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Term</a:t>
            </a:r>
            <a:r>
              <a:rPr/>
              <a:t> </a:t>
            </a:r>
            <a:r>
              <a:rPr/>
              <a:t>Deposit</a:t>
            </a:r>
            <a:r>
              <a:rPr/>
              <a:t> </a:t>
            </a:r>
            <a:r>
              <a:rPr/>
              <a:t>Prediction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Marketing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Targeting</a:t>
            </a:r>
            <a:r>
              <a:rPr/>
              <a:t> </a:t>
            </a:r>
            <a:r>
              <a:rPr/>
              <a:t>Customers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opt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Deposit</a:t>
            </a:r>
            <a:r>
              <a:rPr/>
              <a:t> </a:t>
            </a:r>
            <a:r>
              <a:rPr/>
              <a:t>service</a:t>
            </a:r>
            <a:br/>
            <a:br/>
            <a:r>
              <a:rPr/>
              <a:t>Business</a:t>
            </a:r>
            <a:r>
              <a:rPr/>
              <a:t> </a:t>
            </a:r>
            <a:r>
              <a:rPr/>
              <a:t>Science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2/13/2019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Executive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Duration since last contact and success of prior enrollments are correlated to success of Term Deposit opt-in</a:t>
            </a:r>
          </a:p>
          <a:p>
            <a:pPr lvl="1"/>
            <a:r>
              <a:rPr/>
              <a:t>A strategy targeting customers that haven’t been contacted in 319 days and have those with prior enrollments yield 32% positive outcomes (enrollments) vs 4.3% otherwise.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 of various features to Term Deposit enrollment. Duration since last contact and success of prior enrollments are correlated to success of Term Deposit opt-in.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-Marketing-Analysis2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strategy targeting customers that haven’t been contacted in 319 days and have those with prior enrollments yields 32% positive outcomes (enrollments) vs 4.3% otherwise.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k-Marketing-Analysis2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Deposit Prediction &amp; Marketing Analysis</dc:title>
  <dc:creator>Business Science</dc:creator>
  <cp:keywords/>
  <dcterms:created xsi:type="dcterms:W3CDTF">2022-01-20T19:05:43Z</dcterms:created>
  <dcterms:modified xsi:type="dcterms:W3CDTF">2022-01-20T19:05:43Z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2/13/2019</vt:lpwstr>
  </property>
  <property fmtid="{D5CDD505-2E9C-101B-9397-08002B2CF9AE}" pid="3" name="output">
    <vt:lpwstr>powerpoint_presentation</vt:lpwstr>
  </property>
  <property fmtid="{D5CDD505-2E9C-101B-9397-08002B2CF9AE}" pid="4" name="subtitle">
    <vt:lpwstr>Targeting Customers that are likely to opt into a Term Deposit service</vt:lpwstr>
  </property>
</Properties>
</file>