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6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Aetna Movie API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Secure, Extensible, Cloud-Native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 → Staging → Prod pipeline</a:t>
            </a:r>
          </a:p>
          <a:p>
            <a:r>
              <a:t>- Blue/Green deployment strategy</a:t>
            </a:r>
          </a:p>
          <a:p>
            <a:r>
              <a:t>- Available for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Expose movie metadata and ratings through a public API</a:t>
            </a:r>
          </a:p>
          <a:p>
            <a:r>
              <a:t>- Built for security, extensibility, and high developer velocity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Capability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List/Search Movies</a:t>
            </a:r>
          </a:p>
          <a:p>
            <a:r>
              <a:t>- Query by Genre/Year</a:t>
            </a:r>
          </a:p>
          <a:p>
            <a:r>
              <a:t>- Secure API Access</a:t>
            </a:r>
          </a:p>
          <a:p>
            <a:r>
              <a:t>- Observable &amp; Deployable in CI/CD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Actors: External Clients, Developers</a:t>
            </a:r>
          </a:p>
          <a:p>
            <a:r>
              <a:t>Systems: API Gateway, ECS Fargate, RDS, Cognito, CloudWatch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REST API → Service Layer → Repository</a:t>
            </a:r>
          </a:p>
          <a:p>
            <a:r>
              <a:t>- Domain-driven models</a:t>
            </a:r>
          </a:p>
          <a:p>
            <a:r>
              <a:t>- DTO Mappers and Test coverage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VPC with private/public subnets</a:t>
            </a:r>
          </a:p>
          <a:p>
            <a:r>
              <a:t>- API Gateway, ALB, ECS Services, RDS DB</a:t>
            </a:r>
          </a:p>
          <a:p>
            <a:r>
              <a:t>- Secured with IAM and Secrets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OAuth2 via Cognito</a:t>
            </a:r>
          </a:p>
          <a:p>
            <a:r>
              <a:t>- TLS in transit, IAM to DB</a:t>
            </a:r>
          </a:p>
          <a:p>
            <a:r>
              <a:t>- API-level throttling + auditing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&amp; Dev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Actions for automated deployment</a:t>
            </a:r>
          </a:p>
          <a:p>
            <a:r>
              <a:t>- Amazon Workspaces for developer isolation</a:t>
            </a:r>
          </a:p>
          <a:p>
            <a:r>
              <a:t>- Docker containers + Maven builds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Trade-offs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Chose ECS Fargate for no server management (vs EC2)</a:t>
            </a:r>
          </a:p>
          <a:p>
            <a:r>
              <a:t>- SQLite replaced by RDS Postgres for AWS alignment</a:t>
            </a:r>
          </a:p>
          <a:p>
            <a:r>
              <a:t>- Risk: API misuse → mitigated by throttling and auth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Aetna Movie API Architecture</vt:lpstr>
      <vt:lpstr>Problem &amp; Vision</vt:lpstr>
      <vt:lpstr>Capability Map</vt:lpstr>
      <vt:lpstr>Context Diagram</vt:lpstr>
      <vt:lpstr>Logical Architecture</vt:lpstr>
      <vt:lpstr>Physical Deployment</vt:lpstr>
      <vt:lpstr>Security Model</vt:lpstr>
      <vt:lpstr>CI/CD &amp; Dev Environments</vt:lpstr>
      <vt:lpstr>Trade-offs &amp; Risks</vt:lpstr>
      <vt:lpstr>Roadmap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Amram Dworkin</dc:creator>
  <cp:keywords/>
  <dc:description>generated using python-pptx</dc:description>
  <cp:lastModifiedBy>Amram Dworkin</cp:lastModifiedBy>
  <cp:revision>1</cp:revision>
  <dcterms:created xsi:type="dcterms:W3CDTF">2013-01-27T09:14:16Z</dcterms:created>
  <dcterms:modified xsi:type="dcterms:W3CDTF">2025-04-21T18:37:57Z</dcterms:modified>
  <cp:category/>
</cp:coreProperties>
</file>