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28DC0-A373-4F0C-B3E7-677C1C938875}" v="2" dt="2025-05-07T22:22:10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0395-A62A-42F4-B5C8-01E64AA2C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D13ED-8AE6-34A3-688E-63C7CAFA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074F-D447-EB57-E322-53C5BB2C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BC95-B18E-DEBB-8AD7-BA548EF2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5286E-BF37-E331-0FE2-FED24DD0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0CD-D408-B5B9-7653-3F35C874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156C-D664-A858-46E9-ED1DCF32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BF12-09FA-60EC-9D18-43C6CA99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8CE-C5BD-5AE1-161D-6EAC5835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A77D-66EB-7227-69F8-BAC9843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7C2EE-5837-C95F-ED70-757D7EA6D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C3D3C-AC77-6E26-AD24-0DD36FBB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A8E5-B35B-7AF9-68CC-53035498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71A7-9E33-5EC3-05EA-76BDA7A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3E4F-4A99-5238-C7A1-4E2D44A3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1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5C50-6759-063A-6842-E2AD368A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728D-619D-B8D4-7FC3-21E1518D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A359-31B0-8B7E-ADDD-02BDEA12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EE82-FDAA-7223-FDC2-1D986DA0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6EB7-2B23-FFEE-EADC-88B9F1B2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E635-4852-737D-2095-3F4ED41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6BEAF-0CD2-7848-985C-E00312CD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F00C-D0FF-A784-C6B9-9E9D132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CE9D-47ED-860A-62D7-7EF42BD6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289C-E289-88BD-C1D8-1955320E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55D0-79B2-0C3F-4575-AB0F1C78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59EE-4DEC-5F5E-6BF2-9803CE667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CC543-5F8D-2768-6614-656E0D0D6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644FE-7823-6C95-03CF-8B50E686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4D0DD-4DE3-D9EE-9F90-60BCDA22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4DD4-7EB1-52D5-FF10-0F935887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6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BC06-7578-0922-BC64-A6FF0FFD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5A8F-C7D4-3998-3A6C-83DB6FBE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F0A05-23CB-C48B-0DE5-D24DF55E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A5328-C88C-9948-46A0-E5DCEEC47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5303F-71F0-1D6C-6FC6-24C069DB2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0E10F-C3FC-CD84-C7BF-CE0D0199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0DDF9-E9E5-CBE6-B20A-A96CD6CA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544E9-3651-F7F3-B029-2F6B1CB1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5758-2F5D-A4A8-62D8-F85E24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898B9-522B-F669-C868-BC79E93C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C6E59-0B39-460E-C55E-80C40F96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DF2AD-90CF-4DB9-478B-A0B3FF2D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A7348-6657-1926-953D-005D1788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182AD-8C42-D9F2-6D30-43106612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5CE4D-A607-05BD-FA2F-9B4F0263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0B5-3800-7981-0C47-2A743269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0529-6190-7A50-99D7-D7AD9C09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404F-04F2-7FB5-833C-7ECFF0C36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44D2-19CD-6356-6346-5875758C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5264-26BF-4033-E849-CB381CB9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51014-5E5B-734F-DB4C-2FE4E4DA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962A-9863-1795-C9EA-210591AD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D1CC2-316E-B56D-7F17-FE9ED8B2F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5341-9684-4302-FCE9-2DE27357B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5929-CF9D-92E9-020F-04A1E28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0C7D9-D33D-4274-377A-ED6DFE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5416-8D49-03FC-19A9-59D0809C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6D7C6-7050-7724-384F-A2F31243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ED40-8D6C-B0AD-DF17-AF05B0E5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0413-A4E6-64BA-5985-4CBD2CD86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59769C-BCB3-410A-AD8B-425E36FCED1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95C0-A188-9423-5815-814631E2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6EC0-C0E5-5600-B40D-4F62CEBB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7367F-39EF-4F30-9920-5DF48177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77AA-0690-2952-9F46-2A85DC560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65100">
                    <a:schemeClr val="accent1">
                      <a:alpha val="40000"/>
                    </a:schemeClr>
                  </a:glow>
                </a:effectLst>
              </a:rPr>
              <a:t>You’re Leaking HIPAA!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D070D-61EA-AB3C-781B-7B543C76B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 Exposure through Cloud Control Planes: </a:t>
            </a:r>
            <a:r>
              <a:rPr lang="en-US" sz="3600" b="1" i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Hidden HIPAA Compliance Risk</a:t>
            </a:r>
            <a:endParaRPr lang="en-US" sz="3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814D-EFBD-61B2-C9D2-02715D2E9732}"/>
              </a:ext>
            </a:extLst>
          </p:cNvPr>
          <p:cNvSpPr txBox="1"/>
          <p:nvPr/>
        </p:nvSpPr>
        <p:spPr>
          <a:xfrm>
            <a:off x="7993929" y="395926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Chapter 1 – HIPAA Slippage Series</a:t>
            </a:r>
          </a:p>
        </p:txBody>
      </p:sp>
    </p:spTree>
    <p:extLst>
      <p:ext uri="{BB962C8B-B14F-4D97-AF65-F5344CB8AC3E}">
        <p14:creationId xmlns:p14="http://schemas.microsoft.com/office/powerpoint/2010/main" val="168206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3356-925E-25A7-0168-3A885EBE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7AF40D-CC67-8A36-D0C3-F9E52A691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2488"/>
            <a:ext cx="9005738" cy="529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7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You’re Leaking HIPAA!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Amram Dworkin</dc:creator>
  <cp:lastModifiedBy>Amram Dworkin</cp:lastModifiedBy>
  <cp:revision>2</cp:revision>
  <dcterms:created xsi:type="dcterms:W3CDTF">2025-05-07T16:53:07Z</dcterms:created>
  <dcterms:modified xsi:type="dcterms:W3CDTF">2025-05-08T03:13:06Z</dcterms:modified>
</cp:coreProperties>
</file>