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16">
  <p:sldMasterIdLst>
    <p:sldMasterId id="2147483673" r:id="rId2"/>
  </p:sldMasterIdLst>
  <p:notesMasterIdLst>
    <p:notesMasterId r:id="rId22"/>
  </p:notesMasterIdLst>
  <p:handoutMasterIdLst>
    <p:handoutMasterId r:id="rId23"/>
  </p:handoutMasterIdLst>
  <p:sldIdLst>
    <p:sldId id="276" r:id="rId3"/>
    <p:sldId id="271" r:id="rId4"/>
    <p:sldId id="314" r:id="rId5"/>
    <p:sldId id="306" r:id="rId6"/>
    <p:sldId id="335" r:id="rId7"/>
    <p:sldId id="320" r:id="rId8"/>
    <p:sldId id="316" r:id="rId9"/>
    <p:sldId id="319" r:id="rId10"/>
    <p:sldId id="325" r:id="rId11"/>
    <p:sldId id="321" r:id="rId12"/>
    <p:sldId id="326" r:id="rId13"/>
    <p:sldId id="322" r:id="rId14"/>
    <p:sldId id="327" r:id="rId15"/>
    <p:sldId id="333" r:id="rId16"/>
    <p:sldId id="328" r:id="rId17"/>
    <p:sldId id="329" r:id="rId18"/>
    <p:sldId id="334" r:id="rId19"/>
    <p:sldId id="332" r:id="rId20"/>
    <p:sldId id="28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25AC8-F57D-4050-99BF-C95E846064C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803A2-E9C0-467D-A668-DE4F76262AC0}">
      <dgm:prSet phldrT="[Text]"/>
      <dgm:spPr/>
      <dgm:t>
        <a:bodyPr/>
        <a:lstStyle/>
        <a:p>
          <a:r>
            <a:rPr lang="en-US" dirty="0" smtClean="0"/>
            <a:t>Board of</a:t>
          </a:r>
        </a:p>
        <a:p>
          <a:r>
            <a:rPr lang="en-US" dirty="0" smtClean="0"/>
            <a:t>Directors</a:t>
          </a:r>
          <a:endParaRPr lang="en-US" dirty="0"/>
        </a:p>
      </dgm:t>
    </dgm:pt>
    <dgm:pt modelId="{0DD05355-80E5-4BF9-B44A-3AD0DAEAC714}" type="parTrans" cxnId="{012A7999-1867-4F2C-8E0C-E39D17BDB848}">
      <dgm:prSet/>
      <dgm:spPr/>
      <dgm:t>
        <a:bodyPr/>
        <a:lstStyle/>
        <a:p>
          <a:endParaRPr lang="en-US"/>
        </a:p>
      </dgm:t>
    </dgm:pt>
    <dgm:pt modelId="{24F37256-5399-4077-B8AC-A8E567DACEAB}" type="sibTrans" cxnId="{012A7999-1867-4F2C-8E0C-E39D17BDB848}">
      <dgm:prSet/>
      <dgm:spPr/>
      <dgm:t>
        <a:bodyPr/>
        <a:lstStyle/>
        <a:p>
          <a:endParaRPr lang="en-US"/>
        </a:p>
      </dgm:t>
    </dgm:pt>
    <dgm:pt modelId="{F149345A-5DCB-4476-A5AA-CA8EDC1D1EC5}">
      <dgm:prSet phldrT="[Text]"/>
      <dgm:spPr/>
      <dgm:t>
        <a:bodyPr/>
        <a:lstStyle/>
        <a:p>
          <a:r>
            <a:rPr lang="en-US" dirty="0" smtClean="0"/>
            <a:t> Chairman</a:t>
          </a:r>
          <a:endParaRPr lang="en-US" dirty="0"/>
        </a:p>
      </dgm:t>
    </dgm:pt>
    <dgm:pt modelId="{51AC7C9E-78E3-43CB-B2E3-847016FC855B}" type="parTrans" cxnId="{023D3A74-0C83-4EB2-8A64-DFAB47FE0930}">
      <dgm:prSet/>
      <dgm:spPr/>
      <dgm:t>
        <a:bodyPr/>
        <a:lstStyle/>
        <a:p>
          <a:endParaRPr lang="en-US"/>
        </a:p>
      </dgm:t>
    </dgm:pt>
    <dgm:pt modelId="{FA819BDB-828C-4D80-B89B-6EE4F02B31C8}" type="sibTrans" cxnId="{023D3A74-0C83-4EB2-8A64-DFAB47FE0930}">
      <dgm:prSet/>
      <dgm:spPr/>
      <dgm:t>
        <a:bodyPr/>
        <a:lstStyle/>
        <a:p>
          <a:endParaRPr lang="en-US"/>
        </a:p>
      </dgm:t>
    </dgm:pt>
    <dgm:pt modelId="{5D2B7053-0984-4194-8086-C3AC758B35AB}">
      <dgm:prSet phldrT="[Text]"/>
      <dgm:spPr/>
      <dgm:t>
        <a:bodyPr/>
        <a:lstStyle/>
        <a:p>
          <a:r>
            <a:rPr lang="en-US" dirty="0" smtClean="0"/>
            <a:t>Vice Chairman</a:t>
          </a:r>
          <a:endParaRPr lang="en-US" dirty="0"/>
        </a:p>
      </dgm:t>
    </dgm:pt>
    <dgm:pt modelId="{D46FB899-58A5-4FBD-AB7E-95EB39C70E54}" type="parTrans" cxnId="{BA270918-116E-4E89-A4D4-61DE411A39CC}">
      <dgm:prSet/>
      <dgm:spPr/>
      <dgm:t>
        <a:bodyPr/>
        <a:lstStyle/>
        <a:p>
          <a:endParaRPr lang="en-US"/>
        </a:p>
      </dgm:t>
    </dgm:pt>
    <dgm:pt modelId="{4C70E0AA-4890-4258-AD8F-AE4C17B184BA}" type="sibTrans" cxnId="{BA270918-116E-4E89-A4D4-61DE411A39CC}">
      <dgm:prSet/>
      <dgm:spPr/>
      <dgm:t>
        <a:bodyPr/>
        <a:lstStyle/>
        <a:p>
          <a:endParaRPr lang="en-US"/>
        </a:p>
      </dgm:t>
    </dgm:pt>
    <dgm:pt modelId="{247CB0E5-E6B0-4A0B-A798-DCB0E7C85587}">
      <dgm:prSet/>
      <dgm:spPr/>
      <dgm:t>
        <a:bodyPr/>
        <a:lstStyle/>
        <a:p>
          <a:r>
            <a:rPr lang="en-US" dirty="0" smtClean="0"/>
            <a:t>Managing</a:t>
          </a:r>
          <a:br>
            <a:rPr lang="en-US" dirty="0" smtClean="0"/>
          </a:br>
          <a:r>
            <a:rPr lang="en-US" dirty="0" smtClean="0"/>
            <a:t>Director</a:t>
          </a:r>
          <a:endParaRPr lang="en-US" dirty="0"/>
        </a:p>
      </dgm:t>
    </dgm:pt>
    <dgm:pt modelId="{85CB41A0-1802-4B62-9706-F64EFCDBD3DC}" type="parTrans" cxnId="{F4C5A122-B2BD-45D8-A233-E7698A26DFB3}">
      <dgm:prSet/>
      <dgm:spPr/>
      <dgm:t>
        <a:bodyPr/>
        <a:lstStyle/>
        <a:p>
          <a:endParaRPr lang="en-US"/>
        </a:p>
      </dgm:t>
    </dgm:pt>
    <dgm:pt modelId="{DA2208DB-64DC-4071-AB46-6617086E4F5F}" type="sibTrans" cxnId="{F4C5A122-B2BD-45D8-A233-E7698A26DFB3}">
      <dgm:prSet/>
      <dgm:spPr/>
      <dgm:t>
        <a:bodyPr/>
        <a:lstStyle/>
        <a:p>
          <a:endParaRPr lang="en-US"/>
        </a:p>
      </dgm:t>
    </dgm:pt>
    <dgm:pt modelId="{6F053F74-1311-4368-9CA1-A51C10FFFCD0}">
      <dgm:prSet/>
      <dgm:spPr/>
      <dgm:t>
        <a:bodyPr/>
        <a:lstStyle/>
        <a:p>
          <a:r>
            <a:rPr lang="en-US" dirty="0" smtClean="0"/>
            <a:t>Director</a:t>
          </a:r>
        </a:p>
      </dgm:t>
    </dgm:pt>
    <dgm:pt modelId="{0CD59817-52E5-4744-AA70-FC4804CF56BE}" type="parTrans" cxnId="{FF59934C-649F-412C-8678-D3656B4067A9}">
      <dgm:prSet/>
      <dgm:spPr/>
      <dgm:t>
        <a:bodyPr/>
        <a:lstStyle/>
        <a:p>
          <a:endParaRPr lang="en-US"/>
        </a:p>
      </dgm:t>
    </dgm:pt>
    <dgm:pt modelId="{AC4AF53C-8114-454A-9CD8-9A4C9670012B}" type="sibTrans" cxnId="{FF59934C-649F-412C-8678-D3656B4067A9}">
      <dgm:prSet/>
      <dgm:spPr/>
      <dgm:t>
        <a:bodyPr/>
        <a:lstStyle/>
        <a:p>
          <a:endParaRPr lang="en-US"/>
        </a:p>
      </dgm:t>
    </dgm:pt>
    <dgm:pt modelId="{B23F0B4F-6D17-4EE5-BA17-35B34F9DA73E}" type="pres">
      <dgm:prSet presAssocID="{C7125AC8-F57D-4050-99BF-C95E846064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CB48-2E81-4C50-8584-B2C483067D0E}" type="pres">
      <dgm:prSet presAssocID="{E8F803A2-E9C0-467D-A668-DE4F76262AC0}" presName="root" presStyleCnt="0"/>
      <dgm:spPr/>
    </dgm:pt>
    <dgm:pt modelId="{E7602A73-4582-4722-94C0-AED9787542C1}" type="pres">
      <dgm:prSet presAssocID="{E8F803A2-E9C0-467D-A668-DE4F76262AC0}" presName="rootComposite" presStyleCnt="0"/>
      <dgm:spPr/>
    </dgm:pt>
    <dgm:pt modelId="{1409AE18-6F2C-4F25-92BD-57AADD52D9DF}" type="pres">
      <dgm:prSet presAssocID="{E8F803A2-E9C0-467D-A668-DE4F76262AC0}" presName="rootText" presStyleLbl="node1" presStyleIdx="0" presStyleCnt="1"/>
      <dgm:spPr/>
      <dgm:t>
        <a:bodyPr/>
        <a:lstStyle/>
        <a:p>
          <a:endParaRPr lang="en-US"/>
        </a:p>
      </dgm:t>
    </dgm:pt>
    <dgm:pt modelId="{4CBA6282-C903-472A-BB7D-AF9BE3B95731}" type="pres">
      <dgm:prSet presAssocID="{E8F803A2-E9C0-467D-A668-DE4F76262AC0}" presName="rootConnector" presStyleLbl="node1" presStyleIdx="0" presStyleCnt="1"/>
      <dgm:spPr/>
      <dgm:t>
        <a:bodyPr/>
        <a:lstStyle/>
        <a:p>
          <a:endParaRPr lang="en-US"/>
        </a:p>
      </dgm:t>
    </dgm:pt>
    <dgm:pt modelId="{EFF92684-0BD9-46F1-8384-318D90104548}" type="pres">
      <dgm:prSet presAssocID="{E8F803A2-E9C0-467D-A668-DE4F76262AC0}" presName="childShape" presStyleCnt="0"/>
      <dgm:spPr/>
    </dgm:pt>
    <dgm:pt modelId="{A0BB711A-1C09-4C41-B93E-80389F710BC3}" type="pres">
      <dgm:prSet presAssocID="{51AC7C9E-78E3-43CB-B2E3-847016FC855B}" presName="Name13" presStyleLbl="parChTrans1D2" presStyleIdx="0" presStyleCnt="4"/>
      <dgm:spPr/>
      <dgm:t>
        <a:bodyPr/>
        <a:lstStyle/>
        <a:p>
          <a:endParaRPr lang="en-US"/>
        </a:p>
      </dgm:t>
    </dgm:pt>
    <dgm:pt modelId="{B4275711-0E0D-4FC6-B9BD-CD35916C27E0}" type="pres">
      <dgm:prSet presAssocID="{F149345A-5DCB-4476-A5AA-CA8EDC1D1EC5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251D1-FD43-46D6-99B9-8B08F127CECD}" type="pres">
      <dgm:prSet presAssocID="{D46FB899-58A5-4FBD-AB7E-95EB39C70E54}" presName="Name13" presStyleLbl="parChTrans1D2" presStyleIdx="1" presStyleCnt="4"/>
      <dgm:spPr/>
      <dgm:t>
        <a:bodyPr/>
        <a:lstStyle/>
        <a:p>
          <a:endParaRPr lang="en-US"/>
        </a:p>
      </dgm:t>
    </dgm:pt>
    <dgm:pt modelId="{3C334FB5-34B9-4A39-B1AE-51FB5449AB7D}" type="pres">
      <dgm:prSet presAssocID="{5D2B7053-0984-4194-8086-C3AC758B35AB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E2C69-4E93-4BCC-8D3C-B2FBCF899679}" type="pres">
      <dgm:prSet presAssocID="{85CB41A0-1802-4B62-9706-F64EFCDBD3D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5480A8EF-22D0-4D3A-879F-5C665F65D9C8}" type="pres">
      <dgm:prSet presAssocID="{247CB0E5-E6B0-4A0B-A798-DCB0E7C8558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B0B6C-50DF-4836-956D-68EE85E1494E}" type="pres">
      <dgm:prSet presAssocID="{0CD59817-52E5-4744-AA70-FC4804CF56B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68D58704-4AE2-4727-890E-52336095E6BD}" type="pres">
      <dgm:prSet presAssocID="{6F053F74-1311-4368-9CA1-A51C10FFFCD0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5B2943-B28B-4BA6-BCFD-3A7B755EF9F2}" type="presOf" srcId="{51AC7C9E-78E3-43CB-B2E3-847016FC855B}" destId="{A0BB711A-1C09-4C41-B93E-80389F710BC3}" srcOrd="0" destOrd="0" presId="urn:microsoft.com/office/officeart/2005/8/layout/hierarchy3"/>
    <dgm:cxn modelId="{76F823C7-2CE9-4152-A44D-1BDAF799D466}" type="presOf" srcId="{D46FB899-58A5-4FBD-AB7E-95EB39C70E54}" destId="{DB2251D1-FD43-46D6-99B9-8B08F127CECD}" srcOrd="0" destOrd="0" presId="urn:microsoft.com/office/officeart/2005/8/layout/hierarchy3"/>
    <dgm:cxn modelId="{E9DA2A06-DCDF-4331-8775-912A57B9BACC}" type="presOf" srcId="{5D2B7053-0984-4194-8086-C3AC758B35AB}" destId="{3C334FB5-34B9-4A39-B1AE-51FB5449AB7D}" srcOrd="0" destOrd="0" presId="urn:microsoft.com/office/officeart/2005/8/layout/hierarchy3"/>
    <dgm:cxn modelId="{BA270918-116E-4E89-A4D4-61DE411A39CC}" srcId="{E8F803A2-E9C0-467D-A668-DE4F76262AC0}" destId="{5D2B7053-0984-4194-8086-C3AC758B35AB}" srcOrd="1" destOrd="0" parTransId="{D46FB899-58A5-4FBD-AB7E-95EB39C70E54}" sibTransId="{4C70E0AA-4890-4258-AD8F-AE4C17B184BA}"/>
    <dgm:cxn modelId="{AD554F30-3018-4E34-8A85-AE3A61201677}" type="presOf" srcId="{85CB41A0-1802-4B62-9706-F64EFCDBD3DC}" destId="{EF9E2C69-4E93-4BCC-8D3C-B2FBCF899679}" srcOrd="0" destOrd="0" presId="urn:microsoft.com/office/officeart/2005/8/layout/hierarchy3"/>
    <dgm:cxn modelId="{F4C5A122-B2BD-45D8-A233-E7698A26DFB3}" srcId="{E8F803A2-E9C0-467D-A668-DE4F76262AC0}" destId="{247CB0E5-E6B0-4A0B-A798-DCB0E7C85587}" srcOrd="2" destOrd="0" parTransId="{85CB41A0-1802-4B62-9706-F64EFCDBD3DC}" sibTransId="{DA2208DB-64DC-4071-AB46-6617086E4F5F}"/>
    <dgm:cxn modelId="{F5BD02BC-0EC9-47FB-86E5-7E35514A10A0}" type="presOf" srcId="{6F053F74-1311-4368-9CA1-A51C10FFFCD0}" destId="{68D58704-4AE2-4727-890E-52336095E6BD}" srcOrd="0" destOrd="0" presId="urn:microsoft.com/office/officeart/2005/8/layout/hierarchy3"/>
    <dgm:cxn modelId="{023D3A74-0C83-4EB2-8A64-DFAB47FE0930}" srcId="{E8F803A2-E9C0-467D-A668-DE4F76262AC0}" destId="{F149345A-5DCB-4476-A5AA-CA8EDC1D1EC5}" srcOrd="0" destOrd="0" parTransId="{51AC7C9E-78E3-43CB-B2E3-847016FC855B}" sibTransId="{FA819BDB-828C-4D80-B89B-6EE4F02B31C8}"/>
    <dgm:cxn modelId="{822A70FD-4661-4BE3-9B7F-D3E53C5DEB26}" type="presOf" srcId="{0CD59817-52E5-4744-AA70-FC4804CF56BE}" destId="{A9BB0B6C-50DF-4836-956D-68EE85E1494E}" srcOrd="0" destOrd="0" presId="urn:microsoft.com/office/officeart/2005/8/layout/hierarchy3"/>
    <dgm:cxn modelId="{063AE348-2EB4-457A-A544-D1077181C65B}" type="presOf" srcId="{E8F803A2-E9C0-467D-A668-DE4F76262AC0}" destId="{1409AE18-6F2C-4F25-92BD-57AADD52D9DF}" srcOrd="0" destOrd="0" presId="urn:microsoft.com/office/officeart/2005/8/layout/hierarchy3"/>
    <dgm:cxn modelId="{C003BDA1-D313-46E1-8F3C-B0F4FD764874}" type="presOf" srcId="{F149345A-5DCB-4476-A5AA-CA8EDC1D1EC5}" destId="{B4275711-0E0D-4FC6-B9BD-CD35916C27E0}" srcOrd="0" destOrd="0" presId="urn:microsoft.com/office/officeart/2005/8/layout/hierarchy3"/>
    <dgm:cxn modelId="{E6936C4B-CF9E-4512-BDFF-BEC6ECAE5062}" type="presOf" srcId="{247CB0E5-E6B0-4A0B-A798-DCB0E7C85587}" destId="{5480A8EF-22D0-4D3A-879F-5C665F65D9C8}" srcOrd="0" destOrd="0" presId="urn:microsoft.com/office/officeart/2005/8/layout/hierarchy3"/>
    <dgm:cxn modelId="{012A7999-1867-4F2C-8E0C-E39D17BDB848}" srcId="{C7125AC8-F57D-4050-99BF-C95E846064CF}" destId="{E8F803A2-E9C0-467D-A668-DE4F76262AC0}" srcOrd="0" destOrd="0" parTransId="{0DD05355-80E5-4BF9-B44A-3AD0DAEAC714}" sibTransId="{24F37256-5399-4077-B8AC-A8E567DACEAB}"/>
    <dgm:cxn modelId="{986BA7F8-441C-489A-82DF-86C981EF7722}" type="presOf" srcId="{E8F803A2-E9C0-467D-A668-DE4F76262AC0}" destId="{4CBA6282-C903-472A-BB7D-AF9BE3B95731}" srcOrd="1" destOrd="0" presId="urn:microsoft.com/office/officeart/2005/8/layout/hierarchy3"/>
    <dgm:cxn modelId="{D3A8E657-5DF8-46BA-BFB4-915B71B85A54}" type="presOf" srcId="{C7125AC8-F57D-4050-99BF-C95E846064CF}" destId="{B23F0B4F-6D17-4EE5-BA17-35B34F9DA73E}" srcOrd="0" destOrd="0" presId="urn:microsoft.com/office/officeart/2005/8/layout/hierarchy3"/>
    <dgm:cxn modelId="{FF59934C-649F-412C-8678-D3656B4067A9}" srcId="{E8F803A2-E9C0-467D-A668-DE4F76262AC0}" destId="{6F053F74-1311-4368-9CA1-A51C10FFFCD0}" srcOrd="3" destOrd="0" parTransId="{0CD59817-52E5-4744-AA70-FC4804CF56BE}" sibTransId="{AC4AF53C-8114-454A-9CD8-9A4C9670012B}"/>
    <dgm:cxn modelId="{5EF7BCCC-3955-4C31-922C-4927D2DC2282}" type="presParOf" srcId="{B23F0B4F-6D17-4EE5-BA17-35B34F9DA73E}" destId="{C025CB48-2E81-4C50-8584-B2C483067D0E}" srcOrd="0" destOrd="0" presId="urn:microsoft.com/office/officeart/2005/8/layout/hierarchy3"/>
    <dgm:cxn modelId="{006B82DA-9360-4F6F-AED5-AB41DEA0D377}" type="presParOf" srcId="{C025CB48-2E81-4C50-8584-B2C483067D0E}" destId="{E7602A73-4582-4722-94C0-AED9787542C1}" srcOrd="0" destOrd="0" presId="urn:microsoft.com/office/officeart/2005/8/layout/hierarchy3"/>
    <dgm:cxn modelId="{AB883D75-15C4-469F-B34D-58BB70D8A32C}" type="presParOf" srcId="{E7602A73-4582-4722-94C0-AED9787542C1}" destId="{1409AE18-6F2C-4F25-92BD-57AADD52D9DF}" srcOrd="0" destOrd="0" presId="urn:microsoft.com/office/officeart/2005/8/layout/hierarchy3"/>
    <dgm:cxn modelId="{17B73461-8A97-4495-A176-37B18CDC0349}" type="presParOf" srcId="{E7602A73-4582-4722-94C0-AED9787542C1}" destId="{4CBA6282-C903-472A-BB7D-AF9BE3B95731}" srcOrd="1" destOrd="0" presId="urn:microsoft.com/office/officeart/2005/8/layout/hierarchy3"/>
    <dgm:cxn modelId="{67EFBD0B-7C1D-418F-982B-2ECEA682CBD6}" type="presParOf" srcId="{C025CB48-2E81-4C50-8584-B2C483067D0E}" destId="{EFF92684-0BD9-46F1-8384-318D90104548}" srcOrd="1" destOrd="0" presId="urn:microsoft.com/office/officeart/2005/8/layout/hierarchy3"/>
    <dgm:cxn modelId="{27CD8B63-97A1-4325-A925-4B170C23D3B8}" type="presParOf" srcId="{EFF92684-0BD9-46F1-8384-318D90104548}" destId="{A0BB711A-1C09-4C41-B93E-80389F710BC3}" srcOrd="0" destOrd="0" presId="urn:microsoft.com/office/officeart/2005/8/layout/hierarchy3"/>
    <dgm:cxn modelId="{51521EF0-8CE3-4854-8264-8D5A17F90CEE}" type="presParOf" srcId="{EFF92684-0BD9-46F1-8384-318D90104548}" destId="{B4275711-0E0D-4FC6-B9BD-CD35916C27E0}" srcOrd="1" destOrd="0" presId="urn:microsoft.com/office/officeart/2005/8/layout/hierarchy3"/>
    <dgm:cxn modelId="{A0735949-5FAE-494B-914D-E96872A04256}" type="presParOf" srcId="{EFF92684-0BD9-46F1-8384-318D90104548}" destId="{DB2251D1-FD43-46D6-99B9-8B08F127CECD}" srcOrd="2" destOrd="0" presId="urn:microsoft.com/office/officeart/2005/8/layout/hierarchy3"/>
    <dgm:cxn modelId="{8BE191BB-1CFE-4CDE-BF12-6AF57ACA2DCA}" type="presParOf" srcId="{EFF92684-0BD9-46F1-8384-318D90104548}" destId="{3C334FB5-34B9-4A39-B1AE-51FB5449AB7D}" srcOrd="3" destOrd="0" presId="urn:microsoft.com/office/officeart/2005/8/layout/hierarchy3"/>
    <dgm:cxn modelId="{64859068-C6B9-460C-AF45-5199EC53AA41}" type="presParOf" srcId="{EFF92684-0BD9-46F1-8384-318D90104548}" destId="{EF9E2C69-4E93-4BCC-8D3C-B2FBCF899679}" srcOrd="4" destOrd="0" presId="urn:microsoft.com/office/officeart/2005/8/layout/hierarchy3"/>
    <dgm:cxn modelId="{438DA52F-D27F-405C-BB19-CBA2D4A7CC33}" type="presParOf" srcId="{EFF92684-0BD9-46F1-8384-318D90104548}" destId="{5480A8EF-22D0-4D3A-879F-5C665F65D9C8}" srcOrd="5" destOrd="0" presId="urn:microsoft.com/office/officeart/2005/8/layout/hierarchy3"/>
    <dgm:cxn modelId="{097C9CFD-B3AB-457F-970A-AB7D0C33EE68}" type="presParOf" srcId="{EFF92684-0BD9-46F1-8384-318D90104548}" destId="{A9BB0B6C-50DF-4836-956D-68EE85E1494E}" srcOrd="6" destOrd="0" presId="urn:microsoft.com/office/officeart/2005/8/layout/hierarchy3"/>
    <dgm:cxn modelId="{E0C730B9-E2BD-4B22-9D86-E90B25D1E44C}" type="presParOf" srcId="{EFF92684-0BD9-46F1-8384-318D90104548}" destId="{68D58704-4AE2-4727-890E-52336095E6B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25AC8-F57D-4050-99BF-C95E846064C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9F61AC-8B73-4DE2-B14D-751A010A1C78}">
      <dgm:prSet phldrT="[Text]"/>
      <dgm:spPr/>
      <dgm:t>
        <a:bodyPr/>
        <a:lstStyle/>
        <a:p>
          <a:r>
            <a:rPr lang="en-US" dirty="0" smtClean="0"/>
            <a:t>Marketing</a:t>
          </a:r>
        </a:p>
        <a:p>
          <a:r>
            <a:rPr lang="en-US" dirty="0" smtClean="0"/>
            <a:t>Unit</a:t>
          </a:r>
          <a:endParaRPr lang="en-US" dirty="0"/>
        </a:p>
      </dgm:t>
    </dgm:pt>
    <dgm:pt modelId="{E76370A8-091F-460F-8366-802C579F1BE0}" type="parTrans" cxnId="{1F42556C-34FF-4FB5-9337-C1BB914F9222}">
      <dgm:prSet/>
      <dgm:spPr/>
      <dgm:t>
        <a:bodyPr/>
        <a:lstStyle/>
        <a:p>
          <a:endParaRPr lang="en-US"/>
        </a:p>
      </dgm:t>
    </dgm:pt>
    <dgm:pt modelId="{13CECCD6-883B-4334-8569-4D83860CC332}" type="sibTrans" cxnId="{1F42556C-34FF-4FB5-9337-C1BB914F9222}">
      <dgm:prSet/>
      <dgm:spPr/>
      <dgm:t>
        <a:bodyPr/>
        <a:lstStyle/>
        <a:p>
          <a:endParaRPr lang="en-US"/>
        </a:p>
      </dgm:t>
    </dgm:pt>
    <dgm:pt modelId="{C3610312-51BD-41D2-8F25-3738201D9CF6}">
      <dgm:prSet phldrT="[Text]"/>
      <dgm:spPr/>
      <dgm:t>
        <a:bodyPr/>
        <a:lstStyle/>
        <a:p>
          <a:r>
            <a:rPr lang="en-US" dirty="0" smtClean="0"/>
            <a:t>Senior Executive Officer</a:t>
          </a:r>
          <a:endParaRPr lang="en-US" dirty="0"/>
        </a:p>
      </dgm:t>
    </dgm:pt>
    <dgm:pt modelId="{F6271A1C-D261-412D-9159-0D38C066B59F}" type="parTrans" cxnId="{57AB1F8F-7783-4F71-A3A4-2F3D85070006}">
      <dgm:prSet/>
      <dgm:spPr/>
      <dgm:t>
        <a:bodyPr/>
        <a:lstStyle/>
        <a:p>
          <a:endParaRPr lang="en-US"/>
        </a:p>
      </dgm:t>
    </dgm:pt>
    <dgm:pt modelId="{08050B23-25B3-444D-8486-CAF124C1BD9C}" type="sibTrans" cxnId="{57AB1F8F-7783-4F71-A3A4-2F3D85070006}">
      <dgm:prSet/>
      <dgm:spPr/>
      <dgm:t>
        <a:bodyPr/>
        <a:lstStyle/>
        <a:p>
          <a:endParaRPr lang="en-US"/>
        </a:p>
      </dgm:t>
    </dgm:pt>
    <dgm:pt modelId="{23AD41B7-47B4-444E-9CBC-AE69FFD2FA65}">
      <dgm:prSet phldrT="[Text]"/>
      <dgm:spPr/>
      <dgm:t>
        <a:bodyPr/>
        <a:lstStyle/>
        <a:p>
          <a:r>
            <a:rPr lang="en-US" dirty="0" smtClean="0"/>
            <a:t>Executive </a:t>
          </a:r>
        </a:p>
        <a:p>
          <a:r>
            <a:rPr lang="en-US" dirty="0" smtClean="0"/>
            <a:t>Officer</a:t>
          </a:r>
          <a:endParaRPr lang="en-US" dirty="0"/>
        </a:p>
      </dgm:t>
    </dgm:pt>
    <dgm:pt modelId="{BD5BD2D6-D3A5-492F-84F7-16A4C28C2753}" type="parTrans" cxnId="{E1DC7793-9257-41E8-BEEA-E92049761FDF}">
      <dgm:prSet/>
      <dgm:spPr/>
      <dgm:t>
        <a:bodyPr/>
        <a:lstStyle/>
        <a:p>
          <a:endParaRPr lang="en-US"/>
        </a:p>
      </dgm:t>
    </dgm:pt>
    <dgm:pt modelId="{D73EF772-C3B0-44DA-A9EB-DC939594E9AA}" type="sibTrans" cxnId="{E1DC7793-9257-41E8-BEEA-E92049761FDF}">
      <dgm:prSet/>
      <dgm:spPr/>
      <dgm:t>
        <a:bodyPr/>
        <a:lstStyle/>
        <a:p>
          <a:endParaRPr lang="en-US"/>
        </a:p>
      </dgm:t>
    </dgm:pt>
    <dgm:pt modelId="{D2B5B9BA-E19F-47A7-83FF-5CB066A71C5C}">
      <dgm:prSet/>
      <dgm:spPr/>
      <dgm:t>
        <a:bodyPr/>
        <a:lstStyle/>
        <a:p>
          <a:r>
            <a:rPr lang="en-US" dirty="0" smtClean="0"/>
            <a:t>Senior</a:t>
          </a:r>
        </a:p>
        <a:p>
          <a:r>
            <a:rPr lang="en-US" dirty="0" smtClean="0"/>
            <a:t>Officer</a:t>
          </a:r>
          <a:endParaRPr lang="en-US" dirty="0"/>
        </a:p>
      </dgm:t>
    </dgm:pt>
    <dgm:pt modelId="{DB9510CD-E2E3-4AF4-BF76-9EDBA385293A}" type="parTrans" cxnId="{12503984-77F8-4A92-B91C-00DDF257C043}">
      <dgm:prSet/>
      <dgm:spPr/>
      <dgm:t>
        <a:bodyPr/>
        <a:lstStyle/>
        <a:p>
          <a:endParaRPr lang="en-US"/>
        </a:p>
      </dgm:t>
    </dgm:pt>
    <dgm:pt modelId="{6B398BD3-680C-4C1E-84F6-ED74579CC462}" type="sibTrans" cxnId="{12503984-77F8-4A92-B91C-00DDF257C043}">
      <dgm:prSet/>
      <dgm:spPr/>
      <dgm:t>
        <a:bodyPr/>
        <a:lstStyle/>
        <a:p>
          <a:endParaRPr lang="en-US"/>
        </a:p>
      </dgm:t>
    </dgm:pt>
    <dgm:pt modelId="{8D48C4FE-9297-4973-B835-2E56F22D72AB}">
      <dgm:prSet/>
      <dgm:spPr/>
      <dgm:t>
        <a:bodyPr/>
        <a:lstStyle/>
        <a:p>
          <a:r>
            <a:rPr lang="en-US" dirty="0" smtClean="0"/>
            <a:t>Officer</a:t>
          </a:r>
        </a:p>
      </dgm:t>
    </dgm:pt>
    <dgm:pt modelId="{43744956-5C88-4A0F-BA82-3871C8B0DBD3}" type="parTrans" cxnId="{C147D911-48F9-4111-ADA8-17E9FA82496D}">
      <dgm:prSet/>
      <dgm:spPr/>
      <dgm:t>
        <a:bodyPr/>
        <a:lstStyle/>
        <a:p>
          <a:endParaRPr lang="en-US"/>
        </a:p>
      </dgm:t>
    </dgm:pt>
    <dgm:pt modelId="{BC4A24B3-6D5C-4FF6-B932-AFD177EE8FCE}" type="sibTrans" cxnId="{C147D911-48F9-4111-ADA8-17E9FA82496D}">
      <dgm:prSet/>
      <dgm:spPr/>
      <dgm:t>
        <a:bodyPr/>
        <a:lstStyle/>
        <a:p>
          <a:endParaRPr lang="en-US"/>
        </a:p>
      </dgm:t>
    </dgm:pt>
    <dgm:pt modelId="{DB36761F-91FC-46F0-9548-0B3F5F1A5FEC}">
      <dgm:prSet phldrT="[Text]"/>
      <dgm:spPr/>
      <dgm:t>
        <a:bodyPr/>
        <a:lstStyle/>
        <a:p>
          <a:r>
            <a:rPr lang="en-US" dirty="0" smtClean="0"/>
            <a:t>Procurement</a:t>
          </a:r>
        </a:p>
        <a:p>
          <a:r>
            <a:rPr lang="en-US" dirty="0" smtClean="0"/>
            <a:t>Unit</a:t>
          </a:r>
        </a:p>
      </dgm:t>
    </dgm:pt>
    <dgm:pt modelId="{645EE7D8-B8E2-4709-992D-560DE66E22A5}" type="parTrans" cxnId="{9F63F4C8-BD64-41E7-934A-E6B23DEBF9EB}">
      <dgm:prSet/>
      <dgm:spPr/>
      <dgm:t>
        <a:bodyPr/>
        <a:lstStyle/>
        <a:p>
          <a:endParaRPr lang="en-US"/>
        </a:p>
      </dgm:t>
    </dgm:pt>
    <dgm:pt modelId="{09FA467C-E6FA-4AD3-B9C8-0F87F98E0EDF}" type="sibTrans" cxnId="{9F63F4C8-BD64-41E7-934A-E6B23DEBF9EB}">
      <dgm:prSet/>
      <dgm:spPr/>
      <dgm:t>
        <a:bodyPr/>
        <a:lstStyle/>
        <a:p>
          <a:endParaRPr lang="en-US"/>
        </a:p>
      </dgm:t>
    </dgm:pt>
    <dgm:pt modelId="{296F512E-F5AE-43DB-B271-E512DFE887E3}">
      <dgm:prSet phldrT="[Text]"/>
      <dgm:spPr/>
      <dgm:t>
        <a:bodyPr/>
        <a:lstStyle/>
        <a:p>
          <a:r>
            <a:rPr lang="en-US" dirty="0" smtClean="0"/>
            <a:t>Procurement</a:t>
          </a:r>
        </a:p>
        <a:p>
          <a:r>
            <a:rPr lang="en-US" dirty="0" smtClean="0"/>
            <a:t>Officer</a:t>
          </a:r>
          <a:endParaRPr lang="en-US" dirty="0"/>
        </a:p>
      </dgm:t>
    </dgm:pt>
    <dgm:pt modelId="{5E64A641-3396-4188-A5D3-A720887F1ADB}" type="parTrans" cxnId="{E6716931-7115-4DF0-AAC0-9C90F4578769}">
      <dgm:prSet/>
      <dgm:spPr/>
      <dgm:t>
        <a:bodyPr/>
        <a:lstStyle/>
        <a:p>
          <a:endParaRPr lang="en-US"/>
        </a:p>
      </dgm:t>
    </dgm:pt>
    <dgm:pt modelId="{5EB70BF9-6FC5-4CD6-9A63-E7EFFD1221E9}" type="sibTrans" cxnId="{E6716931-7115-4DF0-AAC0-9C90F4578769}">
      <dgm:prSet/>
      <dgm:spPr/>
      <dgm:t>
        <a:bodyPr/>
        <a:lstStyle/>
        <a:p>
          <a:endParaRPr lang="en-US"/>
        </a:p>
      </dgm:t>
    </dgm:pt>
    <dgm:pt modelId="{30922EE6-CF40-43C2-8B9B-976E4DA3E0B7}">
      <dgm:prSet phldrT="[Text]"/>
      <dgm:spPr/>
      <dgm:t>
        <a:bodyPr/>
        <a:lstStyle/>
        <a:p>
          <a:r>
            <a:rPr lang="en-US" dirty="0" smtClean="0"/>
            <a:t>Purchasing Manager</a:t>
          </a:r>
        </a:p>
      </dgm:t>
    </dgm:pt>
    <dgm:pt modelId="{582F276D-A8F8-4CBD-8123-EA0543B430DC}" type="parTrans" cxnId="{FC4B696D-D807-4030-A3E0-740476411E8D}">
      <dgm:prSet/>
      <dgm:spPr/>
      <dgm:t>
        <a:bodyPr/>
        <a:lstStyle/>
        <a:p>
          <a:endParaRPr lang="en-US"/>
        </a:p>
      </dgm:t>
    </dgm:pt>
    <dgm:pt modelId="{775E1A21-D812-4A2D-8B30-1EA4CAE8B0C9}" type="sibTrans" cxnId="{FC4B696D-D807-4030-A3E0-740476411E8D}">
      <dgm:prSet/>
      <dgm:spPr/>
      <dgm:t>
        <a:bodyPr/>
        <a:lstStyle/>
        <a:p>
          <a:endParaRPr lang="en-US"/>
        </a:p>
      </dgm:t>
    </dgm:pt>
    <dgm:pt modelId="{277C401E-FBC1-4243-9316-6CBEBBB87483}">
      <dgm:prSet/>
      <dgm:spPr/>
      <dgm:t>
        <a:bodyPr/>
        <a:lstStyle/>
        <a:p>
          <a:r>
            <a:rPr lang="en-US" dirty="0" smtClean="0"/>
            <a:t>Contact </a:t>
          </a:r>
        </a:p>
        <a:p>
          <a:r>
            <a:rPr lang="en-US" dirty="0" smtClean="0"/>
            <a:t>Officer</a:t>
          </a:r>
          <a:endParaRPr lang="en-US" dirty="0"/>
        </a:p>
      </dgm:t>
    </dgm:pt>
    <dgm:pt modelId="{BF3AA70E-71A4-490F-B541-3C3C7B93A3EE}" type="parTrans" cxnId="{018E8EC6-FB03-4BC5-BB56-DE2AC7BE589A}">
      <dgm:prSet/>
      <dgm:spPr/>
      <dgm:t>
        <a:bodyPr/>
        <a:lstStyle/>
        <a:p>
          <a:endParaRPr lang="en-US"/>
        </a:p>
      </dgm:t>
    </dgm:pt>
    <dgm:pt modelId="{2629749B-C57C-4827-8233-02EE55E3C0A8}" type="sibTrans" cxnId="{018E8EC6-FB03-4BC5-BB56-DE2AC7BE589A}">
      <dgm:prSet/>
      <dgm:spPr/>
      <dgm:t>
        <a:bodyPr/>
        <a:lstStyle/>
        <a:p>
          <a:endParaRPr lang="en-US"/>
        </a:p>
      </dgm:t>
    </dgm:pt>
    <dgm:pt modelId="{98E14321-A92D-4AF7-99A6-93FC639C77B4}">
      <dgm:prSet/>
      <dgm:spPr/>
      <dgm:t>
        <a:bodyPr/>
        <a:lstStyle/>
        <a:p>
          <a:r>
            <a:rPr lang="en-US" dirty="0" smtClean="0"/>
            <a:t>Buyer</a:t>
          </a:r>
        </a:p>
      </dgm:t>
    </dgm:pt>
    <dgm:pt modelId="{F4F6A31F-EE25-40AA-B2EF-E8525CF66E5B}" type="parTrans" cxnId="{08675C6E-7E4B-46FB-997C-726630ECA3DF}">
      <dgm:prSet/>
      <dgm:spPr/>
      <dgm:t>
        <a:bodyPr/>
        <a:lstStyle/>
        <a:p>
          <a:endParaRPr lang="en-US"/>
        </a:p>
      </dgm:t>
    </dgm:pt>
    <dgm:pt modelId="{F84B8007-BD72-4F1B-B5EF-42F22690756B}" type="sibTrans" cxnId="{08675C6E-7E4B-46FB-997C-726630ECA3DF}">
      <dgm:prSet/>
      <dgm:spPr/>
      <dgm:t>
        <a:bodyPr/>
        <a:lstStyle/>
        <a:p>
          <a:endParaRPr lang="en-US"/>
        </a:p>
      </dgm:t>
    </dgm:pt>
    <dgm:pt modelId="{EB6862CC-EF8D-4A5F-B606-8BBA36757AB2}">
      <dgm:prSet/>
      <dgm:spPr/>
      <dgm:t>
        <a:bodyPr/>
        <a:lstStyle/>
        <a:p>
          <a:r>
            <a:rPr lang="en-US" dirty="0" smtClean="0"/>
            <a:t>Accounts Unit</a:t>
          </a:r>
        </a:p>
      </dgm:t>
    </dgm:pt>
    <dgm:pt modelId="{D6033EE5-0150-47B4-97D5-707FE3B0577F}" type="parTrans" cxnId="{CF6EBE15-B913-45FE-A5A6-BF0FFF05FFBC}">
      <dgm:prSet/>
      <dgm:spPr/>
      <dgm:t>
        <a:bodyPr/>
        <a:lstStyle/>
        <a:p>
          <a:endParaRPr lang="en-US"/>
        </a:p>
      </dgm:t>
    </dgm:pt>
    <dgm:pt modelId="{022D6488-9E4D-42C7-BA91-5DA30E5EC27A}" type="sibTrans" cxnId="{CF6EBE15-B913-45FE-A5A6-BF0FFF05FFBC}">
      <dgm:prSet/>
      <dgm:spPr/>
      <dgm:t>
        <a:bodyPr/>
        <a:lstStyle/>
        <a:p>
          <a:endParaRPr lang="en-US"/>
        </a:p>
      </dgm:t>
    </dgm:pt>
    <dgm:pt modelId="{4B9782DD-C673-418D-A61A-0BE8AAB3F26A}">
      <dgm:prSet/>
      <dgm:spPr/>
      <dgm:t>
        <a:bodyPr/>
        <a:lstStyle/>
        <a:p>
          <a:r>
            <a:rPr lang="en-US" dirty="0" smtClean="0"/>
            <a:t>Accounts Officer</a:t>
          </a:r>
        </a:p>
      </dgm:t>
    </dgm:pt>
    <dgm:pt modelId="{07602682-D87C-4412-8A80-4BE722B31507}" type="parTrans" cxnId="{A15F684B-C1C9-4AEC-BD8B-AD6AB1771035}">
      <dgm:prSet/>
      <dgm:spPr/>
      <dgm:t>
        <a:bodyPr/>
        <a:lstStyle/>
        <a:p>
          <a:endParaRPr lang="en-US"/>
        </a:p>
      </dgm:t>
    </dgm:pt>
    <dgm:pt modelId="{EC4E0742-07E4-43C0-8E87-50B9CBF071F8}" type="sibTrans" cxnId="{A15F684B-C1C9-4AEC-BD8B-AD6AB1771035}">
      <dgm:prSet/>
      <dgm:spPr/>
      <dgm:t>
        <a:bodyPr/>
        <a:lstStyle/>
        <a:p>
          <a:endParaRPr lang="en-US"/>
        </a:p>
      </dgm:t>
    </dgm:pt>
    <dgm:pt modelId="{B6735B76-53E2-481E-9CE3-E23BCB667CCD}">
      <dgm:prSet/>
      <dgm:spPr/>
      <dgm:t>
        <a:bodyPr/>
        <a:lstStyle/>
        <a:p>
          <a:r>
            <a:rPr lang="en-US" dirty="0" smtClean="0"/>
            <a:t>Supporting Team </a:t>
          </a:r>
        </a:p>
      </dgm:t>
    </dgm:pt>
    <dgm:pt modelId="{70FE2899-3BD3-442F-A15F-71257350C6FE}" type="parTrans" cxnId="{D5327B09-A7C7-44A3-BB2A-91A03B867E0D}">
      <dgm:prSet/>
      <dgm:spPr/>
      <dgm:t>
        <a:bodyPr/>
        <a:lstStyle/>
        <a:p>
          <a:endParaRPr lang="en-US"/>
        </a:p>
      </dgm:t>
    </dgm:pt>
    <dgm:pt modelId="{94315F29-B98F-4F1D-AE6A-BD3F666BF81B}" type="sibTrans" cxnId="{D5327B09-A7C7-44A3-BB2A-91A03B867E0D}">
      <dgm:prSet/>
      <dgm:spPr/>
      <dgm:t>
        <a:bodyPr/>
        <a:lstStyle/>
        <a:p>
          <a:endParaRPr lang="en-US"/>
        </a:p>
      </dgm:t>
    </dgm:pt>
    <dgm:pt modelId="{B7688FE4-6211-4E2A-AE2C-0B71DE605FB0}">
      <dgm:prSet phldrT="[Text]"/>
      <dgm:spPr/>
      <dgm:t>
        <a:bodyPr/>
        <a:lstStyle/>
        <a:p>
          <a:r>
            <a:rPr lang="en-US" dirty="0" smtClean="0"/>
            <a:t>MIS and Others</a:t>
          </a:r>
        </a:p>
      </dgm:t>
    </dgm:pt>
    <dgm:pt modelId="{355BCD04-1D5F-494F-9D3E-F7087C0F236B}" type="parTrans" cxnId="{10F9056F-6CA1-49B6-A963-D5DB7051D7DB}">
      <dgm:prSet/>
      <dgm:spPr/>
      <dgm:t>
        <a:bodyPr/>
        <a:lstStyle/>
        <a:p>
          <a:endParaRPr lang="en-US"/>
        </a:p>
      </dgm:t>
    </dgm:pt>
    <dgm:pt modelId="{BCDDDD80-87CD-4984-A8F0-62CEBACB823A}" type="sibTrans" cxnId="{10F9056F-6CA1-49B6-A963-D5DB7051D7DB}">
      <dgm:prSet/>
      <dgm:spPr/>
      <dgm:t>
        <a:bodyPr/>
        <a:lstStyle/>
        <a:p>
          <a:endParaRPr lang="en-US"/>
        </a:p>
      </dgm:t>
    </dgm:pt>
    <dgm:pt modelId="{8CC209DC-78A3-4D99-B9ED-18F2A95E1AAA}">
      <dgm:prSet phldrT="[Text]"/>
      <dgm:spPr/>
      <dgm:t>
        <a:bodyPr/>
        <a:lstStyle/>
        <a:p>
          <a:r>
            <a:rPr lang="en-US" dirty="0" smtClean="0"/>
            <a:t>Data Officer</a:t>
          </a:r>
        </a:p>
      </dgm:t>
    </dgm:pt>
    <dgm:pt modelId="{FD403BC4-4CFF-4BB8-9CC1-DF628A6C5D39}" type="parTrans" cxnId="{5545CD31-75B9-4F61-8B7A-37F90F6E41E3}">
      <dgm:prSet/>
      <dgm:spPr/>
      <dgm:t>
        <a:bodyPr/>
        <a:lstStyle/>
        <a:p>
          <a:endParaRPr lang="en-US"/>
        </a:p>
      </dgm:t>
    </dgm:pt>
    <dgm:pt modelId="{698A6CAE-CDF1-424B-9C4D-89EEBF693408}" type="sibTrans" cxnId="{5545CD31-75B9-4F61-8B7A-37F90F6E41E3}">
      <dgm:prSet/>
      <dgm:spPr/>
      <dgm:t>
        <a:bodyPr/>
        <a:lstStyle/>
        <a:p>
          <a:endParaRPr lang="en-US"/>
        </a:p>
      </dgm:t>
    </dgm:pt>
    <dgm:pt modelId="{E7E55F63-0F21-4E1F-97AA-CD6244462CF5}">
      <dgm:prSet phldrT="[Text]"/>
      <dgm:spPr/>
      <dgm:t>
        <a:bodyPr/>
        <a:lstStyle/>
        <a:p>
          <a:r>
            <a:rPr lang="en-US" dirty="0" smtClean="0"/>
            <a:t>IT officer</a:t>
          </a:r>
        </a:p>
      </dgm:t>
    </dgm:pt>
    <dgm:pt modelId="{BC13E6EB-9C3A-45F1-B580-C36BE5A84DA0}" type="parTrans" cxnId="{268AFA74-E70B-40C9-A4C8-82B42A17F0AB}">
      <dgm:prSet/>
      <dgm:spPr/>
      <dgm:t>
        <a:bodyPr/>
        <a:lstStyle/>
        <a:p>
          <a:endParaRPr lang="en-US"/>
        </a:p>
      </dgm:t>
    </dgm:pt>
    <dgm:pt modelId="{0061CD46-56C2-434B-8A68-8B5B08F533D2}" type="sibTrans" cxnId="{268AFA74-E70B-40C9-A4C8-82B42A17F0AB}">
      <dgm:prSet/>
      <dgm:spPr/>
      <dgm:t>
        <a:bodyPr/>
        <a:lstStyle/>
        <a:p>
          <a:endParaRPr lang="en-US"/>
        </a:p>
      </dgm:t>
    </dgm:pt>
    <dgm:pt modelId="{AAB233D0-C18B-4B40-8B27-3AB7B01F4260}">
      <dgm:prSet phldrT="[Text]"/>
      <dgm:spPr/>
      <dgm:t>
        <a:bodyPr/>
        <a:lstStyle/>
        <a:p>
          <a:r>
            <a:rPr lang="en-US" dirty="0" smtClean="0"/>
            <a:t>Risk Manager</a:t>
          </a:r>
        </a:p>
      </dgm:t>
    </dgm:pt>
    <dgm:pt modelId="{60228425-B2FF-402C-910B-2DFCBDA49F6B}" type="parTrans" cxnId="{1D099525-2164-4915-AB76-9AD5BE7D0DFF}">
      <dgm:prSet/>
      <dgm:spPr/>
      <dgm:t>
        <a:bodyPr/>
        <a:lstStyle/>
        <a:p>
          <a:endParaRPr lang="en-US"/>
        </a:p>
      </dgm:t>
    </dgm:pt>
    <dgm:pt modelId="{2C1514DC-BA63-4677-948A-BF7ABAD28112}" type="sibTrans" cxnId="{1D099525-2164-4915-AB76-9AD5BE7D0DFF}">
      <dgm:prSet/>
      <dgm:spPr/>
      <dgm:t>
        <a:bodyPr/>
        <a:lstStyle/>
        <a:p>
          <a:endParaRPr lang="en-US"/>
        </a:p>
      </dgm:t>
    </dgm:pt>
    <dgm:pt modelId="{EF5BDBA9-EE0A-4121-9E83-72108A00C956}">
      <dgm:prSet phldrT="[Text]"/>
      <dgm:spPr/>
      <dgm:t>
        <a:bodyPr/>
        <a:lstStyle/>
        <a:p>
          <a:r>
            <a:rPr lang="en-US" dirty="0" smtClean="0"/>
            <a:t>Anti-piracy team</a:t>
          </a:r>
        </a:p>
      </dgm:t>
    </dgm:pt>
    <dgm:pt modelId="{7FEBEFD6-18B3-46BF-A448-3A6CAA994C14}" type="parTrans" cxnId="{073B3A90-AB6D-4B17-9CF9-D1559B623EBB}">
      <dgm:prSet/>
      <dgm:spPr/>
      <dgm:t>
        <a:bodyPr/>
        <a:lstStyle/>
        <a:p>
          <a:endParaRPr lang="en-US"/>
        </a:p>
      </dgm:t>
    </dgm:pt>
    <dgm:pt modelId="{0F1F52BB-CCF3-4491-825D-F3E1BAE40DF0}" type="sibTrans" cxnId="{073B3A90-AB6D-4B17-9CF9-D1559B623EBB}">
      <dgm:prSet/>
      <dgm:spPr/>
      <dgm:t>
        <a:bodyPr/>
        <a:lstStyle/>
        <a:p>
          <a:endParaRPr lang="en-US"/>
        </a:p>
      </dgm:t>
    </dgm:pt>
    <dgm:pt modelId="{B23F0B4F-6D17-4EE5-BA17-35B34F9DA73E}" type="pres">
      <dgm:prSet presAssocID="{C7125AC8-F57D-4050-99BF-C95E846064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151839-F0C8-4A22-B08B-3CEB6733ACA1}" type="pres">
      <dgm:prSet presAssocID="{D39F61AC-8B73-4DE2-B14D-751A010A1C78}" presName="root" presStyleCnt="0"/>
      <dgm:spPr/>
    </dgm:pt>
    <dgm:pt modelId="{2DDCC50F-8DFC-4ADF-9D2C-E60D9FEA1A5C}" type="pres">
      <dgm:prSet presAssocID="{D39F61AC-8B73-4DE2-B14D-751A010A1C78}" presName="rootComposite" presStyleCnt="0"/>
      <dgm:spPr/>
    </dgm:pt>
    <dgm:pt modelId="{4BEAAF1F-34CA-4814-B8ED-414C4AD55733}" type="pres">
      <dgm:prSet presAssocID="{D39F61AC-8B73-4DE2-B14D-751A010A1C78}" presName="rootText" presStyleLbl="node1" presStyleIdx="0" presStyleCnt="4" custLinFactX="-112057" custLinFactNeighborX="-200000" custLinFactNeighborY="19083"/>
      <dgm:spPr/>
      <dgm:t>
        <a:bodyPr/>
        <a:lstStyle/>
        <a:p>
          <a:endParaRPr lang="en-US"/>
        </a:p>
      </dgm:t>
    </dgm:pt>
    <dgm:pt modelId="{DDD4F39D-695B-4825-BEA7-4C7E394E09B7}" type="pres">
      <dgm:prSet presAssocID="{D39F61AC-8B73-4DE2-B14D-751A010A1C78}" presName="rootConnector" presStyleLbl="node1" presStyleIdx="0" presStyleCnt="4"/>
      <dgm:spPr/>
      <dgm:t>
        <a:bodyPr/>
        <a:lstStyle/>
        <a:p>
          <a:endParaRPr lang="en-US"/>
        </a:p>
      </dgm:t>
    </dgm:pt>
    <dgm:pt modelId="{FC30445E-90F8-4118-98BD-2848378EBBDF}" type="pres">
      <dgm:prSet presAssocID="{D39F61AC-8B73-4DE2-B14D-751A010A1C78}" presName="childShape" presStyleCnt="0"/>
      <dgm:spPr/>
    </dgm:pt>
    <dgm:pt modelId="{12FE1843-F64C-4171-A343-FFA5200DB3FD}" type="pres">
      <dgm:prSet presAssocID="{F6271A1C-D261-412D-9159-0D38C066B59F}" presName="Name13" presStyleLbl="parChTrans1D2" presStyleIdx="0" presStyleCnt="14"/>
      <dgm:spPr/>
      <dgm:t>
        <a:bodyPr/>
        <a:lstStyle/>
        <a:p>
          <a:endParaRPr lang="en-US"/>
        </a:p>
      </dgm:t>
    </dgm:pt>
    <dgm:pt modelId="{93A8CE5A-1BAD-4259-BDD9-BEB7636BDA3E}" type="pres">
      <dgm:prSet presAssocID="{C3610312-51BD-41D2-8F25-3738201D9CF6}" presName="childText" presStyleLbl="bgAcc1" presStyleIdx="0" presStyleCnt="14" custLinFactX="-100000" custLinFactNeighborX="-107699" custLinFactNeighborY="29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570BB-7F4F-48E8-8221-1BCACFCF74EC}" type="pres">
      <dgm:prSet presAssocID="{BD5BD2D6-D3A5-492F-84F7-16A4C28C2753}" presName="Name13" presStyleLbl="parChTrans1D2" presStyleIdx="1" presStyleCnt="14"/>
      <dgm:spPr/>
      <dgm:t>
        <a:bodyPr/>
        <a:lstStyle/>
        <a:p>
          <a:endParaRPr lang="en-US"/>
        </a:p>
      </dgm:t>
    </dgm:pt>
    <dgm:pt modelId="{C40701DF-5119-4CB2-A8F9-EEB081B3AE13}" type="pres">
      <dgm:prSet presAssocID="{23AD41B7-47B4-444E-9CBC-AE69FFD2FA65}" presName="childText" presStyleLbl="bgAcc1" presStyleIdx="1" presStyleCnt="14" custScaleY="111773" custLinFactX="-100000" custLinFactNeighborX="-107699" custLinFactNeighborY="17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447FF-3817-4FF6-840C-EE4BA141F56F}" type="pres">
      <dgm:prSet presAssocID="{DB9510CD-E2E3-4AF4-BF76-9EDBA385293A}" presName="Name13" presStyleLbl="parChTrans1D2" presStyleIdx="2" presStyleCnt="14"/>
      <dgm:spPr/>
      <dgm:t>
        <a:bodyPr/>
        <a:lstStyle/>
        <a:p>
          <a:endParaRPr lang="en-US"/>
        </a:p>
      </dgm:t>
    </dgm:pt>
    <dgm:pt modelId="{D21C4D4C-C8AE-4FE2-BB5E-140345B6B952}" type="pres">
      <dgm:prSet presAssocID="{D2B5B9BA-E19F-47A7-83FF-5CB066A71C5C}" presName="childText" presStyleLbl="bgAcc1" presStyleIdx="2" presStyleCnt="14" custLinFactX="-100000" custLinFactNeighborX="-107699" custLinFactNeighborY="4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90B72-AD25-4A4F-814A-7E55BA1BFCD9}" type="pres">
      <dgm:prSet presAssocID="{43744956-5C88-4A0F-BA82-3871C8B0DBD3}" presName="Name13" presStyleLbl="parChTrans1D2" presStyleIdx="3" presStyleCnt="14"/>
      <dgm:spPr/>
      <dgm:t>
        <a:bodyPr/>
        <a:lstStyle/>
        <a:p>
          <a:endParaRPr lang="en-US"/>
        </a:p>
      </dgm:t>
    </dgm:pt>
    <dgm:pt modelId="{4AAAAF40-0882-49DB-95C4-520B849391B7}" type="pres">
      <dgm:prSet presAssocID="{8D48C4FE-9297-4973-B835-2E56F22D72AB}" presName="childText" presStyleLbl="bgAcc1" presStyleIdx="3" presStyleCnt="14" custLinFactX="-100000" custLinFactNeighborX="-107699" custLinFactNeighborY="-7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6F8CB-F884-402C-9428-CA16E350F495}" type="pres">
      <dgm:prSet presAssocID="{B7688FE4-6211-4E2A-AE2C-0B71DE605FB0}" presName="root" presStyleCnt="0"/>
      <dgm:spPr/>
    </dgm:pt>
    <dgm:pt modelId="{E2783721-A650-4064-9AA3-9397BE31CF8B}" type="pres">
      <dgm:prSet presAssocID="{B7688FE4-6211-4E2A-AE2C-0B71DE605FB0}" presName="rootComposite" presStyleCnt="0"/>
      <dgm:spPr/>
    </dgm:pt>
    <dgm:pt modelId="{88507D17-9404-4A6A-A8CD-AB70FB9BD35A}" type="pres">
      <dgm:prSet presAssocID="{B7688FE4-6211-4E2A-AE2C-0B71DE605FB0}" presName="rootText" presStyleLbl="node1" presStyleIdx="1" presStyleCnt="4" custLinFactNeighborX="7007" custLinFactNeighborY="20384"/>
      <dgm:spPr/>
      <dgm:t>
        <a:bodyPr/>
        <a:lstStyle/>
        <a:p>
          <a:endParaRPr lang="en-US"/>
        </a:p>
      </dgm:t>
    </dgm:pt>
    <dgm:pt modelId="{FB64D5BF-8CDF-4100-979D-0CC03170484A}" type="pres">
      <dgm:prSet presAssocID="{B7688FE4-6211-4E2A-AE2C-0B71DE605FB0}" presName="rootConnector" presStyleLbl="node1" presStyleIdx="1" presStyleCnt="4"/>
      <dgm:spPr/>
      <dgm:t>
        <a:bodyPr/>
        <a:lstStyle/>
        <a:p>
          <a:endParaRPr lang="en-US"/>
        </a:p>
      </dgm:t>
    </dgm:pt>
    <dgm:pt modelId="{4070E24A-C650-41FA-B388-F9BCFB64CBF6}" type="pres">
      <dgm:prSet presAssocID="{B7688FE4-6211-4E2A-AE2C-0B71DE605FB0}" presName="childShape" presStyleCnt="0"/>
      <dgm:spPr/>
    </dgm:pt>
    <dgm:pt modelId="{CD002928-F0D5-4860-A2E9-17B0F080CC69}" type="pres">
      <dgm:prSet presAssocID="{FD403BC4-4CFF-4BB8-9CC1-DF628A6C5D39}" presName="Name13" presStyleLbl="parChTrans1D2" presStyleIdx="4" presStyleCnt="14"/>
      <dgm:spPr/>
      <dgm:t>
        <a:bodyPr/>
        <a:lstStyle/>
        <a:p>
          <a:endParaRPr lang="en-US"/>
        </a:p>
      </dgm:t>
    </dgm:pt>
    <dgm:pt modelId="{AD633892-D0B6-418C-AB08-6FA40BDFE460}" type="pres">
      <dgm:prSet presAssocID="{8CC209DC-78A3-4D99-B9ED-18F2A95E1AAA}" presName="childText" presStyleLbl="bgAcc1" presStyleIdx="4" presStyleCnt="14" custLinFactNeighborX="3076" custLinFactNeighborY="87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20831-F2FF-4DCE-8AB8-7FAC7877E9AE}" type="pres">
      <dgm:prSet presAssocID="{BC13E6EB-9C3A-45F1-B580-C36BE5A84DA0}" presName="Name13" presStyleLbl="parChTrans1D2" presStyleIdx="5" presStyleCnt="14"/>
      <dgm:spPr/>
      <dgm:t>
        <a:bodyPr/>
        <a:lstStyle/>
        <a:p>
          <a:endParaRPr lang="en-US"/>
        </a:p>
      </dgm:t>
    </dgm:pt>
    <dgm:pt modelId="{6515AFA6-EE0C-4BF1-8032-5AF69E25147F}" type="pres">
      <dgm:prSet presAssocID="{E7E55F63-0F21-4E1F-97AA-CD6244462CF5}" presName="childText" presStyleLbl="bgAcc1" presStyleIdx="5" presStyleCnt="14" custLinFactNeighborX="3076" custLinFactNeighborY="-2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7FF84-7AFC-4341-A464-1931C033792E}" type="pres">
      <dgm:prSet presAssocID="{60228425-B2FF-402C-910B-2DFCBDA49F6B}" presName="Name13" presStyleLbl="parChTrans1D2" presStyleIdx="6" presStyleCnt="14"/>
      <dgm:spPr/>
      <dgm:t>
        <a:bodyPr/>
        <a:lstStyle/>
        <a:p>
          <a:endParaRPr lang="en-US"/>
        </a:p>
      </dgm:t>
    </dgm:pt>
    <dgm:pt modelId="{F7CC1C95-35C5-4499-B299-A5959FC56AEE}" type="pres">
      <dgm:prSet presAssocID="{AAB233D0-C18B-4B40-8B27-3AB7B01F4260}" presName="childText" presStyleLbl="bgAcc1" presStyleIdx="6" presStyleCnt="14" custLinFactNeighborX="3076" custLinFactNeighborY="-4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4E6FC-5452-410B-B29F-D417099C0BE2}" type="pres">
      <dgm:prSet presAssocID="{7FEBEFD6-18B3-46BF-A448-3A6CAA994C14}" presName="Name13" presStyleLbl="parChTrans1D2" presStyleIdx="7" presStyleCnt="14"/>
      <dgm:spPr/>
      <dgm:t>
        <a:bodyPr/>
        <a:lstStyle/>
        <a:p>
          <a:endParaRPr lang="en-US"/>
        </a:p>
      </dgm:t>
    </dgm:pt>
    <dgm:pt modelId="{4E605E9D-6869-47A4-825B-92A1DB9C700F}" type="pres">
      <dgm:prSet presAssocID="{EF5BDBA9-EE0A-4121-9E83-72108A00C956}" presName="childText" presStyleLbl="bgAcc1" presStyleIdx="7" presStyleCnt="14" custLinFactNeighborX="3076" custLinFactNeighborY="-16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51E9C-73B6-413E-8338-58AD03FBF11D}" type="pres">
      <dgm:prSet presAssocID="{DB36761F-91FC-46F0-9548-0B3F5F1A5FEC}" presName="root" presStyleCnt="0"/>
      <dgm:spPr/>
    </dgm:pt>
    <dgm:pt modelId="{DCE936A3-BA9A-4191-883B-9D6AFAFFBEBC}" type="pres">
      <dgm:prSet presAssocID="{DB36761F-91FC-46F0-9548-0B3F5F1A5FEC}" presName="rootComposite" presStyleCnt="0"/>
      <dgm:spPr/>
    </dgm:pt>
    <dgm:pt modelId="{D59B57E5-B133-4C28-A786-E8C5630EAE87}" type="pres">
      <dgm:prSet presAssocID="{DB36761F-91FC-46F0-9548-0B3F5F1A5FEC}" presName="rootText" presStyleLbl="node1" presStyleIdx="2" presStyleCnt="4" custLinFactX="-100000" custLinFactNeighborX="-166841" custLinFactNeighborY="19567"/>
      <dgm:spPr/>
      <dgm:t>
        <a:bodyPr/>
        <a:lstStyle/>
        <a:p>
          <a:endParaRPr lang="en-US"/>
        </a:p>
      </dgm:t>
    </dgm:pt>
    <dgm:pt modelId="{B287CF2E-FD31-4177-9E65-B62A2CCEE5E5}" type="pres">
      <dgm:prSet presAssocID="{DB36761F-91FC-46F0-9548-0B3F5F1A5FEC}" presName="rootConnector" presStyleLbl="node1" presStyleIdx="2" presStyleCnt="4"/>
      <dgm:spPr/>
      <dgm:t>
        <a:bodyPr/>
        <a:lstStyle/>
        <a:p>
          <a:endParaRPr lang="en-US"/>
        </a:p>
      </dgm:t>
    </dgm:pt>
    <dgm:pt modelId="{BCF83EBA-DFF4-4009-97F8-3218B282618D}" type="pres">
      <dgm:prSet presAssocID="{DB36761F-91FC-46F0-9548-0B3F5F1A5FEC}" presName="childShape" presStyleCnt="0"/>
      <dgm:spPr/>
    </dgm:pt>
    <dgm:pt modelId="{96DBE208-F1DB-4F5C-ABE1-41E7FC308665}" type="pres">
      <dgm:prSet presAssocID="{5E64A641-3396-4188-A5D3-A720887F1ADB}" presName="Name13" presStyleLbl="parChTrans1D2" presStyleIdx="8" presStyleCnt="14"/>
      <dgm:spPr/>
      <dgm:t>
        <a:bodyPr/>
        <a:lstStyle/>
        <a:p>
          <a:endParaRPr lang="en-US"/>
        </a:p>
      </dgm:t>
    </dgm:pt>
    <dgm:pt modelId="{B74285A3-915F-4DBE-988E-A647FF7B70FE}" type="pres">
      <dgm:prSet presAssocID="{296F512E-F5AE-43DB-B271-E512DFE887E3}" presName="childText" presStyleLbl="bgAcc1" presStyleIdx="8" presStyleCnt="14" custLinFactX="-140206" custLinFactNeighborX="-200000" custLinFactNeighborY="21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91EC8-2922-42B9-A15C-BA55B2F999FB}" type="pres">
      <dgm:prSet presAssocID="{582F276D-A8F8-4CBD-8123-EA0543B430DC}" presName="Name13" presStyleLbl="parChTrans1D2" presStyleIdx="9" presStyleCnt="14"/>
      <dgm:spPr/>
      <dgm:t>
        <a:bodyPr/>
        <a:lstStyle/>
        <a:p>
          <a:endParaRPr lang="en-US"/>
        </a:p>
      </dgm:t>
    </dgm:pt>
    <dgm:pt modelId="{1DAF63BE-5D12-4402-8C7C-25F09F18CF08}" type="pres">
      <dgm:prSet presAssocID="{30922EE6-CF40-43C2-8B9B-976E4DA3E0B7}" presName="childText" presStyleLbl="bgAcc1" presStyleIdx="9" presStyleCnt="14" custScaleY="111773" custLinFactX="-136091" custLinFactNeighborX="-200000" custLinFactNeighborY="9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9DA99-4068-43A6-AA0E-2EFC201695FD}" type="pres">
      <dgm:prSet presAssocID="{BF3AA70E-71A4-490F-B541-3C3C7B93A3EE}" presName="Name13" presStyleLbl="parChTrans1D2" presStyleIdx="10" presStyleCnt="14"/>
      <dgm:spPr/>
      <dgm:t>
        <a:bodyPr/>
        <a:lstStyle/>
        <a:p>
          <a:endParaRPr lang="en-US"/>
        </a:p>
      </dgm:t>
    </dgm:pt>
    <dgm:pt modelId="{B45FDFC0-D9E5-437A-A10D-FDBB464A704A}" type="pres">
      <dgm:prSet presAssocID="{277C401E-FBC1-4243-9316-6CBEBBB87483}" presName="childText" presStyleLbl="bgAcc1" presStyleIdx="10" presStyleCnt="14" custLinFactX="-136091" custLinFactNeighborX="-200000" custLinFactNeighborY="22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182FC-82BC-4436-A06D-8E7C9A9FDB19}" type="pres">
      <dgm:prSet presAssocID="{F4F6A31F-EE25-40AA-B2EF-E8525CF66E5B}" presName="Name13" presStyleLbl="parChTrans1D2" presStyleIdx="11" presStyleCnt="14"/>
      <dgm:spPr/>
      <dgm:t>
        <a:bodyPr/>
        <a:lstStyle/>
        <a:p>
          <a:endParaRPr lang="en-US"/>
        </a:p>
      </dgm:t>
    </dgm:pt>
    <dgm:pt modelId="{D6569AD3-E0DA-41E3-99A4-EA9A4DAB7391}" type="pres">
      <dgm:prSet presAssocID="{98E14321-A92D-4AF7-99A6-93FC639C77B4}" presName="childText" presStyleLbl="bgAcc1" presStyleIdx="11" presStyleCnt="14" custLinFactX="-136091" custLinFactNeighborX="-200000" custLinFactNeighborY="-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C8AF7-3ED2-4293-A774-45D2A139E08D}" type="pres">
      <dgm:prSet presAssocID="{EB6862CC-EF8D-4A5F-B606-8BBA36757AB2}" presName="root" presStyleCnt="0"/>
      <dgm:spPr/>
    </dgm:pt>
    <dgm:pt modelId="{A81FF4B6-24FF-4E46-855F-E8887AC2A715}" type="pres">
      <dgm:prSet presAssocID="{EB6862CC-EF8D-4A5F-B606-8BBA36757AB2}" presName="rootComposite" presStyleCnt="0"/>
      <dgm:spPr/>
    </dgm:pt>
    <dgm:pt modelId="{8D9276FF-9381-461D-96FF-F60D05455EBA}" type="pres">
      <dgm:prSet presAssocID="{EB6862CC-EF8D-4A5F-B606-8BBA36757AB2}" presName="rootText" presStyleLbl="node1" presStyleIdx="3" presStyleCnt="4" custLinFactNeighborX="-88456" custLinFactNeighborY="20384"/>
      <dgm:spPr/>
      <dgm:t>
        <a:bodyPr/>
        <a:lstStyle/>
        <a:p>
          <a:endParaRPr lang="en-US"/>
        </a:p>
      </dgm:t>
    </dgm:pt>
    <dgm:pt modelId="{E9A05DFA-E92A-4742-9C10-24641F335E83}" type="pres">
      <dgm:prSet presAssocID="{EB6862CC-EF8D-4A5F-B606-8BBA36757AB2}" presName="rootConnector" presStyleLbl="node1" presStyleIdx="3" presStyleCnt="4"/>
      <dgm:spPr/>
      <dgm:t>
        <a:bodyPr/>
        <a:lstStyle/>
        <a:p>
          <a:endParaRPr lang="en-US"/>
        </a:p>
      </dgm:t>
    </dgm:pt>
    <dgm:pt modelId="{9EC968C9-AB5E-4095-9D26-8153830C658A}" type="pres">
      <dgm:prSet presAssocID="{EB6862CC-EF8D-4A5F-B606-8BBA36757AB2}" presName="childShape" presStyleCnt="0"/>
      <dgm:spPr/>
    </dgm:pt>
    <dgm:pt modelId="{CC8A356E-E745-41AD-ACC3-BDBDCBA91000}" type="pres">
      <dgm:prSet presAssocID="{07602682-D87C-4412-8A80-4BE722B31507}" presName="Name13" presStyleLbl="parChTrans1D2" presStyleIdx="12" presStyleCnt="14"/>
      <dgm:spPr/>
      <dgm:t>
        <a:bodyPr/>
        <a:lstStyle/>
        <a:p>
          <a:endParaRPr lang="en-US"/>
        </a:p>
      </dgm:t>
    </dgm:pt>
    <dgm:pt modelId="{0BF4E51C-9E11-4955-8A21-854FCB6A2320}" type="pres">
      <dgm:prSet presAssocID="{4B9782DD-C673-418D-A61A-0BE8AAB3F26A}" presName="childText" presStyleLbl="bgAcc1" presStyleIdx="12" presStyleCnt="14" custLinFactX="-9814" custLinFactNeighborX="-100000" custLinFactNeighborY="19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DB297-DD21-461C-9E12-7A0420CF66C7}" type="pres">
      <dgm:prSet presAssocID="{70FE2899-3BD3-442F-A15F-71257350C6FE}" presName="Name13" presStyleLbl="parChTrans1D2" presStyleIdx="13" presStyleCnt="14"/>
      <dgm:spPr/>
      <dgm:t>
        <a:bodyPr/>
        <a:lstStyle/>
        <a:p>
          <a:endParaRPr lang="en-US"/>
        </a:p>
      </dgm:t>
    </dgm:pt>
    <dgm:pt modelId="{BD98849D-F253-4C0E-AB61-B7BC18BBF110}" type="pres">
      <dgm:prSet presAssocID="{B6735B76-53E2-481E-9CE3-E23BCB667CCD}" presName="childText" presStyleLbl="bgAcc1" presStyleIdx="13" presStyleCnt="14" custLinFactX="-3375" custLinFactNeighborX="-100000" custLinFactNeighborY="17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5CD31-75B9-4F61-8B7A-37F90F6E41E3}" srcId="{B7688FE4-6211-4E2A-AE2C-0B71DE605FB0}" destId="{8CC209DC-78A3-4D99-B9ED-18F2A95E1AAA}" srcOrd="0" destOrd="0" parTransId="{FD403BC4-4CFF-4BB8-9CC1-DF628A6C5D39}" sibTransId="{698A6CAE-CDF1-424B-9C4D-89EEBF693408}"/>
    <dgm:cxn modelId="{7048CEA1-965A-42F2-9C45-D937A0E7DA7D}" type="presOf" srcId="{23AD41B7-47B4-444E-9CBC-AE69FFD2FA65}" destId="{C40701DF-5119-4CB2-A8F9-EEB081B3AE13}" srcOrd="0" destOrd="0" presId="urn:microsoft.com/office/officeart/2005/8/layout/hierarchy3"/>
    <dgm:cxn modelId="{EF0751BB-E98B-4315-A47B-13F01C566FDE}" type="presOf" srcId="{C3610312-51BD-41D2-8F25-3738201D9CF6}" destId="{93A8CE5A-1BAD-4259-BDD9-BEB7636BDA3E}" srcOrd="0" destOrd="0" presId="urn:microsoft.com/office/officeart/2005/8/layout/hierarchy3"/>
    <dgm:cxn modelId="{0606A3C8-339E-4D00-ADEE-8AEFA968F6B5}" type="presOf" srcId="{D2B5B9BA-E19F-47A7-83FF-5CB066A71C5C}" destId="{D21C4D4C-C8AE-4FE2-BB5E-140345B6B952}" srcOrd="0" destOrd="0" presId="urn:microsoft.com/office/officeart/2005/8/layout/hierarchy3"/>
    <dgm:cxn modelId="{B9A3A16D-FD6A-4FDA-B59E-48F909AFD522}" type="presOf" srcId="{B7688FE4-6211-4E2A-AE2C-0B71DE605FB0}" destId="{88507D17-9404-4A6A-A8CD-AB70FB9BD35A}" srcOrd="0" destOrd="0" presId="urn:microsoft.com/office/officeart/2005/8/layout/hierarchy3"/>
    <dgm:cxn modelId="{5A1FBD18-8A52-4221-860B-A9AF53E98A2F}" type="presOf" srcId="{582F276D-A8F8-4CBD-8123-EA0543B430DC}" destId="{37791EC8-2922-42B9-A15C-BA55B2F999FB}" srcOrd="0" destOrd="0" presId="urn:microsoft.com/office/officeart/2005/8/layout/hierarchy3"/>
    <dgm:cxn modelId="{929CF567-1CAB-4876-9988-91C393F6CCC3}" type="presOf" srcId="{E7E55F63-0F21-4E1F-97AA-CD6244462CF5}" destId="{6515AFA6-EE0C-4BF1-8032-5AF69E25147F}" srcOrd="0" destOrd="0" presId="urn:microsoft.com/office/officeart/2005/8/layout/hierarchy3"/>
    <dgm:cxn modelId="{F22F50CF-0CA6-4727-9ADA-BB3E2A4060E2}" type="presOf" srcId="{8CC209DC-78A3-4D99-B9ED-18F2A95E1AAA}" destId="{AD633892-D0B6-418C-AB08-6FA40BDFE460}" srcOrd="0" destOrd="0" presId="urn:microsoft.com/office/officeart/2005/8/layout/hierarchy3"/>
    <dgm:cxn modelId="{FC4B696D-D807-4030-A3E0-740476411E8D}" srcId="{DB36761F-91FC-46F0-9548-0B3F5F1A5FEC}" destId="{30922EE6-CF40-43C2-8B9B-976E4DA3E0B7}" srcOrd="1" destOrd="0" parTransId="{582F276D-A8F8-4CBD-8123-EA0543B430DC}" sibTransId="{775E1A21-D812-4A2D-8B30-1EA4CAE8B0C9}"/>
    <dgm:cxn modelId="{08675C6E-7E4B-46FB-997C-726630ECA3DF}" srcId="{DB36761F-91FC-46F0-9548-0B3F5F1A5FEC}" destId="{98E14321-A92D-4AF7-99A6-93FC639C77B4}" srcOrd="3" destOrd="0" parTransId="{F4F6A31F-EE25-40AA-B2EF-E8525CF66E5B}" sibTransId="{F84B8007-BD72-4F1B-B5EF-42F22690756B}"/>
    <dgm:cxn modelId="{B38E8587-7187-4BD1-9862-E416F24F2E39}" type="presOf" srcId="{F6271A1C-D261-412D-9159-0D38C066B59F}" destId="{12FE1843-F64C-4171-A343-FFA5200DB3FD}" srcOrd="0" destOrd="0" presId="urn:microsoft.com/office/officeart/2005/8/layout/hierarchy3"/>
    <dgm:cxn modelId="{6D93DAA4-4E88-4BDE-8E61-82E7FC8E154E}" type="presOf" srcId="{BD5BD2D6-D3A5-492F-84F7-16A4C28C2753}" destId="{054570BB-7F4F-48E8-8221-1BCACFCF74EC}" srcOrd="0" destOrd="0" presId="urn:microsoft.com/office/officeart/2005/8/layout/hierarchy3"/>
    <dgm:cxn modelId="{BD168F69-BB69-40D6-A9CF-0892CCD2D3D0}" type="presOf" srcId="{30922EE6-CF40-43C2-8B9B-976E4DA3E0B7}" destId="{1DAF63BE-5D12-4402-8C7C-25F09F18CF08}" srcOrd="0" destOrd="0" presId="urn:microsoft.com/office/officeart/2005/8/layout/hierarchy3"/>
    <dgm:cxn modelId="{268AFA74-E70B-40C9-A4C8-82B42A17F0AB}" srcId="{B7688FE4-6211-4E2A-AE2C-0B71DE605FB0}" destId="{E7E55F63-0F21-4E1F-97AA-CD6244462CF5}" srcOrd="1" destOrd="0" parTransId="{BC13E6EB-9C3A-45F1-B580-C36BE5A84DA0}" sibTransId="{0061CD46-56C2-434B-8A68-8B5B08F533D2}"/>
    <dgm:cxn modelId="{942FC9A3-77D5-476B-86EC-19CEED7E89C8}" type="presOf" srcId="{98E14321-A92D-4AF7-99A6-93FC639C77B4}" destId="{D6569AD3-E0DA-41E3-99A4-EA9A4DAB7391}" srcOrd="0" destOrd="0" presId="urn:microsoft.com/office/officeart/2005/8/layout/hierarchy3"/>
    <dgm:cxn modelId="{CA6EC9AE-21ED-4F08-A085-A7CDC0A95362}" type="presOf" srcId="{D39F61AC-8B73-4DE2-B14D-751A010A1C78}" destId="{4BEAAF1F-34CA-4814-B8ED-414C4AD55733}" srcOrd="0" destOrd="0" presId="urn:microsoft.com/office/officeart/2005/8/layout/hierarchy3"/>
    <dgm:cxn modelId="{1D099525-2164-4915-AB76-9AD5BE7D0DFF}" srcId="{B7688FE4-6211-4E2A-AE2C-0B71DE605FB0}" destId="{AAB233D0-C18B-4B40-8B27-3AB7B01F4260}" srcOrd="2" destOrd="0" parTransId="{60228425-B2FF-402C-910B-2DFCBDA49F6B}" sibTransId="{2C1514DC-BA63-4677-948A-BF7ABAD28112}"/>
    <dgm:cxn modelId="{770F9F9F-3B8A-47F0-927F-F427FEAA4396}" type="presOf" srcId="{60228425-B2FF-402C-910B-2DFCBDA49F6B}" destId="{1387FF84-7AFC-4341-A464-1931C033792E}" srcOrd="0" destOrd="0" presId="urn:microsoft.com/office/officeart/2005/8/layout/hierarchy3"/>
    <dgm:cxn modelId="{018E8EC6-FB03-4BC5-BB56-DE2AC7BE589A}" srcId="{DB36761F-91FC-46F0-9548-0B3F5F1A5FEC}" destId="{277C401E-FBC1-4243-9316-6CBEBBB87483}" srcOrd="2" destOrd="0" parTransId="{BF3AA70E-71A4-490F-B541-3C3C7B93A3EE}" sibTransId="{2629749B-C57C-4827-8233-02EE55E3C0A8}"/>
    <dgm:cxn modelId="{C147D911-48F9-4111-ADA8-17E9FA82496D}" srcId="{D39F61AC-8B73-4DE2-B14D-751A010A1C78}" destId="{8D48C4FE-9297-4973-B835-2E56F22D72AB}" srcOrd="3" destOrd="0" parTransId="{43744956-5C88-4A0F-BA82-3871C8B0DBD3}" sibTransId="{BC4A24B3-6D5C-4FF6-B932-AFD177EE8FCE}"/>
    <dgm:cxn modelId="{FF80EE50-64A1-4257-AE48-62B5052C4B68}" type="presOf" srcId="{AAB233D0-C18B-4B40-8B27-3AB7B01F4260}" destId="{F7CC1C95-35C5-4499-B299-A5959FC56AEE}" srcOrd="0" destOrd="0" presId="urn:microsoft.com/office/officeart/2005/8/layout/hierarchy3"/>
    <dgm:cxn modelId="{BC40C0F2-2C3C-4B5B-85CD-E4B7579AFA87}" type="presOf" srcId="{07602682-D87C-4412-8A80-4BE722B31507}" destId="{CC8A356E-E745-41AD-ACC3-BDBDCBA91000}" srcOrd="0" destOrd="0" presId="urn:microsoft.com/office/officeart/2005/8/layout/hierarchy3"/>
    <dgm:cxn modelId="{9F63F4C8-BD64-41E7-934A-E6B23DEBF9EB}" srcId="{C7125AC8-F57D-4050-99BF-C95E846064CF}" destId="{DB36761F-91FC-46F0-9548-0B3F5F1A5FEC}" srcOrd="2" destOrd="0" parTransId="{645EE7D8-B8E2-4709-992D-560DE66E22A5}" sibTransId="{09FA467C-E6FA-4AD3-B9C8-0F87F98E0EDF}"/>
    <dgm:cxn modelId="{D5327B09-A7C7-44A3-BB2A-91A03B867E0D}" srcId="{EB6862CC-EF8D-4A5F-B606-8BBA36757AB2}" destId="{B6735B76-53E2-481E-9CE3-E23BCB667CCD}" srcOrd="1" destOrd="0" parTransId="{70FE2899-3BD3-442F-A15F-71257350C6FE}" sibTransId="{94315F29-B98F-4F1D-AE6A-BD3F666BF81B}"/>
    <dgm:cxn modelId="{369B3675-5F9A-428C-B718-78782C1A23BD}" type="presOf" srcId="{DB36761F-91FC-46F0-9548-0B3F5F1A5FEC}" destId="{D59B57E5-B133-4C28-A786-E8C5630EAE87}" srcOrd="0" destOrd="0" presId="urn:microsoft.com/office/officeart/2005/8/layout/hierarchy3"/>
    <dgm:cxn modelId="{04A15A24-D9DA-4F94-8C96-1C9D5A058A34}" type="presOf" srcId="{4B9782DD-C673-418D-A61A-0BE8AAB3F26A}" destId="{0BF4E51C-9E11-4955-8A21-854FCB6A2320}" srcOrd="0" destOrd="0" presId="urn:microsoft.com/office/officeart/2005/8/layout/hierarchy3"/>
    <dgm:cxn modelId="{E1DC7793-9257-41E8-BEEA-E92049761FDF}" srcId="{D39F61AC-8B73-4DE2-B14D-751A010A1C78}" destId="{23AD41B7-47B4-444E-9CBC-AE69FFD2FA65}" srcOrd="1" destOrd="0" parTransId="{BD5BD2D6-D3A5-492F-84F7-16A4C28C2753}" sibTransId="{D73EF772-C3B0-44DA-A9EB-DC939594E9AA}"/>
    <dgm:cxn modelId="{24CE6D95-DCD6-46AA-BF1E-FADB80129A1C}" type="presOf" srcId="{EF5BDBA9-EE0A-4121-9E83-72108A00C956}" destId="{4E605E9D-6869-47A4-825B-92A1DB9C700F}" srcOrd="0" destOrd="0" presId="urn:microsoft.com/office/officeart/2005/8/layout/hierarchy3"/>
    <dgm:cxn modelId="{CF6EBE15-B913-45FE-A5A6-BF0FFF05FFBC}" srcId="{C7125AC8-F57D-4050-99BF-C95E846064CF}" destId="{EB6862CC-EF8D-4A5F-B606-8BBA36757AB2}" srcOrd="3" destOrd="0" parTransId="{D6033EE5-0150-47B4-97D5-707FE3B0577F}" sibTransId="{022D6488-9E4D-42C7-BA91-5DA30E5EC27A}"/>
    <dgm:cxn modelId="{10B746BD-A29B-4E9F-9D65-D28FAA5407D7}" type="presOf" srcId="{FD403BC4-4CFF-4BB8-9CC1-DF628A6C5D39}" destId="{CD002928-F0D5-4860-A2E9-17B0F080CC69}" srcOrd="0" destOrd="0" presId="urn:microsoft.com/office/officeart/2005/8/layout/hierarchy3"/>
    <dgm:cxn modelId="{12503984-77F8-4A92-B91C-00DDF257C043}" srcId="{D39F61AC-8B73-4DE2-B14D-751A010A1C78}" destId="{D2B5B9BA-E19F-47A7-83FF-5CB066A71C5C}" srcOrd="2" destOrd="0" parTransId="{DB9510CD-E2E3-4AF4-BF76-9EDBA385293A}" sibTransId="{6B398BD3-680C-4C1E-84F6-ED74579CC462}"/>
    <dgm:cxn modelId="{90FEDE5E-6E15-46CA-B70B-94C1BF454400}" type="presOf" srcId="{B6735B76-53E2-481E-9CE3-E23BCB667CCD}" destId="{BD98849D-F253-4C0E-AB61-B7BC18BBF110}" srcOrd="0" destOrd="0" presId="urn:microsoft.com/office/officeart/2005/8/layout/hierarchy3"/>
    <dgm:cxn modelId="{683FDD4F-65C3-4529-82BF-0636D4961998}" type="presOf" srcId="{EB6862CC-EF8D-4A5F-B606-8BBA36757AB2}" destId="{E9A05DFA-E92A-4742-9C10-24641F335E83}" srcOrd="1" destOrd="0" presId="urn:microsoft.com/office/officeart/2005/8/layout/hierarchy3"/>
    <dgm:cxn modelId="{6798F6CE-1DCF-403C-870B-F1224A8A049B}" type="presOf" srcId="{8D48C4FE-9297-4973-B835-2E56F22D72AB}" destId="{4AAAAF40-0882-49DB-95C4-520B849391B7}" srcOrd="0" destOrd="0" presId="urn:microsoft.com/office/officeart/2005/8/layout/hierarchy3"/>
    <dgm:cxn modelId="{E1434EF9-3970-4984-B5F7-72B9A067C76F}" type="presOf" srcId="{DB36761F-91FC-46F0-9548-0B3F5F1A5FEC}" destId="{B287CF2E-FD31-4177-9E65-B62A2CCEE5E5}" srcOrd="1" destOrd="0" presId="urn:microsoft.com/office/officeart/2005/8/layout/hierarchy3"/>
    <dgm:cxn modelId="{E6716931-7115-4DF0-AAC0-9C90F4578769}" srcId="{DB36761F-91FC-46F0-9548-0B3F5F1A5FEC}" destId="{296F512E-F5AE-43DB-B271-E512DFE887E3}" srcOrd="0" destOrd="0" parTransId="{5E64A641-3396-4188-A5D3-A720887F1ADB}" sibTransId="{5EB70BF9-6FC5-4CD6-9A63-E7EFFD1221E9}"/>
    <dgm:cxn modelId="{95819FB8-73FA-4E84-94D5-80CC9010F544}" type="presOf" srcId="{F4F6A31F-EE25-40AA-B2EF-E8525CF66E5B}" destId="{7BE182FC-82BC-4436-A06D-8E7C9A9FDB19}" srcOrd="0" destOrd="0" presId="urn:microsoft.com/office/officeart/2005/8/layout/hierarchy3"/>
    <dgm:cxn modelId="{3A2927D3-B8A0-4717-BA78-1B8BC3FC8E8A}" type="presOf" srcId="{7FEBEFD6-18B3-46BF-A448-3A6CAA994C14}" destId="{5714E6FC-5452-410B-B29F-D417099C0BE2}" srcOrd="0" destOrd="0" presId="urn:microsoft.com/office/officeart/2005/8/layout/hierarchy3"/>
    <dgm:cxn modelId="{57AB1F8F-7783-4F71-A3A4-2F3D85070006}" srcId="{D39F61AC-8B73-4DE2-B14D-751A010A1C78}" destId="{C3610312-51BD-41D2-8F25-3738201D9CF6}" srcOrd="0" destOrd="0" parTransId="{F6271A1C-D261-412D-9159-0D38C066B59F}" sibTransId="{08050B23-25B3-444D-8486-CAF124C1BD9C}"/>
    <dgm:cxn modelId="{2C671BD8-5E6B-4DDC-9377-460C53A0005D}" type="presOf" srcId="{70FE2899-3BD3-442F-A15F-71257350C6FE}" destId="{5E6DB297-DD21-461C-9E12-7A0420CF66C7}" srcOrd="0" destOrd="0" presId="urn:microsoft.com/office/officeart/2005/8/layout/hierarchy3"/>
    <dgm:cxn modelId="{10F9056F-6CA1-49B6-A963-D5DB7051D7DB}" srcId="{C7125AC8-F57D-4050-99BF-C95E846064CF}" destId="{B7688FE4-6211-4E2A-AE2C-0B71DE605FB0}" srcOrd="1" destOrd="0" parTransId="{355BCD04-1D5F-494F-9D3E-F7087C0F236B}" sibTransId="{BCDDDD80-87CD-4984-A8F0-62CEBACB823A}"/>
    <dgm:cxn modelId="{5C645A8E-DB0B-415C-B6B4-CADB71D49304}" type="presOf" srcId="{277C401E-FBC1-4243-9316-6CBEBBB87483}" destId="{B45FDFC0-D9E5-437A-A10D-FDBB464A704A}" srcOrd="0" destOrd="0" presId="urn:microsoft.com/office/officeart/2005/8/layout/hierarchy3"/>
    <dgm:cxn modelId="{78E83DD7-C7ED-4C7A-9E17-01E7B373523D}" type="presOf" srcId="{43744956-5C88-4A0F-BA82-3871C8B0DBD3}" destId="{26390B72-AD25-4A4F-814A-7E55BA1BFCD9}" srcOrd="0" destOrd="0" presId="urn:microsoft.com/office/officeart/2005/8/layout/hierarchy3"/>
    <dgm:cxn modelId="{073B3A90-AB6D-4B17-9CF9-D1559B623EBB}" srcId="{B7688FE4-6211-4E2A-AE2C-0B71DE605FB0}" destId="{EF5BDBA9-EE0A-4121-9E83-72108A00C956}" srcOrd="3" destOrd="0" parTransId="{7FEBEFD6-18B3-46BF-A448-3A6CAA994C14}" sibTransId="{0F1F52BB-CCF3-4491-825D-F3E1BAE40DF0}"/>
    <dgm:cxn modelId="{1F42556C-34FF-4FB5-9337-C1BB914F9222}" srcId="{C7125AC8-F57D-4050-99BF-C95E846064CF}" destId="{D39F61AC-8B73-4DE2-B14D-751A010A1C78}" srcOrd="0" destOrd="0" parTransId="{E76370A8-091F-460F-8366-802C579F1BE0}" sibTransId="{13CECCD6-883B-4334-8569-4D83860CC332}"/>
    <dgm:cxn modelId="{55FB0EED-61A5-40CA-B8C0-C74306E4C1F5}" type="presOf" srcId="{B7688FE4-6211-4E2A-AE2C-0B71DE605FB0}" destId="{FB64D5BF-8CDF-4100-979D-0CC03170484A}" srcOrd="1" destOrd="0" presId="urn:microsoft.com/office/officeart/2005/8/layout/hierarchy3"/>
    <dgm:cxn modelId="{AEA99B83-F155-4998-98B6-D2F094CB98E6}" type="presOf" srcId="{D39F61AC-8B73-4DE2-B14D-751A010A1C78}" destId="{DDD4F39D-695B-4825-BEA7-4C7E394E09B7}" srcOrd="1" destOrd="0" presId="urn:microsoft.com/office/officeart/2005/8/layout/hierarchy3"/>
    <dgm:cxn modelId="{F0F4CDC9-8C65-4A07-ABC2-0EAD06802987}" type="presOf" srcId="{C7125AC8-F57D-4050-99BF-C95E846064CF}" destId="{B23F0B4F-6D17-4EE5-BA17-35B34F9DA73E}" srcOrd="0" destOrd="0" presId="urn:microsoft.com/office/officeart/2005/8/layout/hierarchy3"/>
    <dgm:cxn modelId="{B534DBB7-D3D6-49D0-A18D-7140CDEF3429}" type="presOf" srcId="{296F512E-F5AE-43DB-B271-E512DFE887E3}" destId="{B74285A3-915F-4DBE-988E-A647FF7B70FE}" srcOrd="0" destOrd="0" presId="urn:microsoft.com/office/officeart/2005/8/layout/hierarchy3"/>
    <dgm:cxn modelId="{9A84AFCA-BC07-4BDA-B861-902615BC0F3A}" type="presOf" srcId="{BF3AA70E-71A4-490F-B541-3C3C7B93A3EE}" destId="{37D9DA99-4068-43A6-AA0E-2EFC201695FD}" srcOrd="0" destOrd="0" presId="urn:microsoft.com/office/officeart/2005/8/layout/hierarchy3"/>
    <dgm:cxn modelId="{4CF11BC6-9F8E-4177-9197-E0AE04E0DCA8}" type="presOf" srcId="{DB9510CD-E2E3-4AF4-BF76-9EDBA385293A}" destId="{8F1447FF-3817-4FF6-840C-EE4BA141F56F}" srcOrd="0" destOrd="0" presId="urn:microsoft.com/office/officeart/2005/8/layout/hierarchy3"/>
    <dgm:cxn modelId="{CC974659-F963-40B9-9FF8-102F6AAEED93}" type="presOf" srcId="{BC13E6EB-9C3A-45F1-B580-C36BE5A84DA0}" destId="{A1520831-F2FF-4DCE-8AB8-7FAC7877E9AE}" srcOrd="0" destOrd="0" presId="urn:microsoft.com/office/officeart/2005/8/layout/hierarchy3"/>
    <dgm:cxn modelId="{A15F684B-C1C9-4AEC-BD8B-AD6AB1771035}" srcId="{EB6862CC-EF8D-4A5F-B606-8BBA36757AB2}" destId="{4B9782DD-C673-418D-A61A-0BE8AAB3F26A}" srcOrd="0" destOrd="0" parTransId="{07602682-D87C-4412-8A80-4BE722B31507}" sibTransId="{EC4E0742-07E4-43C0-8E87-50B9CBF071F8}"/>
    <dgm:cxn modelId="{A8C626C5-4A8D-4E5B-B235-9CE670AE710F}" type="presOf" srcId="{EB6862CC-EF8D-4A5F-B606-8BBA36757AB2}" destId="{8D9276FF-9381-461D-96FF-F60D05455EBA}" srcOrd="0" destOrd="0" presId="urn:microsoft.com/office/officeart/2005/8/layout/hierarchy3"/>
    <dgm:cxn modelId="{80B8CFF2-C2D3-475E-A701-814437C95798}" type="presOf" srcId="{5E64A641-3396-4188-A5D3-A720887F1ADB}" destId="{96DBE208-F1DB-4F5C-ABE1-41E7FC308665}" srcOrd="0" destOrd="0" presId="urn:microsoft.com/office/officeart/2005/8/layout/hierarchy3"/>
    <dgm:cxn modelId="{BFA500D7-1EDF-41A3-B901-A796EE7529B5}" type="presParOf" srcId="{B23F0B4F-6D17-4EE5-BA17-35B34F9DA73E}" destId="{39151839-F0C8-4A22-B08B-3CEB6733ACA1}" srcOrd="0" destOrd="0" presId="urn:microsoft.com/office/officeart/2005/8/layout/hierarchy3"/>
    <dgm:cxn modelId="{0808B2DB-0564-4FF4-B239-6E152874F06B}" type="presParOf" srcId="{39151839-F0C8-4A22-B08B-3CEB6733ACA1}" destId="{2DDCC50F-8DFC-4ADF-9D2C-E60D9FEA1A5C}" srcOrd="0" destOrd="0" presId="urn:microsoft.com/office/officeart/2005/8/layout/hierarchy3"/>
    <dgm:cxn modelId="{B2F51418-F9B2-427D-86CC-4B570C4EF8CE}" type="presParOf" srcId="{2DDCC50F-8DFC-4ADF-9D2C-E60D9FEA1A5C}" destId="{4BEAAF1F-34CA-4814-B8ED-414C4AD55733}" srcOrd="0" destOrd="0" presId="urn:microsoft.com/office/officeart/2005/8/layout/hierarchy3"/>
    <dgm:cxn modelId="{ACBD3986-FE47-4029-BEBF-73322D0BFFD8}" type="presParOf" srcId="{2DDCC50F-8DFC-4ADF-9D2C-E60D9FEA1A5C}" destId="{DDD4F39D-695B-4825-BEA7-4C7E394E09B7}" srcOrd="1" destOrd="0" presId="urn:microsoft.com/office/officeart/2005/8/layout/hierarchy3"/>
    <dgm:cxn modelId="{81CFFAA0-CB35-46AE-BD60-D448D2416177}" type="presParOf" srcId="{39151839-F0C8-4A22-B08B-3CEB6733ACA1}" destId="{FC30445E-90F8-4118-98BD-2848378EBBDF}" srcOrd="1" destOrd="0" presId="urn:microsoft.com/office/officeart/2005/8/layout/hierarchy3"/>
    <dgm:cxn modelId="{691765A9-B4C4-4FD4-AF58-89F17EF55678}" type="presParOf" srcId="{FC30445E-90F8-4118-98BD-2848378EBBDF}" destId="{12FE1843-F64C-4171-A343-FFA5200DB3FD}" srcOrd="0" destOrd="0" presId="urn:microsoft.com/office/officeart/2005/8/layout/hierarchy3"/>
    <dgm:cxn modelId="{2AAE9BB2-1885-4EFF-8808-CF63A85D1F20}" type="presParOf" srcId="{FC30445E-90F8-4118-98BD-2848378EBBDF}" destId="{93A8CE5A-1BAD-4259-BDD9-BEB7636BDA3E}" srcOrd="1" destOrd="0" presId="urn:microsoft.com/office/officeart/2005/8/layout/hierarchy3"/>
    <dgm:cxn modelId="{EE6D0A50-FF7D-4650-8713-DE42262A4E70}" type="presParOf" srcId="{FC30445E-90F8-4118-98BD-2848378EBBDF}" destId="{054570BB-7F4F-48E8-8221-1BCACFCF74EC}" srcOrd="2" destOrd="0" presId="urn:microsoft.com/office/officeart/2005/8/layout/hierarchy3"/>
    <dgm:cxn modelId="{C18AEEB2-4128-456E-A5D0-F9D56002E94E}" type="presParOf" srcId="{FC30445E-90F8-4118-98BD-2848378EBBDF}" destId="{C40701DF-5119-4CB2-A8F9-EEB081B3AE13}" srcOrd="3" destOrd="0" presId="urn:microsoft.com/office/officeart/2005/8/layout/hierarchy3"/>
    <dgm:cxn modelId="{BD5E24BB-D462-43B0-8877-24DC0A84F14B}" type="presParOf" srcId="{FC30445E-90F8-4118-98BD-2848378EBBDF}" destId="{8F1447FF-3817-4FF6-840C-EE4BA141F56F}" srcOrd="4" destOrd="0" presId="urn:microsoft.com/office/officeart/2005/8/layout/hierarchy3"/>
    <dgm:cxn modelId="{F6E8E5EB-6717-4820-8066-7207E5C9FD2D}" type="presParOf" srcId="{FC30445E-90F8-4118-98BD-2848378EBBDF}" destId="{D21C4D4C-C8AE-4FE2-BB5E-140345B6B952}" srcOrd="5" destOrd="0" presId="urn:microsoft.com/office/officeart/2005/8/layout/hierarchy3"/>
    <dgm:cxn modelId="{0DCB00E2-443B-4C08-9D99-7DC0276A7523}" type="presParOf" srcId="{FC30445E-90F8-4118-98BD-2848378EBBDF}" destId="{26390B72-AD25-4A4F-814A-7E55BA1BFCD9}" srcOrd="6" destOrd="0" presId="urn:microsoft.com/office/officeart/2005/8/layout/hierarchy3"/>
    <dgm:cxn modelId="{2EE85ADA-1AEC-4D57-AC0A-5C2D90E5EA48}" type="presParOf" srcId="{FC30445E-90F8-4118-98BD-2848378EBBDF}" destId="{4AAAAF40-0882-49DB-95C4-520B849391B7}" srcOrd="7" destOrd="0" presId="urn:microsoft.com/office/officeart/2005/8/layout/hierarchy3"/>
    <dgm:cxn modelId="{EF26B191-3588-4F9F-8E54-D25C61E62C86}" type="presParOf" srcId="{B23F0B4F-6D17-4EE5-BA17-35B34F9DA73E}" destId="{83A6F8CB-F884-402C-9428-CA16E350F495}" srcOrd="1" destOrd="0" presId="urn:microsoft.com/office/officeart/2005/8/layout/hierarchy3"/>
    <dgm:cxn modelId="{3F0EF60B-7C3A-421F-A264-87A3E698A0C0}" type="presParOf" srcId="{83A6F8CB-F884-402C-9428-CA16E350F495}" destId="{E2783721-A650-4064-9AA3-9397BE31CF8B}" srcOrd="0" destOrd="0" presId="urn:microsoft.com/office/officeart/2005/8/layout/hierarchy3"/>
    <dgm:cxn modelId="{5E0E2F0E-3D03-4309-9A7F-67B14E5CE2CF}" type="presParOf" srcId="{E2783721-A650-4064-9AA3-9397BE31CF8B}" destId="{88507D17-9404-4A6A-A8CD-AB70FB9BD35A}" srcOrd="0" destOrd="0" presId="urn:microsoft.com/office/officeart/2005/8/layout/hierarchy3"/>
    <dgm:cxn modelId="{241808BB-4F2F-4B7E-B260-03C60F878290}" type="presParOf" srcId="{E2783721-A650-4064-9AA3-9397BE31CF8B}" destId="{FB64D5BF-8CDF-4100-979D-0CC03170484A}" srcOrd="1" destOrd="0" presId="urn:microsoft.com/office/officeart/2005/8/layout/hierarchy3"/>
    <dgm:cxn modelId="{C45C7B4A-C288-4C69-BC4A-B43F4B833DEE}" type="presParOf" srcId="{83A6F8CB-F884-402C-9428-CA16E350F495}" destId="{4070E24A-C650-41FA-B388-F9BCFB64CBF6}" srcOrd="1" destOrd="0" presId="urn:microsoft.com/office/officeart/2005/8/layout/hierarchy3"/>
    <dgm:cxn modelId="{1465DA26-8045-449E-A051-30746DDF1512}" type="presParOf" srcId="{4070E24A-C650-41FA-B388-F9BCFB64CBF6}" destId="{CD002928-F0D5-4860-A2E9-17B0F080CC69}" srcOrd="0" destOrd="0" presId="urn:microsoft.com/office/officeart/2005/8/layout/hierarchy3"/>
    <dgm:cxn modelId="{D230D824-1890-4B2C-9264-91F0FCAA4F21}" type="presParOf" srcId="{4070E24A-C650-41FA-B388-F9BCFB64CBF6}" destId="{AD633892-D0B6-418C-AB08-6FA40BDFE460}" srcOrd="1" destOrd="0" presId="urn:microsoft.com/office/officeart/2005/8/layout/hierarchy3"/>
    <dgm:cxn modelId="{85B0CBCD-1C1B-4648-813B-FCCDD8708FA0}" type="presParOf" srcId="{4070E24A-C650-41FA-B388-F9BCFB64CBF6}" destId="{A1520831-F2FF-4DCE-8AB8-7FAC7877E9AE}" srcOrd="2" destOrd="0" presId="urn:microsoft.com/office/officeart/2005/8/layout/hierarchy3"/>
    <dgm:cxn modelId="{691785A8-FF8A-4FF8-9B54-7E73BE7C6D0F}" type="presParOf" srcId="{4070E24A-C650-41FA-B388-F9BCFB64CBF6}" destId="{6515AFA6-EE0C-4BF1-8032-5AF69E25147F}" srcOrd="3" destOrd="0" presId="urn:microsoft.com/office/officeart/2005/8/layout/hierarchy3"/>
    <dgm:cxn modelId="{86D42D41-EE25-4A2F-A3AC-90456CCCD21B}" type="presParOf" srcId="{4070E24A-C650-41FA-B388-F9BCFB64CBF6}" destId="{1387FF84-7AFC-4341-A464-1931C033792E}" srcOrd="4" destOrd="0" presId="urn:microsoft.com/office/officeart/2005/8/layout/hierarchy3"/>
    <dgm:cxn modelId="{79D7B39A-97F2-411C-9C3E-E488D6BA0630}" type="presParOf" srcId="{4070E24A-C650-41FA-B388-F9BCFB64CBF6}" destId="{F7CC1C95-35C5-4499-B299-A5959FC56AEE}" srcOrd="5" destOrd="0" presId="urn:microsoft.com/office/officeart/2005/8/layout/hierarchy3"/>
    <dgm:cxn modelId="{AF66FE7B-1DA3-46B0-80C3-745C545F6163}" type="presParOf" srcId="{4070E24A-C650-41FA-B388-F9BCFB64CBF6}" destId="{5714E6FC-5452-410B-B29F-D417099C0BE2}" srcOrd="6" destOrd="0" presId="urn:microsoft.com/office/officeart/2005/8/layout/hierarchy3"/>
    <dgm:cxn modelId="{8D37DFCA-52B5-4B71-B0C6-35D572361655}" type="presParOf" srcId="{4070E24A-C650-41FA-B388-F9BCFB64CBF6}" destId="{4E605E9D-6869-47A4-825B-92A1DB9C700F}" srcOrd="7" destOrd="0" presId="urn:microsoft.com/office/officeart/2005/8/layout/hierarchy3"/>
    <dgm:cxn modelId="{1174D594-19A1-4F4C-A9BC-3B7548F5BC6F}" type="presParOf" srcId="{B23F0B4F-6D17-4EE5-BA17-35B34F9DA73E}" destId="{E0D51E9C-73B6-413E-8338-58AD03FBF11D}" srcOrd="2" destOrd="0" presId="urn:microsoft.com/office/officeart/2005/8/layout/hierarchy3"/>
    <dgm:cxn modelId="{5A7B126A-2AFE-4CE0-9F68-F26BA54F09D3}" type="presParOf" srcId="{E0D51E9C-73B6-413E-8338-58AD03FBF11D}" destId="{DCE936A3-BA9A-4191-883B-9D6AFAFFBEBC}" srcOrd="0" destOrd="0" presId="urn:microsoft.com/office/officeart/2005/8/layout/hierarchy3"/>
    <dgm:cxn modelId="{CDC3DB3D-B83A-4340-A905-494C2B9B1B99}" type="presParOf" srcId="{DCE936A3-BA9A-4191-883B-9D6AFAFFBEBC}" destId="{D59B57E5-B133-4C28-A786-E8C5630EAE87}" srcOrd="0" destOrd="0" presId="urn:microsoft.com/office/officeart/2005/8/layout/hierarchy3"/>
    <dgm:cxn modelId="{440D0009-DE3F-4A0D-BDCA-AC3494868C98}" type="presParOf" srcId="{DCE936A3-BA9A-4191-883B-9D6AFAFFBEBC}" destId="{B287CF2E-FD31-4177-9E65-B62A2CCEE5E5}" srcOrd="1" destOrd="0" presId="urn:microsoft.com/office/officeart/2005/8/layout/hierarchy3"/>
    <dgm:cxn modelId="{6D22B2D6-499D-4EF1-B4BA-09AD2572F6D9}" type="presParOf" srcId="{E0D51E9C-73B6-413E-8338-58AD03FBF11D}" destId="{BCF83EBA-DFF4-4009-97F8-3218B282618D}" srcOrd="1" destOrd="0" presId="urn:microsoft.com/office/officeart/2005/8/layout/hierarchy3"/>
    <dgm:cxn modelId="{9518E59B-DF13-440A-9F11-847A8D07BFAF}" type="presParOf" srcId="{BCF83EBA-DFF4-4009-97F8-3218B282618D}" destId="{96DBE208-F1DB-4F5C-ABE1-41E7FC308665}" srcOrd="0" destOrd="0" presId="urn:microsoft.com/office/officeart/2005/8/layout/hierarchy3"/>
    <dgm:cxn modelId="{AB59A751-0C94-4EC5-ACD4-A2CB64341E90}" type="presParOf" srcId="{BCF83EBA-DFF4-4009-97F8-3218B282618D}" destId="{B74285A3-915F-4DBE-988E-A647FF7B70FE}" srcOrd="1" destOrd="0" presId="urn:microsoft.com/office/officeart/2005/8/layout/hierarchy3"/>
    <dgm:cxn modelId="{8DF16708-BAB2-4613-89F4-E22E49996659}" type="presParOf" srcId="{BCF83EBA-DFF4-4009-97F8-3218B282618D}" destId="{37791EC8-2922-42B9-A15C-BA55B2F999FB}" srcOrd="2" destOrd="0" presId="urn:microsoft.com/office/officeart/2005/8/layout/hierarchy3"/>
    <dgm:cxn modelId="{4B450F49-01EE-412F-B348-5E2E6938C291}" type="presParOf" srcId="{BCF83EBA-DFF4-4009-97F8-3218B282618D}" destId="{1DAF63BE-5D12-4402-8C7C-25F09F18CF08}" srcOrd="3" destOrd="0" presId="urn:microsoft.com/office/officeart/2005/8/layout/hierarchy3"/>
    <dgm:cxn modelId="{51B91780-EC24-482E-A1FC-5EFA791565E7}" type="presParOf" srcId="{BCF83EBA-DFF4-4009-97F8-3218B282618D}" destId="{37D9DA99-4068-43A6-AA0E-2EFC201695FD}" srcOrd="4" destOrd="0" presId="urn:microsoft.com/office/officeart/2005/8/layout/hierarchy3"/>
    <dgm:cxn modelId="{22BFE392-4172-434B-8986-19D52EF737EA}" type="presParOf" srcId="{BCF83EBA-DFF4-4009-97F8-3218B282618D}" destId="{B45FDFC0-D9E5-437A-A10D-FDBB464A704A}" srcOrd="5" destOrd="0" presId="urn:microsoft.com/office/officeart/2005/8/layout/hierarchy3"/>
    <dgm:cxn modelId="{36490A74-A6F9-4977-BAC6-0B2F4B166059}" type="presParOf" srcId="{BCF83EBA-DFF4-4009-97F8-3218B282618D}" destId="{7BE182FC-82BC-4436-A06D-8E7C9A9FDB19}" srcOrd="6" destOrd="0" presId="urn:microsoft.com/office/officeart/2005/8/layout/hierarchy3"/>
    <dgm:cxn modelId="{B0B64EFC-3E59-43A5-8FD4-15A06C943EA2}" type="presParOf" srcId="{BCF83EBA-DFF4-4009-97F8-3218B282618D}" destId="{D6569AD3-E0DA-41E3-99A4-EA9A4DAB7391}" srcOrd="7" destOrd="0" presId="urn:microsoft.com/office/officeart/2005/8/layout/hierarchy3"/>
    <dgm:cxn modelId="{52DEFAAE-23B8-4F27-9A95-2ADD2B98A5FF}" type="presParOf" srcId="{B23F0B4F-6D17-4EE5-BA17-35B34F9DA73E}" destId="{A5DC8AF7-3ED2-4293-A774-45D2A139E08D}" srcOrd="3" destOrd="0" presId="urn:microsoft.com/office/officeart/2005/8/layout/hierarchy3"/>
    <dgm:cxn modelId="{D2FD6FA0-C403-43C5-AA42-5AAAF4B8F990}" type="presParOf" srcId="{A5DC8AF7-3ED2-4293-A774-45D2A139E08D}" destId="{A81FF4B6-24FF-4E46-855F-E8887AC2A715}" srcOrd="0" destOrd="0" presId="urn:microsoft.com/office/officeart/2005/8/layout/hierarchy3"/>
    <dgm:cxn modelId="{93AEA89D-D494-4D8C-9FDF-3A55429B33C8}" type="presParOf" srcId="{A81FF4B6-24FF-4E46-855F-E8887AC2A715}" destId="{8D9276FF-9381-461D-96FF-F60D05455EBA}" srcOrd="0" destOrd="0" presId="urn:microsoft.com/office/officeart/2005/8/layout/hierarchy3"/>
    <dgm:cxn modelId="{C454DD4E-ABC3-40D7-BE21-234B1228B82A}" type="presParOf" srcId="{A81FF4B6-24FF-4E46-855F-E8887AC2A715}" destId="{E9A05DFA-E92A-4742-9C10-24641F335E83}" srcOrd="1" destOrd="0" presId="urn:microsoft.com/office/officeart/2005/8/layout/hierarchy3"/>
    <dgm:cxn modelId="{59DDFF81-16FA-4985-9E4B-1F60DA2DDA39}" type="presParOf" srcId="{A5DC8AF7-3ED2-4293-A774-45D2A139E08D}" destId="{9EC968C9-AB5E-4095-9D26-8153830C658A}" srcOrd="1" destOrd="0" presId="urn:microsoft.com/office/officeart/2005/8/layout/hierarchy3"/>
    <dgm:cxn modelId="{B4D9DB64-2CCE-4E58-94A1-B5D72C11A0CC}" type="presParOf" srcId="{9EC968C9-AB5E-4095-9D26-8153830C658A}" destId="{CC8A356E-E745-41AD-ACC3-BDBDCBA91000}" srcOrd="0" destOrd="0" presId="urn:microsoft.com/office/officeart/2005/8/layout/hierarchy3"/>
    <dgm:cxn modelId="{1FC5056E-A217-49A2-B916-2DBB1C536DFF}" type="presParOf" srcId="{9EC968C9-AB5E-4095-9D26-8153830C658A}" destId="{0BF4E51C-9E11-4955-8A21-854FCB6A2320}" srcOrd="1" destOrd="0" presId="urn:microsoft.com/office/officeart/2005/8/layout/hierarchy3"/>
    <dgm:cxn modelId="{16926781-D2A6-43E2-85A2-62B1422669A4}" type="presParOf" srcId="{9EC968C9-AB5E-4095-9D26-8153830C658A}" destId="{5E6DB297-DD21-461C-9E12-7A0420CF66C7}" srcOrd="2" destOrd="0" presId="urn:microsoft.com/office/officeart/2005/8/layout/hierarchy3"/>
    <dgm:cxn modelId="{370A85B1-BDCE-4217-B3C9-1C2A0B7AA47A}" type="presParOf" srcId="{9EC968C9-AB5E-4095-9D26-8153830C658A}" destId="{BD98849D-F253-4C0E-AB61-B7BC18BBF11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9AE18-6F2C-4F25-92BD-57AADD52D9DF}">
      <dsp:nvSpPr>
        <dsp:cNvPr id="0" name=""/>
        <dsp:cNvSpPr/>
      </dsp:nvSpPr>
      <dsp:spPr>
        <a:xfrm>
          <a:off x="3588568" y="510"/>
          <a:ext cx="1535830" cy="76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Board of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Directors</a:t>
          </a:r>
          <a:endParaRPr lang="en-US" sz="2000" kern="1200" dirty="0"/>
        </a:p>
      </dsp:txBody>
      <dsp:txXfrm>
        <a:off x="3611059" y="23001"/>
        <a:ext cx="1490848" cy="722933"/>
      </dsp:txXfrm>
    </dsp:sp>
    <dsp:sp modelId="{A0BB711A-1C09-4C41-B93E-80389F710BC3}">
      <dsp:nvSpPr>
        <dsp:cNvPr id="0" name=""/>
        <dsp:cNvSpPr/>
      </dsp:nvSpPr>
      <dsp:spPr>
        <a:xfrm>
          <a:off x="3742151" y="768425"/>
          <a:ext cx="153583" cy="57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36"/>
              </a:lnTo>
              <a:lnTo>
                <a:pt x="153583" y="5759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75711-0E0D-4FC6-B9BD-CD35916C27E0}">
      <dsp:nvSpPr>
        <dsp:cNvPr id="0" name=""/>
        <dsp:cNvSpPr/>
      </dsp:nvSpPr>
      <dsp:spPr>
        <a:xfrm>
          <a:off x="3895734" y="960404"/>
          <a:ext cx="1228664" cy="767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Chairman</a:t>
          </a:r>
          <a:endParaRPr lang="en-US" sz="1700" kern="1200" dirty="0"/>
        </a:p>
      </dsp:txBody>
      <dsp:txXfrm>
        <a:off x="3918225" y="982895"/>
        <a:ext cx="1183682" cy="722933"/>
      </dsp:txXfrm>
    </dsp:sp>
    <dsp:sp modelId="{DB2251D1-FD43-46D6-99B9-8B08F127CECD}">
      <dsp:nvSpPr>
        <dsp:cNvPr id="0" name=""/>
        <dsp:cNvSpPr/>
      </dsp:nvSpPr>
      <dsp:spPr>
        <a:xfrm>
          <a:off x="3742151" y="768425"/>
          <a:ext cx="153583" cy="1535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830"/>
              </a:lnTo>
              <a:lnTo>
                <a:pt x="153583" y="15358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34FB5-34B9-4A39-B1AE-51FB5449AB7D}">
      <dsp:nvSpPr>
        <dsp:cNvPr id="0" name=""/>
        <dsp:cNvSpPr/>
      </dsp:nvSpPr>
      <dsp:spPr>
        <a:xfrm>
          <a:off x="3895734" y="1920298"/>
          <a:ext cx="1228664" cy="767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Vice Chairman</a:t>
          </a:r>
          <a:endParaRPr lang="en-US" sz="1700" kern="1200" dirty="0"/>
        </a:p>
      </dsp:txBody>
      <dsp:txXfrm>
        <a:off x="3918225" y="1942789"/>
        <a:ext cx="1183682" cy="722933"/>
      </dsp:txXfrm>
    </dsp:sp>
    <dsp:sp modelId="{EF9E2C69-4E93-4BCC-8D3C-B2FBCF899679}">
      <dsp:nvSpPr>
        <dsp:cNvPr id="0" name=""/>
        <dsp:cNvSpPr/>
      </dsp:nvSpPr>
      <dsp:spPr>
        <a:xfrm>
          <a:off x="3742151" y="768425"/>
          <a:ext cx="153583" cy="24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724"/>
              </a:lnTo>
              <a:lnTo>
                <a:pt x="153583" y="24957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0A8EF-22D0-4D3A-879F-5C665F65D9C8}">
      <dsp:nvSpPr>
        <dsp:cNvPr id="0" name=""/>
        <dsp:cNvSpPr/>
      </dsp:nvSpPr>
      <dsp:spPr>
        <a:xfrm>
          <a:off x="3895734" y="2880192"/>
          <a:ext cx="1228664" cy="767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Managing</a:t>
          </a:r>
          <a:br>
            <a:rPr lang="en-US" sz="1700" kern="1200" dirty="0" smtClean="0"/>
          </a:br>
          <a:r>
            <a:rPr lang="en-US" sz="1700" kern="1200" dirty="0" smtClean="0"/>
            <a:t>Director</a:t>
          </a:r>
          <a:endParaRPr lang="en-US" sz="1700" kern="1200" dirty="0"/>
        </a:p>
      </dsp:txBody>
      <dsp:txXfrm>
        <a:off x="3918225" y="2902683"/>
        <a:ext cx="1183682" cy="722933"/>
      </dsp:txXfrm>
    </dsp:sp>
    <dsp:sp modelId="{A9BB0B6C-50DF-4836-956D-68EE85E1494E}">
      <dsp:nvSpPr>
        <dsp:cNvPr id="0" name=""/>
        <dsp:cNvSpPr/>
      </dsp:nvSpPr>
      <dsp:spPr>
        <a:xfrm>
          <a:off x="3742151" y="768425"/>
          <a:ext cx="153583" cy="3455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5618"/>
              </a:lnTo>
              <a:lnTo>
                <a:pt x="153583" y="345561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58704-4AE2-4727-890E-52336095E6BD}">
      <dsp:nvSpPr>
        <dsp:cNvPr id="0" name=""/>
        <dsp:cNvSpPr/>
      </dsp:nvSpPr>
      <dsp:spPr>
        <a:xfrm>
          <a:off x="3895734" y="3840086"/>
          <a:ext cx="1228664" cy="767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Director</a:t>
          </a:r>
        </a:p>
      </dsp:txBody>
      <dsp:txXfrm>
        <a:off x="3918225" y="3862577"/>
        <a:ext cx="1183682" cy="722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AAF1F-34CA-4814-B8ED-414C4AD55733}">
      <dsp:nvSpPr>
        <dsp:cNvPr id="0" name=""/>
        <dsp:cNvSpPr/>
      </dsp:nvSpPr>
      <dsp:spPr>
        <a:xfrm>
          <a:off x="0" y="142777"/>
          <a:ext cx="1479258" cy="739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Marketing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Unit</a:t>
          </a:r>
          <a:endParaRPr lang="en-US" sz="1700" kern="1200" dirty="0"/>
        </a:p>
      </dsp:txBody>
      <dsp:txXfrm>
        <a:off x="21663" y="164440"/>
        <a:ext cx="1435932" cy="696303"/>
      </dsp:txXfrm>
    </dsp:sp>
    <dsp:sp modelId="{12FE1843-F64C-4171-A343-FFA5200DB3FD}">
      <dsp:nvSpPr>
        <dsp:cNvPr id="0" name=""/>
        <dsp:cNvSpPr/>
      </dsp:nvSpPr>
      <dsp:spPr>
        <a:xfrm>
          <a:off x="102205" y="882406"/>
          <a:ext cx="91440" cy="630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408"/>
              </a:lnTo>
              <a:lnTo>
                <a:pt x="127982" y="6304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8CE5A-1BAD-4259-BDD9-BEB7636BDA3E}">
      <dsp:nvSpPr>
        <dsp:cNvPr id="0" name=""/>
        <dsp:cNvSpPr/>
      </dsp:nvSpPr>
      <dsp:spPr>
        <a:xfrm>
          <a:off x="230188" y="1143000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Senior Executive Officer</a:t>
          </a:r>
          <a:endParaRPr lang="en-US" sz="1300" kern="1200" dirty="0"/>
        </a:p>
      </dsp:txBody>
      <dsp:txXfrm>
        <a:off x="251851" y="1164663"/>
        <a:ext cx="1140080" cy="696303"/>
      </dsp:txXfrm>
    </dsp:sp>
    <dsp:sp modelId="{054570BB-7F4F-48E8-8221-1BCACFCF74EC}">
      <dsp:nvSpPr>
        <dsp:cNvPr id="0" name=""/>
        <dsp:cNvSpPr/>
      </dsp:nvSpPr>
      <dsp:spPr>
        <a:xfrm>
          <a:off x="102205" y="882406"/>
          <a:ext cx="91440" cy="1512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146"/>
              </a:lnTo>
              <a:lnTo>
                <a:pt x="127982" y="15121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701DF-5119-4CB2-A8F9-EEB081B3AE13}">
      <dsp:nvSpPr>
        <dsp:cNvPr id="0" name=""/>
        <dsp:cNvSpPr/>
      </dsp:nvSpPr>
      <dsp:spPr>
        <a:xfrm>
          <a:off x="230188" y="1981199"/>
          <a:ext cx="1183406" cy="82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Executive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Officer</a:t>
          </a:r>
          <a:endParaRPr lang="en-US" sz="1300" kern="1200" dirty="0"/>
        </a:p>
      </dsp:txBody>
      <dsp:txXfrm>
        <a:off x="254401" y="2005412"/>
        <a:ext cx="1134980" cy="778279"/>
      </dsp:txXfrm>
    </dsp:sp>
    <dsp:sp modelId="{8F1447FF-3817-4FF6-840C-EE4BA141F56F}">
      <dsp:nvSpPr>
        <dsp:cNvPr id="0" name=""/>
        <dsp:cNvSpPr/>
      </dsp:nvSpPr>
      <dsp:spPr>
        <a:xfrm>
          <a:off x="102205" y="882406"/>
          <a:ext cx="91440" cy="238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3011"/>
              </a:lnTo>
              <a:lnTo>
                <a:pt x="127982" y="23830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C4D4C-C8AE-4FE2-BB5E-140345B6B952}">
      <dsp:nvSpPr>
        <dsp:cNvPr id="0" name=""/>
        <dsp:cNvSpPr/>
      </dsp:nvSpPr>
      <dsp:spPr>
        <a:xfrm>
          <a:off x="230188" y="2895603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Senior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Officer</a:t>
          </a:r>
          <a:endParaRPr lang="en-US" sz="1300" kern="1200" dirty="0"/>
        </a:p>
      </dsp:txBody>
      <dsp:txXfrm>
        <a:off x="251851" y="2917266"/>
        <a:ext cx="1140080" cy="696303"/>
      </dsp:txXfrm>
    </dsp:sp>
    <dsp:sp modelId="{26390B72-AD25-4A4F-814A-7E55BA1BFCD9}">
      <dsp:nvSpPr>
        <dsp:cNvPr id="0" name=""/>
        <dsp:cNvSpPr/>
      </dsp:nvSpPr>
      <dsp:spPr>
        <a:xfrm>
          <a:off x="102205" y="882406"/>
          <a:ext cx="91440" cy="3221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1211"/>
              </a:lnTo>
              <a:lnTo>
                <a:pt x="127982" y="32212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AAF40-0882-49DB-95C4-520B849391B7}">
      <dsp:nvSpPr>
        <dsp:cNvPr id="0" name=""/>
        <dsp:cNvSpPr/>
      </dsp:nvSpPr>
      <dsp:spPr>
        <a:xfrm>
          <a:off x="230188" y="3733803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Officer</a:t>
          </a:r>
        </a:p>
      </dsp:txBody>
      <dsp:txXfrm>
        <a:off x="251851" y="3755466"/>
        <a:ext cx="1140080" cy="696303"/>
      </dsp:txXfrm>
    </dsp:sp>
    <dsp:sp modelId="{88507D17-9404-4A6A-A8CD-AB70FB9BD35A}">
      <dsp:nvSpPr>
        <dsp:cNvPr id="0" name=""/>
        <dsp:cNvSpPr/>
      </dsp:nvSpPr>
      <dsp:spPr>
        <a:xfrm>
          <a:off x="4344985" y="152399"/>
          <a:ext cx="1479258" cy="739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MIS and Others</a:t>
          </a:r>
        </a:p>
      </dsp:txBody>
      <dsp:txXfrm>
        <a:off x="4366648" y="174062"/>
        <a:ext cx="1435932" cy="696303"/>
      </dsp:txXfrm>
    </dsp:sp>
    <dsp:sp modelId="{CD002928-F0D5-4860-A2E9-17B0F080CC69}">
      <dsp:nvSpPr>
        <dsp:cNvPr id="0" name=""/>
        <dsp:cNvSpPr/>
      </dsp:nvSpPr>
      <dsp:spPr>
        <a:xfrm>
          <a:off x="4447191" y="892029"/>
          <a:ext cx="91440" cy="4683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8385"/>
              </a:lnTo>
              <a:lnTo>
                <a:pt x="126395" y="4683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33892-D0B6-418C-AB08-6FA40BDFE460}">
      <dsp:nvSpPr>
        <dsp:cNvPr id="0" name=""/>
        <dsp:cNvSpPr/>
      </dsp:nvSpPr>
      <dsp:spPr>
        <a:xfrm>
          <a:off x="4573587" y="990599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Officer</a:t>
          </a:r>
        </a:p>
      </dsp:txBody>
      <dsp:txXfrm>
        <a:off x="4595250" y="1012262"/>
        <a:ext cx="1140080" cy="696303"/>
      </dsp:txXfrm>
    </dsp:sp>
    <dsp:sp modelId="{A1520831-F2FF-4DCE-8AB8-7FAC7877E9AE}">
      <dsp:nvSpPr>
        <dsp:cNvPr id="0" name=""/>
        <dsp:cNvSpPr/>
      </dsp:nvSpPr>
      <dsp:spPr>
        <a:xfrm>
          <a:off x="4447191" y="892029"/>
          <a:ext cx="91440" cy="1306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6584"/>
              </a:lnTo>
              <a:lnTo>
                <a:pt x="126395" y="13065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5AFA6-EE0C-4BF1-8032-5AF69E25147F}">
      <dsp:nvSpPr>
        <dsp:cNvPr id="0" name=""/>
        <dsp:cNvSpPr/>
      </dsp:nvSpPr>
      <dsp:spPr>
        <a:xfrm>
          <a:off x="4573587" y="1828799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IT officer</a:t>
          </a:r>
        </a:p>
      </dsp:txBody>
      <dsp:txXfrm>
        <a:off x="4595250" y="1850462"/>
        <a:ext cx="1140080" cy="696303"/>
      </dsp:txXfrm>
    </dsp:sp>
    <dsp:sp modelId="{1387FF84-7AFC-4341-A464-1931C033792E}">
      <dsp:nvSpPr>
        <dsp:cNvPr id="0" name=""/>
        <dsp:cNvSpPr/>
      </dsp:nvSpPr>
      <dsp:spPr>
        <a:xfrm>
          <a:off x="4447191" y="892029"/>
          <a:ext cx="91440" cy="2220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988"/>
              </a:lnTo>
              <a:lnTo>
                <a:pt x="126395" y="22209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C1C95-35C5-4499-B299-A5959FC56AEE}">
      <dsp:nvSpPr>
        <dsp:cNvPr id="0" name=""/>
        <dsp:cNvSpPr/>
      </dsp:nvSpPr>
      <dsp:spPr>
        <a:xfrm>
          <a:off x="4573587" y="2743202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Risk Manager</a:t>
          </a:r>
        </a:p>
      </dsp:txBody>
      <dsp:txXfrm>
        <a:off x="4595250" y="2764865"/>
        <a:ext cx="1140080" cy="696303"/>
      </dsp:txXfrm>
    </dsp:sp>
    <dsp:sp modelId="{5714E6FC-5452-410B-B29F-D417099C0BE2}">
      <dsp:nvSpPr>
        <dsp:cNvPr id="0" name=""/>
        <dsp:cNvSpPr/>
      </dsp:nvSpPr>
      <dsp:spPr>
        <a:xfrm>
          <a:off x="4447191" y="892029"/>
          <a:ext cx="91440" cy="3059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9188"/>
              </a:lnTo>
              <a:lnTo>
                <a:pt x="126395" y="30591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05E9D-6869-47A4-825B-92A1DB9C700F}">
      <dsp:nvSpPr>
        <dsp:cNvPr id="0" name=""/>
        <dsp:cNvSpPr/>
      </dsp:nvSpPr>
      <dsp:spPr>
        <a:xfrm>
          <a:off x="4573587" y="3581402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Anti-piracy team</a:t>
          </a:r>
        </a:p>
      </dsp:txBody>
      <dsp:txXfrm>
        <a:off x="4595250" y="3603065"/>
        <a:ext cx="1140080" cy="696303"/>
      </dsp:txXfrm>
    </dsp:sp>
    <dsp:sp modelId="{D59B57E5-B133-4C28-A786-E8C5630EAE87}">
      <dsp:nvSpPr>
        <dsp:cNvPr id="0" name=""/>
        <dsp:cNvSpPr/>
      </dsp:nvSpPr>
      <dsp:spPr>
        <a:xfrm>
          <a:off x="2143139" y="146357"/>
          <a:ext cx="1479258" cy="739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Procurement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Unit</a:t>
          </a:r>
        </a:p>
      </dsp:txBody>
      <dsp:txXfrm>
        <a:off x="2164802" y="168020"/>
        <a:ext cx="1435932" cy="696303"/>
      </dsp:txXfrm>
    </dsp:sp>
    <dsp:sp modelId="{96DBE208-F1DB-4F5C-ABE1-41E7FC308665}">
      <dsp:nvSpPr>
        <dsp:cNvPr id="0" name=""/>
        <dsp:cNvSpPr/>
      </dsp:nvSpPr>
      <dsp:spPr>
        <a:xfrm>
          <a:off x="2245344" y="885986"/>
          <a:ext cx="91440" cy="570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0927"/>
              </a:lnTo>
              <a:lnTo>
                <a:pt x="114893" y="570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85A3-915F-4DBE-988E-A647FF7B70FE}">
      <dsp:nvSpPr>
        <dsp:cNvPr id="0" name=""/>
        <dsp:cNvSpPr/>
      </dsp:nvSpPr>
      <dsp:spPr>
        <a:xfrm>
          <a:off x="2360237" y="1087099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Procurement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Officer</a:t>
          </a:r>
          <a:endParaRPr lang="en-US" sz="1300" kern="1200" dirty="0"/>
        </a:p>
      </dsp:txBody>
      <dsp:txXfrm>
        <a:off x="2381900" y="1108762"/>
        <a:ext cx="1140080" cy="696303"/>
      </dsp:txXfrm>
    </dsp:sp>
    <dsp:sp modelId="{37791EC8-2922-42B9-A15C-BA55B2F999FB}">
      <dsp:nvSpPr>
        <dsp:cNvPr id="0" name=""/>
        <dsp:cNvSpPr/>
      </dsp:nvSpPr>
      <dsp:spPr>
        <a:xfrm>
          <a:off x="2291064" y="885986"/>
          <a:ext cx="117870" cy="144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458"/>
              </a:lnTo>
              <a:lnTo>
                <a:pt x="117870" y="144745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F63BE-5D12-4402-8C7C-25F09F18CF08}">
      <dsp:nvSpPr>
        <dsp:cNvPr id="0" name=""/>
        <dsp:cNvSpPr/>
      </dsp:nvSpPr>
      <dsp:spPr>
        <a:xfrm>
          <a:off x="2408935" y="1920091"/>
          <a:ext cx="1183406" cy="82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Purchasing Manager</a:t>
          </a:r>
        </a:p>
      </dsp:txBody>
      <dsp:txXfrm>
        <a:off x="2433148" y="1944304"/>
        <a:ext cx="1134980" cy="778279"/>
      </dsp:txXfrm>
    </dsp:sp>
    <dsp:sp modelId="{37D9DA99-4068-43A6-AA0E-2EFC201695FD}">
      <dsp:nvSpPr>
        <dsp:cNvPr id="0" name=""/>
        <dsp:cNvSpPr/>
      </dsp:nvSpPr>
      <dsp:spPr>
        <a:xfrm>
          <a:off x="2291064" y="885986"/>
          <a:ext cx="117870" cy="2362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760"/>
              </a:lnTo>
              <a:lnTo>
                <a:pt x="117870" y="23627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FDFC0-D9E5-437A-A10D-FDBB464A704A}">
      <dsp:nvSpPr>
        <dsp:cNvPr id="0" name=""/>
        <dsp:cNvSpPr/>
      </dsp:nvSpPr>
      <dsp:spPr>
        <a:xfrm>
          <a:off x="2408935" y="2878932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Contact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Officer</a:t>
          </a:r>
          <a:endParaRPr lang="en-US" sz="1300" kern="1200" dirty="0"/>
        </a:p>
      </dsp:txBody>
      <dsp:txXfrm>
        <a:off x="2430598" y="2900595"/>
        <a:ext cx="1140080" cy="696303"/>
      </dsp:txXfrm>
    </dsp:sp>
    <dsp:sp modelId="{7BE182FC-82BC-4436-A06D-8E7C9A9FDB19}">
      <dsp:nvSpPr>
        <dsp:cNvPr id="0" name=""/>
        <dsp:cNvSpPr/>
      </dsp:nvSpPr>
      <dsp:spPr>
        <a:xfrm>
          <a:off x="2291064" y="885986"/>
          <a:ext cx="117870" cy="3247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837"/>
              </a:lnTo>
              <a:lnTo>
                <a:pt x="117870" y="32478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69AD3-E0DA-41E3-99A4-EA9A4DAB7391}">
      <dsp:nvSpPr>
        <dsp:cNvPr id="0" name=""/>
        <dsp:cNvSpPr/>
      </dsp:nvSpPr>
      <dsp:spPr>
        <a:xfrm>
          <a:off x="2408935" y="3764009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Buyer</a:t>
          </a:r>
        </a:p>
      </dsp:txBody>
      <dsp:txXfrm>
        <a:off x="2430598" y="3785672"/>
        <a:ext cx="1140080" cy="696303"/>
      </dsp:txXfrm>
    </dsp:sp>
    <dsp:sp modelId="{8D9276FF-9381-461D-96FF-F60D05455EBA}">
      <dsp:nvSpPr>
        <dsp:cNvPr id="0" name=""/>
        <dsp:cNvSpPr/>
      </dsp:nvSpPr>
      <dsp:spPr>
        <a:xfrm>
          <a:off x="6630987" y="152399"/>
          <a:ext cx="1479258" cy="739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Accounts Unit</a:t>
          </a:r>
        </a:p>
      </dsp:txBody>
      <dsp:txXfrm>
        <a:off x="6652650" y="174062"/>
        <a:ext cx="1435932" cy="696303"/>
      </dsp:txXfrm>
    </dsp:sp>
    <dsp:sp modelId="{CC8A356E-E745-41AD-ACC3-BDBDCBA91000}">
      <dsp:nvSpPr>
        <dsp:cNvPr id="0" name=""/>
        <dsp:cNvSpPr/>
      </dsp:nvSpPr>
      <dsp:spPr>
        <a:xfrm>
          <a:off x="6778913" y="892029"/>
          <a:ext cx="156872" cy="544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589"/>
              </a:lnTo>
              <a:lnTo>
                <a:pt x="156872" y="54458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E51C-9E11-4955-8A21-854FCB6A2320}">
      <dsp:nvSpPr>
        <dsp:cNvPr id="0" name=""/>
        <dsp:cNvSpPr/>
      </dsp:nvSpPr>
      <dsp:spPr>
        <a:xfrm>
          <a:off x="6935785" y="1066803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Accounts Officer</a:t>
          </a:r>
        </a:p>
      </dsp:txBody>
      <dsp:txXfrm>
        <a:off x="6957448" y="1088466"/>
        <a:ext cx="1140080" cy="696303"/>
      </dsp:txXfrm>
    </dsp:sp>
    <dsp:sp modelId="{5E6DB297-DD21-461C-9E12-7A0420CF66C7}">
      <dsp:nvSpPr>
        <dsp:cNvPr id="0" name=""/>
        <dsp:cNvSpPr/>
      </dsp:nvSpPr>
      <dsp:spPr>
        <a:xfrm>
          <a:off x="6778913" y="892029"/>
          <a:ext cx="233071" cy="1458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85"/>
              </a:lnTo>
              <a:lnTo>
                <a:pt x="233071" y="14589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8849D-F253-4C0E-AB61-B7BC18BBF110}">
      <dsp:nvSpPr>
        <dsp:cNvPr id="0" name=""/>
        <dsp:cNvSpPr/>
      </dsp:nvSpPr>
      <dsp:spPr>
        <a:xfrm>
          <a:off x="7011985" y="1981199"/>
          <a:ext cx="1183406" cy="739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Supporting Team </a:t>
          </a:r>
        </a:p>
      </dsp:txBody>
      <dsp:txXfrm>
        <a:off x="7033648" y="2002862"/>
        <a:ext cx="1140080" cy="696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pPr/>
              <a:t>10/24/2017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pPr/>
              <a:t>10/24/2017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4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0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4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2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3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4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8882-8C3D-4728-B1AC-FAB2CD21BA6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5E2F3352-4016-4AB1-AC90-0DE82B10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82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9699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873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3110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5343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Organization Visiting: Panjeree Publications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2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898" y="381000"/>
            <a:ext cx="9144000" cy="1758752"/>
          </a:xfrm>
        </p:spPr>
        <p:txBody>
          <a:bodyPr/>
          <a:lstStyle/>
          <a:p>
            <a:pPr algn="ctr"/>
            <a:r>
              <a:rPr lang="en-US" sz="5000" dirty="0">
                <a:latin typeface="Tw Cen MT" panose="020B0602020104020603" pitchFamily="34" charset="0"/>
              </a:rPr>
              <a:t>Organization </a:t>
            </a:r>
            <a:r>
              <a:rPr lang="en-US" sz="5000" dirty="0" smtClean="0">
                <a:latin typeface="Tw Cen MT" panose="020B0602020104020603" pitchFamily="34" charset="0"/>
              </a:rPr>
              <a:t>Visiting:</a:t>
            </a:r>
            <a:br>
              <a:rPr lang="en-US" sz="5000" dirty="0" smtClean="0">
                <a:latin typeface="Tw Cen MT" panose="020B0602020104020603" pitchFamily="34" charset="0"/>
              </a:rPr>
            </a:br>
            <a:r>
              <a:rPr lang="en-US" sz="5000" dirty="0" smtClean="0">
                <a:latin typeface="Tw Cen MT" panose="020B0602020104020603" pitchFamily="34" charset="0"/>
              </a:rPr>
              <a:t>The </a:t>
            </a:r>
            <a:r>
              <a:rPr lang="en-US" sz="5000" dirty="0" err="1" smtClean="0">
                <a:latin typeface="Tw Cen MT" panose="020B0602020104020603" pitchFamily="34" charset="0"/>
              </a:rPr>
              <a:t>Panjeree</a:t>
            </a:r>
            <a:r>
              <a:rPr lang="en-US" sz="5000" dirty="0" smtClean="0">
                <a:latin typeface="Tw Cen MT" panose="020B0602020104020603" pitchFamily="34" charset="0"/>
              </a:rPr>
              <a:t> Publications </a:t>
            </a:r>
            <a:endParaRPr lang="en-US" sz="5000" dirty="0"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9981" y="4221088"/>
            <a:ext cx="7335837" cy="2348880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sz="2400" b="1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Supervised by-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. Md. </a:t>
            </a:r>
            <a:r>
              <a:rPr lang="en-US" sz="2800" b="1" dirty="0" err="1">
                <a:solidFill>
                  <a:schemeClr val="tx1"/>
                </a:solidFill>
                <a:latin typeface="Tw Cen MT" panose="020B0602020104020603" pitchFamily="34" charset="0"/>
              </a:rPr>
              <a:t>Iftekharul</a:t>
            </a:r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 Amin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Assistant Professor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Institute of Business Administration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University Of Dhaka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3412" y="2405249"/>
            <a:ext cx="7947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Course Name: Business Studies for Engineers</a:t>
            </a:r>
          </a:p>
          <a:p>
            <a:pPr algn="ctr"/>
            <a:r>
              <a:rPr lang="en-US" sz="3200" b="1" dirty="0">
                <a:latin typeface="Tw Cen MT" panose="020B0602020104020603" pitchFamily="34" charset="0"/>
              </a:rPr>
              <a:t>Course Code: BUS 405</a:t>
            </a:r>
          </a:p>
        </p:txBody>
      </p:sp>
    </p:spTree>
    <p:extLst>
      <p:ext uri="{BB962C8B-B14F-4D97-AF65-F5344CB8AC3E}">
        <p14:creationId xmlns:p14="http://schemas.microsoft.com/office/powerpoint/2010/main" val="35883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77447" y="626610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Recruitment System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122106" y="2251074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w Cen MT" panose="020B0602020104020603" pitchFamily="34" charset="0"/>
              </a:rPr>
              <a:t>In general, employees are hired through bdjobs.com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Employees with no prior experience are aptitude tested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Eligible applicants are interviewed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Successful applicants are sent offer letters</a:t>
            </a:r>
          </a:p>
          <a:p>
            <a:pPr marL="0" indent="0">
              <a:buNone/>
            </a:pPr>
            <a:endParaRPr lang="en-US" sz="28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66156" y="604427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Orienting </a:t>
            </a:r>
            <a:r>
              <a:rPr lang="en-US" sz="3600" b="1" dirty="0">
                <a:latin typeface="Tw Cen MT" panose="020B0602020104020603" pitchFamily="34" charset="0"/>
              </a:rPr>
              <a:t>N</a:t>
            </a:r>
            <a:r>
              <a:rPr lang="en-US" sz="3600" b="1" dirty="0" smtClean="0">
                <a:latin typeface="Tw Cen MT" panose="020B0602020104020603" pitchFamily="34" charset="0"/>
              </a:rPr>
              <a:t>ew Employees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>
                <a:latin typeface="Tw Cen MT" panose="020B0602020104020603" pitchFamily="34" charset="0"/>
              </a:rPr>
              <a:t>All new employees are mentored by the seniors.</a:t>
            </a:r>
          </a:p>
          <a:p>
            <a:pPr algn="just"/>
            <a:r>
              <a:rPr lang="en-US" sz="2800" dirty="0" smtClean="0">
                <a:latin typeface="Tw Cen MT" panose="020B0602020104020603" pitchFamily="34" charset="0"/>
              </a:rPr>
              <a:t>Current employees of the department are encouraged to hold informal workplace related discussions with new employees on topics such as goal, vision and history of the company.</a:t>
            </a:r>
          </a:p>
          <a:p>
            <a:pPr algn="just"/>
            <a:r>
              <a:rPr lang="en-US" sz="2800" dirty="0" smtClean="0">
                <a:latin typeface="Tw Cen MT" panose="020B0602020104020603" pitchFamily="34" charset="0"/>
              </a:rPr>
              <a:t>New employees who struggle to cope up with the office environment are provided with the necessary training. </a:t>
            </a:r>
          </a:p>
          <a:p>
            <a:pPr algn="just"/>
            <a:r>
              <a:rPr lang="en-US" sz="2800" dirty="0" smtClean="0">
                <a:latin typeface="Tw Cen MT" panose="020B0602020104020603" pitchFamily="34" charset="0"/>
              </a:rPr>
              <a:t>Current employees can informally pressurize the new employees to resign if performance is not satisfactory up to some certain level.</a:t>
            </a:r>
          </a:p>
        </p:txBody>
      </p:sp>
    </p:spTree>
    <p:extLst>
      <p:ext uri="{BB962C8B-B14F-4D97-AF65-F5344CB8AC3E}">
        <p14:creationId xmlns:p14="http://schemas.microsoft.com/office/powerpoint/2010/main" val="12431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37737" y="626610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Culture of the Organization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w Cen MT" panose="020B0602020104020603" pitchFamily="34" charset="0"/>
              </a:rPr>
              <a:t>All activities are performed maintaining the legal issues. 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Expressing gratitude for work done is highly encouraged.</a:t>
            </a:r>
            <a:endParaRPr lang="en-US" sz="2800" dirty="0">
              <a:latin typeface="Tw Cen MT" panose="020B0602020104020603" pitchFamily="34" charset="0"/>
            </a:endParaRPr>
          </a:p>
          <a:p>
            <a:r>
              <a:rPr lang="en-US" sz="2800" dirty="0" smtClean="0">
                <a:latin typeface="Tw Cen MT" panose="020B0602020104020603" pitchFamily="34" charset="0"/>
              </a:rPr>
              <a:t>Greatly involved in maintaining social values.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All tasks must be approved by immediate </a:t>
            </a:r>
            <a:r>
              <a:rPr lang="en-US" sz="2800" dirty="0" smtClean="0">
                <a:latin typeface="Tw Cen MT" panose="020B0602020104020603" pitchFamily="34" charset="0"/>
              </a:rPr>
              <a:t>senior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Special privileges are provided on the national important days.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All the international transactions are performed through the LC(Letter </a:t>
            </a:r>
            <a:r>
              <a:rPr lang="en-US" sz="2800" dirty="0" smtClean="0">
                <a:latin typeface="Tw Cen MT" panose="020B0602020104020603" pitchFamily="34" charset="0"/>
              </a:rPr>
              <a:t>of </a:t>
            </a:r>
            <a:r>
              <a:rPr lang="en-US" sz="2800" dirty="0" smtClean="0">
                <a:latin typeface="Tw Cen MT" panose="020B0602020104020603" pitchFamily="34" charset="0"/>
              </a:rPr>
              <a:t>Credit). </a:t>
            </a: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50616" y="529258"/>
            <a:ext cx="9144000" cy="10969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Involvement of Organization in Social Responsibility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w Cen MT" panose="020B0602020104020603" pitchFamily="34" charset="0"/>
              </a:rPr>
              <a:t>The </a:t>
            </a:r>
            <a:r>
              <a:rPr lang="en-US" sz="2800" dirty="0" err="1" smtClean="0">
                <a:latin typeface="Tw Cen MT" panose="020B0602020104020603" pitchFamily="34" charset="0"/>
              </a:rPr>
              <a:t>Panjeree</a:t>
            </a:r>
            <a:r>
              <a:rPr lang="en-US" sz="2800" dirty="0" smtClean="0">
                <a:latin typeface="Tw Cen MT" panose="020B0602020104020603" pitchFamily="34" charset="0"/>
              </a:rPr>
              <a:t> Publications is highly involved in social issues.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It frequently organizes various competitions in multiple categories.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The winners of these competitions are rewarded so that they are encouraged in performing more constructive activities.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In general, national celebrities are invited to attract more people to these competitions.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It responses in the time of </a:t>
            </a:r>
            <a:r>
              <a:rPr lang="en-US" sz="2800" dirty="0" smtClean="0">
                <a:latin typeface="Tw Cen MT" panose="020B0602020104020603" pitchFamily="34" charset="0"/>
              </a:rPr>
              <a:t>disasters </a:t>
            </a:r>
            <a:r>
              <a:rPr lang="en-US" sz="2800" dirty="0" smtClean="0">
                <a:latin typeface="Tw Cen MT" panose="020B0602020104020603" pitchFamily="34" charset="0"/>
              </a:rPr>
              <a:t>as well.</a:t>
            </a:r>
          </a:p>
          <a:p>
            <a:pPr>
              <a:buNone/>
            </a:pPr>
            <a:endParaRPr lang="en-US" sz="28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66156" y="569289"/>
            <a:ext cx="9144000" cy="10969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Involvement of Organization in Social Responsibility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  <a:p>
            <a:r>
              <a:rPr lang="en-US" sz="2800" dirty="0" smtClean="0">
                <a:latin typeface="Tw Cen MT" panose="020B0602020104020603" pitchFamily="34" charset="0"/>
              </a:rPr>
              <a:t>The readers are provided educational materials at the lowest possible price considering the buying capability of the mass people.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The readers also enjoy convenient environment in the </a:t>
            </a:r>
            <a:r>
              <a:rPr lang="en-US" sz="2800" dirty="0" err="1">
                <a:latin typeface="Tw Cen MT" panose="020B0602020104020603" pitchFamily="34" charset="0"/>
              </a:rPr>
              <a:t>P</a:t>
            </a:r>
            <a:r>
              <a:rPr lang="en-US" sz="2800" dirty="0" err="1" smtClean="0">
                <a:latin typeface="Tw Cen MT" panose="020B0602020104020603" pitchFamily="34" charset="0"/>
              </a:rPr>
              <a:t>anjeree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book stores.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Special arrangements like 3D/5D movie theatre delights the young learners.</a:t>
            </a:r>
          </a:p>
          <a:p>
            <a:endParaRPr lang="en-US" sz="2800" dirty="0" smtClean="0">
              <a:latin typeface="Century Gothic" pitchFamily="34" charset="0"/>
            </a:endParaRPr>
          </a:p>
          <a:p>
            <a:pPr>
              <a:buNone/>
            </a:pPr>
            <a:endParaRPr lang="en-US" sz="28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42030" y="626610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Culture of the Organization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w Cen MT" panose="020B0602020104020603" pitchFamily="34" charset="0"/>
              </a:rPr>
              <a:t>The organization is highly strict about reaching the workplace in time and a late more than 10 minutes is considered as a late attendance.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Following the dress code is mandatory.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The Board of directors are responsible for the final decision.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Multiple opinions and viewpoints are highly welcomed and appreciated in ambiguous issues. </a:t>
            </a:r>
          </a:p>
        </p:txBody>
      </p:sp>
    </p:spTree>
    <p:extLst>
      <p:ext uri="{BB962C8B-B14F-4D97-AF65-F5344CB8AC3E}">
        <p14:creationId xmlns:p14="http://schemas.microsoft.com/office/powerpoint/2010/main" val="337376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66156" y="626610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Informal Culture of the Organization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w Cen MT" panose="020B0602020104020603" pitchFamily="34" charset="0"/>
              </a:rPr>
              <a:t>In the birthdays of the reputed writers, their books are exhibited with special offers and they are given gifts to express gratitude.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Employees gossip among themselves whenever there is free time.</a:t>
            </a:r>
            <a:endParaRPr lang="en-US" sz="2800" dirty="0">
              <a:latin typeface="Tw Cen MT" panose="020B0602020104020603" pitchFamily="34" charset="0"/>
            </a:endParaRPr>
          </a:p>
          <a:p>
            <a:r>
              <a:rPr lang="en-US" sz="2800" dirty="0" smtClean="0">
                <a:latin typeface="Tw Cen MT" panose="020B0602020104020603" pitchFamily="34" charset="0"/>
              </a:rPr>
              <a:t>Special discount is given at nationally or internationally important days like 21</a:t>
            </a:r>
            <a:r>
              <a:rPr lang="en-US" sz="2800" baseline="30000" dirty="0" smtClean="0">
                <a:latin typeface="Tw Cen MT" panose="020B0602020104020603" pitchFamily="34" charset="0"/>
              </a:rPr>
              <a:t>st</a:t>
            </a:r>
            <a:r>
              <a:rPr lang="en-US" sz="2800" dirty="0" smtClean="0">
                <a:latin typeface="Tw Cen MT" panose="020B0602020104020603" pitchFamily="34" charset="0"/>
              </a:rPr>
              <a:t> February, Halloween festival etc.  </a:t>
            </a:r>
          </a:p>
        </p:txBody>
      </p:sp>
    </p:spTree>
    <p:extLst>
      <p:ext uri="{BB962C8B-B14F-4D97-AF65-F5344CB8AC3E}">
        <p14:creationId xmlns:p14="http://schemas.microsoft.com/office/powerpoint/2010/main" val="4175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55812" y="626610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Code Of Ethics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w Cen MT" panose="020B0602020104020603" pitchFamily="34" charset="0"/>
              </a:rPr>
              <a:t>The </a:t>
            </a:r>
            <a:r>
              <a:rPr lang="en-US" sz="2800" dirty="0" err="1">
                <a:latin typeface="Tw Cen MT" panose="020B0602020104020603" pitchFamily="34" charset="0"/>
              </a:rPr>
              <a:t>P</a:t>
            </a:r>
            <a:r>
              <a:rPr lang="en-US" sz="2800" dirty="0" err="1" smtClean="0">
                <a:latin typeface="Tw Cen MT" panose="020B0602020104020603" pitchFamily="34" charset="0"/>
              </a:rPr>
              <a:t>anjeree</a:t>
            </a:r>
            <a:r>
              <a:rPr lang="en-US" sz="2800" dirty="0" smtClean="0">
                <a:latin typeface="Tw Cen MT" panose="020B0602020104020603" pitchFamily="34" charset="0"/>
              </a:rPr>
              <a:t> </a:t>
            </a:r>
            <a:r>
              <a:rPr lang="en-US" sz="2800" dirty="0">
                <a:latin typeface="Tw Cen MT" panose="020B0602020104020603" pitchFamily="34" charset="0"/>
              </a:rPr>
              <a:t>P</a:t>
            </a:r>
            <a:r>
              <a:rPr lang="en-US" sz="2800" dirty="0" smtClean="0">
                <a:latin typeface="Tw Cen MT" panose="020B0602020104020603" pitchFamily="34" charset="0"/>
              </a:rPr>
              <a:t>ublications </a:t>
            </a:r>
            <a:r>
              <a:rPr lang="en-US" sz="2800" dirty="0" smtClean="0">
                <a:latin typeface="Tw Cen MT" panose="020B0602020104020603" pitchFamily="34" charset="0"/>
              </a:rPr>
              <a:t>greatly emphasizes on the ethical issues.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It discourages its employees to be involved in unethical activities as well as continues a movement against piracy and other unethical deeds across the country.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New employees are trained to uphold the ethical values and follow the code of ethics.</a:t>
            </a:r>
            <a:endParaRPr lang="en-US" sz="2800" dirty="0">
              <a:latin typeface="Tw Cen MT" panose="020B0602020104020603" pitchFamily="34" charset="0"/>
            </a:endParaRPr>
          </a:p>
          <a:p>
            <a:r>
              <a:rPr lang="en-US" sz="2800" dirty="0" smtClean="0">
                <a:latin typeface="Tw Cen MT" panose="020B0602020104020603" pitchFamily="34" charset="0"/>
              </a:rPr>
              <a:t>Ethical activities are highly appreciated and unethical activities are strongly prohibited and may cause immediate punishment.</a:t>
            </a:r>
          </a:p>
        </p:txBody>
      </p:sp>
    </p:spTree>
    <p:extLst>
      <p:ext uri="{BB962C8B-B14F-4D97-AF65-F5344CB8AC3E}">
        <p14:creationId xmlns:p14="http://schemas.microsoft.com/office/powerpoint/2010/main" val="4175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32012" y="604427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Memories. . .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2055812" y="5943600"/>
            <a:ext cx="7165302" cy="223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pic>
        <p:nvPicPr>
          <p:cNvPr id="2050" name="Picture 2" descr="C:\Users\User\Downloads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412" y="1981200"/>
            <a:ext cx="5791200" cy="38862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8812" y="1600200"/>
            <a:ext cx="35623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4212" y="5943600"/>
            <a:ext cx="988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                  With Md</a:t>
            </a:r>
            <a:r>
              <a:rPr lang="en-US" sz="1500" dirty="0" smtClean="0"/>
              <a:t>. </a:t>
            </a:r>
            <a:r>
              <a:rPr lang="en-US" sz="1500" dirty="0" err="1" smtClean="0"/>
              <a:t>Mahfuzur</a:t>
            </a:r>
            <a:r>
              <a:rPr lang="en-US" sz="1500" dirty="0" smtClean="0"/>
              <a:t> Rahman Khan, COO, </a:t>
            </a:r>
            <a:r>
              <a:rPr lang="en-US" sz="1500" dirty="0" err="1" smtClean="0"/>
              <a:t>Panjeree</a:t>
            </a:r>
            <a:r>
              <a:rPr lang="en-US" sz="1500" dirty="0" smtClean="0"/>
              <a:t> Book Store (PBS)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434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3070076" y="2564904"/>
            <a:ext cx="5688632" cy="14519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dirty="0" smtClean="0">
                <a:latin typeface="Tw Cen MT" panose="020B0602020104020603" pitchFamily="34" charset="0"/>
              </a:rPr>
              <a:t>Thank You!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89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w Cen MT" panose="020B0602020104020603" pitchFamily="34" charset="0"/>
              </a:rPr>
              <a:t>Presented by</a:t>
            </a:r>
            <a:endParaRPr lang="en-US" sz="4800" dirty="0">
              <a:latin typeface="Tw Cen MT" panose="020B06020201040206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468542" cy="39722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500" b="1" u="sng" dirty="0" smtClean="0">
                <a:solidFill>
                  <a:srgbClr val="191B0E"/>
                </a:solidFill>
                <a:latin typeface="Franklin Gothic Book"/>
              </a:rPr>
              <a:t>Group-1</a:t>
            </a: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Franklin Gothic Medium" panose="020B0603020102020204" pitchFamily="34" charset="0"/>
              </a:rPr>
              <a:t>Md. </a:t>
            </a:r>
            <a:r>
              <a:rPr lang="en-US" sz="3000" dirty="0" err="1" smtClean="0">
                <a:latin typeface="Franklin Gothic Medium" panose="020B0603020102020204" pitchFamily="34" charset="0"/>
              </a:rPr>
              <a:t>Tahmidur</a:t>
            </a:r>
            <a:r>
              <a:rPr lang="en-US" sz="3000" dirty="0" smtClean="0">
                <a:latin typeface="Franklin Gothic Medium" panose="020B0603020102020204" pitchFamily="34" charset="0"/>
              </a:rPr>
              <a:t> Rahman </a:t>
            </a:r>
            <a:r>
              <a:rPr lang="en-US" sz="3000" dirty="0" smtClean="0">
                <a:latin typeface="Franklin Gothic Medium" panose="020B0603020102020204" pitchFamily="34" charset="0"/>
              </a:rPr>
              <a:t>Khan </a:t>
            </a:r>
            <a:r>
              <a:rPr lang="en-US" sz="3000" dirty="0" smtClean="0">
                <a:latin typeface="Franklin Gothic Medium" panose="020B0603020102020204" pitchFamily="34" charset="0"/>
              </a:rPr>
              <a:t>	(BSSE0801)</a:t>
            </a:r>
            <a:endParaRPr lang="en-US" sz="30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err="1" smtClean="0">
                <a:latin typeface="Franklin Gothic Medium" panose="020B0603020102020204" pitchFamily="34" charset="0"/>
              </a:rPr>
              <a:t>Iftekhar</a:t>
            </a:r>
            <a:r>
              <a:rPr lang="en-US" sz="3000" dirty="0" smtClean="0">
                <a:latin typeface="Franklin Gothic Medium" panose="020B0603020102020204" pitchFamily="34" charset="0"/>
              </a:rPr>
              <a:t> Hossain</a:t>
            </a:r>
            <a:r>
              <a:rPr lang="en-US" sz="3000" dirty="0">
                <a:latin typeface="Franklin Gothic Medium" panose="020B0603020102020204" pitchFamily="34" charset="0"/>
              </a:rPr>
              <a:t>	</a:t>
            </a:r>
            <a:r>
              <a:rPr lang="en-US" sz="3000" dirty="0" smtClean="0">
                <a:latin typeface="Franklin Gothic Medium" panose="020B0603020102020204" pitchFamily="34" charset="0"/>
              </a:rPr>
              <a:t>		</a:t>
            </a:r>
            <a:r>
              <a:rPr lang="en-US" sz="3000" dirty="0" smtClean="0">
                <a:latin typeface="Franklin Gothic Medium" panose="020B0603020102020204" pitchFamily="34" charset="0"/>
              </a:rPr>
              <a:t>     		(</a:t>
            </a:r>
            <a:r>
              <a:rPr lang="en-US" sz="3000" dirty="0" smtClean="0">
                <a:latin typeface="Franklin Gothic Medium" panose="020B0603020102020204" pitchFamily="34" charset="0"/>
              </a:rPr>
              <a:t>BSSE0802)</a:t>
            </a:r>
            <a:endParaRPr lang="en-US" sz="30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err="1" smtClean="0">
                <a:latin typeface="Franklin Gothic Medium" panose="020B0603020102020204" pitchFamily="34" charset="0"/>
              </a:rPr>
              <a:t>Tahlil</a:t>
            </a:r>
            <a:r>
              <a:rPr lang="en-US" sz="3000" dirty="0" smtClean="0">
                <a:latin typeface="Franklin Gothic Medium" panose="020B0603020102020204" pitchFamily="34" charset="0"/>
              </a:rPr>
              <a:t> 					</a:t>
            </a:r>
            <a:r>
              <a:rPr lang="en-US" sz="3000" dirty="0" smtClean="0">
                <a:latin typeface="Franklin Gothic Medium" panose="020B0603020102020204" pitchFamily="34" charset="0"/>
              </a:rPr>
              <a:t>					(</a:t>
            </a:r>
            <a:r>
              <a:rPr lang="en-US" sz="3000" dirty="0" smtClean="0">
                <a:latin typeface="Franklin Gothic Medium" panose="020B0603020102020204" pitchFamily="34" charset="0"/>
              </a:rPr>
              <a:t>BSSE0803)</a:t>
            </a:r>
            <a:endParaRPr lang="en-US" sz="30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4000" dirty="0" smtClean="0">
              <a:latin typeface="Tw Cen MT" panose="020B0602020104020603" pitchFamily="34" charset="0"/>
            </a:endParaRPr>
          </a:p>
          <a:p>
            <a:endParaRPr lang="en-US" sz="4000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dirty="0" smtClean="0"/>
              <a:t>Organization Visiting: </a:t>
            </a:r>
            <a:r>
              <a:rPr lang="en-US" dirty="0" err="1" smtClean="0"/>
              <a:t>Panjeree</a:t>
            </a:r>
            <a:r>
              <a:rPr lang="en-US" dirty="0" smtClean="0"/>
              <a:t>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Presentation Outline</a:t>
            </a:r>
            <a:endParaRPr lang="en-US" sz="4800" dirty="0">
              <a:latin typeface="Tw Cen MT" panose="020B06020201040206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972272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latin typeface="Tw Cen MT" panose="020B0602020104020603" pitchFamily="34" charset="0"/>
              </a:rPr>
              <a:t>Aim of the pro</a:t>
            </a:r>
            <a:r>
              <a:rPr lang="en-US" sz="4000" dirty="0" smtClean="0">
                <a:latin typeface="+mj-lt"/>
              </a:rPr>
              <a:t>j</a:t>
            </a:r>
            <a:r>
              <a:rPr lang="en-US" sz="4000" dirty="0" smtClean="0">
                <a:latin typeface="Tw Cen MT" panose="020B0602020104020603" pitchFamily="34" charset="0"/>
              </a:rPr>
              <a:t>ect</a:t>
            </a:r>
            <a:endParaRPr lang="en-US" sz="4000" dirty="0">
              <a:latin typeface="Tw Cen MT" panose="020B0602020104020603" pitchFamily="34" charset="0"/>
            </a:endParaRPr>
          </a:p>
          <a:p>
            <a:r>
              <a:rPr lang="en-US" sz="4000" dirty="0">
                <a:latin typeface="Tw Cen MT" panose="020B0602020104020603" pitchFamily="34" charset="0"/>
              </a:rPr>
              <a:t>About the Organization</a:t>
            </a:r>
          </a:p>
          <a:p>
            <a:r>
              <a:rPr lang="en-US" sz="4000" dirty="0" smtClean="0">
                <a:latin typeface="Tw Cen MT" panose="020B0602020104020603" pitchFamily="34" charset="0"/>
              </a:rPr>
              <a:t>Vision and the Values</a:t>
            </a:r>
            <a:endParaRPr lang="en-US" sz="4000" dirty="0">
              <a:latin typeface="Tw Cen MT" panose="020B0602020104020603" pitchFamily="34" charset="0"/>
            </a:endParaRPr>
          </a:p>
          <a:p>
            <a:r>
              <a:rPr lang="en-US" sz="4000" dirty="0">
                <a:latin typeface="Tw Cen MT" panose="020B0602020104020603" pitchFamily="34" charset="0"/>
              </a:rPr>
              <a:t>Hierarchical Structure</a:t>
            </a:r>
          </a:p>
          <a:p>
            <a:r>
              <a:rPr lang="en-US" sz="4000" dirty="0">
                <a:latin typeface="Tw Cen MT" panose="020B0602020104020603" pitchFamily="34" charset="0"/>
              </a:rPr>
              <a:t>Recruitment System</a:t>
            </a:r>
          </a:p>
          <a:p>
            <a:r>
              <a:rPr lang="en-US" sz="4000" dirty="0" smtClean="0">
                <a:latin typeface="Tw Cen MT" panose="020B0602020104020603" pitchFamily="34" charset="0"/>
              </a:rPr>
              <a:t>Organizational Culture</a:t>
            </a:r>
          </a:p>
          <a:p>
            <a:r>
              <a:rPr lang="en-US" sz="4000" dirty="0" smtClean="0">
                <a:latin typeface="Tw Cen MT" panose="020B0602020104020603" pitchFamily="34" charset="0"/>
              </a:rPr>
              <a:t>Involvement in Social Responsibility</a:t>
            </a:r>
            <a:endParaRPr lang="en-US" sz="4000" dirty="0">
              <a:latin typeface="Tw Cen MT" panose="020B0602020104020603" pitchFamily="34" charset="0"/>
            </a:endParaRPr>
          </a:p>
          <a:p>
            <a:r>
              <a:rPr lang="en-US" sz="4000" dirty="0" smtClean="0">
                <a:latin typeface="Tw Cen MT" panose="020B0602020104020603" pitchFamily="34" charset="0"/>
              </a:rPr>
              <a:t>Code of Ethics</a:t>
            </a:r>
            <a:endParaRPr lang="en-US" sz="40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sz="4000" dirty="0" smtClean="0">
              <a:latin typeface="Tw Cen MT" panose="020B0602020104020603" pitchFamily="34" charset="0"/>
            </a:endParaRPr>
          </a:p>
          <a:p>
            <a:endParaRPr lang="en-US" sz="4000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w Cen MT" panose="020B0602020104020603" pitchFamily="34" charset="0"/>
              </a:rPr>
              <a:t>Aim of the Pro</a:t>
            </a:r>
            <a:r>
              <a:rPr lang="en-US" sz="4800" b="1" dirty="0" smtClean="0"/>
              <a:t>j</a:t>
            </a:r>
            <a:r>
              <a:rPr lang="en-US" sz="4800" b="1" dirty="0" smtClean="0">
                <a:latin typeface="Tw Cen MT" panose="020B0602020104020603" pitchFamily="34" charset="0"/>
              </a:rPr>
              <a:t>ect</a:t>
            </a:r>
            <a:endParaRPr lang="en-US" sz="4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1341884" y="2060848"/>
            <a:ext cx="9577064" cy="4267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>
                <a:latin typeface="Tw Cen MT" panose="020B0602020104020603" pitchFamily="34" charset="0"/>
              </a:rPr>
              <a:t>To study the organizational culture</a:t>
            </a:r>
          </a:p>
          <a:p>
            <a:pPr algn="just"/>
            <a:r>
              <a:rPr lang="en-US" sz="4000" dirty="0" smtClean="0">
                <a:latin typeface="Tw Cen MT" panose="020B0602020104020603" pitchFamily="34" charset="0"/>
              </a:rPr>
              <a:t> Know about the structure of an organization</a:t>
            </a:r>
          </a:p>
          <a:p>
            <a:pPr algn="just"/>
            <a:r>
              <a:rPr lang="en-US" sz="4000" dirty="0" smtClean="0">
                <a:latin typeface="Tw Cen MT" panose="020B0602020104020603" pitchFamily="34" charset="0"/>
              </a:rPr>
              <a:t>Get an idea about the relationship between the manager and employees</a:t>
            </a:r>
          </a:p>
          <a:p>
            <a:pPr algn="just"/>
            <a:r>
              <a:rPr lang="en-US" sz="4000" dirty="0" smtClean="0">
                <a:latin typeface="Tw Cen MT" panose="020B0602020104020603" pitchFamily="34" charset="0"/>
              </a:rPr>
              <a:t>To get better understanding about the environment of an organization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latin typeface="Tw Cen MT" panose="020B0602020104020603" pitchFamily="34" charset="0"/>
              </a:rPr>
              <a:t>About the organization: The </a:t>
            </a:r>
            <a:r>
              <a:rPr lang="en-US" sz="4800" b="1" dirty="0" err="1">
                <a:latin typeface="Tw Cen MT" panose="020B0602020104020603" pitchFamily="34" charset="0"/>
              </a:rPr>
              <a:t>P</a:t>
            </a:r>
            <a:r>
              <a:rPr lang="en-US" sz="4800" b="1" dirty="0" err="1" smtClean="0">
                <a:latin typeface="Tw Cen MT" panose="020B0602020104020603" pitchFamily="34" charset="0"/>
              </a:rPr>
              <a:t>anjeree</a:t>
            </a:r>
            <a:r>
              <a:rPr lang="en-US" sz="4800" b="1" dirty="0" smtClean="0">
                <a:latin typeface="Tw Cen MT" panose="020B0602020104020603" pitchFamily="34" charset="0"/>
              </a:rPr>
              <a:t> </a:t>
            </a:r>
            <a:r>
              <a:rPr lang="en-US" sz="4800" b="1" dirty="0">
                <a:latin typeface="Tw Cen MT" panose="020B0602020104020603" pitchFamily="34" charset="0"/>
              </a:rPr>
              <a:t>P</a:t>
            </a:r>
            <a:r>
              <a:rPr lang="en-US" sz="4800" b="1" dirty="0" smtClean="0">
                <a:latin typeface="Tw Cen MT" panose="020B0602020104020603" pitchFamily="34" charset="0"/>
              </a:rPr>
              <a:t>ublications</a:t>
            </a:r>
            <a:endParaRPr lang="en-US" sz="4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1141412" y="1905000"/>
            <a:ext cx="9777536" cy="44230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dirty="0" err="1" smtClean="0">
                <a:latin typeface="Tw Cen MT" panose="020B0602020104020603" pitchFamily="34" charset="0"/>
              </a:rPr>
              <a:t>Panjeree</a:t>
            </a:r>
            <a:r>
              <a:rPr lang="en-US" sz="4000" dirty="0" smtClean="0">
                <a:latin typeface="Tw Cen MT" panose="020B0602020104020603" pitchFamily="34" charset="0"/>
              </a:rPr>
              <a:t> </a:t>
            </a:r>
            <a:r>
              <a:rPr lang="en-US" sz="4000" dirty="0" smtClean="0">
                <a:latin typeface="Tw Cen MT" panose="020B0602020104020603" pitchFamily="34" charset="0"/>
              </a:rPr>
              <a:t>Publications </a:t>
            </a:r>
            <a:r>
              <a:rPr lang="en-US" sz="4000" dirty="0" smtClean="0">
                <a:latin typeface="Tw Cen MT" panose="020B0602020104020603" pitchFamily="34" charset="0"/>
              </a:rPr>
              <a:t>is one of the leading publications in Bangladesh.</a:t>
            </a:r>
          </a:p>
          <a:p>
            <a:pPr algn="just"/>
            <a:r>
              <a:rPr lang="en-US" sz="4000" dirty="0" smtClean="0">
                <a:latin typeface="Tw Cen MT" panose="020B0602020104020603" pitchFamily="34" charset="0"/>
              </a:rPr>
              <a:t>Started its journey in the year of 2000.</a:t>
            </a:r>
          </a:p>
          <a:p>
            <a:pPr algn="just"/>
            <a:r>
              <a:rPr lang="en-US" sz="4000" dirty="0" smtClean="0">
                <a:latin typeface="Tw Cen MT" panose="020B0602020104020603" pitchFamily="34" charset="0"/>
              </a:rPr>
              <a:t>It is exceptionally popular to the people of Bangladesh, specially to the students for its quality products.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812" y="457200"/>
            <a:ext cx="1428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0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6924" y="604427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Vision and Values: </a:t>
            </a:r>
            <a:r>
              <a:rPr lang="en-US" sz="3600" b="1" dirty="0" err="1" smtClean="0">
                <a:latin typeface="Tw Cen MT" panose="020B0602020104020603" pitchFamily="34" charset="0"/>
              </a:rPr>
              <a:t>Panjeree</a:t>
            </a:r>
            <a:r>
              <a:rPr lang="en-US" sz="3600" b="1" dirty="0" smtClean="0">
                <a:latin typeface="Tw Cen MT" panose="020B0602020104020603" pitchFamily="34" charset="0"/>
              </a:rPr>
              <a:t> Publications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4098" name="Picture 2" descr="C:\Users\User\Downloads\a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6413" y="529273"/>
            <a:ext cx="1273175" cy="76390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9577064" cy="4044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Tw Cen MT" panose="020B0602020104020603" pitchFamily="34" charset="0"/>
              </a:rPr>
              <a:t>Vision : To provide quality </a:t>
            </a:r>
            <a:r>
              <a:rPr lang="en-US" sz="3200" dirty="0" smtClean="0">
                <a:latin typeface="Tw Cen MT" panose="020B0602020104020603" pitchFamily="34" charset="0"/>
              </a:rPr>
              <a:t>educational materials </a:t>
            </a:r>
            <a:r>
              <a:rPr lang="en-US" sz="3200" dirty="0" smtClean="0">
                <a:latin typeface="Tw Cen MT" panose="020B0602020104020603" pitchFamily="34" charset="0"/>
              </a:rPr>
              <a:t>to everyone and discourage piracy.</a:t>
            </a:r>
            <a:endParaRPr lang="en-US" sz="3200" dirty="0">
              <a:latin typeface="Tw Cen MT" panose="020B0602020104020603" pitchFamily="34" charset="0"/>
            </a:endParaRPr>
          </a:p>
          <a:p>
            <a:r>
              <a:rPr lang="en-US" sz="3200" dirty="0" smtClean="0">
                <a:latin typeface="Tw Cen MT" panose="020B0602020104020603" pitchFamily="34" charset="0"/>
              </a:rPr>
              <a:t>Values :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 smtClean="0">
                <a:latin typeface="Tw Cen MT" panose="020B0602020104020603" pitchFamily="34" charset="0"/>
              </a:rPr>
              <a:t>Result </a:t>
            </a:r>
            <a:r>
              <a:rPr lang="en-US" sz="2600" dirty="0">
                <a:latin typeface="Tw Cen MT" panose="020B0602020104020603" pitchFamily="34" charset="0"/>
              </a:rPr>
              <a:t>Driven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 smtClean="0">
                <a:latin typeface="Tw Cen MT" panose="020B0602020104020603" pitchFamily="34" charset="0"/>
              </a:rPr>
              <a:t>Liable &amp; </a:t>
            </a:r>
            <a:r>
              <a:rPr lang="en-US" sz="2600" dirty="0">
                <a:latin typeface="Tw Cen MT" panose="020B0602020104020603" pitchFamily="34" charset="0"/>
              </a:rPr>
              <a:t>Transparent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 smtClean="0">
                <a:latin typeface="Tw Cen MT" panose="020B0602020104020603" pitchFamily="34" charset="0"/>
              </a:rPr>
              <a:t>Determined</a:t>
            </a:r>
            <a:r>
              <a:rPr lang="en-US" sz="2600" dirty="0" smtClean="0">
                <a:latin typeface="Tw Cen MT" panose="020B0602020104020603" pitchFamily="34" charset="0"/>
              </a:rPr>
              <a:t> &amp; Respectful</a:t>
            </a:r>
            <a:endParaRPr lang="en-US" sz="2600" dirty="0">
              <a:latin typeface="Tw Cen MT" panose="020B0602020104020603" pitchFamily="34" charset="0"/>
            </a:endParaRP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 smtClean="0">
                <a:latin typeface="Tw Cen MT" panose="020B0602020104020603" pitchFamily="34" charset="0"/>
              </a:rPr>
              <a:t>Creative &amp; Cooperative</a:t>
            </a:r>
            <a:endParaRPr lang="en-US" sz="2600" dirty="0">
              <a:latin typeface="Tw Cen MT" panose="020B0602020104020603" pitchFamily="34" charset="0"/>
            </a:endParaRP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>
                <a:latin typeface="Tw Cen MT" panose="020B0602020104020603" pitchFamily="34" charset="0"/>
              </a:rPr>
              <a:t>Focused on </a:t>
            </a:r>
            <a:r>
              <a:rPr lang="en-US" sz="2600" dirty="0" smtClean="0">
                <a:latin typeface="Tw Cen MT" panose="020B0602020104020603" pitchFamily="34" charset="0"/>
              </a:rPr>
              <a:t>Readers Interest</a:t>
            </a:r>
            <a:endParaRPr lang="en-US" sz="2600" dirty="0">
              <a:latin typeface="Tw Cen MT" panose="020B0602020104020603" pitchFamily="34" charset="0"/>
            </a:endParaRPr>
          </a:p>
          <a:p>
            <a:endParaRPr lang="en-US" sz="3200" dirty="0">
              <a:latin typeface="Tw Cen MT" panose="020B0602020104020603" pitchFamily="34" charset="0"/>
            </a:endParaRPr>
          </a:p>
          <a:p>
            <a:pPr algn="just"/>
            <a:endParaRPr lang="en-US" sz="4000" dirty="0" smtClean="0">
              <a:latin typeface="Tw Cen MT" panose="020B0602020104020603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475038" y="3581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4812" y="604427"/>
            <a:ext cx="9144000" cy="10969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Organizational Structure: The </a:t>
            </a:r>
            <a:r>
              <a:rPr lang="en-US" sz="3600" b="1" dirty="0" err="1" smtClean="0">
                <a:latin typeface="Tw Cen MT" panose="020B0602020104020603" pitchFamily="34" charset="0"/>
              </a:rPr>
              <a:t>Panjeree</a:t>
            </a:r>
            <a:r>
              <a:rPr lang="en-US" sz="3600" b="1" dirty="0" smtClean="0">
                <a:latin typeface="Tw Cen MT" panose="020B0602020104020603" pitchFamily="34" charset="0"/>
              </a:rPr>
              <a:t> 							Publications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Panjeree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Publications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manages its business and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operations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through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distinct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units namely: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4430" lvl="3" indent="-514350">
              <a:buFont typeface="+mj-lt"/>
              <a:buAutoNum type="arabicPeriod"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Marketing Unit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4430" lvl="3" indent="-514350">
              <a:buFont typeface="+mj-lt"/>
              <a:buAutoNum type="arabicPeriod"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Procurement Unit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4430" lvl="3" indent="-514350">
              <a:buFont typeface="+mj-lt"/>
              <a:buAutoNum type="arabicPeriod"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Accounting Unit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 and Others</a:t>
            </a:r>
          </a:p>
        </p:txBody>
      </p:sp>
    </p:spTree>
    <p:extLst>
      <p:ext uri="{BB962C8B-B14F-4D97-AF65-F5344CB8AC3E}">
        <p14:creationId xmlns:p14="http://schemas.microsoft.com/office/powerpoint/2010/main" val="267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1012" y="744637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Managerial Hierarchy </a:t>
            </a:r>
            <a:r>
              <a:rPr lang="en-US" sz="2400" b="1" dirty="0" smtClean="0">
                <a:latin typeface="Tw Cen MT" panose="020B0602020104020603" pitchFamily="34" charset="0"/>
              </a:rPr>
              <a:t>(Management level)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327327"/>
              </p:ext>
            </p:extLst>
          </p:nvPr>
        </p:nvGraphicFramePr>
        <p:xfrm>
          <a:off x="1485900" y="1700808"/>
          <a:ext cx="8712967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25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59202" y="626610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w Cen MT" panose="020B0602020104020603" pitchFamily="34" charset="0"/>
              </a:rPr>
              <a:t>Managerial Hierarchy </a:t>
            </a:r>
            <a:r>
              <a:rPr lang="en-US" sz="2400" b="1" dirty="0" smtClean="0">
                <a:latin typeface="Tw Cen MT" panose="020B0602020104020603" pitchFamily="34" charset="0"/>
              </a:rPr>
              <a:t>(Unit wise)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6414" y="529258"/>
            <a:ext cx="1273101" cy="76386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9756" y="6518274"/>
            <a:ext cx="1676400" cy="320676"/>
          </a:xfrm>
        </p:spPr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1740" y="6518274"/>
            <a:ext cx="5864674" cy="320676"/>
          </a:xfrm>
        </p:spPr>
        <p:txBody>
          <a:bodyPr/>
          <a:lstStyle/>
          <a:p>
            <a:r>
              <a:rPr lang="en-US" smtClean="0"/>
              <a:t>Organization Visiting: Panjeree Publications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w Cen MT" panose="020B06020201040206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6518287"/>
              </p:ext>
            </p:extLst>
          </p:nvPr>
        </p:nvGraphicFramePr>
        <p:xfrm>
          <a:off x="377825" y="1905000"/>
          <a:ext cx="11811000" cy="452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61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910</Words>
  <Application>Microsoft Office PowerPoint</Application>
  <PresentationFormat>Custom</PresentationFormat>
  <Paragraphs>197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Century Gothic</vt:lpstr>
      <vt:lpstr>Euphemia</vt:lpstr>
      <vt:lpstr>Franklin Gothic Book</vt:lpstr>
      <vt:lpstr>Franklin Gothic Medium</vt:lpstr>
      <vt:lpstr>Tw Cen MT</vt:lpstr>
      <vt:lpstr>Verdana</vt:lpstr>
      <vt:lpstr>Wingdings 3</vt:lpstr>
      <vt:lpstr>Wisp</vt:lpstr>
      <vt:lpstr>Organization Visiting: The Panjeree Publications </vt:lpstr>
      <vt:lpstr>Presented by</vt:lpstr>
      <vt:lpstr>Presentation Outline</vt:lpstr>
      <vt:lpstr>Aim of the Project</vt:lpstr>
      <vt:lpstr>About the organization: The Panjeree Publications</vt:lpstr>
      <vt:lpstr>Vision and Values: Panjeree Publications</vt:lpstr>
      <vt:lpstr>Organizational Structure: The Panjeree        Publications</vt:lpstr>
      <vt:lpstr>Managerial Hierarchy (Management level)</vt:lpstr>
      <vt:lpstr>Managerial Hierarchy (Unit wise)</vt:lpstr>
      <vt:lpstr>Recruitment System</vt:lpstr>
      <vt:lpstr>Orienting New Employees</vt:lpstr>
      <vt:lpstr>Culture of the Organization</vt:lpstr>
      <vt:lpstr>Involvement of Organization in Social Responsibility</vt:lpstr>
      <vt:lpstr>Involvement of Organization in Social Responsibility</vt:lpstr>
      <vt:lpstr>Culture of the Organization</vt:lpstr>
      <vt:lpstr>Informal Culture of the Organization</vt:lpstr>
      <vt:lpstr>Code Of Ethics</vt:lpstr>
      <vt:lpstr>Memories. . 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2016-02-14T15:04:46Z</dcterms:created>
  <dcterms:modified xsi:type="dcterms:W3CDTF">2017-10-24T07:23:08Z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