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9" r:id="rId6"/>
    <p:sldId id="260" r:id="rId7"/>
    <p:sldId id="261" r:id="rId8"/>
    <p:sldId id="262" r:id="rId9"/>
    <p:sldId id="265" r:id="rId10"/>
    <p:sldId id="274" r:id="rId11"/>
    <p:sldId id="263" r:id="rId12"/>
    <p:sldId id="264" r:id="rId13"/>
    <p:sldId id="266" r:id="rId14"/>
    <p:sldId id="275" r:id="rId15"/>
    <p:sldId id="268" r:id="rId16"/>
    <p:sldId id="269" r:id="rId17"/>
    <p:sldId id="270" r:id="rId18"/>
    <p:sldId id="272" r:id="rId19"/>
    <p:sldId id="273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5673554-1B64-418C-8A48-CE39F00EAB3F}" type="CATEGORYNAME">
                      <a:rPr lang="en-US" sz="1800" b="1">
                        <a:latin typeface="Tw Cen MT" panose="020B0602020104020603" pitchFamily="34" charset="0"/>
                      </a:rPr>
                      <a:pPr>
                        <a:defRPr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940058479532161"/>
                      <c:h val="8.2272727272727275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3.581877100888705E-2"/>
                  <c:y val="6.0607253638749704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C7AA153-CE44-4F41-9AE8-C6DC3613E0E6}" type="CATEGORYNAME">
                      <a:rPr lang="en-US" sz="1800" b="1">
                        <a:latin typeface="Tw Cen MT" panose="020B0602020104020603" pitchFamily="34" charset="0"/>
                      </a:rPr>
                      <a:pPr>
                        <a:defRPr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60233918128653"/>
                      <c:h val="0.1246969696969696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E81E137-BE5C-4683-9E0E-96A231A0E331}" type="CATEGORYNAME">
                      <a:rPr lang="en-US" sz="1800" b="1">
                        <a:latin typeface="Tw Cen MT" panose="020B0602020104020603" pitchFamily="34" charset="0"/>
                      </a:rPr>
                      <a:pPr>
                        <a:defRPr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421052631578947"/>
                      <c:h val="8.5303030303030297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7.3099415204677025E-4"/>
                  <c:y val="-8.333333333333332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DB8F921-5080-4CE5-9DC8-C3246EE22E08}" type="CATEGORYNAME">
                      <a:rPr lang="en-US" sz="1800" b="1" dirty="0">
                        <a:latin typeface="Tw Cen MT" panose="020B0602020104020603" pitchFamily="34" charset="0"/>
                      </a:rPr>
                      <a:pPr>
                        <a:defRPr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117684302620067"/>
                      <c:h val="0.1277272727272727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057CE5A-583A-44F9-A054-61A7B21DA9C5}" type="CATEGORYNAME">
                      <a:rPr lang="en-US" sz="1800" b="1">
                        <a:latin typeface="Tw Cen MT" panose="020B0602020104020603" pitchFamily="34" charset="0"/>
                      </a:rPr>
                      <a:pPr>
                        <a:defRPr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23684210526317"/>
                      <c:h val="7.6212121212121217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1.023391812865497E-2"/>
                  <c:y val="1.1930326890979837E-7"/>
                </c:manualLayout>
              </c:layout>
              <c:tx>
                <c:rich>
                  <a:bodyPr/>
                  <a:lstStyle/>
                  <a:p>
                    <a:fld id="{AA28339B-1561-4832-BD0A-300B5780D49A}" type="CATEGORYNAME">
                      <a:rPr lang="en-US" sz="1800" b="1">
                        <a:latin typeface="Tw Cen MT" panose="020B0602020104020603" pitchFamily="34" charset="0"/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5"/>
                      <c:h val="5.8030303030303029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Hard Work</c:v>
                </c:pt>
                <c:pt idx="1">
                  <c:v>Time</c:v>
                </c:pt>
                <c:pt idx="2">
                  <c:v>Benefit</c:v>
                </c:pt>
                <c:pt idx="3">
                  <c:v>Behaviour</c:v>
                </c:pt>
                <c:pt idx="4">
                  <c:v>Attendance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BE3C0-30DA-4497-9B8D-01B5AE659BDC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7F7D6E-9204-4253-85D5-0878576D146D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Presented By,</a:t>
          </a:r>
          <a:endParaRPr lang="en-US" dirty="0"/>
        </a:p>
      </dgm:t>
    </dgm:pt>
    <dgm:pt modelId="{8CA2B1C9-6F2A-4E99-B9ED-EE36CF1EFFE0}" type="parTrans" cxnId="{D5D66CAF-00D7-4803-B0CB-F210006E1051}">
      <dgm:prSet/>
      <dgm:spPr/>
      <dgm:t>
        <a:bodyPr/>
        <a:lstStyle/>
        <a:p>
          <a:endParaRPr lang="en-US"/>
        </a:p>
      </dgm:t>
    </dgm:pt>
    <dgm:pt modelId="{AEB7899E-90C7-4C2A-81A0-343F6C899BE6}" type="sibTrans" cxnId="{D5D66CAF-00D7-4803-B0CB-F210006E1051}">
      <dgm:prSet/>
      <dgm:spPr/>
      <dgm:t>
        <a:bodyPr/>
        <a:lstStyle/>
        <a:p>
          <a:endParaRPr lang="en-US"/>
        </a:p>
      </dgm:t>
    </dgm:pt>
    <dgm:pt modelId="{3732D273-8410-4601-85A0-12B720116A2D}" type="pres">
      <dgm:prSet presAssocID="{E2FBE3C0-30DA-4497-9B8D-01B5AE659BD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00DFAA3-94B2-46E9-89EE-5AB2A2231E89}" type="pres">
      <dgm:prSet presAssocID="{A47F7D6E-9204-4253-85D5-0878576D146D}" presName="horFlow" presStyleCnt="0"/>
      <dgm:spPr/>
    </dgm:pt>
    <dgm:pt modelId="{26F8A354-F12E-4D48-BF77-F8B316117D5F}" type="pres">
      <dgm:prSet presAssocID="{A47F7D6E-9204-4253-85D5-0878576D146D}" presName="bigChev" presStyleLbl="node1" presStyleIdx="0" presStyleCnt="1" custScaleX="178462"/>
      <dgm:spPr/>
      <dgm:t>
        <a:bodyPr/>
        <a:lstStyle/>
        <a:p>
          <a:endParaRPr lang="en-US"/>
        </a:p>
      </dgm:t>
    </dgm:pt>
  </dgm:ptLst>
  <dgm:cxnLst>
    <dgm:cxn modelId="{D5D66CAF-00D7-4803-B0CB-F210006E1051}" srcId="{E2FBE3C0-30DA-4497-9B8D-01B5AE659BDC}" destId="{A47F7D6E-9204-4253-85D5-0878576D146D}" srcOrd="0" destOrd="0" parTransId="{8CA2B1C9-6F2A-4E99-B9ED-EE36CF1EFFE0}" sibTransId="{AEB7899E-90C7-4C2A-81A0-343F6C899BE6}"/>
    <dgm:cxn modelId="{FCB20428-3686-41FD-82F5-0EC9427ADBAA}" type="presOf" srcId="{A47F7D6E-9204-4253-85D5-0878576D146D}" destId="{26F8A354-F12E-4D48-BF77-F8B316117D5F}" srcOrd="0" destOrd="0" presId="urn:microsoft.com/office/officeart/2005/8/layout/lProcess3"/>
    <dgm:cxn modelId="{8D8830C7-4C0A-441D-AE28-2DA01BDD05E6}" type="presOf" srcId="{E2FBE3C0-30DA-4497-9B8D-01B5AE659BDC}" destId="{3732D273-8410-4601-85A0-12B720116A2D}" srcOrd="0" destOrd="0" presId="urn:microsoft.com/office/officeart/2005/8/layout/lProcess3"/>
    <dgm:cxn modelId="{0C3DD95C-19D7-4670-BA5C-F79F5EC74AF9}" type="presParOf" srcId="{3732D273-8410-4601-85A0-12B720116A2D}" destId="{900DFAA3-94B2-46E9-89EE-5AB2A2231E89}" srcOrd="0" destOrd="0" presId="urn:microsoft.com/office/officeart/2005/8/layout/lProcess3"/>
    <dgm:cxn modelId="{18031BA1-77A8-45EB-A14A-7E5D7FACFDC2}" type="presParOf" srcId="{900DFAA3-94B2-46E9-89EE-5AB2A2231E89}" destId="{26F8A354-F12E-4D48-BF77-F8B316117D5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6491BA-4AAA-4DE8-9EA0-E6C2AD7E48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6C0716-94DA-4C8E-B45E-B12088AD4FB9}" type="pres">
      <dgm:prSet presAssocID="{1C6491BA-4AAA-4DE8-9EA0-E6C2AD7E48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645560A0-A1F7-4536-8B54-261CDCE30377}" type="presOf" srcId="{1C6491BA-4AAA-4DE8-9EA0-E6C2AD7E48C9}" destId="{E56C0716-94DA-4C8E-B45E-B12088AD4FB9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C80918D-41B4-4D19-B3B4-599F45005353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117B6-1223-4AF1-ACDD-77126148F936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Recruitment:</a:t>
          </a:r>
          <a:endParaRPr lang="en-US" dirty="0"/>
        </a:p>
      </dgm:t>
    </dgm:pt>
    <dgm:pt modelId="{59392015-F08A-4040-AE1E-53625EDB0677}" type="parTrans" cxnId="{2A9DA994-5E8A-44D9-A9C9-23F16C83DA24}">
      <dgm:prSet/>
      <dgm:spPr/>
      <dgm:t>
        <a:bodyPr/>
        <a:lstStyle/>
        <a:p>
          <a:endParaRPr lang="en-US"/>
        </a:p>
      </dgm:t>
    </dgm:pt>
    <dgm:pt modelId="{8F0ED1A7-8E36-4952-8953-02538FDC06C2}" type="sibTrans" cxnId="{2A9DA994-5E8A-44D9-A9C9-23F16C83DA24}">
      <dgm:prSet/>
      <dgm:spPr/>
      <dgm:t>
        <a:bodyPr/>
        <a:lstStyle/>
        <a:p>
          <a:endParaRPr lang="en-US"/>
        </a:p>
      </dgm:t>
    </dgm:pt>
    <dgm:pt modelId="{000CE92F-9CF2-4124-A96E-B94848902988}" type="pres">
      <dgm:prSet presAssocID="{3C80918D-41B4-4D19-B3B4-599F4500535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628CD19-996F-421C-B99E-03A07F54BFA7}" type="pres">
      <dgm:prSet presAssocID="{ECB117B6-1223-4AF1-ACDD-77126148F936}" presName="horFlow" presStyleCnt="0"/>
      <dgm:spPr/>
    </dgm:pt>
    <dgm:pt modelId="{02547040-D682-42C9-883E-AA7FC84EE3EE}" type="pres">
      <dgm:prSet presAssocID="{ECB117B6-1223-4AF1-ACDD-77126148F936}" presName="bigChev" presStyleLbl="node1" presStyleIdx="0" presStyleCnt="1" custScaleX="326115" custScaleY="143261"/>
      <dgm:spPr/>
      <dgm:t>
        <a:bodyPr/>
        <a:lstStyle/>
        <a:p>
          <a:endParaRPr lang="en-US"/>
        </a:p>
      </dgm:t>
    </dgm:pt>
  </dgm:ptLst>
  <dgm:cxnLst>
    <dgm:cxn modelId="{ED58EC7A-1008-4E2A-B660-81410A24B64E}" type="presOf" srcId="{ECB117B6-1223-4AF1-ACDD-77126148F936}" destId="{02547040-D682-42C9-883E-AA7FC84EE3EE}" srcOrd="0" destOrd="0" presId="urn:microsoft.com/office/officeart/2005/8/layout/lProcess3"/>
    <dgm:cxn modelId="{E8AE7C2F-3BA3-4DC3-9F0B-3E7E54727C05}" type="presOf" srcId="{3C80918D-41B4-4D19-B3B4-599F45005353}" destId="{000CE92F-9CF2-4124-A96E-B94848902988}" srcOrd="0" destOrd="0" presId="urn:microsoft.com/office/officeart/2005/8/layout/lProcess3"/>
    <dgm:cxn modelId="{2A9DA994-5E8A-44D9-A9C9-23F16C83DA24}" srcId="{3C80918D-41B4-4D19-B3B4-599F45005353}" destId="{ECB117B6-1223-4AF1-ACDD-77126148F936}" srcOrd="0" destOrd="0" parTransId="{59392015-F08A-4040-AE1E-53625EDB0677}" sibTransId="{8F0ED1A7-8E36-4952-8953-02538FDC06C2}"/>
    <dgm:cxn modelId="{FEBEB83C-95DC-4053-AD4C-B78260C33F7E}" type="presParOf" srcId="{000CE92F-9CF2-4124-A96E-B94848902988}" destId="{E628CD19-996F-421C-B99E-03A07F54BFA7}" srcOrd="0" destOrd="0" presId="urn:microsoft.com/office/officeart/2005/8/layout/lProcess3"/>
    <dgm:cxn modelId="{FD809783-E148-418E-B62C-E082235C8EEF}" type="presParOf" srcId="{E628CD19-996F-421C-B99E-03A07F54BFA7}" destId="{02547040-D682-42C9-883E-AA7FC84EE3E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DDCDCD-1584-4976-89F8-6D6302386957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547A2-D916-42ED-8015-23D81170D222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Recruitment:</a:t>
          </a:r>
          <a:endParaRPr lang="en-US" dirty="0"/>
        </a:p>
      </dgm:t>
    </dgm:pt>
    <dgm:pt modelId="{CB9C0B7E-E301-423D-ABF5-8616E648148E}" type="parTrans" cxnId="{9E03F3BC-E712-41E1-BCE4-42D9AF86BEFA}">
      <dgm:prSet/>
      <dgm:spPr/>
      <dgm:t>
        <a:bodyPr/>
        <a:lstStyle/>
        <a:p>
          <a:endParaRPr lang="en-US"/>
        </a:p>
      </dgm:t>
    </dgm:pt>
    <dgm:pt modelId="{CDF54439-1CC2-4B6B-89E2-88CC449F8E43}" type="sibTrans" cxnId="{9E03F3BC-E712-41E1-BCE4-42D9AF86BEFA}">
      <dgm:prSet/>
      <dgm:spPr/>
      <dgm:t>
        <a:bodyPr/>
        <a:lstStyle/>
        <a:p>
          <a:endParaRPr lang="en-US"/>
        </a:p>
      </dgm:t>
    </dgm:pt>
    <dgm:pt modelId="{1B0C2F6E-B4BF-44D9-88F7-DCBCFDF03929}" type="pres">
      <dgm:prSet presAssocID="{76DDCDCD-1584-4976-89F8-6D63023869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073939-4CA0-414C-B08D-4909E8355DFE}" type="pres">
      <dgm:prSet presAssocID="{5C6547A2-D916-42ED-8015-23D81170D222}" presName="horFlow" presStyleCnt="0"/>
      <dgm:spPr/>
    </dgm:pt>
    <dgm:pt modelId="{98F6BD07-4962-4871-91AC-1B0044FC79A5}" type="pres">
      <dgm:prSet presAssocID="{5C6547A2-D916-42ED-8015-23D81170D222}" presName="bigChev" presStyleLbl="node1" presStyleIdx="0" presStyleCnt="1" custScaleX="136802" custLinFactX="-11311" custLinFactNeighborX="-100000" custLinFactNeighborY="-61"/>
      <dgm:spPr/>
      <dgm:t>
        <a:bodyPr/>
        <a:lstStyle/>
        <a:p>
          <a:endParaRPr lang="en-US"/>
        </a:p>
      </dgm:t>
    </dgm:pt>
  </dgm:ptLst>
  <dgm:cxnLst>
    <dgm:cxn modelId="{9E03F3BC-E712-41E1-BCE4-42D9AF86BEFA}" srcId="{76DDCDCD-1584-4976-89F8-6D6302386957}" destId="{5C6547A2-D916-42ED-8015-23D81170D222}" srcOrd="0" destOrd="0" parTransId="{CB9C0B7E-E301-423D-ABF5-8616E648148E}" sibTransId="{CDF54439-1CC2-4B6B-89E2-88CC449F8E43}"/>
    <dgm:cxn modelId="{2D3DBD34-9219-43FD-AEEF-FE3A0ACFB513}" type="presOf" srcId="{76DDCDCD-1584-4976-89F8-6D6302386957}" destId="{1B0C2F6E-B4BF-44D9-88F7-DCBCFDF03929}" srcOrd="0" destOrd="0" presId="urn:microsoft.com/office/officeart/2005/8/layout/lProcess3"/>
    <dgm:cxn modelId="{35353E42-FB59-4E7A-8EEE-9F84FB5BAA89}" type="presOf" srcId="{5C6547A2-D916-42ED-8015-23D81170D222}" destId="{98F6BD07-4962-4871-91AC-1B0044FC79A5}" srcOrd="0" destOrd="0" presId="urn:microsoft.com/office/officeart/2005/8/layout/lProcess3"/>
    <dgm:cxn modelId="{E75DE635-81BA-4274-8B28-205C60B61FAC}" type="presParOf" srcId="{1B0C2F6E-B4BF-44D9-88F7-DCBCFDF03929}" destId="{C8073939-4CA0-414C-B08D-4909E8355DFE}" srcOrd="0" destOrd="0" presId="urn:microsoft.com/office/officeart/2005/8/layout/lProcess3"/>
    <dgm:cxn modelId="{736E86D9-5A70-4772-B311-02957CD6BF26}" type="presParOf" srcId="{C8073939-4CA0-414C-B08D-4909E8355DFE}" destId="{98F6BD07-4962-4871-91AC-1B0044FC79A5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0EA81CC-DB4D-42CA-80C6-09144DFC9D1F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E9F25-0A2F-42CE-8BBC-8F9DEC8AB2F7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Socialization Process:</a:t>
          </a:r>
          <a:endParaRPr lang="en-US" dirty="0"/>
        </a:p>
      </dgm:t>
    </dgm:pt>
    <dgm:pt modelId="{98DC7F75-53D7-4AD6-85A8-351C46476382}" type="parTrans" cxnId="{B70AE5D3-C3CC-43FE-A5B8-9730671020B5}">
      <dgm:prSet/>
      <dgm:spPr/>
      <dgm:t>
        <a:bodyPr/>
        <a:lstStyle/>
        <a:p>
          <a:endParaRPr lang="en-US"/>
        </a:p>
      </dgm:t>
    </dgm:pt>
    <dgm:pt modelId="{FAE7367E-6F7A-4E94-B906-2124229C4448}" type="sibTrans" cxnId="{B70AE5D3-C3CC-43FE-A5B8-9730671020B5}">
      <dgm:prSet/>
      <dgm:spPr/>
      <dgm:t>
        <a:bodyPr/>
        <a:lstStyle/>
        <a:p>
          <a:endParaRPr lang="en-US"/>
        </a:p>
      </dgm:t>
    </dgm:pt>
    <dgm:pt modelId="{67A166D4-9B47-4FBB-B44E-AEDD50EFB108}" type="pres">
      <dgm:prSet presAssocID="{70EA81CC-DB4D-42CA-80C6-09144DFC9D1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1A3DB1-78DD-46F8-BAA0-BD03FF3F59C5}" type="pres">
      <dgm:prSet presAssocID="{C26E9F25-0A2F-42CE-8BBC-8F9DEC8AB2F7}" presName="horFlow" presStyleCnt="0"/>
      <dgm:spPr/>
    </dgm:pt>
    <dgm:pt modelId="{17DE4429-026C-4866-B364-F4016C486611}" type="pres">
      <dgm:prSet presAssocID="{C26E9F25-0A2F-42CE-8BBC-8F9DEC8AB2F7}" presName="bigChev" presStyleLbl="node1" presStyleIdx="0" presStyleCnt="1" custScaleX="326115" custScaleY="208491"/>
      <dgm:spPr/>
      <dgm:t>
        <a:bodyPr/>
        <a:lstStyle/>
        <a:p>
          <a:endParaRPr lang="en-US"/>
        </a:p>
      </dgm:t>
    </dgm:pt>
  </dgm:ptLst>
  <dgm:cxnLst>
    <dgm:cxn modelId="{B70AE5D3-C3CC-43FE-A5B8-9730671020B5}" srcId="{70EA81CC-DB4D-42CA-80C6-09144DFC9D1F}" destId="{C26E9F25-0A2F-42CE-8BBC-8F9DEC8AB2F7}" srcOrd="0" destOrd="0" parTransId="{98DC7F75-53D7-4AD6-85A8-351C46476382}" sibTransId="{FAE7367E-6F7A-4E94-B906-2124229C4448}"/>
    <dgm:cxn modelId="{3D46A5AC-663A-44F2-8FFE-2922EC2F0F72}" type="presOf" srcId="{70EA81CC-DB4D-42CA-80C6-09144DFC9D1F}" destId="{67A166D4-9B47-4FBB-B44E-AEDD50EFB108}" srcOrd="0" destOrd="0" presId="urn:microsoft.com/office/officeart/2005/8/layout/lProcess3"/>
    <dgm:cxn modelId="{4848AA3D-F4FC-4ADA-BBDF-2CF29C974DE5}" type="presOf" srcId="{C26E9F25-0A2F-42CE-8BBC-8F9DEC8AB2F7}" destId="{17DE4429-026C-4866-B364-F4016C486611}" srcOrd="0" destOrd="0" presId="urn:microsoft.com/office/officeart/2005/8/layout/lProcess3"/>
    <dgm:cxn modelId="{86D6268B-1090-44DE-9805-E46F4D721DC5}" type="presParOf" srcId="{67A166D4-9B47-4FBB-B44E-AEDD50EFB108}" destId="{7A1A3DB1-78DD-46F8-BAA0-BD03FF3F59C5}" srcOrd="0" destOrd="0" presId="urn:microsoft.com/office/officeart/2005/8/layout/lProcess3"/>
    <dgm:cxn modelId="{51C34D46-C835-4197-8282-007C0C5A68B1}" type="presParOf" srcId="{7A1A3DB1-78DD-46F8-BAA0-BD03FF3F59C5}" destId="{17DE4429-026C-4866-B364-F4016C48661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81618E-5D37-4AA3-A67D-1360D96CAC4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3B25AB-B158-4C5D-8345-F9F6DEBD9EA2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800" dirty="0" smtClean="0">
              <a:latin typeface="Tw Cen MT" panose="020B0602020104020603" pitchFamily="34" charset="0"/>
            </a:rPr>
            <a:t>Initial Introduction</a:t>
          </a:r>
          <a:endParaRPr lang="en-US" sz="1800" dirty="0">
            <a:latin typeface="Tw Cen MT" panose="020B0602020104020603" pitchFamily="34" charset="0"/>
          </a:endParaRPr>
        </a:p>
      </dgm:t>
    </dgm:pt>
    <dgm:pt modelId="{93A3BE39-448A-4F39-90BD-63949417B864}" type="parTrans" cxnId="{D0EBB95F-5E92-43A1-96B4-EA754340A252}">
      <dgm:prSet/>
      <dgm:spPr/>
      <dgm:t>
        <a:bodyPr/>
        <a:lstStyle/>
        <a:p>
          <a:endParaRPr lang="en-US"/>
        </a:p>
      </dgm:t>
    </dgm:pt>
    <dgm:pt modelId="{1316D4DD-9EFC-4C0D-8BA7-CEB4EB8EFFC2}" type="sibTrans" cxnId="{D0EBB95F-5E92-43A1-96B4-EA754340A252}">
      <dgm:prSet/>
      <dgm:spPr/>
      <dgm:t>
        <a:bodyPr/>
        <a:lstStyle/>
        <a:p>
          <a:endParaRPr lang="en-US"/>
        </a:p>
      </dgm:t>
    </dgm:pt>
    <dgm:pt modelId="{A85C56F4-B7CD-43B7-AFF2-24E9382FFCE2}">
      <dgm:prSet phldrT="[Text]"/>
      <dgm:spPr/>
      <dgm:t>
        <a:bodyPr/>
        <a:lstStyle/>
        <a:p>
          <a:endParaRPr lang="en-US" dirty="0"/>
        </a:p>
      </dgm:t>
    </dgm:pt>
    <dgm:pt modelId="{6288C3C3-1881-4668-8573-5F9E759E9EF8}" type="parTrans" cxnId="{D3341B6E-AC98-49FE-AD79-9546AD39C5A4}">
      <dgm:prSet/>
      <dgm:spPr/>
      <dgm:t>
        <a:bodyPr/>
        <a:lstStyle/>
        <a:p>
          <a:endParaRPr lang="en-US"/>
        </a:p>
      </dgm:t>
    </dgm:pt>
    <dgm:pt modelId="{6A1AF9D6-9A1F-47E0-96BD-214D7FE5C82B}" type="sibTrans" cxnId="{D3341B6E-AC98-49FE-AD79-9546AD39C5A4}">
      <dgm:prSet/>
      <dgm:spPr/>
      <dgm:t>
        <a:bodyPr/>
        <a:lstStyle/>
        <a:p>
          <a:endParaRPr lang="en-US"/>
        </a:p>
      </dgm:t>
    </dgm:pt>
    <dgm:pt modelId="{021BA06D-0B8E-40BE-BBF1-216295833001}">
      <dgm:prSet phldrT="[Text]" phldr="1"/>
      <dgm:spPr/>
      <dgm:t>
        <a:bodyPr/>
        <a:lstStyle/>
        <a:p>
          <a:endParaRPr lang="en-US" dirty="0"/>
        </a:p>
      </dgm:t>
    </dgm:pt>
    <dgm:pt modelId="{73148B15-5336-452E-BEEB-70A8F6D28180}" type="parTrans" cxnId="{749137B1-C962-4F7B-AFCE-C5630DEE58F9}">
      <dgm:prSet/>
      <dgm:spPr/>
      <dgm:t>
        <a:bodyPr/>
        <a:lstStyle/>
        <a:p>
          <a:endParaRPr lang="en-US"/>
        </a:p>
      </dgm:t>
    </dgm:pt>
    <dgm:pt modelId="{1B928817-EAA2-4B43-9F83-597EEE8B1325}" type="sibTrans" cxnId="{749137B1-C962-4F7B-AFCE-C5630DEE58F9}">
      <dgm:prSet/>
      <dgm:spPr/>
      <dgm:t>
        <a:bodyPr/>
        <a:lstStyle/>
        <a:p>
          <a:endParaRPr lang="en-US"/>
        </a:p>
      </dgm:t>
    </dgm:pt>
    <dgm:pt modelId="{EF451E26-9A6B-4AF3-B957-88D6007C272F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dirty="0" smtClean="0">
              <a:latin typeface="Tw Cen MT" panose="020B0602020104020603" pitchFamily="34" charset="0"/>
            </a:rPr>
            <a:t>Given Time </a:t>
          </a:r>
          <a:endParaRPr lang="en-US" sz="2000" dirty="0">
            <a:latin typeface="Tw Cen MT" panose="020B0602020104020603" pitchFamily="34" charset="0"/>
          </a:endParaRPr>
        </a:p>
      </dgm:t>
    </dgm:pt>
    <dgm:pt modelId="{CAADA5D4-AE0C-4EB6-88A2-91BA9E5AAA81}" type="parTrans" cxnId="{7C6D2CF0-5671-45FF-972D-D59B7C04BF7F}">
      <dgm:prSet/>
      <dgm:spPr/>
      <dgm:t>
        <a:bodyPr/>
        <a:lstStyle/>
        <a:p>
          <a:endParaRPr lang="en-US"/>
        </a:p>
      </dgm:t>
    </dgm:pt>
    <dgm:pt modelId="{35BB670A-7237-45F4-806A-4BF80BFEA9B2}" type="sibTrans" cxnId="{7C6D2CF0-5671-45FF-972D-D59B7C04BF7F}">
      <dgm:prSet/>
      <dgm:spPr/>
      <dgm:t>
        <a:bodyPr/>
        <a:lstStyle/>
        <a:p>
          <a:endParaRPr lang="en-US"/>
        </a:p>
      </dgm:t>
    </dgm:pt>
    <dgm:pt modelId="{501FB893-53AE-4EF1-BAB1-C6E7135AB2A6}">
      <dgm:prSet phldrT="[Text]" phldr="1"/>
      <dgm:spPr/>
      <dgm:t>
        <a:bodyPr/>
        <a:lstStyle/>
        <a:p>
          <a:endParaRPr lang="en-US"/>
        </a:p>
      </dgm:t>
    </dgm:pt>
    <dgm:pt modelId="{42E33120-FB0F-433F-BCF9-0CA4E2DB3970}" type="parTrans" cxnId="{7CBFB06E-0DB3-4E27-895A-2C6248841D57}">
      <dgm:prSet/>
      <dgm:spPr/>
      <dgm:t>
        <a:bodyPr/>
        <a:lstStyle/>
        <a:p>
          <a:endParaRPr lang="en-US"/>
        </a:p>
      </dgm:t>
    </dgm:pt>
    <dgm:pt modelId="{DEC159BF-1243-4063-8639-5BAB3E11566D}" type="sibTrans" cxnId="{7CBFB06E-0DB3-4E27-895A-2C6248841D57}">
      <dgm:prSet/>
      <dgm:spPr/>
      <dgm:t>
        <a:bodyPr/>
        <a:lstStyle/>
        <a:p>
          <a:endParaRPr lang="en-US"/>
        </a:p>
      </dgm:t>
    </dgm:pt>
    <dgm:pt modelId="{5478DEDF-1857-4585-B009-366D6BCA8998}">
      <dgm:prSet phldrT="[Text]" phldr="1"/>
      <dgm:spPr/>
      <dgm:t>
        <a:bodyPr/>
        <a:lstStyle/>
        <a:p>
          <a:endParaRPr lang="en-US"/>
        </a:p>
      </dgm:t>
    </dgm:pt>
    <dgm:pt modelId="{7366510C-C6E6-4EC8-90FC-D4149FB90077}" type="parTrans" cxnId="{92717070-A485-4D24-9D5C-AE4E90A77C71}">
      <dgm:prSet/>
      <dgm:spPr/>
      <dgm:t>
        <a:bodyPr/>
        <a:lstStyle/>
        <a:p>
          <a:endParaRPr lang="en-US"/>
        </a:p>
      </dgm:t>
    </dgm:pt>
    <dgm:pt modelId="{3EDB34D0-AA62-40DF-8CA7-9E1745FB5087}" type="sibTrans" cxnId="{92717070-A485-4D24-9D5C-AE4E90A77C71}">
      <dgm:prSet/>
      <dgm:spPr/>
      <dgm:t>
        <a:bodyPr/>
        <a:lstStyle/>
        <a:p>
          <a:endParaRPr lang="en-US"/>
        </a:p>
      </dgm:t>
    </dgm:pt>
    <dgm:pt modelId="{4D037977-CFB0-41DC-AE81-E1D6EC089AE3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 smtClean="0">
              <a:latin typeface="Tw Cen MT" panose="020B0602020104020603" pitchFamily="34" charset="0"/>
            </a:rPr>
            <a:t>Interaction through Regular Work</a:t>
          </a:r>
          <a:endParaRPr lang="en-US" sz="1600" dirty="0">
            <a:latin typeface="Tw Cen MT" panose="020B0602020104020603" pitchFamily="34" charset="0"/>
          </a:endParaRPr>
        </a:p>
      </dgm:t>
    </dgm:pt>
    <dgm:pt modelId="{488C9576-30B1-41BF-A6F9-A31AB8945F68}" type="parTrans" cxnId="{99A87026-683D-48EA-AB8C-3B84B9A2B98E}">
      <dgm:prSet/>
      <dgm:spPr/>
      <dgm:t>
        <a:bodyPr/>
        <a:lstStyle/>
        <a:p>
          <a:endParaRPr lang="en-US"/>
        </a:p>
      </dgm:t>
    </dgm:pt>
    <dgm:pt modelId="{5DDB5B9D-0F21-4971-943E-5E3629F07526}" type="sibTrans" cxnId="{99A87026-683D-48EA-AB8C-3B84B9A2B98E}">
      <dgm:prSet/>
      <dgm:spPr/>
      <dgm:t>
        <a:bodyPr/>
        <a:lstStyle/>
        <a:p>
          <a:endParaRPr lang="en-US"/>
        </a:p>
      </dgm:t>
    </dgm:pt>
    <dgm:pt modelId="{CE3DAE58-1123-4F0A-8B6C-EA16970540A2}">
      <dgm:prSet phldrT="[Text]" phldr="1"/>
      <dgm:spPr/>
      <dgm:t>
        <a:bodyPr/>
        <a:lstStyle/>
        <a:p>
          <a:endParaRPr lang="en-US"/>
        </a:p>
      </dgm:t>
    </dgm:pt>
    <dgm:pt modelId="{727539D1-65F5-49BD-A2CE-7E6545E8F3A9}" type="parTrans" cxnId="{9C115407-4F81-460B-8FC8-BC810166EFF6}">
      <dgm:prSet/>
      <dgm:spPr/>
      <dgm:t>
        <a:bodyPr/>
        <a:lstStyle/>
        <a:p>
          <a:endParaRPr lang="en-US"/>
        </a:p>
      </dgm:t>
    </dgm:pt>
    <dgm:pt modelId="{2510C1D7-8879-4413-BBC2-E6D7806EF884}" type="sibTrans" cxnId="{9C115407-4F81-460B-8FC8-BC810166EFF6}">
      <dgm:prSet/>
      <dgm:spPr/>
      <dgm:t>
        <a:bodyPr/>
        <a:lstStyle/>
        <a:p>
          <a:endParaRPr lang="en-US"/>
        </a:p>
      </dgm:t>
    </dgm:pt>
    <dgm:pt modelId="{DB620546-CD32-48B9-9180-D18F7CF09AD8}">
      <dgm:prSet phldrT="[Text]" phldr="1"/>
      <dgm:spPr/>
      <dgm:t>
        <a:bodyPr/>
        <a:lstStyle/>
        <a:p>
          <a:endParaRPr lang="en-US"/>
        </a:p>
      </dgm:t>
    </dgm:pt>
    <dgm:pt modelId="{B126D7AC-274D-47AB-A31A-6842D5F0A43C}" type="parTrans" cxnId="{CE409324-C074-465E-A3D0-158A67D7D64C}">
      <dgm:prSet/>
      <dgm:spPr/>
      <dgm:t>
        <a:bodyPr/>
        <a:lstStyle/>
        <a:p>
          <a:endParaRPr lang="en-US"/>
        </a:p>
      </dgm:t>
    </dgm:pt>
    <dgm:pt modelId="{0CAC3CF0-EDA1-4FC5-AFC5-407122C83170}" type="sibTrans" cxnId="{CE409324-C074-465E-A3D0-158A67D7D64C}">
      <dgm:prSet/>
      <dgm:spPr/>
      <dgm:t>
        <a:bodyPr/>
        <a:lstStyle/>
        <a:p>
          <a:endParaRPr lang="en-US"/>
        </a:p>
      </dgm:t>
    </dgm:pt>
    <dgm:pt modelId="{2A99F9D6-59BC-45DC-94C3-905BDF1E19A3}" type="pres">
      <dgm:prSet presAssocID="{D481618E-5D37-4AA3-A67D-1360D96CAC4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7B86E-CFA1-4953-A99F-4247BA48466E}" type="pres">
      <dgm:prSet presAssocID="{D481618E-5D37-4AA3-A67D-1360D96CAC40}" presName="cycle" presStyleCnt="0"/>
      <dgm:spPr/>
    </dgm:pt>
    <dgm:pt modelId="{C242DB5E-79F5-455B-9E9B-0250C3C49F73}" type="pres">
      <dgm:prSet presAssocID="{D481618E-5D37-4AA3-A67D-1360D96CAC40}" presName="centerShape" presStyleCnt="0"/>
      <dgm:spPr/>
    </dgm:pt>
    <dgm:pt modelId="{A66F9310-838D-4864-866D-C4D2EF9BAEFD}" type="pres">
      <dgm:prSet presAssocID="{D481618E-5D37-4AA3-A67D-1360D96CAC40}" presName="connSite" presStyleLbl="node1" presStyleIdx="0" presStyleCnt="4"/>
      <dgm:spPr/>
    </dgm:pt>
    <dgm:pt modelId="{0FE761EC-AA57-45B8-AA32-60047740C235}" type="pres">
      <dgm:prSet presAssocID="{D481618E-5D37-4AA3-A67D-1360D96CAC40}" presName="visible" presStyleLbl="node1" presStyleIdx="0" presStyleCnt="4" custLinFactNeighborX="-1942" custLinFactNeighborY="-105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C9F4631-D865-4195-9CB2-FDF703D6120C}" type="pres">
      <dgm:prSet presAssocID="{93A3BE39-448A-4F39-90BD-63949417B864}" presName="Name25" presStyleLbl="parChTrans1D1" presStyleIdx="0" presStyleCnt="3"/>
      <dgm:spPr/>
      <dgm:t>
        <a:bodyPr/>
        <a:lstStyle/>
        <a:p>
          <a:endParaRPr lang="en-US"/>
        </a:p>
      </dgm:t>
    </dgm:pt>
    <dgm:pt modelId="{CD855446-630C-4B7A-997D-30AAE6050E92}" type="pres">
      <dgm:prSet presAssocID="{BA3B25AB-B158-4C5D-8345-F9F6DEBD9EA2}" presName="node" presStyleCnt="0"/>
      <dgm:spPr/>
    </dgm:pt>
    <dgm:pt modelId="{05582003-3B9E-43BF-A909-D51EB8B62B18}" type="pres">
      <dgm:prSet presAssocID="{BA3B25AB-B158-4C5D-8345-F9F6DEBD9EA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FDD61-5E72-42B2-BF8E-94AF7905DDEE}" type="pres">
      <dgm:prSet presAssocID="{BA3B25AB-B158-4C5D-8345-F9F6DEBD9EA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F091C-230F-4A67-B879-0C42364A0F7B}" type="pres">
      <dgm:prSet presAssocID="{CAADA5D4-AE0C-4EB6-88A2-91BA9E5AAA81}" presName="Name25" presStyleLbl="parChTrans1D1" presStyleIdx="1" presStyleCnt="3"/>
      <dgm:spPr/>
      <dgm:t>
        <a:bodyPr/>
        <a:lstStyle/>
        <a:p>
          <a:endParaRPr lang="en-US"/>
        </a:p>
      </dgm:t>
    </dgm:pt>
    <dgm:pt modelId="{0BF14B4A-C657-4631-883A-49CF5F678577}" type="pres">
      <dgm:prSet presAssocID="{EF451E26-9A6B-4AF3-B957-88D6007C272F}" presName="node" presStyleCnt="0"/>
      <dgm:spPr/>
    </dgm:pt>
    <dgm:pt modelId="{AA00D82B-4514-4A26-8E86-FF06A1FC02B5}" type="pres">
      <dgm:prSet presAssocID="{EF451E26-9A6B-4AF3-B957-88D6007C272F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5FF0D-A07D-4143-A378-0BDF1AF52E24}" type="pres">
      <dgm:prSet presAssocID="{EF451E26-9A6B-4AF3-B957-88D6007C272F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C6738-5180-4C68-A422-5D4341DA7860}" type="pres">
      <dgm:prSet presAssocID="{488C9576-30B1-41BF-A6F9-A31AB8945F68}" presName="Name25" presStyleLbl="parChTrans1D1" presStyleIdx="2" presStyleCnt="3"/>
      <dgm:spPr/>
      <dgm:t>
        <a:bodyPr/>
        <a:lstStyle/>
        <a:p>
          <a:endParaRPr lang="en-US"/>
        </a:p>
      </dgm:t>
    </dgm:pt>
    <dgm:pt modelId="{C59B83CE-82DC-45A4-B2DA-BA68ADF2B96C}" type="pres">
      <dgm:prSet presAssocID="{4D037977-CFB0-41DC-AE81-E1D6EC089AE3}" presName="node" presStyleCnt="0"/>
      <dgm:spPr/>
    </dgm:pt>
    <dgm:pt modelId="{5214F829-F21E-41A8-8143-93C256D6E8BC}" type="pres">
      <dgm:prSet presAssocID="{4D037977-CFB0-41DC-AE81-E1D6EC089AE3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67BC7-0AAE-4596-853A-6160CCC9724E}" type="pres">
      <dgm:prSet presAssocID="{4D037977-CFB0-41DC-AE81-E1D6EC089AE3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BFB06E-0DB3-4E27-895A-2C6248841D57}" srcId="{EF451E26-9A6B-4AF3-B957-88D6007C272F}" destId="{501FB893-53AE-4EF1-BAB1-C6E7135AB2A6}" srcOrd="0" destOrd="0" parTransId="{42E33120-FB0F-433F-BCF9-0CA4E2DB3970}" sibTransId="{DEC159BF-1243-4063-8639-5BAB3E11566D}"/>
    <dgm:cxn modelId="{002199B3-CCA2-4427-A125-8C37A3EB0B96}" type="presOf" srcId="{4D037977-CFB0-41DC-AE81-E1D6EC089AE3}" destId="{5214F829-F21E-41A8-8143-93C256D6E8BC}" srcOrd="0" destOrd="0" presId="urn:microsoft.com/office/officeart/2005/8/layout/radial2"/>
    <dgm:cxn modelId="{F3BFCFE2-5CCB-4F7D-BD26-E3E1BD46D508}" type="presOf" srcId="{93A3BE39-448A-4F39-90BD-63949417B864}" destId="{7C9F4631-D865-4195-9CB2-FDF703D6120C}" srcOrd="0" destOrd="0" presId="urn:microsoft.com/office/officeart/2005/8/layout/radial2"/>
    <dgm:cxn modelId="{73E34951-3C6D-4C3B-A0BF-E2A715DE15E0}" type="presOf" srcId="{A85C56F4-B7CD-43B7-AFF2-24E9382FFCE2}" destId="{EE8FDD61-5E72-42B2-BF8E-94AF7905DDEE}" srcOrd="0" destOrd="0" presId="urn:microsoft.com/office/officeart/2005/8/layout/radial2"/>
    <dgm:cxn modelId="{EFBA43ED-667C-459A-83AC-9DB1736BEC57}" type="presOf" srcId="{488C9576-30B1-41BF-A6F9-A31AB8945F68}" destId="{58BC6738-5180-4C68-A422-5D4341DA7860}" srcOrd="0" destOrd="0" presId="urn:microsoft.com/office/officeart/2005/8/layout/radial2"/>
    <dgm:cxn modelId="{AEE249D7-495F-41F8-9DF8-EDDD084EA95E}" type="presOf" srcId="{021BA06D-0B8E-40BE-BBF1-216295833001}" destId="{EE8FDD61-5E72-42B2-BF8E-94AF7905DDEE}" srcOrd="0" destOrd="1" presId="urn:microsoft.com/office/officeart/2005/8/layout/radial2"/>
    <dgm:cxn modelId="{7B6F814E-9D1D-46AA-835E-3857AAC923EC}" type="presOf" srcId="{BA3B25AB-B158-4C5D-8345-F9F6DEBD9EA2}" destId="{05582003-3B9E-43BF-A909-D51EB8B62B18}" srcOrd="0" destOrd="0" presId="urn:microsoft.com/office/officeart/2005/8/layout/radial2"/>
    <dgm:cxn modelId="{3DB9D845-5B37-4C5E-8FA6-F70A56F37AD0}" type="presOf" srcId="{EF451E26-9A6B-4AF3-B957-88D6007C272F}" destId="{AA00D82B-4514-4A26-8E86-FF06A1FC02B5}" srcOrd="0" destOrd="0" presId="urn:microsoft.com/office/officeart/2005/8/layout/radial2"/>
    <dgm:cxn modelId="{B3982EA1-BF4C-4678-89BA-DD2F7508ECCB}" type="presOf" srcId="{501FB893-53AE-4EF1-BAB1-C6E7135AB2A6}" destId="{3645FF0D-A07D-4143-A378-0BDF1AF52E24}" srcOrd="0" destOrd="0" presId="urn:microsoft.com/office/officeart/2005/8/layout/radial2"/>
    <dgm:cxn modelId="{749137B1-C962-4F7B-AFCE-C5630DEE58F9}" srcId="{BA3B25AB-B158-4C5D-8345-F9F6DEBD9EA2}" destId="{021BA06D-0B8E-40BE-BBF1-216295833001}" srcOrd="1" destOrd="0" parTransId="{73148B15-5336-452E-BEEB-70A8F6D28180}" sibTransId="{1B928817-EAA2-4B43-9F83-597EEE8B1325}"/>
    <dgm:cxn modelId="{C04E4330-A16C-4B2B-A185-D4394DA85C71}" type="presOf" srcId="{DB620546-CD32-48B9-9180-D18F7CF09AD8}" destId="{55067BC7-0AAE-4596-853A-6160CCC9724E}" srcOrd="0" destOrd="1" presId="urn:microsoft.com/office/officeart/2005/8/layout/radial2"/>
    <dgm:cxn modelId="{7C6D2CF0-5671-45FF-972D-D59B7C04BF7F}" srcId="{D481618E-5D37-4AA3-A67D-1360D96CAC40}" destId="{EF451E26-9A6B-4AF3-B957-88D6007C272F}" srcOrd="1" destOrd="0" parTransId="{CAADA5D4-AE0C-4EB6-88A2-91BA9E5AAA81}" sibTransId="{35BB670A-7237-45F4-806A-4BF80BFEA9B2}"/>
    <dgm:cxn modelId="{EF108E08-E2B1-4C6D-A348-42CC4BCE7EFB}" type="presOf" srcId="{CAADA5D4-AE0C-4EB6-88A2-91BA9E5AAA81}" destId="{89AF091C-230F-4A67-B879-0C42364A0F7B}" srcOrd="0" destOrd="0" presId="urn:microsoft.com/office/officeart/2005/8/layout/radial2"/>
    <dgm:cxn modelId="{CE409324-C074-465E-A3D0-158A67D7D64C}" srcId="{4D037977-CFB0-41DC-AE81-E1D6EC089AE3}" destId="{DB620546-CD32-48B9-9180-D18F7CF09AD8}" srcOrd="1" destOrd="0" parTransId="{B126D7AC-274D-47AB-A31A-6842D5F0A43C}" sibTransId="{0CAC3CF0-EDA1-4FC5-AFC5-407122C83170}"/>
    <dgm:cxn modelId="{13AE5451-41A8-4F21-992E-D26E8298FFC2}" type="presOf" srcId="{CE3DAE58-1123-4F0A-8B6C-EA16970540A2}" destId="{55067BC7-0AAE-4596-853A-6160CCC9724E}" srcOrd="0" destOrd="0" presId="urn:microsoft.com/office/officeart/2005/8/layout/radial2"/>
    <dgm:cxn modelId="{FBB4AF22-3978-4143-BA1A-2C86BCC36573}" type="presOf" srcId="{5478DEDF-1857-4585-B009-366D6BCA8998}" destId="{3645FF0D-A07D-4143-A378-0BDF1AF52E24}" srcOrd="0" destOrd="1" presId="urn:microsoft.com/office/officeart/2005/8/layout/radial2"/>
    <dgm:cxn modelId="{92717070-A485-4D24-9D5C-AE4E90A77C71}" srcId="{EF451E26-9A6B-4AF3-B957-88D6007C272F}" destId="{5478DEDF-1857-4585-B009-366D6BCA8998}" srcOrd="1" destOrd="0" parTransId="{7366510C-C6E6-4EC8-90FC-D4149FB90077}" sibTransId="{3EDB34D0-AA62-40DF-8CA7-9E1745FB5087}"/>
    <dgm:cxn modelId="{D0EBB95F-5E92-43A1-96B4-EA754340A252}" srcId="{D481618E-5D37-4AA3-A67D-1360D96CAC40}" destId="{BA3B25AB-B158-4C5D-8345-F9F6DEBD9EA2}" srcOrd="0" destOrd="0" parTransId="{93A3BE39-448A-4F39-90BD-63949417B864}" sibTransId="{1316D4DD-9EFC-4C0D-8BA7-CEB4EB8EFFC2}"/>
    <dgm:cxn modelId="{9C115407-4F81-460B-8FC8-BC810166EFF6}" srcId="{4D037977-CFB0-41DC-AE81-E1D6EC089AE3}" destId="{CE3DAE58-1123-4F0A-8B6C-EA16970540A2}" srcOrd="0" destOrd="0" parTransId="{727539D1-65F5-49BD-A2CE-7E6545E8F3A9}" sibTransId="{2510C1D7-8879-4413-BBC2-E6D7806EF884}"/>
    <dgm:cxn modelId="{99A87026-683D-48EA-AB8C-3B84B9A2B98E}" srcId="{D481618E-5D37-4AA3-A67D-1360D96CAC40}" destId="{4D037977-CFB0-41DC-AE81-E1D6EC089AE3}" srcOrd="2" destOrd="0" parTransId="{488C9576-30B1-41BF-A6F9-A31AB8945F68}" sibTransId="{5DDB5B9D-0F21-4971-943E-5E3629F07526}"/>
    <dgm:cxn modelId="{D3341B6E-AC98-49FE-AD79-9546AD39C5A4}" srcId="{BA3B25AB-B158-4C5D-8345-F9F6DEBD9EA2}" destId="{A85C56F4-B7CD-43B7-AFF2-24E9382FFCE2}" srcOrd="0" destOrd="0" parTransId="{6288C3C3-1881-4668-8573-5F9E759E9EF8}" sibTransId="{6A1AF9D6-9A1F-47E0-96BD-214D7FE5C82B}"/>
    <dgm:cxn modelId="{3FAD409A-4298-4FB1-9F76-8B189AF3A5C5}" type="presOf" srcId="{D481618E-5D37-4AA3-A67D-1360D96CAC40}" destId="{2A99F9D6-59BC-45DC-94C3-905BDF1E19A3}" srcOrd="0" destOrd="0" presId="urn:microsoft.com/office/officeart/2005/8/layout/radial2"/>
    <dgm:cxn modelId="{242C15C2-42A0-4075-9D6D-D37CF888FC8A}" type="presParOf" srcId="{2A99F9D6-59BC-45DC-94C3-905BDF1E19A3}" destId="{12C7B86E-CFA1-4953-A99F-4247BA48466E}" srcOrd="0" destOrd="0" presId="urn:microsoft.com/office/officeart/2005/8/layout/radial2"/>
    <dgm:cxn modelId="{56048617-12F1-4016-B787-E0A8CFEF2EA4}" type="presParOf" srcId="{12C7B86E-CFA1-4953-A99F-4247BA48466E}" destId="{C242DB5E-79F5-455B-9E9B-0250C3C49F73}" srcOrd="0" destOrd="0" presId="urn:microsoft.com/office/officeart/2005/8/layout/radial2"/>
    <dgm:cxn modelId="{D42765CC-FE87-41DA-9B09-BAB22D11A83D}" type="presParOf" srcId="{C242DB5E-79F5-455B-9E9B-0250C3C49F73}" destId="{A66F9310-838D-4864-866D-C4D2EF9BAEFD}" srcOrd="0" destOrd="0" presId="urn:microsoft.com/office/officeart/2005/8/layout/radial2"/>
    <dgm:cxn modelId="{ACF8CC0A-6921-430B-B0A5-1AA3CE60CB7D}" type="presParOf" srcId="{C242DB5E-79F5-455B-9E9B-0250C3C49F73}" destId="{0FE761EC-AA57-45B8-AA32-60047740C235}" srcOrd="1" destOrd="0" presId="urn:microsoft.com/office/officeart/2005/8/layout/radial2"/>
    <dgm:cxn modelId="{8E3D267A-D29C-4263-9BD1-663A880FF939}" type="presParOf" srcId="{12C7B86E-CFA1-4953-A99F-4247BA48466E}" destId="{7C9F4631-D865-4195-9CB2-FDF703D6120C}" srcOrd="1" destOrd="0" presId="urn:microsoft.com/office/officeart/2005/8/layout/radial2"/>
    <dgm:cxn modelId="{17C40F3C-3F48-4CD8-82C5-E15175A3F5AC}" type="presParOf" srcId="{12C7B86E-CFA1-4953-A99F-4247BA48466E}" destId="{CD855446-630C-4B7A-997D-30AAE6050E92}" srcOrd="2" destOrd="0" presId="urn:microsoft.com/office/officeart/2005/8/layout/radial2"/>
    <dgm:cxn modelId="{49009A9F-9B37-4403-B57E-AE580150C798}" type="presParOf" srcId="{CD855446-630C-4B7A-997D-30AAE6050E92}" destId="{05582003-3B9E-43BF-A909-D51EB8B62B18}" srcOrd="0" destOrd="0" presId="urn:microsoft.com/office/officeart/2005/8/layout/radial2"/>
    <dgm:cxn modelId="{5B3AF920-6B45-4F99-9033-776C1DCC22C8}" type="presParOf" srcId="{CD855446-630C-4B7A-997D-30AAE6050E92}" destId="{EE8FDD61-5E72-42B2-BF8E-94AF7905DDEE}" srcOrd="1" destOrd="0" presId="urn:microsoft.com/office/officeart/2005/8/layout/radial2"/>
    <dgm:cxn modelId="{E639BC3B-EF2F-458F-8B11-1AC28EBF5DD8}" type="presParOf" srcId="{12C7B86E-CFA1-4953-A99F-4247BA48466E}" destId="{89AF091C-230F-4A67-B879-0C42364A0F7B}" srcOrd="3" destOrd="0" presId="urn:microsoft.com/office/officeart/2005/8/layout/radial2"/>
    <dgm:cxn modelId="{59874C5E-5577-41D7-8775-587427895940}" type="presParOf" srcId="{12C7B86E-CFA1-4953-A99F-4247BA48466E}" destId="{0BF14B4A-C657-4631-883A-49CF5F678577}" srcOrd="4" destOrd="0" presId="urn:microsoft.com/office/officeart/2005/8/layout/radial2"/>
    <dgm:cxn modelId="{8A2E261E-EA1D-4637-8802-7695D5497D89}" type="presParOf" srcId="{0BF14B4A-C657-4631-883A-49CF5F678577}" destId="{AA00D82B-4514-4A26-8E86-FF06A1FC02B5}" srcOrd="0" destOrd="0" presId="urn:microsoft.com/office/officeart/2005/8/layout/radial2"/>
    <dgm:cxn modelId="{69B028F2-6EC2-46F7-BA8B-6E230CDF54ED}" type="presParOf" srcId="{0BF14B4A-C657-4631-883A-49CF5F678577}" destId="{3645FF0D-A07D-4143-A378-0BDF1AF52E24}" srcOrd="1" destOrd="0" presId="urn:microsoft.com/office/officeart/2005/8/layout/radial2"/>
    <dgm:cxn modelId="{3C7C075C-05C5-45D5-B951-8B4697026D96}" type="presParOf" srcId="{12C7B86E-CFA1-4953-A99F-4247BA48466E}" destId="{58BC6738-5180-4C68-A422-5D4341DA7860}" srcOrd="5" destOrd="0" presId="urn:microsoft.com/office/officeart/2005/8/layout/radial2"/>
    <dgm:cxn modelId="{4CD3A7FE-D54D-4A21-9B55-C9FB42E020A5}" type="presParOf" srcId="{12C7B86E-CFA1-4953-A99F-4247BA48466E}" destId="{C59B83CE-82DC-45A4-B2DA-BA68ADF2B96C}" srcOrd="6" destOrd="0" presId="urn:microsoft.com/office/officeart/2005/8/layout/radial2"/>
    <dgm:cxn modelId="{87CC6FB5-725C-4D5B-B759-E5A99BA6DB00}" type="presParOf" srcId="{C59B83CE-82DC-45A4-B2DA-BA68ADF2B96C}" destId="{5214F829-F21E-41A8-8143-93C256D6E8BC}" srcOrd="0" destOrd="0" presId="urn:microsoft.com/office/officeart/2005/8/layout/radial2"/>
    <dgm:cxn modelId="{33924B0F-DB6A-4473-80EE-BF5EF480D7C0}" type="presParOf" srcId="{C59B83CE-82DC-45A4-B2DA-BA68ADF2B96C}" destId="{55067BC7-0AAE-4596-853A-6160CCC9724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BC315DF-1F41-499B-9CD9-A03C7A175660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D0369-F0C6-439A-9D43-7245C7468FE1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Training:</a:t>
          </a:r>
          <a:endParaRPr lang="en-US" dirty="0"/>
        </a:p>
      </dgm:t>
    </dgm:pt>
    <dgm:pt modelId="{97594953-5FBA-4BA5-A551-4EDA99EA1952}" type="parTrans" cxnId="{6F1C15A6-1BCE-485B-A31E-57CC25CF1A62}">
      <dgm:prSet/>
      <dgm:spPr/>
      <dgm:t>
        <a:bodyPr/>
        <a:lstStyle/>
        <a:p>
          <a:endParaRPr lang="en-US"/>
        </a:p>
      </dgm:t>
    </dgm:pt>
    <dgm:pt modelId="{254609C4-C944-4D68-BAB4-316304A0419C}" type="sibTrans" cxnId="{6F1C15A6-1BCE-485B-A31E-57CC25CF1A62}">
      <dgm:prSet/>
      <dgm:spPr/>
      <dgm:t>
        <a:bodyPr/>
        <a:lstStyle/>
        <a:p>
          <a:endParaRPr lang="en-US"/>
        </a:p>
      </dgm:t>
    </dgm:pt>
    <dgm:pt modelId="{6079DA38-508E-4A68-B5D8-725A2B2238A9}" type="pres">
      <dgm:prSet presAssocID="{8BC315DF-1F41-499B-9CD9-A03C7A17566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5AD0F50-2B61-4B76-8937-83A54B9F9392}" type="pres">
      <dgm:prSet presAssocID="{B9AD0369-F0C6-439A-9D43-7245C7468FE1}" presName="horFlow" presStyleCnt="0"/>
      <dgm:spPr/>
    </dgm:pt>
    <dgm:pt modelId="{32589D09-A2EE-46E0-BFDB-4DFEAB8034AB}" type="pres">
      <dgm:prSet presAssocID="{B9AD0369-F0C6-439A-9D43-7245C7468FE1}" presName="bigChev" presStyleLbl="node1" presStyleIdx="0" presStyleCnt="1" custScaleX="88149" custScaleY="85942" custLinFactX="-21312" custLinFactNeighborX="-100000" custLinFactNeighborY="-61"/>
      <dgm:spPr/>
      <dgm:t>
        <a:bodyPr/>
        <a:lstStyle/>
        <a:p>
          <a:endParaRPr lang="en-US"/>
        </a:p>
      </dgm:t>
    </dgm:pt>
  </dgm:ptLst>
  <dgm:cxnLst>
    <dgm:cxn modelId="{9270178D-C4EA-4B17-BF93-A2220C012F06}" type="presOf" srcId="{B9AD0369-F0C6-439A-9D43-7245C7468FE1}" destId="{32589D09-A2EE-46E0-BFDB-4DFEAB8034AB}" srcOrd="0" destOrd="0" presId="urn:microsoft.com/office/officeart/2005/8/layout/lProcess3"/>
    <dgm:cxn modelId="{6F1C15A6-1BCE-485B-A31E-57CC25CF1A62}" srcId="{8BC315DF-1F41-499B-9CD9-A03C7A175660}" destId="{B9AD0369-F0C6-439A-9D43-7245C7468FE1}" srcOrd="0" destOrd="0" parTransId="{97594953-5FBA-4BA5-A551-4EDA99EA1952}" sibTransId="{254609C4-C944-4D68-BAB4-316304A0419C}"/>
    <dgm:cxn modelId="{00086E7B-929A-447A-8CF4-8F9161DE5647}" type="presOf" srcId="{8BC315DF-1F41-499B-9CD9-A03C7A175660}" destId="{6079DA38-508E-4A68-B5D8-725A2B2238A9}" srcOrd="0" destOrd="0" presId="urn:microsoft.com/office/officeart/2005/8/layout/lProcess3"/>
    <dgm:cxn modelId="{761D3360-EA98-4B57-B725-BF4213B7EA78}" type="presParOf" srcId="{6079DA38-508E-4A68-B5D8-725A2B2238A9}" destId="{05AD0F50-2B61-4B76-8937-83A54B9F9392}" srcOrd="0" destOrd="0" presId="urn:microsoft.com/office/officeart/2005/8/layout/lProcess3"/>
    <dgm:cxn modelId="{25D9A244-A085-4475-BA60-FEB07443A801}" type="presParOf" srcId="{05AD0F50-2B61-4B76-8937-83A54B9F9392}" destId="{32589D09-A2EE-46E0-BFDB-4DFEAB8034A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EFB2F5B-ECC2-4433-B678-A57808732159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DA6DB-406F-42D3-9D30-FC8078A00220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Specialized Training </a:t>
          </a:r>
          <a:endParaRPr lang="en-US" dirty="0"/>
        </a:p>
      </dgm:t>
    </dgm:pt>
    <dgm:pt modelId="{258A2EE2-8E5D-4089-AC6F-F4BA52F88002}" type="parTrans" cxnId="{D5F18769-2A04-4DC3-ACBB-8D07D288D91C}">
      <dgm:prSet/>
      <dgm:spPr/>
      <dgm:t>
        <a:bodyPr/>
        <a:lstStyle/>
        <a:p>
          <a:endParaRPr lang="en-US"/>
        </a:p>
      </dgm:t>
    </dgm:pt>
    <dgm:pt modelId="{072E1C65-8941-437B-A760-2F86BCE5F801}" type="sibTrans" cxnId="{D5F18769-2A04-4DC3-ACBB-8D07D288D91C}">
      <dgm:prSet/>
      <dgm:spPr/>
      <dgm:t>
        <a:bodyPr/>
        <a:lstStyle/>
        <a:p>
          <a:endParaRPr lang="en-US"/>
        </a:p>
      </dgm:t>
    </dgm:pt>
    <dgm:pt modelId="{FA4CEEC2-0EA7-46FB-9828-C61097C1CFEC}">
      <dgm:prSet phldrT="[Text]"/>
      <dgm:spPr/>
      <dgm:t>
        <a:bodyPr/>
        <a:lstStyle/>
        <a:p>
          <a:r>
            <a:rPr lang="en-US" dirty="0" smtClean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</a:rPr>
            <a:t>Example: Advanced Managerial Communication Training </a:t>
          </a:r>
          <a:endParaRPr lang="en-US" dirty="0">
            <a:solidFill>
              <a:schemeClr val="accent3">
                <a:lumMod val="50000"/>
              </a:schemeClr>
            </a:solidFill>
            <a:latin typeface="Tw Cen MT" panose="020B0602020104020603" pitchFamily="34" charset="0"/>
          </a:endParaRPr>
        </a:p>
      </dgm:t>
    </dgm:pt>
    <dgm:pt modelId="{26CC0F92-A725-4899-9B58-FD15B069D00D}" type="parTrans" cxnId="{914F1164-252C-429F-B44D-77DD844F5FD2}">
      <dgm:prSet/>
      <dgm:spPr/>
      <dgm:t>
        <a:bodyPr/>
        <a:lstStyle/>
        <a:p>
          <a:endParaRPr lang="en-US"/>
        </a:p>
      </dgm:t>
    </dgm:pt>
    <dgm:pt modelId="{74265DE4-619D-477C-AFB3-2DBCA776B22D}" type="sibTrans" cxnId="{914F1164-252C-429F-B44D-77DD844F5FD2}">
      <dgm:prSet/>
      <dgm:spPr/>
      <dgm:t>
        <a:bodyPr/>
        <a:lstStyle/>
        <a:p>
          <a:endParaRPr lang="en-US"/>
        </a:p>
      </dgm:t>
    </dgm:pt>
    <dgm:pt modelId="{DF73A4BF-5C93-4224-B59C-06945E269B82}">
      <dgm:prSet phldrT="[Text]" phldr="1"/>
      <dgm:spPr/>
      <dgm:t>
        <a:bodyPr/>
        <a:lstStyle/>
        <a:p>
          <a:endParaRPr lang="en-US" dirty="0"/>
        </a:p>
      </dgm:t>
    </dgm:pt>
    <dgm:pt modelId="{7B67112C-968B-46D1-8556-64FBE7DBE66E}" type="parTrans" cxnId="{082E1BF4-F6F8-4950-B82D-1CCCD358334E}">
      <dgm:prSet/>
      <dgm:spPr/>
      <dgm:t>
        <a:bodyPr/>
        <a:lstStyle/>
        <a:p>
          <a:endParaRPr lang="en-US"/>
        </a:p>
      </dgm:t>
    </dgm:pt>
    <dgm:pt modelId="{650C3C6C-BA99-4F4C-9541-D8964DB52A5F}" type="sibTrans" cxnId="{082E1BF4-F6F8-4950-B82D-1CCCD358334E}">
      <dgm:prSet/>
      <dgm:spPr/>
      <dgm:t>
        <a:bodyPr/>
        <a:lstStyle/>
        <a:p>
          <a:endParaRPr lang="en-US"/>
        </a:p>
      </dgm:t>
    </dgm:pt>
    <dgm:pt modelId="{CFF7A454-4F6D-42D5-B15E-CD8D4DB81158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err="1" smtClean="0"/>
            <a:t>Wokrshop</a:t>
          </a:r>
          <a:endParaRPr lang="en-US" dirty="0"/>
        </a:p>
      </dgm:t>
    </dgm:pt>
    <dgm:pt modelId="{84C99C9C-1E00-482C-B071-11CEC488F1D0}" type="parTrans" cxnId="{9FA8A545-66DA-499E-A263-799757C3D26A}">
      <dgm:prSet/>
      <dgm:spPr/>
      <dgm:t>
        <a:bodyPr/>
        <a:lstStyle/>
        <a:p>
          <a:endParaRPr lang="en-US"/>
        </a:p>
      </dgm:t>
    </dgm:pt>
    <dgm:pt modelId="{C5BAF96C-26C7-40D1-A1FD-0B6BC808C650}" type="sibTrans" cxnId="{9FA8A545-66DA-499E-A263-799757C3D26A}">
      <dgm:prSet/>
      <dgm:spPr/>
      <dgm:t>
        <a:bodyPr/>
        <a:lstStyle/>
        <a:p>
          <a:endParaRPr lang="en-US"/>
        </a:p>
      </dgm:t>
    </dgm:pt>
    <dgm:pt modelId="{00052B71-203D-477F-A9D1-1466C2916092}">
      <dgm:prSet phldrT="[Text]"/>
      <dgm:spPr/>
      <dgm:t>
        <a:bodyPr/>
        <a:lstStyle/>
        <a:p>
          <a:r>
            <a:rPr lang="en-US" dirty="0" smtClean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</a:rPr>
            <a:t>Disciplinary Action on Process &amp; Procedure</a:t>
          </a:r>
          <a:endParaRPr lang="en-US" dirty="0">
            <a:solidFill>
              <a:schemeClr val="accent3">
                <a:lumMod val="50000"/>
              </a:schemeClr>
            </a:solidFill>
            <a:latin typeface="Tw Cen MT" panose="020B0602020104020603" pitchFamily="34" charset="0"/>
          </a:endParaRPr>
        </a:p>
      </dgm:t>
    </dgm:pt>
    <dgm:pt modelId="{76CB4875-1AF3-40FD-87E8-7363F09C28BD}" type="parTrans" cxnId="{566BDC91-A343-42D6-A008-F0B0870035D8}">
      <dgm:prSet/>
      <dgm:spPr/>
      <dgm:t>
        <a:bodyPr/>
        <a:lstStyle/>
        <a:p>
          <a:endParaRPr lang="en-US"/>
        </a:p>
      </dgm:t>
    </dgm:pt>
    <dgm:pt modelId="{58C16941-155D-441B-8AF4-F051CEF70922}" type="sibTrans" cxnId="{566BDC91-A343-42D6-A008-F0B0870035D8}">
      <dgm:prSet/>
      <dgm:spPr/>
      <dgm:t>
        <a:bodyPr/>
        <a:lstStyle/>
        <a:p>
          <a:endParaRPr lang="en-US"/>
        </a:p>
      </dgm:t>
    </dgm:pt>
    <dgm:pt modelId="{0E360DC0-9E5F-4668-A806-F1487403DDB0}">
      <dgm:prSet phldrT="[Text]" phldr="1"/>
      <dgm:spPr/>
      <dgm:t>
        <a:bodyPr/>
        <a:lstStyle/>
        <a:p>
          <a:endParaRPr lang="en-US" dirty="0"/>
        </a:p>
      </dgm:t>
    </dgm:pt>
    <dgm:pt modelId="{CE76DB37-C196-420B-A626-D46A17FE0FB2}" type="parTrans" cxnId="{C017B157-648C-4303-B056-52C8CB37E12F}">
      <dgm:prSet/>
      <dgm:spPr/>
      <dgm:t>
        <a:bodyPr/>
        <a:lstStyle/>
        <a:p>
          <a:endParaRPr lang="en-US"/>
        </a:p>
      </dgm:t>
    </dgm:pt>
    <dgm:pt modelId="{975944B9-85C6-4739-9379-4487E6194318}" type="sibTrans" cxnId="{C017B157-648C-4303-B056-52C8CB37E12F}">
      <dgm:prSet/>
      <dgm:spPr/>
      <dgm:t>
        <a:bodyPr/>
        <a:lstStyle/>
        <a:p>
          <a:endParaRPr lang="en-US"/>
        </a:p>
      </dgm:t>
    </dgm:pt>
    <dgm:pt modelId="{0C923A72-7F11-4FBC-9FFE-29B1C8C9FC6B}" type="pres">
      <dgm:prSet presAssocID="{6EFB2F5B-ECC2-4433-B678-A5780873215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B9279C-262B-49E9-8A3F-81BF90018A11}" type="pres">
      <dgm:prSet presAssocID="{B9DDA6DB-406F-42D3-9D30-FC8078A00220}" presName="composite" presStyleCnt="0"/>
      <dgm:spPr/>
    </dgm:pt>
    <dgm:pt modelId="{D67D579A-5BFE-47BE-82B4-09B6B8A73B7B}" type="pres">
      <dgm:prSet presAssocID="{B9DDA6DB-406F-42D3-9D30-FC8078A0022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BC508-DF59-4E87-99EB-48DCD9ABEF11}" type="pres">
      <dgm:prSet presAssocID="{B9DDA6DB-406F-42D3-9D30-FC8078A0022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74BD2-16F3-4FF0-9CBE-2A8901E29B0F}" type="pres">
      <dgm:prSet presAssocID="{072E1C65-8941-437B-A760-2F86BCE5F801}" presName="sp" presStyleCnt="0"/>
      <dgm:spPr/>
    </dgm:pt>
    <dgm:pt modelId="{190B4EAE-9CBE-4374-8C98-AB3974DEB084}" type="pres">
      <dgm:prSet presAssocID="{CFF7A454-4F6D-42D5-B15E-CD8D4DB81158}" presName="composite" presStyleCnt="0"/>
      <dgm:spPr/>
    </dgm:pt>
    <dgm:pt modelId="{DFAB3798-D2CF-4F03-AF3D-B986086A23A3}" type="pres">
      <dgm:prSet presAssocID="{CFF7A454-4F6D-42D5-B15E-CD8D4DB8115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F744C-E454-4802-A313-F762ECE82BF9}" type="pres">
      <dgm:prSet presAssocID="{CFF7A454-4F6D-42D5-B15E-CD8D4DB8115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FBD133-BEFB-4920-857D-652DC3D29D61}" type="presOf" srcId="{DF73A4BF-5C93-4224-B59C-06945E269B82}" destId="{F1EBC508-DF59-4E87-99EB-48DCD9ABEF11}" srcOrd="0" destOrd="1" presId="urn:microsoft.com/office/officeart/2005/8/layout/chevron2"/>
    <dgm:cxn modelId="{566BDC91-A343-42D6-A008-F0B0870035D8}" srcId="{CFF7A454-4F6D-42D5-B15E-CD8D4DB81158}" destId="{00052B71-203D-477F-A9D1-1466C2916092}" srcOrd="0" destOrd="0" parTransId="{76CB4875-1AF3-40FD-87E8-7363F09C28BD}" sibTransId="{58C16941-155D-441B-8AF4-F051CEF70922}"/>
    <dgm:cxn modelId="{6AF8ADFA-A835-49EA-9C13-89AB3BA94C7C}" type="presOf" srcId="{FA4CEEC2-0EA7-46FB-9828-C61097C1CFEC}" destId="{F1EBC508-DF59-4E87-99EB-48DCD9ABEF11}" srcOrd="0" destOrd="0" presId="urn:microsoft.com/office/officeart/2005/8/layout/chevron2"/>
    <dgm:cxn modelId="{20213F2A-6488-4878-9A5F-7597FFC0FE1A}" type="presOf" srcId="{6EFB2F5B-ECC2-4433-B678-A57808732159}" destId="{0C923A72-7F11-4FBC-9FFE-29B1C8C9FC6B}" srcOrd="0" destOrd="0" presId="urn:microsoft.com/office/officeart/2005/8/layout/chevron2"/>
    <dgm:cxn modelId="{CB22E971-CCD8-48AF-A285-19155ECD55BD}" type="presOf" srcId="{B9DDA6DB-406F-42D3-9D30-FC8078A00220}" destId="{D67D579A-5BFE-47BE-82B4-09B6B8A73B7B}" srcOrd="0" destOrd="0" presId="urn:microsoft.com/office/officeart/2005/8/layout/chevron2"/>
    <dgm:cxn modelId="{C017B157-648C-4303-B056-52C8CB37E12F}" srcId="{CFF7A454-4F6D-42D5-B15E-CD8D4DB81158}" destId="{0E360DC0-9E5F-4668-A806-F1487403DDB0}" srcOrd="1" destOrd="0" parTransId="{CE76DB37-C196-420B-A626-D46A17FE0FB2}" sibTransId="{975944B9-85C6-4739-9379-4487E6194318}"/>
    <dgm:cxn modelId="{082E1BF4-F6F8-4950-B82D-1CCCD358334E}" srcId="{B9DDA6DB-406F-42D3-9D30-FC8078A00220}" destId="{DF73A4BF-5C93-4224-B59C-06945E269B82}" srcOrd="1" destOrd="0" parTransId="{7B67112C-968B-46D1-8556-64FBE7DBE66E}" sibTransId="{650C3C6C-BA99-4F4C-9541-D8964DB52A5F}"/>
    <dgm:cxn modelId="{5899046F-6550-4966-A1BF-655BDC37A6A9}" type="presOf" srcId="{CFF7A454-4F6D-42D5-B15E-CD8D4DB81158}" destId="{DFAB3798-D2CF-4F03-AF3D-B986086A23A3}" srcOrd="0" destOrd="0" presId="urn:microsoft.com/office/officeart/2005/8/layout/chevron2"/>
    <dgm:cxn modelId="{00974010-09B7-4C0C-AD4D-64B4D7FC3E88}" type="presOf" srcId="{0E360DC0-9E5F-4668-A806-F1487403DDB0}" destId="{EE4F744C-E454-4802-A313-F762ECE82BF9}" srcOrd="0" destOrd="1" presId="urn:microsoft.com/office/officeart/2005/8/layout/chevron2"/>
    <dgm:cxn modelId="{93FB35BA-D785-4751-B73D-BF409179E60B}" type="presOf" srcId="{00052B71-203D-477F-A9D1-1466C2916092}" destId="{EE4F744C-E454-4802-A313-F762ECE82BF9}" srcOrd="0" destOrd="0" presId="urn:microsoft.com/office/officeart/2005/8/layout/chevron2"/>
    <dgm:cxn modelId="{914F1164-252C-429F-B44D-77DD844F5FD2}" srcId="{B9DDA6DB-406F-42D3-9D30-FC8078A00220}" destId="{FA4CEEC2-0EA7-46FB-9828-C61097C1CFEC}" srcOrd="0" destOrd="0" parTransId="{26CC0F92-A725-4899-9B58-FD15B069D00D}" sibTransId="{74265DE4-619D-477C-AFB3-2DBCA776B22D}"/>
    <dgm:cxn modelId="{D5F18769-2A04-4DC3-ACBB-8D07D288D91C}" srcId="{6EFB2F5B-ECC2-4433-B678-A57808732159}" destId="{B9DDA6DB-406F-42D3-9D30-FC8078A00220}" srcOrd="0" destOrd="0" parTransId="{258A2EE2-8E5D-4089-AC6F-F4BA52F88002}" sibTransId="{072E1C65-8941-437B-A760-2F86BCE5F801}"/>
    <dgm:cxn modelId="{9FA8A545-66DA-499E-A263-799757C3D26A}" srcId="{6EFB2F5B-ECC2-4433-B678-A57808732159}" destId="{CFF7A454-4F6D-42D5-B15E-CD8D4DB81158}" srcOrd="1" destOrd="0" parTransId="{84C99C9C-1E00-482C-B071-11CEC488F1D0}" sibTransId="{C5BAF96C-26C7-40D1-A1FD-0B6BC808C650}"/>
    <dgm:cxn modelId="{E319A57F-5DB5-49E1-A1B0-8363F22DDDEB}" type="presParOf" srcId="{0C923A72-7F11-4FBC-9FFE-29B1C8C9FC6B}" destId="{DCB9279C-262B-49E9-8A3F-81BF90018A11}" srcOrd="0" destOrd="0" presId="urn:microsoft.com/office/officeart/2005/8/layout/chevron2"/>
    <dgm:cxn modelId="{C0019464-941E-440A-8A66-7F0BECAB9512}" type="presParOf" srcId="{DCB9279C-262B-49E9-8A3F-81BF90018A11}" destId="{D67D579A-5BFE-47BE-82B4-09B6B8A73B7B}" srcOrd="0" destOrd="0" presId="urn:microsoft.com/office/officeart/2005/8/layout/chevron2"/>
    <dgm:cxn modelId="{89528E8B-BFF0-4DE7-B9F6-AD7BE7B92C81}" type="presParOf" srcId="{DCB9279C-262B-49E9-8A3F-81BF90018A11}" destId="{F1EBC508-DF59-4E87-99EB-48DCD9ABEF11}" srcOrd="1" destOrd="0" presId="urn:microsoft.com/office/officeart/2005/8/layout/chevron2"/>
    <dgm:cxn modelId="{6FBFC22F-39BC-454A-A630-112915D33888}" type="presParOf" srcId="{0C923A72-7F11-4FBC-9FFE-29B1C8C9FC6B}" destId="{F1F74BD2-16F3-4FF0-9CBE-2A8901E29B0F}" srcOrd="1" destOrd="0" presId="urn:microsoft.com/office/officeart/2005/8/layout/chevron2"/>
    <dgm:cxn modelId="{E4AB3256-8C2E-4A69-A639-370ACC596817}" type="presParOf" srcId="{0C923A72-7F11-4FBC-9FFE-29B1C8C9FC6B}" destId="{190B4EAE-9CBE-4374-8C98-AB3974DEB084}" srcOrd="2" destOrd="0" presId="urn:microsoft.com/office/officeart/2005/8/layout/chevron2"/>
    <dgm:cxn modelId="{7339B539-A948-4E9A-B192-5791AD3CC491}" type="presParOf" srcId="{190B4EAE-9CBE-4374-8C98-AB3974DEB084}" destId="{DFAB3798-D2CF-4F03-AF3D-B986086A23A3}" srcOrd="0" destOrd="0" presId="urn:microsoft.com/office/officeart/2005/8/layout/chevron2"/>
    <dgm:cxn modelId="{2ED3E823-5BF6-4FD9-84DA-A9559B0DC114}" type="presParOf" srcId="{190B4EAE-9CBE-4374-8C98-AB3974DEB084}" destId="{EE4F744C-E454-4802-A313-F762ECE82B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3751AA8-C0BA-40BD-B60F-0C558CAA176C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9BA7B7-7360-4F51-81B8-B2086002560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Promotion:</a:t>
          </a:r>
          <a:endParaRPr lang="en-US" dirty="0"/>
        </a:p>
      </dgm:t>
    </dgm:pt>
    <dgm:pt modelId="{A04190F7-21E3-4EFE-A161-5A7CAE609E30}" type="parTrans" cxnId="{DD94DE46-B5D7-4F42-990D-E2AF683765C4}">
      <dgm:prSet/>
      <dgm:spPr/>
      <dgm:t>
        <a:bodyPr/>
        <a:lstStyle/>
        <a:p>
          <a:endParaRPr lang="en-US"/>
        </a:p>
      </dgm:t>
    </dgm:pt>
    <dgm:pt modelId="{A61E10A5-B724-4D45-8EB9-37A922A35F50}" type="sibTrans" cxnId="{DD94DE46-B5D7-4F42-990D-E2AF683765C4}">
      <dgm:prSet/>
      <dgm:spPr/>
      <dgm:t>
        <a:bodyPr/>
        <a:lstStyle/>
        <a:p>
          <a:endParaRPr lang="en-US"/>
        </a:p>
      </dgm:t>
    </dgm:pt>
    <dgm:pt modelId="{70FB088A-656A-4397-8C24-70421738FDC3}" type="pres">
      <dgm:prSet presAssocID="{23751AA8-C0BA-40BD-B60F-0C558CAA176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0E8C68-8968-467D-AD68-73DBD8A69D10}" type="pres">
      <dgm:prSet presAssocID="{F29BA7B7-7360-4F51-81B8-B20860025608}" presName="horFlow" presStyleCnt="0"/>
      <dgm:spPr/>
    </dgm:pt>
    <dgm:pt modelId="{B4C4EE0D-1DA8-4DDB-8F8E-0FCE9F293F7E}" type="pres">
      <dgm:prSet presAssocID="{F29BA7B7-7360-4F51-81B8-B20860025608}" presName="bigChev" presStyleLbl="node1" presStyleIdx="0" presStyleCnt="1" custScaleX="97262" custLinFactX="-123" custLinFactNeighborX="-100000" custLinFactNeighborY="-61"/>
      <dgm:spPr/>
      <dgm:t>
        <a:bodyPr/>
        <a:lstStyle/>
        <a:p>
          <a:endParaRPr lang="en-US"/>
        </a:p>
      </dgm:t>
    </dgm:pt>
  </dgm:ptLst>
  <dgm:cxnLst>
    <dgm:cxn modelId="{5D80124D-B683-4FD3-A092-A7D86DD56A4C}" type="presOf" srcId="{F29BA7B7-7360-4F51-81B8-B20860025608}" destId="{B4C4EE0D-1DA8-4DDB-8F8E-0FCE9F293F7E}" srcOrd="0" destOrd="0" presId="urn:microsoft.com/office/officeart/2005/8/layout/lProcess3"/>
    <dgm:cxn modelId="{DD94DE46-B5D7-4F42-990D-E2AF683765C4}" srcId="{23751AA8-C0BA-40BD-B60F-0C558CAA176C}" destId="{F29BA7B7-7360-4F51-81B8-B20860025608}" srcOrd="0" destOrd="0" parTransId="{A04190F7-21E3-4EFE-A161-5A7CAE609E30}" sibTransId="{A61E10A5-B724-4D45-8EB9-37A922A35F50}"/>
    <dgm:cxn modelId="{9B49B29B-C493-4B7C-B595-3ABFBD6A645D}" type="presOf" srcId="{23751AA8-C0BA-40BD-B60F-0C558CAA176C}" destId="{70FB088A-656A-4397-8C24-70421738FDC3}" srcOrd="0" destOrd="0" presId="urn:microsoft.com/office/officeart/2005/8/layout/lProcess3"/>
    <dgm:cxn modelId="{C4F7CCDD-0C87-46C1-BAFF-C97E42F94230}" type="presParOf" srcId="{70FB088A-656A-4397-8C24-70421738FDC3}" destId="{F30E8C68-8968-467D-AD68-73DBD8A69D10}" srcOrd="0" destOrd="0" presId="urn:microsoft.com/office/officeart/2005/8/layout/lProcess3"/>
    <dgm:cxn modelId="{FA242E3C-3510-4864-A05D-671579459671}" type="presParOf" srcId="{F30E8C68-8968-467D-AD68-73DBD8A69D10}" destId="{B4C4EE0D-1DA8-4DDB-8F8E-0FCE9F293F7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C349B66-FFA4-4192-AC0F-15D8A339FE61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A4361-2867-42A5-915F-730569890A6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Organization Visit:</a:t>
          </a:r>
          <a:endParaRPr lang="en-US" dirty="0"/>
        </a:p>
      </dgm:t>
    </dgm:pt>
    <dgm:pt modelId="{66DB9B09-BD04-4C86-ADF0-01AB4FB56A14}" type="parTrans" cxnId="{F199F33A-8A91-4A72-9BDB-B0C4B51FB56B}">
      <dgm:prSet/>
      <dgm:spPr/>
      <dgm:t>
        <a:bodyPr/>
        <a:lstStyle/>
        <a:p>
          <a:endParaRPr lang="en-US"/>
        </a:p>
      </dgm:t>
    </dgm:pt>
    <dgm:pt modelId="{C621627A-91CD-4039-82C0-0F8CDE975FE2}" type="sibTrans" cxnId="{F199F33A-8A91-4A72-9BDB-B0C4B51FB56B}">
      <dgm:prSet/>
      <dgm:spPr/>
      <dgm:t>
        <a:bodyPr/>
        <a:lstStyle/>
        <a:p>
          <a:endParaRPr lang="en-US"/>
        </a:p>
      </dgm:t>
    </dgm:pt>
    <dgm:pt modelId="{4F7A9D10-4579-4C34-8556-D426BB5B2480}" type="pres">
      <dgm:prSet presAssocID="{BC349B66-FFA4-4192-AC0F-15D8A339FE6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175AEAA-FEE1-4FE7-92AB-39509CD17E2C}" type="pres">
      <dgm:prSet presAssocID="{475A4361-2867-42A5-915F-730569890A60}" presName="horFlow" presStyleCnt="0"/>
      <dgm:spPr/>
    </dgm:pt>
    <dgm:pt modelId="{DCD28982-FC82-4258-B0C4-6CF41B14F986}" type="pres">
      <dgm:prSet presAssocID="{475A4361-2867-42A5-915F-730569890A60}" presName="bigChev" presStyleLbl="node1" presStyleIdx="0" presStyleCnt="1" custScaleX="326115" custScaleY="166086"/>
      <dgm:spPr/>
      <dgm:t>
        <a:bodyPr/>
        <a:lstStyle/>
        <a:p>
          <a:endParaRPr lang="en-US"/>
        </a:p>
      </dgm:t>
    </dgm:pt>
  </dgm:ptLst>
  <dgm:cxnLst>
    <dgm:cxn modelId="{F199F33A-8A91-4A72-9BDB-B0C4B51FB56B}" srcId="{BC349B66-FFA4-4192-AC0F-15D8A339FE61}" destId="{475A4361-2867-42A5-915F-730569890A60}" srcOrd="0" destOrd="0" parTransId="{66DB9B09-BD04-4C86-ADF0-01AB4FB56A14}" sibTransId="{C621627A-91CD-4039-82C0-0F8CDE975FE2}"/>
    <dgm:cxn modelId="{59459ADF-DCBF-4DF5-B182-ECBD8ADC513A}" type="presOf" srcId="{475A4361-2867-42A5-915F-730569890A60}" destId="{DCD28982-FC82-4258-B0C4-6CF41B14F986}" srcOrd="0" destOrd="0" presId="urn:microsoft.com/office/officeart/2005/8/layout/lProcess3"/>
    <dgm:cxn modelId="{F4F48070-DE84-43BB-8C52-DA8F0797FCC5}" type="presOf" srcId="{BC349B66-FFA4-4192-AC0F-15D8A339FE61}" destId="{4F7A9D10-4579-4C34-8556-D426BB5B2480}" srcOrd="0" destOrd="0" presId="urn:microsoft.com/office/officeart/2005/8/layout/lProcess3"/>
    <dgm:cxn modelId="{C11C201A-BFFD-496D-B485-51894DF53D08}" type="presParOf" srcId="{4F7A9D10-4579-4C34-8556-D426BB5B2480}" destId="{B175AEAA-FEE1-4FE7-92AB-39509CD17E2C}" srcOrd="0" destOrd="0" presId="urn:microsoft.com/office/officeart/2005/8/layout/lProcess3"/>
    <dgm:cxn modelId="{3EF31ADF-1F2F-4FCB-B6FA-78FCD63559B9}" type="presParOf" srcId="{B175AEAA-FEE1-4FE7-92AB-39509CD17E2C}" destId="{DCD28982-FC82-4258-B0C4-6CF41B14F98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7AFC57-7C8E-48C1-9CC8-3082A13B4437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D7B932-35EB-46C3-9301-52D1AE5AD682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z="4200" b="1" dirty="0" smtClean="0"/>
            <a:t>Presentation Outline:</a:t>
          </a:r>
          <a:endParaRPr lang="en-US" sz="4200" dirty="0"/>
        </a:p>
      </dgm:t>
    </dgm:pt>
    <dgm:pt modelId="{0B2BE0F8-3737-4454-8BB8-A899B290EB09}" type="parTrans" cxnId="{62860A5D-F537-45CE-9924-E2115F84531F}">
      <dgm:prSet/>
      <dgm:spPr/>
      <dgm:t>
        <a:bodyPr/>
        <a:lstStyle/>
        <a:p>
          <a:endParaRPr lang="en-US"/>
        </a:p>
      </dgm:t>
    </dgm:pt>
    <dgm:pt modelId="{EF9E5A6B-F84A-4405-8460-02FAE33BE5C4}" type="sibTrans" cxnId="{62860A5D-F537-45CE-9924-E2115F84531F}">
      <dgm:prSet/>
      <dgm:spPr/>
      <dgm:t>
        <a:bodyPr/>
        <a:lstStyle/>
        <a:p>
          <a:endParaRPr lang="en-US"/>
        </a:p>
      </dgm:t>
    </dgm:pt>
    <dgm:pt modelId="{3643A07A-52F6-4944-863A-78DD2AAD5D70}" type="pres">
      <dgm:prSet presAssocID="{077AFC57-7C8E-48C1-9CC8-3082A13B443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510872-B8F2-4F2C-A1D7-510F8018941D}" type="pres">
      <dgm:prSet presAssocID="{A5D7B932-35EB-46C3-9301-52D1AE5AD682}" presName="horFlow" presStyleCnt="0"/>
      <dgm:spPr/>
    </dgm:pt>
    <dgm:pt modelId="{A854B6CF-0573-49EA-89F0-2BAC352F2D82}" type="pres">
      <dgm:prSet presAssocID="{A5D7B932-35EB-46C3-9301-52D1AE5AD682}" presName="bigChev" presStyleLbl="node1" presStyleIdx="0" presStyleCnt="1" custScaleX="171639"/>
      <dgm:spPr/>
      <dgm:t>
        <a:bodyPr/>
        <a:lstStyle/>
        <a:p>
          <a:endParaRPr lang="en-US"/>
        </a:p>
      </dgm:t>
    </dgm:pt>
  </dgm:ptLst>
  <dgm:cxnLst>
    <dgm:cxn modelId="{62860A5D-F537-45CE-9924-E2115F84531F}" srcId="{077AFC57-7C8E-48C1-9CC8-3082A13B4437}" destId="{A5D7B932-35EB-46C3-9301-52D1AE5AD682}" srcOrd="0" destOrd="0" parTransId="{0B2BE0F8-3737-4454-8BB8-A899B290EB09}" sibTransId="{EF9E5A6B-F84A-4405-8460-02FAE33BE5C4}"/>
    <dgm:cxn modelId="{D953AD29-3F84-4225-88F7-0D5957ED47C2}" type="presOf" srcId="{077AFC57-7C8E-48C1-9CC8-3082A13B4437}" destId="{3643A07A-52F6-4944-863A-78DD2AAD5D70}" srcOrd="0" destOrd="0" presId="urn:microsoft.com/office/officeart/2005/8/layout/lProcess3"/>
    <dgm:cxn modelId="{2B0FEB8C-A5CC-429C-BC59-4BFF26078D4A}" type="presOf" srcId="{A5D7B932-35EB-46C3-9301-52D1AE5AD682}" destId="{A854B6CF-0573-49EA-89F0-2BAC352F2D82}" srcOrd="0" destOrd="0" presId="urn:microsoft.com/office/officeart/2005/8/layout/lProcess3"/>
    <dgm:cxn modelId="{C725819A-771B-45BE-896E-DC1439136476}" type="presParOf" srcId="{3643A07A-52F6-4944-863A-78DD2AAD5D70}" destId="{F3510872-B8F2-4F2C-A1D7-510F8018941D}" srcOrd="0" destOrd="0" presId="urn:microsoft.com/office/officeart/2005/8/layout/lProcess3"/>
    <dgm:cxn modelId="{FF1B414A-8FE0-4DFE-824D-23F1700011FC}" type="presParOf" srcId="{F3510872-B8F2-4F2C-A1D7-510F8018941D}" destId="{A854B6CF-0573-49EA-89F0-2BAC352F2D8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BF5F8C-C606-48BF-A906-60A1BA2AF47F}" type="doc">
      <dgm:prSet loTypeId="urn:microsoft.com/office/officeart/2005/8/layout/lProcess3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20C519-9210-48D8-98FC-5DCE4FA0008A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Aim of the Visit</a:t>
          </a:r>
          <a:endParaRPr lang="en-US" dirty="0"/>
        </a:p>
      </dgm:t>
    </dgm:pt>
    <dgm:pt modelId="{0867D24E-94A2-452A-BB7C-CD5C476448C8}" type="parTrans" cxnId="{9B8C9BBD-596F-471F-9BEF-2C0E912A71B2}">
      <dgm:prSet/>
      <dgm:spPr/>
      <dgm:t>
        <a:bodyPr/>
        <a:lstStyle/>
        <a:p>
          <a:endParaRPr lang="en-US"/>
        </a:p>
      </dgm:t>
    </dgm:pt>
    <dgm:pt modelId="{BC57F207-7724-4D3C-BFE2-04833ED58F29}" type="sibTrans" cxnId="{9B8C9BBD-596F-471F-9BEF-2C0E912A71B2}">
      <dgm:prSet/>
      <dgm:spPr/>
      <dgm:t>
        <a:bodyPr/>
        <a:lstStyle/>
        <a:p>
          <a:endParaRPr lang="en-US"/>
        </a:p>
      </dgm:t>
    </dgm:pt>
    <dgm:pt modelId="{529EF9E9-7356-4141-A607-315CBF868D3D}" type="pres">
      <dgm:prSet presAssocID="{9FBF5F8C-C606-48BF-A906-60A1BA2AF47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942292-65EA-4161-B0D2-C7FFE4A253F1}" type="pres">
      <dgm:prSet presAssocID="{5A20C519-9210-48D8-98FC-5DCE4FA0008A}" presName="horFlow" presStyleCnt="0"/>
      <dgm:spPr/>
    </dgm:pt>
    <dgm:pt modelId="{C106FBCA-EC78-4E6E-9707-56B6B88B8440}" type="pres">
      <dgm:prSet presAssocID="{5A20C519-9210-48D8-98FC-5DCE4FA0008A}" presName="bigChev" presStyleLbl="node1" presStyleIdx="0" presStyleCnt="1" custScaleX="326115" custScaleY="233311"/>
      <dgm:spPr/>
      <dgm:t>
        <a:bodyPr/>
        <a:lstStyle/>
        <a:p>
          <a:endParaRPr lang="en-US"/>
        </a:p>
      </dgm:t>
    </dgm:pt>
  </dgm:ptLst>
  <dgm:cxnLst>
    <dgm:cxn modelId="{CC049439-EBE0-423F-8DDD-E1CC8DEE68E9}" type="presOf" srcId="{9FBF5F8C-C606-48BF-A906-60A1BA2AF47F}" destId="{529EF9E9-7356-4141-A607-315CBF868D3D}" srcOrd="0" destOrd="0" presId="urn:microsoft.com/office/officeart/2005/8/layout/lProcess3"/>
    <dgm:cxn modelId="{96CA3DA5-313C-4EAE-8812-B1A1345EAA4E}" type="presOf" srcId="{5A20C519-9210-48D8-98FC-5DCE4FA0008A}" destId="{C106FBCA-EC78-4E6E-9707-56B6B88B8440}" srcOrd="0" destOrd="0" presId="urn:microsoft.com/office/officeart/2005/8/layout/lProcess3"/>
    <dgm:cxn modelId="{9B8C9BBD-596F-471F-9BEF-2C0E912A71B2}" srcId="{9FBF5F8C-C606-48BF-A906-60A1BA2AF47F}" destId="{5A20C519-9210-48D8-98FC-5DCE4FA0008A}" srcOrd="0" destOrd="0" parTransId="{0867D24E-94A2-452A-BB7C-CD5C476448C8}" sibTransId="{BC57F207-7724-4D3C-BFE2-04833ED58F29}"/>
    <dgm:cxn modelId="{E1A49CCE-6B5A-4364-8BF6-B0EDB837DF09}" type="presParOf" srcId="{529EF9E9-7356-4141-A607-315CBF868D3D}" destId="{3F942292-65EA-4161-B0D2-C7FFE4A253F1}" srcOrd="0" destOrd="0" presId="urn:microsoft.com/office/officeart/2005/8/layout/lProcess3"/>
    <dgm:cxn modelId="{BD5AA753-5FB7-4785-BA11-A36CF55DD517}" type="presParOf" srcId="{3F942292-65EA-4161-B0D2-C7FFE4A253F1}" destId="{C106FBCA-EC78-4E6E-9707-56B6B88B844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AF28A7-1700-4CF5-9568-9428E41D066C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D3931-FE85-4D4C-A7F0-040E8454EC5C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z="1400" dirty="0" smtClean="0">
              <a:latin typeface="Tw Cen MT" panose="020B0602020104020603" pitchFamily="34" charset="0"/>
            </a:rPr>
            <a:t>Actual view of an organization</a:t>
          </a:r>
          <a:r>
            <a:rPr lang="en-US" sz="1100" dirty="0" smtClean="0"/>
            <a:t>.</a:t>
          </a:r>
          <a:endParaRPr lang="en-US" sz="1100" dirty="0"/>
        </a:p>
      </dgm:t>
    </dgm:pt>
    <dgm:pt modelId="{8FC565D6-6979-4626-B8D2-73686EB85ADD}" type="parTrans" cxnId="{EF4679F8-95DE-4FE8-8AD6-44D76D7AE1C0}">
      <dgm:prSet/>
      <dgm:spPr/>
      <dgm:t>
        <a:bodyPr/>
        <a:lstStyle/>
        <a:p>
          <a:endParaRPr lang="en-US"/>
        </a:p>
      </dgm:t>
    </dgm:pt>
    <dgm:pt modelId="{7C099671-7987-4C6A-8B10-A72E406881EF}" type="sibTrans" cxnId="{EF4679F8-95DE-4FE8-8AD6-44D76D7AE1C0}">
      <dgm:prSet/>
      <dgm:spPr/>
      <dgm:t>
        <a:bodyPr/>
        <a:lstStyle/>
        <a:p>
          <a:endParaRPr lang="en-US"/>
        </a:p>
      </dgm:t>
    </dgm:pt>
    <dgm:pt modelId="{5821FA7C-DFFA-4277-BD68-67FA09D8CE68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z="1400" dirty="0" smtClean="0">
              <a:latin typeface="Tw Cen MT" panose="020B0602020104020603" pitchFamily="34" charset="0"/>
            </a:rPr>
            <a:t>Understand their vision</a:t>
          </a:r>
          <a:r>
            <a:rPr lang="en-US" sz="1100" dirty="0" smtClean="0"/>
            <a:t>.</a:t>
          </a:r>
          <a:endParaRPr lang="en-US" sz="1100" dirty="0"/>
        </a:p>
      </dgm:t>
    </dgm:pt>
    <dgm:pt modelId="{6730D175-8B63-4CC2-8AA5-4F6D77F6E84E}" type="parTrans" cxnId="{98BCDE46-3B0A-430C-8834-66604D166B55}">
      <dgm:prSet/>
      <dgm:spPr/>
      <dgm:t>
        <a:bodyPr/>
        <a:lstStyle/>
        <a:p>
          <a:endParaRPr lang="en-US"/>
        </a:p>
      </dgm:t>
    </dgm:pt>
    <dgm:pt modelId="{F9FF5004-DFB1-4A15-8BAC-C7CF7E531E1B}" type="sibTrans" cxnId="{98BCDE46-3B0A-430C-8834-66604D166B55}">
      <dgm:prSet/>
      <dgm:spPr/>
      <dgm:t>
        <a:bodyPr/>
        <a:lstStyle/>
        <a:p>
          <a:endParaRPr lang="en-US"/>
        </a:p>
      </dgm:t>
    </dgm:pt>
    <dgm:pt modelId="{812E12C2-9E96-4343-9ED7-32532C0F57C1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z="1400" dirty="0" smtClean="0">
              <a:latin typeface="Tw Cen MT" panose="020B0602020104020603" pitchFamily="34" charset="0"/>
            </a:rPr>
            <a:t>Understanding culture</a:t>
          </a:r>
          <a:endParaRPr lang="en-US" sz="1400" dirty="0">
            <a:latin typeface="Tw Cen MT" panose="020B0602020104020603" pitchFamily="34" charset="0"/>
          </a:endParaRPr>
        </a:p>
      </dgm:t>
    </dgm:pt>
    <dgm:pt modelId="{9F39E02E-E111-4D69-A60D-EA64EF77AD57}" type="parTrans" cxnId="{29778E63-CADD-4CA1-AE6B-9C7072B408C4}">
      <dgm:prSet/>
      <dgm:spPr/>
      <dgm:t>
        <a:bodyPr/>
        <a:lstStyle/>
        <a:p>
          <a:endParaRPr lang="en-US"/>
        </a:p>
      </dgm:t>
    </dgm:pt>
    <dgm:pt modelId="{CA4C48D8-9BE2-42F1-A299-FE8FF855A89E}" type="sibTrans" cxnId="{29778E63-CADD-4CA1-AE6B-9C7072B408C4}">
      <dgm:prSet/>
      <dgm:spPr/>
      <dgm:t>
        <a:bodyPr/>
        <a:lstStyle/>
        <a:p>
          <a:endParaRPr lang="en-US"/>
        </a:p>
      </dgm:t>
    </dgm:pt>
    <dgm:pt modelId="{7008BDE9-B86E-4F77-A369-7DBD28FD2C17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z="1400" dirty="0" smtClean="0">
              <a:latin typeface="Tw Cen MT" panose="020B0602020104020603" pitchFamily="34" charset="0"/>
            </a:rPr>
            <a:t>Understanding working environment</a:t>
          </a:r>
          <a:r>
            <a:rPr lang="en-US" sz="1100" dirty="0" smtClean="0"/>
            <a:t>.</a:t>
          </a:r>
          <a:endParaRPr lang="en-US" sz="1100" dirty="0"/>
        </a:p>
      </dgm:t>
    </dgm:pt>
    <dgm:pt modelId="{3415CFC4-7A09-4FB3-91D5-A6EB504F5AC6}" type="parTrans" cxnId="{7ECF54DE-8D86-4E3F-9337-3572E80B9B48}">
      <dgm:prSet/>
      <dgm:spPr/>
      <dgm:t>
        <a:bodyPr/>
        <a:lstStyle/>
        <a:p>
          <a:endParaRPr lang="en-US"/>
        </a:p>
      </dgm:t>
    </dgm:pt>
    <dgm:pt modelId="{40BC972B-676F-40C3-BBEA-FDA3BED505D9}" type="sibTrans" cxnId="{7ECF54DE-8D86-4E3F-9337-3572E80B9B48}">
      <dgm:prSet/>
      <dgm:spPr/>
      <dgm:t>
        <a:bodyPr/>
        <a:lstStyle/>
        <a:p>
          <a:endParaRPr lang="en-US"/>
        </a:p>
      </dgm:t>
    </dgm:pt>
    <dgm:pt modelId="{FBD991ED-75EB-46BA-A0C1-C58B526CDB78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z="1400" dirty="0" smtClean="0">
              <a:latin typeface="Tw Cen MT" panose="020B0602020104020603" pitchFamily="34" charset="0"/>
            </a:rPr>
            <a:t>Managerial hierarchy.</a:t>
          </a:r>
          <a:endParaRPr lang="en-US" sz="1400" dirty="0">
            <a:latin typeface="Tw Cen MT" panose="020B0602020104020603" pitchFamily="34" charset="0"/>
          </a:endParaRPr>
        </a:p>
      </dgm:t>
    </dgm:pt>
    <dgm:pt modelId="{0AE6BC0A-73EC-4352-AE86-AD4DCC54A7CF}" type="parTrans" cxnId="{8037E654-2C1F-428F-99C4-DDB934B0AD9F}">
      <dgm:prSet/>
      <dgm:spPr/>
      <dgm:t>
        <a:bodyPr/>
        <a:lstStyle/>
        <a:p>
          <a:endParaRPr lang="en-US"/>
        </a:p>
      </dgm:t>
    </dgm:pt>
    <dgm:pt modelId="{22FFDAFC-085E-4551-B834-F9B5010EAEAB}" type="sibTrans" cxnId="{8037E654-2C1F-428F-99C4-DDB934B0AD9F}">
      <dgm:prSet/>
      <dgm:spPr/>
      <dgm:t>
        <a:bodyPr/>
        <a:lstStyle/>
        <a:p>
          <a:endParaRPr lang="en-US"/>
        </a:p>
      </dgm:t>
    </dgm:pt>
    <dgm:pt modelId="{C348B34C-7242-44D0-A098-6BEAA2F1D165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z="1400" dirty="0" smtClean="0">
              <a:latin typeface="Tw Cen MT" panose="020B0602020104020603" pitchFamily="34" charset="0"/>
            </a:rPr>
            <a:t>Manager-employee relation</a:t>
          </a:r>
          <a:r>
            <a:rPr lang="en-US" sz="1100" dirty="0" smtClean="0"/>
            <a:t>.</a:t>
          </a:r>
          <a:endParaRPr lang="en-US" sz="1100" dirty="0"/>
        </a:p>
      </dgm:t>
    </dgm:pt>
    <dgm:pt modelId="{DB7D193A-AA61-499A-B125-D5E4FE2D99E4}" type="parTrans" cxnId="{C2506664-E429-409D-AD6E-5C644F4978F0}">
      <dgm:prSet/>
      <dgm:spPr/>
      <dgm:t>
        <a:bodyPr/>
        <a:lstStyle/>
        <a:p>
          <a:endParaRPr lang="en-US"/>
        </a:p>
      </dgm:t>
    </dgm:pt>
    <dgm:pt modelId="{9B2D147C-B182-4B69-BB7E-F457948330AE}" type="sibTrans" cxnId="{C2506664-E429-409D-AD6E-5C644F4978F0}">
      <dgm:prSet/>
      <dgm:spPr/>
      <dgm:t>
        <a:bodyPr/>
        <a:lstStyle/>
        <a:p>
          <a:endParaRPr lang="en-US"/>
        </a:p>
      </dgm:t>
    </dgm:pt>
    <dgm:pt modelId="{E6F8651E-35F5-4364-9C9A-0F8E92C082FC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z="1400" dirty="0" smtClean="0">
              <a:latin typeface="Tw Cen MT" panose="020B0602020104020603" pitchFamily="34" charset="0"/>
            </a:rPr>
            <a:t>Recruitment</a:t>
          </a:r>
          <a:r>
            <a:rPr lang="en-US" sz="1100" dirty="0" smtClean="0"/>
            <a:t> </a:t>
          </a:r>
          <a:endParaRPr lang="en-US" sz="1100" dirty="0"/>
        </a:p>
      </dgm:t>
    </dgm:pt>
    <dgm:pt modelId="{E51A8D5C-9112-4A00-9A67-A6254D91744F}" type="parTrans" cxnId="{FCC5EDE8-C596-4544-ABF5-9DC6E0A29E5B}">
      <dgm:prSet/>
      <dgm:spPr/>
      <dgm:t>
        <a:bodyPr/>
        <a:lstStyle/>
        <a:p>
          <a:endParaRPr lang="en-US"/>
        </a:p>
      </dgm:t>
    </dgm:pt>
    <dgm:pt modelId="{EAA2676A-D328-440A-A853-E378778CF732}" type="sibTrans" cxnId="{FCC5EDE8-C596-4544-ABF5-9DC6E0A29E5B}">
      <dgm:prSet/>
      <dgm:spPr/>
      <dgm:t>
        <a:bodyPr/>
        <a:lstStyle/>
        <a:p>
          <a:endParaRPr lang="en-US"/>
        </a:p>
      </dgm:t>
    </dgm:pt>
    <dgm:pt modelId="{4BAA7473-B723-44E4-8718-7797653EC4BF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z="1400" dirty="0" smtClean="0">
              <a:latin typeface="Tw Cen MT" panose="020B0602020104020603" pitchFamily="34" charset="0"/>
            </a:rPr>
            <a:t>Socialization process </a:t>
          </a:r>
          <a:endParaRPr lang="en-US" sz="1400" dirty="0">
            <a:latin typeface="Tw Cen MT" panose="020B0602020104020603" pitchFamily="34" charset="0"/>
          </a:endParaRPr>
        </a:p>
      </dgm:t>
    </dgm:pt>
    <dgm:pt modelId="{88B52990-67C9-4EBF-90D6-0EB870CD72E7}" type="parTrans" cxnId="{C0AF3EAE-30CA-425F-83FA-5641FBDC7472}">
      <dgm:prSet/>
      <dgm:spPr/>
      <dgm:t>
        <a:bodyPr/>
        <a:lstStyle/>
        <a:p>
          <a:endParaRPr lang="en-US"/>
        </a:p>
      </dgm:t>
    </dgm:pt>
    <dgm:pt modelId="{BA92AB0D-628D-4279-BECA-78AD504CC0D2}" type="sibTrans" cxnId="{C0AF3EAE-30CA-425F-83FA-5641FBDC7472}">
      <dgm:prSet/>
      <dgm:spPr/>
      <dgm:t>
        <a:bodyPr/>
        <a:lstStyle/>
        <a:p>
          <a:endParaRPr lang="en-US"/>
        </a:p>
      </dgm:t>
    </dgm:pt>
    <dgm:pt modelId="{C0396381-2875-4FA4-845E-B304751611D5}" type="pres">
      <dgm:prSet presAssocID="{1BAF28A7-1700-4CF5-9568-9428E41D066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EDE35E-A25E-4E0C-8F9B-080959F4FD0C}" type="pres">
      <dgm:prSet presAssocID="{1BAF28A7-1700-4CF5-9568-9428E41D066C}" presName="arrow" presStyleLbl="bgShp" presStyleIdx="0" presStyleCnt="1"/>
      <dgm:spPr/>
    </dgm:pt>
    <dgm:pt modelId="{3AE94B75-138E-41DD-B592-E7CD5110F05E}" type="pres">
      <dgm:prSet presAssocID="{1BAF28A7-1700-4CF5-9568-9428E41D066C}" presName="linearProcess" presStyleCnt="0"/>
      <dgm:spPr/>
    </dgm:pt>
    <dgm:pt modelId="{3CF5DEC1-1E4A-400D-BCD1-F789BE6227B2}" type="pres">
      <dgm:prSet presAssocID="{6F8D3931-FE85-4D4C-A7F0-040E8454EC5C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1641F-C2EA-4D94-8F56-CFE85A68E9EB}" type="pres">
      <dgm:prSet presAssocID="{7C099671-7987-4C6A-8B10-A72E406881EF}" presName="sibTrans" presStyleCnt="0"/>
      <dgm:spPr/>
    </dgm:pt>
    <dgm:pt modelId="{981CB914-6910-4C57-B300-0684511D1C46}" type="pres">
      <dgm:prSet presAssocID="{5821FA7C-DFFA-4277-BD68-67FA09D8CE68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EF732-D99F-47BD-B0EE-36D1525729AC}" type="pres">
      <dgm:prSet presAssocID="{F9FF5004-DFB1-4A15-8BAC-C7CF7E531E1B}" presName="sibTrans" presStyleCnt="0"/>
      <dgm:spPr/>
    </dgm:pt>
    <dgm:pt modelId="{84B0AF5F-795D-4975-A193-11C425BE1B17}" type="pres">
      <dgm:prSet presAssocID="{812E12C2-9E96-4343-9ED7-32532C0F57C1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4D900-1600-4D04-B985-75201EC021A1}" type="pres">
      <dgm:prSet presAssocID="{CA4C48D8-9BE2-42F1-A299-FE8FF855A89E}" presName="sibTrans" presStyleCnt="0"/>
      <dgm:spPr/>
    </dgm:pt>
    <dgm:pt modelId="{97CAD93C-B0D1-45E7-BB41-D6AC3D0D740C}" type="pres">
      <dgm:prSet presAssocID="{7008BDE9-B86E-4F77-A369-7DBD28FD2C17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0AF0-A830-4498-8FD2-C30D44149279}" type="pres">
      <dgm:prSet presAssocID="{40BC972B-676F-40C3-BBEA-FDA3BED505D9}" presName="sibTrans" presStyleCnt="0"/>
      <dgm:spPr/>
    </dgm:pt>
    <dgm:pt modelId="{27B7CA4E-9CE0-4046-BCEA-34908B1D756E}" type="pres">
      <dgm:prSet presAssocID="{FBD991ED-75EB-46BA-A0C1-C58B526CDB78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895C3-6AF4-45F7-8431-F3455EEF9F58}" type="pres">
      <dgm:prSet presAssocID="{22FFDAFC-085E-4551-B834-F9B5010EAEAB}" presName="sibTrans" presStyleCnt="0"/>
      <dgm:spPr/>
    </dgm:pt>
    <dgm:pt modelId="{E993EC2B-5B3E-43D2-9B83-B3243CC0A8FE}" type="pres">
      <dgm:prSet presAssocID="{C348B34C-7242-44D0-A098-6BEAA2F1D165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719B2-6CFC-499F-A801-8433B2A0ED3F}" type="pres">
      <dgm:prSet presAssocID="{9B2D147C-B182-4B69-BB7E-F457948330AE}" presName="sibTrans" presStyleCnt="0"/>
      <dgm:spPr/>
    </dgm:pt>
    <dgm:pt modelId="{8EB5B93F-96F6-4132-9559-A529ADD5EF63}" type="pres">
      <dgm:prSet presAssocID="{E6F8651E-35F5-4364-9C9A-0F8E92C082FC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40C37-E715-450D-9D77-943B7604BCA9}" type="pres">
      <dgm:prSet presAssocID="{EAA2676A-D328-440A-A853-E378778CF732}" presName="sibTrans" presStyleCnt="0"/>
      <dgm:spPr/>
    </dgm:pt>
    <dgm:pt modelId="{D09ADFC4-5804-467B-AAAD-4793DD67CB53}" type="pres">
      <dgm:prSet presAssocID="{4BAA7473-B723-44E4-8718-7797653EC4BF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CF54DE-8D86-4E3F-9337-3572E80B9B48}" srcId="{1BAF28A7-1700-4CF5-9568-9428E41D066C}" destId="{7008BDE9-B86E-4F77-A369-7DBD28FD2C17}" srcOrd="3" destOrd="0" parTransId="{3415CFC4-7A09-4FB3-91D5-A6EB504F5AC6}" sibTransId="{40BC972B-676F-40C3-BBEA-FDA3BED505D9}"/>
    <dgm:cxn modelId="{29778E63-CADD-4CA1-AE6B-9C7072B408C4}" srcId="{1BAF28A7-1700-4CF5-9568-9428E41D066C}" destId="{812E12C2-9E96-4343-9ED7-32532C0F57C1}" srcOrd="2" destOrd="0" parTransId="{9F39E02E-E111-4D69-A60D-EA64EF77AD57}" sibTransId="{CA4C48D8-9BE2-42F1-A299-FE8FF855A89E}"/>
    <dgm:cxn modelId="{09BF7C50-C630-4363-8990-93DCFA72829C}" type="presOf" srcId="{5821FA7C-DFFA-4277-BD68-67FA09D8CE68}" destId="{981CB914-6910-4C57-B300-0684511D1C46}" srcOrd="0" destOrd="0" presId="urn:microsoft.com/office/officeart/2005/8/layout/hProcess9"/>
    <dgm:cxn modelId="{EF4679F8-95DE-4FE8-8AD6-44D76D7AE1C0}" srcId="{1BAF28A7-1700-4CF5-9568-9428E41D066C}" destId="{6F8D3931-FE85-4D4C-A7F0-040E8454EC5C}" srcOrd="0" destOrd="0" parTransId="{8FC565D6-6979-4626-B8D2-73686EB85ADD}" sibTransId="{7C099671-7987-4C6A-8B10-A72E406881EF}"/>
    <dgm:cxn modelId="{821F85A0-E561-4153-A947-324D3BD48280}" type="presOf" srcId="{812E12C2-9E96-4343-9ED7-32532C0F57C1}" destId="{84B0AF5F-795D-4975-A193-11C425BE1B17}" srcOrd="0" destOrd="0" presId="urn:microsoft.com/office/officeart/2005/8/layout/hProcess9"/>
    <dgm:cxn modelId="{67DD94CF-CA30-4670-B8BD-EE1C52FB75D9}" type="presOf" srcId="{7008BDE9-B86E-4F77-A369-7DBD28FD2C17}" destId="{97CAD93C-B0D1-45E7-BB41-D6AC3D0D740C}" srcOrd="0" destOrd="0" presId="urn:microsoft.com/office/officeart/2005/8/layout/hProcess9"/>
    <dgm:cxn modelId="{54BF3140-4611-4000-A806-0FF4D5CCDC79}" type="presOf" srcId="{E6F8651E-35F5-4364-9C9A-0F8E92C082FC}" destId="{8EB5B93F-96F6-4132-9559-A529ADD5EF63}" srcOrd="0" destOrd="0" presId="urn:microsoft.com/office/officeart/2005/8/layout/hProcess9"/>
    <dgm:cxn modelId="{98BCDE46-3B0A-430C-8834-66604D166B55}" srcId="{1BAF28A7-1700-4CF5-9568-9428E41D066C}" destId="{5821FA7C-DFFA-4277-BD68-67FA09D8CE68}" srcOrd="1" destOrd="0" parTransId="{6730D175-8B63-4CC2-8AA5-4F6D77F6E84E}" sibTransId="{F9FF5004-DFB1-4A15-8BAC-C7CF7E531E1B}"/>
    <dgm:cxn modelId="{8037E654-2C1F-428F-99C4-DDB934B0AD9F}" srcId="{1BAF28A7-1700-4CF5-9568-9428E41D066C}" destId="{FBD991ED-75EB-46BA-A0C1-C58B526CDB78}" srcOrd="4" destOrd="0" parTransId="{0AE6BC0A-73EC-4352-AE86-AD4DCC54A7CF}" sibTransId="{22FFDAFC-085E-4551-B834-F9B5010EAEAB}"/>
    <dgm:cxn modelId="{8B8E902A-1061-4038-A7A1-64BC89E9ACDB}" type="presOf" srcId="{6F8D3931-FE85-4D4C-A7F0-040E8454EC5C}" destId="{3CF5DEC1-1E4A-400D-BCD1-F789BE6227B2}" srcOrd="0" destOrd="0" presId="urn:microsoft.com/office/officeart/2005/8/layout/hProcess9"/>
    <dgm:cxn modelId="{EC8A7181-5201-474A-B8AD-863CBBA1F01B}" type="presOf" srcId="{FBD991ED-75EB-46BA-A0C1-C58B526CDB78}" destId="{27B7CA4E-9CE0-4046-BCEA-34908B1D756E}" srcOrd="0" destOrd="0" presId="urn:microsoft.com/office/officeart/2005/8/layout/hProcess9"/>
    <dgm:cxn modelId="{C0AF3EAE-30CA-425F-83FA-5641FBDC7472}" srcId="{1BAF28A7-1700-4CF5-9568-9428E41D066C}" destId="{4BAA7473-B723-44E4-8718-7797653EC4BF}" srcOrd="7" destOrd="0" parTransId="{88B52990-67C9-4EBF-90D6-0EB870CD72E7}" sibTransId="{BA92AB0D-628D-4279-BECA-78AD504CC0D2}"/>
    <dgm:cxn modelId="{D2FEBDD8-8616-48FB-800A-5CADC758F236}" type="presOf" srcId="{4BAA7473-B723-44E4-8718-7797653EC4BF}" destId="{D09ADFC4-5804-467B-AAAD-4793DD67CB53}" srcOrd="0" destOrd="0" presId="urn:microsoft.com/office/officeart/2005/8/layout/hProcess9"/>
    <dgm:cxn modelId="{FCC5EDE8-C596-4544-ABF5-9DC6E0A29E5B}" srcId="{1BAF28A7-1700-4CF5-9568-9428E41D066C}" destId="{E6F8651E-35F5-4364-9C9A-0F8E92C082FC}" srcOrd="6" destOrd="0" parTransId="{E51A8D5C-9112-4A00-9A67-A6254D91744F}" sibTransId="{EAA2676A-D328-440A-A853-E378778CF732}"/>
    <dgm:cxn modelId="{C1F90A85-E75D-4ACD-ACF8-190C6C0A704B}" type="presOf" srcId="{1BAF28A7-1700-4CF5-9568-9428E41D066C}" destId="{C0396381-2875-4FA4-845E-B304751611D5}" srcOrd="0" destOrd="0" presId="urn:microsoft.com/office/officeart/2005/8/layout/hProcess9"/>
    <dgm:cxn modelId="{C2506664-E429-409D-AD6E-5C644F4978F0}" srcId="{1BAF28A7-1700-4CF5-9568-9428E41D066C}" destId="{C348B34C-7242-44D0-A098-6BEAA2F1D165}" srcOrd="5" destOrd="0" parTransId="{DB7D193A-AA61-499A-B125-D5E4FE2D99E4}" sibTransId="{9B2D147C-B182-4B69-BB7E-F457948330AE}"/>
    <dgm:cxn modelId="{9D69CE56-32DA-4360-90E1-0B9F600A6BAC}" type="presOf" srcId="{C348B34C-7242-44D0-A098-6BEAA2F1D165}" destId="{E993EC2B-5B3E-43D2-9B83-B3243CC0A8FE}" srcOrd="0" destOrd="0" presId="urn:microsoft.com/office/officeart/2005/8/layout/hProcess9"/>
    <dgm:cxn modelId="{13D9CE7A-0E97-4281-A8F3-B322F6818CCE}" type="presParOf" srcId="{C0396381-2875-4FA4-845E-B304751611D5}" destId="{ACEDE35E-A25E-4E0C-8F9B-080959F4FD0C}" srcOrd="0" destOrd="0" presId="urn:microsoft.com/office/officeart/2005/8/layout/hProcess9"/>
    <dgm:cxn modelId="{6F994403-8E4B-4394-B306-514D94E416DE}" type="presParOf" srcId="{C0396381-2875-4FA4-845E-B304751611D5}" destId="{3AE94B75-138E-41DD-B592-E7CD5110F05E}" srcOrd="1" destOrd="0" presId="urn:microsoft.com/office/officeart/2005/8/layout/hProcess9"/>
    <dgm:cxn modelId="{2BA70C72-3D67-480E-A79C-2DC98875FE46}" type="presParOf" srcId="{3AE94B75-138E-41DD-B592-E7CD5110F05E}" destId="{3CF5DEC1-1E4A-400D-BCD1-F789BE6227B2}" srcOrd="0" destOrd="0" presId="urn:microsoft.com/office/officeart/2005/8/layout/hProcess9"/>
    <dgm:cxn modelId="{725A7663-F247-4101-8406-31883B41EA23}" type="presParOf" srcId="{3AE94B75-138E-41DD-B592-E7CD5110F05E}" destId="{C661641F-C2EA-4D94-8F56-CFE85A68E9EB}" srcOrd="1" destOrd="0" presId="urn:microsoft.com/office/officeart/2005/8/layout/hProcess9"/>
    <dgm:cxn modelId="{3FEC36D9-46EA-4619-9F43-28BC989007B1}" type="presParOf" srcId="{3AE94B75-138E-41DD-B592-E7CD5110F05E}" destId="{981CB914-6910-4C57-B300-0684511D1C46}" srcOrd="2" destOrd="0" presId="urn:microsoft.com/office/officeart/2005/8/layout/hProcess9"/>
    <dgm:cxn modelId="{15810547-79BC-40DF-A51E-88B4BA6ECC51}" type="presParOf" srcId="{3AE94B75-138E-41DD-B592-E7CD5110F05E}" destId="{375EF732-D99F-47BD-B0EE-36D1525729AC}" srcOrd="3" destOrd="0" presId="urn:microsoft.com/office/officeart/2005/8/layout/hProcess9"/>
    <dgm:cxn modelId="{2240E339-EC19-4231-8CF0-563126FA37D5}" type="presParOf" srcId="{3AE94B75-138E-41DD-B592-E7CD5110F05E}" destId="{84B0AF5F-795D-4975-A193-11C425BE1B17}" srcOrd="4" destOrd="0" presId="urn:microsoft.com/office/officeart/2005/8/layout/hProcess9"/>
    <dgm:cxn modelId="{452A4279-6AA0-40A0-B712-6FD0A9D295B3}" type="presParOf" srcId="{3AE94B75-138E-41DD-B592-E7CD5110F05E}" destId="{F8F4D900-1600-4D04-B985-75201EC021A1}" srcOrd="5" destOrd="0" presId="urn:microsoft.com/office/officeart/2005/8/layout/hProcess9"/>
    <dgm:cxn modelId="{5B817A69-B5F4-4D74-843A-82D7EC921AF7}" type="presParOf" srcId="{3AE94B75-138E-41DD-B592-E7CD5110F05E}" destId="{97CAD93C-B0D1-45E7-BB41-D6AC3D0D740C}" srcOrd="6" destOrd="0" presId="urn:microsoft.com/office/officeart/2005/8/layout/hProcess9"/>
    <dgm:cxn modelId="{E19578B5-3846-439D-81FE-63673D52B8AD}" type="presParOf" srcId="{3AE94B75-138E-41DD-B592-E7CD5110F05E}" destId="{00530AF0-A830-4498-8FD2-C30D44149279}" srcOrd="7" destOrd="0" presId="urn:microsoft.com/office/officeart/2005/8/layout/hProcess9"/>
    <dgm:cxn modelId="{8CAAE8AD-D1B3-42E9-881B-112A566E03E6}" type="presParOf" srcId="{3AE94B75-138E-41DD-B592-E7CD5110F05E}" destId="{27B7CA4E-9CE0-4046-BCEA-34908B1D756E}" srcOrd="8" destOrd="0" presId="urn:microsoft.com/office/officeart/2005/8/layout/hProcess9"/>
    <dgm:cxn modelId="{37E652BF-4619-496F-AD8A-D1C42DC5E12E}" type="presParOf" srcId="{3AE94B75-138E-41DD-B592-E7CD5110F05E}" destId="{B1B895C3-6AF4-45F7-8431-F3455EEF9F58}" srcOrd="9" destOrd="0" presId="urn:microsoft.com/office/officeart/2005/8/layout/hProcess9"/>
    <dgm:cxn modelId="{AF94C83E-9087-400F-987B-0DF18D4447D3}" type="presParOf" srcId="{3AE94B75-138E-41DD-B592-E7CD5110F05E}" destId="{E993EC2B-5B3E-43D2-9B83-B3243CC0A8FE}" srcOrd="10" destOrd="0" presId="urn:microsoft.com/office/officeart/2005/8/layout/hProcess9"/>
    <dgm:cxn modelId="{7CEED028-F192-43D2-9D77-BAC245DCB396}" type="presParOf" srcId="{3AE94B75-138E-41DD-B592-E7CD5110F05E}" destId="{177719B2-6CFC-499F-A801-8433B2A0ED3F}" srcOrd="11" destOrd="0" presId="urn:microsoft.com/office/officeart/2005/8/layout/hProcess9"/>
    <dgm:cxn modelId="{6B90D784-7A01-4B23-A91D-8D8A12249DA9}" type="presParOf" srcId="{3AE94B75-138E-41DD-B592-E7CD5110F05E}" destId="{8EB5B93F-96F6-4132-9559-A529ADD5EF63}" srcOrd="12" destOrd="0" presId="urn:microsoft.com/office/officeart/2005/8/layout/hProcess9"/>
    <dgm:cxn modelId="{ACFEB38D-F4E5-4DAF-9175-1693CFE11FF5}" type="presParOf" srcId="{3AE94B75-138E-41DD-B592-E7CD5110F05E}" destId="{3CC40C37-E715-450D-9D77-943B7604BCA9}" srcOrd="13" destOrd="0" presId="urn:microsoft.com/office/officeart/2005/8/layout/hProcess9"/>
    <dgm:cxn modelId="{FE046781-B8F1-4FC9-8568-10085F7ADA89}" type="presParOf" srcId="{3AE94B75-138E-41DD-B592-E7CD5110F05E}" destId="{D09ADFC4-5804-467B-AAAD-4793DD67CB5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186E1F-9FB8-498F-BF58-86B0F80429C4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360F5-C78B-432C-857C-BCF58DA89F3A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About the Organization:</a:t>
          </a:r>
          <a:endParaRPr lang="en-US" dirty="0"/>
        </a:p>
      </dgm:t>
    </dgm:pt>
    <dgm:pt modelId="{64322775-559E-452E-AF0A-208551FB98E6}" type="parTrans" cxnId="{FDD4F3E4-D629-4640-BE61-71D7C6ECCEE9}">
      <dgm:prSet/>
      <dgm:spPr/>
      <dgm:t>
        <a:bodyPr/>
        <a:lstStyle/>
        <a:p>
          <a:endParaRPr lang="en-US"/>
        </a:p>
      </dgm:t>
    </dgm:pt>
    <dgm:pt modelId="{F551E66E-1E79-4053-9AF1-A2C0BAB129CB}" type="sibTrans" cxnId="{FDD4F3E4-D629-4640-BE61-71D7C6ECCEE9}">
      <dgm:prSet/>
      <dgm:spPr/>
      <dgm:t>
        <a:bodyPr/>
        <a:lstStyle/>
        <a:p>
          <a:endParaRPr lang="en-US"/>
        </a:p>
      </dgm:t>
    </dgm:pt>
    <dgm:pt modelId="{67CD42E4-9F25-4498-8DBE-B85969842C4E}" type="pres">
      <dgm:prSet presAssocID="{8B186E1F-9FB8-498F-BF58-86B0F80429C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9C20B5-CB04-4CD5-9CA3-98E6A738367C}" type="pres">
      <dgm:prSet presAssocID="{0C5360F5-C78B-432C-857C-BCF58DA89F3A}" presName="horFlow" presStyleCnt="0"/>
      <dgm:spPr/>
    </dgm:pt>
    <dgm:pt modelId="{EE264C3D-430B-4745-92B7-F0A0E7C2CA19}" type="pres">
      <dgm:prSet presAssocID="{0C5360F5-C78B-432C-857C-BCF58DA89F3A}" presName="bigChev" presStyleLbl="node1" presStyleIdx="0" presStyleCnt="1" custScaleX="263180" custScaleY="146244"/>
      <dgm:spPr/>
      <dgm:t>
        <a:bodyPr/>
        <a:lstStyle/>
        <a:p>
          <a:endParaRPr lang="en-US"/>
        </a:p>
      </dgm:t>
    </dgm:pt>
  </dgm:ptLst>
  <dgm:cxnLst>
    <dgm:cxn modelId="{B19887B0-7D14-4077-A621-394E850ECD43}" type="presOf" srcId="{0C5360F5-C78B-432C-857C-BCF58DA89F3A}" destId="{EE264C3D-430B-4745-92B7-F0A0E7C2CA19}" srcOrd="0" destOrd="0" presId="urn:microsoft.com/office/officeart/2005/8/layout/lProcess3"/>
    <dgm:cxn modelId="{FDD4F3E4-D629-4640-BE61-71D7C6ECCEE9}" srcId="{8B186E1F-9FB8-498F-BF58-86B0F80429C4}" destId="{0C5360F5-C78B-432C-857C-BCF58DA89F3A}" srcOrd="0" destOrd="0" parTransId="{64322775-559E-452E-AF0A-208551FB98E6}" sibTransId="{F551E66E-1E79-4053-9AF1-A2C0BAB129CB}"/>
    <dgm:cxn modelId="{FBA935A6-B89E-47F6-B087-B9D59A84060E}" type="presOf" srcId="{8B186E1F-9FB8-498F-BF58-86B0F80429C4}" destId="{67CD42E4-9F25-4498-8DBE-B85969842C4E}" srcOrd="0" destOrd="0" presId="urn:microsoft.com/office/officeart/2005/8/layout/lProcess3"/>
    <dgm:cxn modelId="{81DE009E-EC17-479C-A463-ACD5A6A36B84}" type="presParOf" srcId="{67CD42E4-9F25-4498-8DBE-B85969842C4E}" destId="{819C20B5-CB04-4CD5-9CA3-98E6A738367C}" srcOrd="0" destOrd="0" presId="urn:microsoft.com/office/officeart/2005/8/layout/lProcess3"/>
    <dgm:cxn modelId="{C926065D-EE17-4403-A61F-5F9876584953}" type="presParOf" srcId="{819C20B5-CB04-4CD5-9CA3-98E6A738367C}" destId="{EE264C3D-430B-4745-92B7-F0A0E7C2CA19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A4DFE7-1445-4EC6-A3FF-2FBB75A64164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75DD12-7F6F-4931-A82A-7F3FF5F775C3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US" sz="3600" b="1" i="1" dirty="0" smtClean="0">
              <a:latin typeface="Tw Cen MT" panose="020B0602020104020603" pitchFamily="34" charset="0"/>
            </a:rPr>
            <a:t>For the </a:t>
          </a:r>
          <a:r>
            <a:rPr lang="en-US" sz="4800" b="1" i="1" dirty="0" smtClean="0">
              <a:latin typeface="Tw Cen MT" panose="020B0602020104020603" pitchFamily="34" charset="0"/>
            </a:rPr>
            <a:t>People</a:t>
          </a:r>
          <a:r>
            <a:rPr lang="en-US" sz="3600" b="1" i="1" dirty="0" smtClean="0">
              <a:latin typeface="Tw Cen MT" panose="020B0602020104020603" pitchFamily="34" charset="0"/>
            </a:rPr>
            <a:t>, </a:t>
          </a:r>
          <a:br>
            <a:rPr lang="en-US" sz="3600" b="1" i="1" dirty="0" smtClean="0">
              <a:latin typeface="Tw Cen MT" panose="020B0602020104020603" pitchFamily="34" charset="0"/>
            </a:rPr>
          </a:br>
          <a:r>
            <a:rPr lang="en-US" sz="3600" b="1" i="1" dirty="0" smtClean="0">
              <a:latin typeface="Tw Cen MT" panose="020B0602020104020603" pitchFamily="34" charset="0"/>
            </a:rPr>
            <a:t>For the </a:t>
          </a:r>
          <a:r>
            <a:rPr lang="en-US" sz="4800" b="1" i="1" dirty="0" smtClean="0">
              <a:latin typeface="Tw Cen MT" panose="020B0602020104020603" pitchFamily="34" charset="0"/>
            </a:rPr>
            <a:t>Country</a:t>
          </a:r>
          <a:endParaRPr lang="en-US" sz="4800" i="1" dirty="0">
            <a:latin typeface="Tw Cen MT" panose="020B0602020104020603" pitchFamily="34" charset="0"/>
          </a:endParaRPr>
        </a:p>
      </dgm:t>
    </dgm:pt>
    <dgm:pt modelId="{CC583615-5353-45BD-8FD4-289201CF2CC0}" type="parTrans" cxnId="{0F28FCD2-87C1-4C8B-983C-91FB44EF470D}">
      <dgm:prSet/>
      <dgm:spPr/>
      <dgm:t>
        <a:bodyPr/>
        <a:lstStyle/>
        <a:p>
          <a:endParaRPr lang="en-US"/>
        </a:p>
      </dgm:t>
    </dgm:pt>
    <dgm:pt modelId="{2FA68C9C-B3D0-4CCD-BBFC-9FF21D3CE3CB}" type="sibTrans" cxnId="{0F28FCD2-87C1-4C8B-983C-91FB44EF470D}">
      <dgm:prSet/>
      <dgm:spPr/>
      <dgm:t>
        <a:bodyPr/>
        <a:lstStyle/>
        <a:p>
          <a:endParaRPr lang="en-US"/>
        </a:p>
      </dgm:t>
    </dgm:pt>
    <dgm:pt modelId="{0FC289CF-5ED9-4C6A-815B-8A864CD3D7FE}" type="pres">
      <dgm:prSet presAssocID="{6EA4DFE7-1445-4EC6-A3FF-2FBB75A641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B6AF47-409D-4633-A9F9-3E34E5F02E50}" type="pres">
      <dgm:prSet presAssocID="{8375DD12-7F6F-4931-A82A-7F3FF5F775C3}" presName="composite" presStyleCnt="0"/>
      <dgm:spPr/>
    </dgm:pt>
    <dgm:pt modelId="{D576E74C-F67C-4220-A955-01DF4C8C48BD}" type="pres">
      <dgm:prSet presAssocID="{8375DD12-7F6F-4931-A82A-7F3FF5F775C3}" presName="imgShp" presStyleLbl="fgImgPlace1" presStyleIdx="0" presStyleCnt="1" custScaleX="131198" custScaleY="125344" custLinFactNeighborX="-20127" custLinFactNeighborY="171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9879A4-F1C3-4CF8-B6A2-0CB2A5A02CC4}" type="pres">
      <dgm:prSet presAssocID="{8375DD12-7F6F-4931-A82A-7F3FF5F775C3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5D92AD-BAD0-4EFE-88DB-5A11ED5016F4}" type="presOf" srcId="{8375DD12-7F6F-4931-A82A-7F3FF5F775C3}" destId="{EE9879A4-F1C3-4CF8-B6A2-0CB2A5A02CC4}" srcOrd="0" destOrd="0" presId="urn:microsoft.com/office/officeart/2005/8/layout/vList3"/>
    <dgm:cxn modelId="{CA5D68FD-5E5E-475E-9E60-B173CADE7902}" type="presOf" srcId="{6EA4DFE7-1445-4EC6-A3FF-2FBB75A64164}" destId="{0FC289CF-5ED9-4C6A-815B-8A864CD3D7FE}" srcOrd="0" destOrd="0" presId="urn:microsoft.com/office/officeart/2005/8/layout/vList3"/>
    <dgm:cxn modelId="{0F28FCD2-87C1-4C8B-983C-91FB44EF470D}" srcId="{6EA4DFE7-1445-4EC6-A3FF-2FBB75A64164}" destId="{8375DD12-7F6F-4931-A82A-7F3FF5F775C3}" srcOrd="0" destOrd="0" parTransId="{CC583615-5353-45BD-8FD4-289201CF2CC0}" sibTransId="{2FA68C9C-B3D0-4CCD-BBFC-9FF21D3CE3CB}"/>
    <dgm:cxn modelId="{AD823B05-E6DD-490E-A97E-50A1C5264E6A}" type="presParOf" srcId="{0FC289CF-5ED9-4C6A-815B-8A864CD3D7FE}" destId="{30B6AF47-409D-4633-A9F9-3E34E5F02E50}" srcOrd="0" destOrd="0" presId="urn:microsoft.com/office/officeart/2005/8/layout/vList3"/>
    <dgm:cxn modelId="{F8F1067B-AEA4-4DEE-82BA-4F41F4D8AD82}" type="presParOf" srcId="{30B6AF47-409D-4633-A9F9-3E34E5F02E50}" destId="{D576E74C-F67C-4220-A955-01DF4C8C48BD}" srcOrd="0" destOrd="0" presId="urn:microsoft.com/office/officeart/2005/8/layout/vList3"/>
    <dgm:cxn modelId="{EA639F1D-3ECD-4590-92C4-5756E6EC0312}" type="presParOf" srcId="{30B6AF47-409D-4633-A9F9-3E34E5F02E50}" destId="{EE9879A4-F1C3-4CF8-B6A2-0CB2A5A02CC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628A98-3BC7-487F-A4E2-E5FF0338FB1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5FEBE-731E-4CF8-8A3E-9B2C3BC8F9BC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Organization’s Mission and Vision</a:t>
          </a:r>
          <a:endParaRPr lang="en-US" dirty="0"/>
        </a:p>
      </dgm:t>
    </dgm:pt>
    <dgm:pt modelId="{8C036743-2884-4D80-AB9C-15A272324BE0}" type="parTrans" cxnId="{CC739458-8BD4-4FC0-8444-8EC679E38BB5}">
      <dgm:prSet/>
      <dgm:spPr/>
      <dgm:t>
        <a:bodyPr/>
        <a:lstStyle/>
        <a:p>
          <a:endParaRPr lang="en-US"/>
        </a:p>
      </dgm:t>
    </dgm:pt>
    <dgm:pt modelId="{8C2B9912-3F82-4AD0-825D-3B3144B099E4}" type="sibTrans" cxnId="{CC739458-8BD4-4FC0-8444-8EC679E38BB5}">
      <dgm:prSet/>
      <dgm:spPr/>
      <dgm:t>
        <a:bodyPr/>
        <a:lstStyle/>
        <a:p>
          <a:endParaRPr lang="en-US"/>
        </a:p>
      </dgm:t>
    </dgm:pt>
    <dgm:pt modelId="{C1ACE31A-5731-4C77-8815-9A98DBDB7443}" type="pres">
      <dgm:prSet presAssocID="{A4628A98-3BC7-487F-A4E2-E5FF0338FB1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CC715C6-5C65-423E-A809-22E90C39E8F0}" type="pres">
      <dgm:prSet presAssocID="{EC35FEBE-731E-4CF8-8A3E-9B2C3BC8F9BC}" presName="horFlow" presStyleCnt="0"/>
      <dgm:spPr/>
    </dgm:pt>
    <dgm:pt modelId="{622F6AED-F4FF-4D83-B914-1D54123F0DD4}" type="pres">
      <dgm:prSet presAssocID="{EC35FEBE-731E-4CF8-8A3E-9B2C3BC8F9BC}" presName="bigChev" presStyleLbl="node1" presStyleIdx="0" presStyleCnt="1" custScaleX="326115" custScaleY="174027"/>
      <dgm:spPr/>
      <dgm:t>
        <a:bodyPr/>
        <a:lstStyle/>
        <a:p>
          <a:endParaRPr lang="en-US"/>
        </a:p>
      </dgm:t>
    </dgm:pt>
  </dgm:ptLst>
  <dgm:cxnLst>
    <dgm:cxn modelId="{06B01A31-5F20-4F33-8003-ED07CA7A620B}" type="presOf" srcId="{EC35FEBE-731E-4CF8-8A3E-9B2C3BC8F9BC}" destId="{622F6AED-F4FF-4D83-B914-1D54123F0DD4}" srcOrd="0" destOrd="0" presId="urn:microsoft.com/office/officeart/2005/8/layout/lProcess3"/>
    <dgm:cxn modelId="{CC739458-8BD4-4FC0-8444-8EC679E38BB5}" srcId="{A4628A98-3BC7-487F-A4E2-E5FF0338FB19}" destId="{EC35FEBE-731E-4CF8-8A3E-9B2C3BC8F9BC}" srcOrd="0" destOrd="0" parTransId="{8C036743-2884-4D80-AB9C-15A272324BE0}" sibTransId="{8C2B9912-3F82-4AD0-825D-3B3144B099E4}"/>
    <dgm:cxn modelId="{AF31F3C3-D99A-45E6-B528-91D170E94ECC}" type="presOf" srcId="{A4628A98-3BC7-487F-A4E2-E5FF0338FB19}" destId="{C1ACE31A-5731-4C77-8815-9A98DBDB7443}" srcOrd="0" destOrd="0" presId="urn:microsoft.com/office/officeart/2005/8/layout/lProcess3"/>
    <dgm:cxn modelId="{FF3A3F2B-A5C7-463D-814E-A2CFE18822DB}" type="presParOf" srcId="{C1ACE31A-5731-4C77-8815-9A98DBDB7443}" destId="{FCC715C6-5C65-423E-A809-22E90C39E8F0}" srcOrd="0" destOrd="0" presId="urn:microsoft.com/office/officeart/2005/8/layout/lProcess3"/>
    <dgm:cxn modelId="{5010A3DB-97FE-4FA9-AD9E-F163581177FE}" type="presParOf" srcId="{FCC715C6-5C65-423E-A809-22E90C39E8F0}" destId="{622F6AED-F4FF-4D83-B914-1D54123F0DD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EFE237-161F-4802-96AB-733497732567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616437-5228-49D6-B397-3D30F81730EC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mtClean="0"/>
            <a:t>Creating affordable housing.</a:t>
          </a:r>
          <a:endParaRPr lang="en-US"/>
        </a:p>
      </dgm:t>
    </dgm:pt>
    <dgm:pt modelId="{53869049-515C-4CDB-920F-FD7140A442CD}" type="parTrans" cxnId="{B7DD591C-23B5-4B71-8DB2-31985D4693F6}">
      <dgm:prSet/>
      <dgm:spPr/>
      <dgm:t>
        <a:bodyPr/>
        <a:lstStyle/>
        <a:p>
          <a:endParaRPr lang="en-US"/>
        </a:p>
      </dgm:t>
    </dgm:pt>
    <dgm:pt modelId="{36F97168-5A11-4747-8FAD-A7DC915D900D}" type="sibTrans" cxnId="{B7DD591C-23B5-4B71-8DB2-31985D4693F6}">
      <dgm:prSet/>
      <dgm:spPr/>
      <dgm:t>
        <a:bodyPr/>
        <a:lstStyle/>
        <a:p>
          <a:endParaRPr lang="en-US"/>
        </a:p>
      </dgm:t>
    </dgm:pt>
    <dgm:pt modelId="{E82D7D09-CFB2-431C-8541-9CCBB3FEF9E3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dirty="0" smtClean="0"/>
            <a:t>Fostering better living environment.</a:t>
          </a:r>
          <a:endParaRPr lang="en-US" dirty="0"/>
        </a:p>
      </dgm:t>
    </dgm:pt>
    <dgm:pt modelId="{89A3B838-D71F-47E9-B180-33F44CBF6B81}" type="parTrans" cxnId="{EE94EFD3-4348-4426-928F-1BBBBFED31C8}">
      <dgm:prSet/>
      <dgm:spPr/>
      <dgm:t>
        <a:bodyPr/>
        <a:lstStyle/>
        <a:p>
          <a:endParaRPr lang="en-US"/>
        </a:p>
      </dgm:t>
    </dgm:pt>
    <dgm:pt modelId="{5CE94565-C759-4044-A1AE-E0ED2970298E}" type="sibTrans" cxnId="{EE94EFD3-4348-4426-928F-1BBBBFED31C8}">
      <dgm:prSet/>
      <dgm:spPr/>
      <dgm:t>
        <a:bodyPr/>
        <a:lstStyle/>
        <a:p>
          <a:endParaRPr lang="en-US"/>
        </a:p>
      </dgm:t>
    </dgm:pt>
    <dgm:pt modelId="{E863C31F-AB72-4422-BF0E-7C2A16DFE15C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dirty="0" smtClean="0"/>
            <a:t>Ensuring environmental balance</a:t>
          </a:r>
          <a:endParaRPr lang="en-US" dirty="0"/>
        </a:p>
      </dgm:t>
    </dgm:pt>
    <dgm:pt modelId="{E9BD9443-E546-4C6B-8ACB-E46056AA8AFC}" type="parTrans" cxnId="{D24A43C7-4494-4CF0-A8E2-ABB369BD8401}">
      <dgm:prSet/>
      <dgm:spPr/>
      <dgm:t>
        <a:bodyPr/>
        <a:lstStyle/>
        <a:p>
          <a:endParaRPr lang="en-US"/>
        </a:p>
      </dgm:t>
    </dgm:pt>
    <dgm:pt modelId="{B478AAAC-D99E-400F-A873-F4DE249EE425}" type="sibTrans" cxnId="{D24A43C7-4494-4CF0-A8E2-ABB369BD8401}">
      <dgm:prSet/>
      <dgm:spPr/>
      <dgm:t>
        <a:bodyPr/>
        <a:lstStyle/>
        <a:p>
          <a:endParaRPr lang="en-US"/>
        </a:p>
      </dgm:t>
    </dgm:pt>
    <dgm:pt modelId="{1BDB0D5F-5380-4463-9C1E-D660520F13F3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mtClean="0"/>
            <a:t>Ensuring sustainability.</a:t>
          </a:r>
          <a:endParaRPr lang="en-US"/>
        </a:p>
      </dgm:t>
    </dgm:pt>
    <dgm:pt modelId="{651BD11D-155C-4703-B087-1659658DC2F2}" type="parTrans" cxnId="{28A0F30C-3B2A-4543-9C6B-729E6E29D5FD}">
      <dgm:prSet/>
      <dgm:spPr/>
      <dgm:t>
        <a:bodyPr/>
        <a:lstStyle/>
        <a:p>
          <a:endParaRPr lang="en-US"/>
        </a:p>
      </dgm:t>
    </dgm:pt>
    <dgm:pt modelId="{9147D528-855E-40BC-A690-5E9746F46E98}" type="sibTrans" cxnId="{28A0F30C-3B2A-4543-9C6B-729E6E29D5FD}">
      <dgm:prSet/>
      <dgm:spPr/>
      <dgm:t>
        <a:bodyPr/>
        <a:lstStyle/>
        <a:p>
          <a:endParaRPr lang="en-US"/>
        </a:p>
      </dgm:t>
    </dgm:pt>
    <dgm:pt modelId="{3E56770B-F871-46C3-A081-4F24267FAC5A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dirty="0" smtClean="0"/>
            <a:t>Using re-cycled raw materials.</a:t>
          </a:r>
          <a:endParaRPr lang="en-US" dirty="0"/>
        </a:p>
      </dgm:t>
    </dgm:pt>
    <dgm:pt modelId="{2407F5D0-A3CC-4AB0-9911-ABF742D95FD7}" type="parTrans" cxnId="{3AF15F6E-EF2F-4C07-AED0-D050D48EA48C}">
      <dgm:prSet/>
      <dgm:spPr/>
      <dgm:t>
        <a:bodyPr/>
        <a:lstStyle/>
        <a:p>
          <a:endParaRPr lang="en-US"/>
        </a:p>
      </dgm:t>
    </dgm:pt>
    <dgm:pt modelId="{F40EDA5F-9BD8-424B-B88B-1067C8D3DA3D}" type="sibTrans" cxnId="{3AF15F6E-EF2F-4C07-AED0-D050D48EA48C}">
      <dgm:prSet/>
      <dgm:spPr/>
      <dgm:t>
        <a:bodyPr/>
        <a:lstStyle/>
        <a:p>
          <a:endParaRPr lang="en-US"/>
        </a:p>
      </dgm:t>
    </dgm:pt>
    <dgm:pt modelId="{33D891FA-4D49-4F7C-BE65-8335679B9DEE}" type="pres">
      <dgm:prSet presAssocID="{BCEFE237-161F-4802-96AB-73349773256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305CB4-CE61-42BF-8CDF-966FA1D28599}" type="pres">
      <dgm:prSet presAssocID="{BCEFE237-161F-4802-96AB-733497732567}" presName="arrow" presStyleLbl="bgShp" presStyleIdx="0" presStyleCnt="1"/>
      <dgm:spPr/>
    </dgm:pt>
    <dgm:pt modelId="{02AD79D7-631F-42EC-9965-A2FA4D858D96}" type="pres">
      <dgm:prSet presAssocID="{BCEFE237-161F-4802-96AB-733497732567}" presName="linearProcess" presStyleCnt="0"/>
      <dgm:spPr/>
    </dgm:pt>
    <dgm:pt modelId="{6A9547F3-E00C-47F5-8BF5-C5720EE12590}" type="pres">
      <dgm:prSet presAssocID="{3B616437-5228-49D6-B397-3D30F81730EC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9EAA4-00AB-4B5B-9F74-4189B148A63B}" type="pres">
      <dgm:prSet presAssocID="{36F97168-5A11-4747-8FAD-A7DC915D900D}" presName="sibTrans" presStyleCnt="0"/>
      <dgm:spPr/>
    </dgm:pt>
    <dgm:pt modelId="{033C3B91-9EDA-4BA6-BDD3-2DFCDE1E3CF7}" type="pres">
      <dgm:prSet presAssocID="{E82D7D09-CFB2-431C-8541-9CCBB3FEF9E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97E3D-4FAA-431A-870F-7980DC4352C7}" type="pres">
      <dgm:prSet presAssocID="{5CE94565-C759-4044-A1AE-E0ED2970298E}" presName="sibTrans" presStyleCnt="0"/>
      <dgm:spPr/>
    </dgm:pt>
    <dgm:pt modelId="{AD8AFDD1-8BDC-4982-9A16-2DBDF65A2D34}" type="pres">
      <dgm:prSet presAssocID="{E863C31F-AB72-4422-BF0E-7C2A16DFE15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78A83-B7EB-4207-B746-95AB9E034A39}" type="pres">
      <dgm:prSet presAssocID="{B478AAAC-D99E-400F-A873-F4DE249EE425}" presName="sibTrans" presStyleCnt="0"/>
      <dgm:spPr/>
    </dgm:pt>
    <dgm:pt modelId="{CFD9BA81-1866-4C0E-A8C2-1FC5A42D4FE8}" type="pres">
      <dgm:prSet presAssocID="{1BDB0D5F-5380-4463-9C1E-D660520F13F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95E46-567F-436D-AD13-8E1A8695B867}" type="pres">
      <dgm:prSet presAssocID="{9147D528-855E-40BC-A690-5E9746F46E98}" presName="sibTrans" presStyleCnt="0"/>
      <dgm:spPr/>
    </dgm:pt>
    <dgm:pt modelId="{E961F2AE-8584-4406-8638-7C9533919A2D}" type="pres">
      <dgm:prSet presAssocID="{3E56770B-F871-46C3-A081-4F24267FAC5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DD591C-23B5-4B71-8DB2-31985D4693F6}" srcId="{BCEFE237-161F-4802-96AB-733497732567}" destId="{3B616437-5228-49D6-B397-3D30F81730EC}" srcOrd="0" destOrd="0" parTransId="{53869049-515C-4CDB-920F-FD7140A442CD}" sibTransId="{36F97168-5A11-4747-8FAD-A7DC915D900D}"/>
    <dgm:cxn modelId="{7325C7EC-BC6C-4F4B-B9C3-DFD8C2A7EAD9}" type="presOf" srcId="{E863C31F-AB72-4422-BF0E-7C2A16DFE15C}" destId="{AD8AFDD1-8BDC-4982-9A16-2DBDF65A2D34}" srcOrd="0" destOrd="0" presId="urn:microsoft.com/office/officeart/2005/8/layout/hProcess9"/>
    <dgm:cxn modelId="{EE94EFD3-4348-4426-928F-1BBBBFED31C8}" srcId="{BCEFE237-161F-4802-96AB-733497732567}" destId="{E82D7D09-CFB2-431C-8541-9CCBB3FEF9E3}" srcOrd="1" destOrd="0" parTransId="{89A3B838-D71F-47E9-B180-33F44CBF6B81}" sibTransId="{5CE94565-C759-4044-A1AE-E0ED2970298E}"/>
    <dgm:cxn modelId="{937D67FB-6F37-4D17-A796-C1CA22942EA1}" type="presOf" srcId="{3E56770B-F871-46C3-A081-4F24267FAC5A}" destId="{E961F2AE-8584-4406-8638-7C9533919A2D}" srcOrd="0" destOrd="0" presId="urn:microsoft.com/office/officeart/2005/8/layout/hProcess9"/>
    <dgm:cxn modelId="{D24A43C7-4494-4CF0-A8E2-ABB369BD8401}" srcId="{BCEFE237-161F-4802-96AB-733497732567}" destId="{E863C31F-AB72-4422-BF0E-7C2A16DFE15C}" srcOrd="2" destOrd="0" parTransId="{E9BD9443-E546-4C6B-8ACB-E46056AA8AFC}" sibTransId="{B478AAAC-D99E-400F-A873-F4DE249EE425}"/>
    <dgm:cxn modelId="{28A0F30C-3B2A-4543-9C6B-729E6E29D5FD}" srcId="{BCEFE237-161F-4802-96AB-733497732567}" destId="{1BDB0D5F-5380-4463-9C1E-D660520F13F3}" srcOrd="3" destOrd="0" parTransId="{651BD11D-155C-4703-B087-1659658DC2F2}" sibTransId="{9147D528-855E-40BC-A690-5E9746F46E98}"/>
    <dgm:cxn modelId="{BA25D0BA-46AE-49CD-B068-A17CB728F683}" type="presOf" srcId="{E82D7D09-CFB2-431C-8541-9CCBB3FEF9E3}" destId="{033C3B91-9EDA-4BA6-BDD3-2DFCDE1E3CF7}" srcOrd="0" destOrd="0" presId="urn:microsoft.com/office/officeart/2005/8/layout/hProcess9"/>
    <dgm:cxn modelId="{92F970FF-A5C6-43AC-87B5-1357E147A704}" type="presOf" srcId="{1BDB0D5F-5380-4463-9C1E-D660520F13F3}" destId="{CFD9BA81-1866-4C0E-A8C2-1FC5A42D4FE8}" srcOrd="0" destOrd="0" presId="urn:microsoft.com/office/officeart/2005/8/layout/hProcess9"/>
    <dgm:cxn modelId="{3AF15F6E-EF2F-4C07-AED0-D050D48EA48C}" srcId="{BCEFE237-161F-4802-96AB-733497732567}" destId="{3E56770B-F871-46C3-A081-4F24267FAC5A}" srcOrd="4" destOrd="0" parTransId="{2407F5D0-A3CC-4AB0-9911-ABF742D95FD7}" sibTransId="{F40EDA5F-9BD8-424B-B88B-1067C8D3DA3D}"/>
    <dgm:cxn modelId="{0BE743C1-F577-4157-A1F7-29C518168F2F}" type="presOf" srcId="{BCEFE237-161F-4802-96AB-733497732567}" destId="{33D891FA-4D49-4F7C-BE65-8335679B9DEE}" srcOrd="0" destOrd="0" presId="urn:microsoft.com/office/officeart/2005/8/layout/hProcess9"/>
    <dgm:cxn modelId="{E27895F3-699E-47A3-B649-320F59B04998}" type="presOf" srcId="{3B616437-5228-49D6-B397-3D30F81730EC}" destId="{6A9547F3-E00C-47F5-8BF5-C5720EE12590}" srcOrd="0" destOrd="0" presId="urn:microsoft.com/office/officeart/2005/8/layout/hProcess9"/>
    <dgm:cxn modelId="{1629DDAD-B79A-416D-AB40-9BBCBB65AB7E}" type="presParOf" srcId="{33D891FA-4D49-4F7C-BE65-8335679B9DEE}" destId="{BA305CB4-CE61-42BF-8CDF-966FA1D28599}" srcOrd="0" destOrd="0" presId="urn:microsoft.com/office/officeart/2005/8/layout/hProcess9"/>
    <dgm:cxn modelId="{A373BD40-2E4E-4548-8AA6-19C73FCC4702}" type="presParOf" srcId="{33D891FA-4D49-4F7C-BE65-8335679B9DEE}" destId="{02AD79D7-631F-42EC-9965-A2FA4D858D96}" srcOrd="1" destOrd="0" presId="urn:microsoft.com/office/officeart/2005/8/layout/hProcess9"/>
    <dgm:cxn modelId="{7292C236-370C-4408-A2BD-D9141D747F44}" type="presParOf" srcId="{02AD79D7-631F-42EC-9965-A2FA4D858D96}" destId="{6A9547F3-E00C-47F5-8BF5-C5720EE12590}" srcOrd="0" destOrd="0" presId="urn:microsoft.com/office/officeart/2005/8/layout/hProcess9"/>
    <dgm:cxn modelId="{3C6D0877-F0E6-4136-A11C-AF9C14AF22C2}" type="presParOf" srcId="{02AD79D7-631F-42EC-9965-A2FA4D858D96}" destId="{0C79EAA4-00AB-4B5B-9F74-4189B148A63B}" srcOrd="1" destOrd="0" presId="urn:microsoft.com/office/officeart/2005/8/layout/hProcess9"/>
    <dgm:cxn modelId="{B7F6D309-7F53-4185-83AB-693CF00FE3FB}" type="presParOf" srcId="{02AD79D7-631F-42EC-9965-A2FA4D858D96}" destId="{033C3B91-9EDA-4BA6-BDD3-2DFCDE1E3CF7}" srcOrd="2" destOrd="0" presId="urn:microsoft.com/office/officeart/2005/8/layout/hProcess9"/>
    <dgm:cxn modelId="{649266EA-7CEA-4AD8-8380-5197BA76B39C}" type="presParOf" srcId="{02AD79D7-631F-42EC-9965-A2FA4D858D96}" destId="{C5C97E3D-4FAA-431A-870F-7980DC4352C7}" srcOrd="3" destOrd="0" presId="urn:microsoft.com/office/officeart/2005/8/layout/hProcess9"/>
    <dgm:cxn modelId="{3F7B9666-9F82-4196-917A-59BD29DD2F90}" type="presParOf" srcId="{02AD79D7-631F-42EC-9965-A2FA4D858D96}" destId="{AD8AFDD1-8BDC-4982-9A16-2DBDF65A2D34}" srcOrd="4" destOrd="0" presId="urn:microsoft.com/office/officeart/2005/8/layout/hProcess9"/>
    <dgm:cxn modelId="{F0756781-A5DA-4F60-BEAD-E29E86DF13BB}" type="presParOf" srcId="{02AD79D7-631F-42EC-9965-A2FA4D858D96}" destId="{AFC78A83-B7EB-4207-B746-95AB9E034A39}" srcOrd="5" destOrd="0" presId="urn:microsoft.com/office/officeart/2005/8/layout/hProcess9"/>
    <dgm:cxn modelId="{70671AFD-7C66-434E-ACDE-3D754EFD1D51}" type="presParOf" srcId="{02AD79D7-631F-42EC-9965-A2FA4D858D96}" destId="{CFD9BA81-1866-4C0E-A8C2-1FC5A42D4FE8}" srcOrd="6" destOrd="0" presId="urn:microsoft.com/office/officeart/2005/8/layout/hProcess9"/>
    <dgm:cxn modelId="{9F1B9B0A-DF37-4D47-92CD-3268F5C41715}" type="presParOf" srcId="{02AD79D7-631F-42EC-9965-A2FA4D858D96}" destId="{3B795E46-567F-436D-AD13-8E1A8695B867}" srcOrd="7" destOrd="0" presId="urn:microsoft.com/office/officeart/2005/8/layout/hProcess9"/>
    <dgm:cxn modelId="{7A5A4C46-C97A-467B-A76D-47EB7F52C7A0}" type="presParOf" srcId="{02AD79D7-631F-42EC-9965-A2FA4D858D96}" destId="{E961F2AE-8584-4406-8638-7C9533919A2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7901E4-C685-45BA-8F76-B5A5FC4AC573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4CB75-3EA7-4247-8DC5-6F4110D1A16C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Organization’s Structure</a:t>
          </a:r>
          <a:br>
            <a:rPr lang="en-US" b="1" dirty="0" smtClean="0"/>
          </a:br>
          <a:endParaRPr lang="en-US" dirty="0"/>
        </a:p>
      </dgm:t>
    </dgm:pt>
    <dgm:pt modelId="{F79E6C45-FC5D-4129-B2C9-B5744C064BE3}" type="parTrans" cxnId="{272FAA3E-E0BD-45F5-BF7F-93821500C539}">
      <dgm:prSet/>
      <dgm:spPr/>
      <dgm:t>
        <a:bodyPr/>
        <a:lstStyle/>
        <a:p>
          <a:endParaRPr lang="en-US"/>
        </a:p>
      </dgm:t>
    </dgm:pt>
    <dgm:pt modelId="{5E0720F2-3D8E-4231-ACA7-ADAB4E60CB9F}" type="sibTrans" cxnId="{272FAA3E-E0BD-45F5-BF7F-93821500C539}">
      <dgm:prSet/>
      <dgm:spPr/>
      <dgm:t>
        <a:bodyPr/>
        <a:lstStyle/>
        <a:p>
          <a:endParaRPr lang="en-US"/>
        </a:p>
      </dgm:t>
    </dgm:pt>
    <dgm:pt modelId="{BD0AEF76-3443-4823-8449-F8C2003C942B}" type="pres">
      <dgm:prSet presAssocID="{937901E4-C685-45BA-8F76-B5A5FC4AC57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BFAF51E-5AF0-4FDC-89C1-6177CE154EFE}" type="pres">
      <dgm:prSet presAssocID="{1704CB75-3EA7-4247-8DC5-6F4110D1A16C}" presName="horFlow" presStyleCnt="0"/>
      <dgm:spPr/>
    </dgm:pt>
    <dgm:pt modelId="{8FF715CB-88AD-4FAB-BC90-006694A1F961}" type="pres">
      <dgm:prSet presAssocID="{1704CB75-3EA7-4247-8DC5-6F4110D1A16C}" presName="bigChev" presStyleLbl="node1" presStyleIdx="0" presStyleCnt="1" custScaleX="326115" custScaleY="278835"/>
      <dgm:spPr/>
      <dgm:t>
        <a:bodyPr/>
        <a:lstStyle/>
        <a:p>
          <a:endParaRPr lang="en-US"/>
        </a:p>
      </dgm:t>
    </dgm:pt>
  </dgm:ptLst>
  <dgm:cxnLst>
    <dgm:cxn modelId="{272FAA3E-E0BD-45F5-BF7F-93821500C539}" srcId="{937901E4-C685-45BA-8F76-B5A5FC4AC573}" destId="{1704CB75-3EA7-4247-8DC5-6F4110D1A16C}" srcOrd="0" destOrd="0" parTransId="{F79E6C45-FC5D-4129-B2C9-B5744C064BE3}" sibTransId="{5E0720F2-3D8E-4231-ACA7-ADAB4E60CB9F}"/>
    <dgm:cxn modelId="{6EBCCE9C-21A2-483D-B2C2-B1FD3E8DDCE7}" type="presOf" srcId="{1704CB75-3EA7-4247-8DC5-6F4110D1A16C}" destId="{8FF715CB-88AD-4FAB-BC90-006694A1F961}" srcOrd="0" destOrd="0" presId="urn:microsoft.com/office/officeart/2005/8/layout/lProcess3"/>
    <dgm:cxn modelId="{34B96863-22C4-41A7-9F32-634EE91B0DE1}" type="presOf" srcId="{937901E4-C685-45BA-8F76-B5A5FC4AC573}" destId="{BD0AEF76-3443-4823-8449-F8C2003C942B}" srcOrd="0" destOrd="0" presId="urn:microsoft.com/office/officeart/2005/8/layout/lProcess3"/>
    <dgm:cxn modelId="{A6BC4D7B-4FA5-4B51-8E97-801DED5F32AA}" type="presParOf" srcId="{BD0AEF76-3443-4823-8449-F8C2003C942B}" destId="{ABFAF51E-5AF0-4FDC-89C1-6177CE154EFE}" srcOrd="0" destOrd="0" presId="urn:microsoft.com/office/officeart/2005/8/layout/lProcess3"/>
    <dgm:cxn modelId="{2C2F4FCD-ABDA-4DB7-9328-A558402D0E40}" type="presParOf" srcId="{ABFAF51E-5AF0-4FDC-89C1-6177CE154EFE}" destId="{8FF715CB-88AD-4FAB-BC90-006694A1F96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8A354-F12E-4D48-BF77-F8B316117D5F}">
      <dsp:nvSpPr>
        <dsp:cNvPr id="0" name=""/>
        <dsp:cNvSpPr/>
      </dsp:nvSpPr>
      <dsp:spPr>
        <a:xfrm>
          <a:off x="3364" y="25717"/>
          <a:ext cx="4870070" cy="1091564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90" tIns="29845" rIns="0" bIns="29845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Presented By,</a:t>
          </a:r>
          <a:endParaRPr lang="en-US" sz="4700" kern="1200" dirty="0"/>
        </a:p>
      </dsp:txBody>
      <dsp:txXfrm>
        <a:off x="549146" y="25717"/>
        <a:ext cx="3778506" cy="1091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10/24/2017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7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808412" y="3505200"/>
            <a:ext cx="5257800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microsoft.com/office/2007/relationships/hdphoto" Target="../media/hdphoto1.wdp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microsoft.com/office/2007/relationships/hdphoto" Target="../media/hdphoto1.wdp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7.xml"/><Relationship Id="rId7" Type="http://schemas.openxmlformats.org/officeDocument/2006/relationships/chart" Target="../charts/chart1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18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4.jpg"/><Relationship Id="rId4" Type="http://schemas.openxmlformats.org/officeDocument/2006/relationships/diagramLayout" Target="../diagrams/layout5.xml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rot="10800000" flipV="1">
            <a:off x="912812" y="228600"/>
            <a:ext cx="7620001" cy="2438400"/>
          </a:xfrm>
        </p:spPr>
        <p:txBody>
          <a:bodyPr>
            <a:noAutofit/>
          </a:bodyPr>
          <a:lstStyle/>
          <a:p>
            <a:r>
              <a:rPr lang="en-US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</a:br>
            <a: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</a:br>
            <a:r>
              <a:rPr lang="en-US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</a:br>
            <a: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</a:br>
            <a:r>
              <a:rPr lang="en-US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</a:br>
            <a: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</a:br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8012" y="3276600"/>
            <a:ext cx="6400800" cy="3276600"/>
          </a:xfrm>
        </p:spPr>
        <p:txBody>
          <a:bodyPr>
            <a:normAutofit fontScale="62500" lnSpcReduction="20000"/>
          </a:bodyPr>
          <a:lstStyle/>
          <a:p>
            <a:endParaRPr lang="en-US" sz="1800" b="1" dirty="0" smtClean="0"/>
          </a:p>
          <a:p>
            <a:pPr>
              <a:lnSpc>
                <a:spcPct val="120000"/>
              </a:lnSpc>
            </a:pPr>
            <a:r>
              <a:rPr lang="en-US" sz="3400" b="1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Course Name: Business Studies for Engineers</a:t>
            </a:r>
            <a:br>
              <a:rPr lang="en-US" sz="3400" b="1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3400" b="1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Course </a:t>
            </a:r>
            <a:r>
              <a:rPr lang="en-US" sz="3400" b="1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code: </a:t>
            </a:r>
            <a:r>
              <a:rPr lang="en-US" sz="3400" b="1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BUS 405</a:t>
            </a:r>
            <a:r>
              <a:rPr lang="en-US" sz="3400" b="1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3400" b="1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</a:br>
            <a:endParaRPr lang="en-US" sz="3400" b="1" dirty="0" smtClean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900" b="1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Supervised By,</a:t>
            </a:r>
          </a:p>
          <a:p>
            <a:pPr>
              <a:lnSpc>
                <a:spcPct val="120000"/>
              </a:lnSpc>
            </a:pPr>
            <a:r>
              <a:rPr lang="en-US" sz="2900" b="1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	Md. </a:t>
            </a:r>
            <a:r>
              <a:rPr lang="en-US" sz="2900" b="1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Iftekharul</a:t>
            </a:r>
            <a:r>
              <a:rPr lang="en-US" sz="2900" b="1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Amin</a:t>
            </a:r>
          </a:p>
          <a:p>
            <a:pPr>
              <a:lnSpc>
                <a:spcPct val="120000"/>
              </a:lnSpc>
            </a:pPr>
            <a:r>
              <a:rPr lang="en-US" sz="2900" b="1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	Assistant Professor</a:t>
            </a:r>
          </a:p>
          <a:p>
            <a:pPr>
              <a:lnSpc>
                <a:spcPct val="120000"/>
              </a:lnSpc>
            </a:pPr>
            <a:r>
              <a:rPr lang="en-US" sz="2900" b="1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	Institute of Business Administration,</a:t>
            </a:r>
          </a:p>
          <a:p>
            <a:pPr>
              <a:lnSpc>
                <a:spcPct val="120000"/>
              </a:lnSpc>
            </a:pPr>
            <a:r>
              <a:rPr lang="en-US" sz="2900" b="1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	University of Dhaka</a:t>
            </a:r>
            <a:endParaRPr lang="en-US" sz="2900" b="1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012" y="685800"/>
            <a:ext cx="85328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Organizational Visit :</a:t>
            </a:r>
            <a:br>
              <a:rPr lang="en-US" sz="4800" b="1" i="1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4800" b="1" i="1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Bashundhara</a:t>
            </a:r>
            <a:r>
              <a:rPr lang="en-US" sz="4800" b="1" i="1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Group(Industrial Headquarters-1)</a:t>
            </a:r>
            <a:br>
              <a:rPr lang="en-US" sz="4800" b="1" i="1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4800" b="1" i="1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4800" b="1" i="1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</a:br>
            <a:endParaRPr lang="en-US" sz="48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3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>
        <p15:prstTrans prst="origami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66791902"/>
              </p:ext>
            </p:extLst>
          </p:nvPr>
        </p:nvGraphicFramePr>
        <p:xfrm>
          <a:off x="1065213" y="533400"/>
          <a:ext cx="4114799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7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0" b="5760"/>
          <a:stretch>
            <a:fillRect/>
          </a:stretch>
        </p:blipFill>
        <p:spPr>
          <a:xfrm>
            <a:off x="1217613" y="1600200"/>
            <a:ext cx="8839200" cy="4876800"/>
          </a:xfrm>
        </p:spPr>
      </p:pic>
    </p:spTree>
    <p:extLst>
      <p:ext uri="{BB962C8B-B14F-4D97-AF65-F5344CB8AC3E}">
        <p14:creationId xmlns:p14="http://schemas.microsoft.com/office/powerpoint/2010/main" val="2211727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96754889"/>
              </p:ext>
            </p:extLst>
          </p:nvPr>
        </p:nvGraphicFramePr>
        <p:xfrm>
          <a:off x="1065212" y="533400"/>
          <a:ext cx="8686801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3" y="2061875"/>
            <a:ext cx="4876800" cy="4533193"/>
          </a:xfrm>
        </p:spPr>
      </p:pic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85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61957279"/>
              </p:ext>
            </p:extLst>
          </p:nvPr>
        </p:nvGraphicFramePr>
        <p:xfrm>
          <a:off x="1065213" y="533400"/>
          <a:ext cx="3581399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821538"/>
              </p:ext>
            </p:extLst>
          </p:nvPr>
        </p:nvGraphicFramePr>
        <p:xfrm>
          <a:off x="1065212" y="1828800"/>
          <a:ext cx="8686801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31025" y="2286000"/>
            <a:ext cx="5257800" cy="914400"/>
          </a:xfrm>
        </p:spPr>
      </p:sp>
      <p:sp>
        <p:nvSpPr>
          <p:cNvPr id="5" name="Rectangle 4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12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3005680"/>
              </p:ext>
            </p:extLst>
          </p:nvPr>
        </p:nvGraphicFramePr>
        <p:xfrm>
          <a:off x="1065212" y="533400"/>
          <a:ext cx="8686801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790547"/>
              </p:ext>
            </p:extLst>
          </p:nvPr>
        </p:nvGraphicFramePr>
        <p:xfrm>
          <a:off x="1065212" y="1828800"/>
          <a:ext cx="8686801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Rectangle 4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12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687156483"/>
              </p:ext>
            </p:extLst>
          </p:nvPr>
        </p:nvGraphicFramePr>
        <p:xfrm>
          <a:off x="1065212" y="533400"/>
          <a:ext cx="8686801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27889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Rectangle 4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8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234325"/>
              </p:ext>
            </p:extLst>
          </p:nvPr>
        </p:nvGraphicFramePr>
        <p:xfrm>
          <a:off x="1065213" y="533400"/>
          <a:ext cx="44958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904999"/>
            <a:ext cx="4190999" cy="4114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75" y="1904999"/>
            <a:ext cx="4252913" cy="4114799"/>
          </a:xfrm>
        </p:spPr>
      </p:pic>
      <p:sp>
        <p:nvSpPr>
          <p:cNvPr id="8" name="Rectangle 7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9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46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696198" cy="28702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     </a:t>
            </a:r>
            <a:r>
              <a:rPr lang="en-US" sz="7200" i="1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Thank You</a:t>
            </a:r>
            <a:r>
              <a:rPr lang="en-US" sz="7200" i="1" dirty="0" smtClean="0">
                <a:solidFill>
                  <a:schemeClr val="accent3">
                    <a:lumMod val="50000"/>
                  </a:schemeClr>
                </a:solidFill>
              </a:rPr>
              <a:t>!</a:t>
            </a:r>
            <a:endParaRPr lang="en-US" sz="72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673267001"/>
              </p:ext>
            </p:extLst>
          </p:nvPr>
        </p:nvGraphicFramePr>
        <p:xfrm>
          <a:off x="1065213" y="533400"/>
          <a:ext cx="4876799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2362200"/>
            <a:ext cx="8686801" cy="3657600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accent3">
                    <a:lumMod val="50000"/>
                  </a:schemeClr>
                </a:solidFill>
              </a:rPr>
              <a:t>Group Four:</a:t>
            </a:r>
          </a:p>
          <a:p>
            <a:pPr marL="45720" indent="0">
              <a:buNone/>
            </a:pP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b="1" i="1" dirty="0" err="1" smtClean="0">
                <a:solidFill>
                  <a:schemeClr val="accent3">
                    <a:lumMod val="50000"/>
                  </a:schemeClr>
                </a:solidFill>
              </a:rPr>
              <a:t>Shahla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3">
                    <a:lumMod val="50000"/>
                  </a:schemeClr>
                </a:solidFill>
              </a:rPr>
              <a:t>Shaan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Ahmed                 (BSSE0810)</a:t>
            </a:r>
          </a:p>
          <a:p>
            <a:pPr marL="45720" indent="0">
              <a:buNone/>
            </a:pP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b="1" i="1" dirty="0" err="1" smtClean="0">
                <a:solidFill>
                  <a:schemeClr val="accent3">
                    <a:lumMod val="50000"/>
                  </a:schemeClr>
                </a:solidFill>
              </a:rPr>
              <a:t>Taslima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3">
                    <a:lumMod val="50000"/>
                  </a:schemeClr>
                </a:solidFill>
              </a:rPr>
              <a:t>Binte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Kamal	            (BSSE0835)</a:t>
            </a:r>
          </a:p>
          <a:p>
            <a:pPr marL="45720" indent="0">
              <a:buNone/>
            </a:pPr>
            <a:r>
              <a:rPr lang="en-US" b="1" i="1">
                <a:solidFill>
                  <a:schemeClr val="accent3">
                    <a:lumMod val="50000"/>
                  </a:schemeClr>
                </a:solidFill>
              </a:rPr>
              <a:t>	</a:t>
            </a:r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3"/>
            <a:endParaRPr lang="en-US" sz="2000" b="1" i="1" dirty="0">
              <a:solidFill>
                <a:schemeClr val="accent3">
                  <a:lumMod val="50000"/>
                </a:schemeClr>
              </a:solidFill>
            </a:endParaRPr>
          </a:p>
          <a:p>
            <a:pPr marL="777240" lvl="3" indent="0">
              <a:buClr>
                <a:schemeClr val="accent3">
                  <a:lumMod val="50000"/>
                </a:schemeClr>
              </a:buClr>
              <a:buNone/>
            </a:pPr>
            <a:endParaRPr lang="en-US" sz="2000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46212" y="28194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8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110667"/>
              </p:ext>
            </p:extLst>
          </p:nvPr>
        </p:nvGraphicFramePr>
        <p:xfrm>
          <a:off x="912812" y="457200"/>
          <a:ext cx="4952999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419600"/>
          </a:xfrm>
        </p:spPr>
        <p:txBody>
          <a:bodyPr/>
          <a:lstStyle/>
          <a:p>
            <a:pPr>
              <a:buClr>
                <a:schemeClr val="accent3">
                  <a:lumMod val="50000"/>
                </a:schemeClr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Aim of the Visit</a:t>
            </a:r>
          </a:p>
          <a:p>
            <a:pPr>
              <a:buClr>
                <a:schemeClr val="accent3">
                  <a:lumMod val="50000"/>
                </a:schemeClr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About the Organization</a:t>
            </a:r>
          </a:p>
          <a:p>
            <a:pPr>
              <a:buClr>
                <a:schemeClr val="accent3">
                  <a:lumMod val="50000"/>
                </a:schemeClr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Organization’s Mission and Vision</a:t>
            </a:r>
          </a:p>
          <a:p>
            <a:pPr>
              <a:buClr>
                <a:schemeClr val="accent3">
                  <a:lumMod val="50000"/>
                </a:schemeClr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Organization Structure</a:t>
            </a:r>
          </a:p>
          <a:p>
            <a:pPr>
              <a:buClr>
                <a:schemeClr val="accent3">
                  <a:lumMod val="50000"/>
                </a:schemeClr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Recruitment </a:t>
            </a:r>
          </a:p>
          <a:p>
            <a:pPr>
              <a:buClr>
                <a:schemeClr val="accent3">
                  <a:lumMod val="50000"/>
                </a:schemeClr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Socialization</a:t>
            </a:r>
          </a:p>
          <a:p>
            <a:pPr>
              <a:buClr>
                <a:schemeClr val="accent3">
                  <a:lumMod val="50000"/>
                </a:schemeClr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Training and Promotion </a:t>
            </a:r>
          </a:p>
          <a:p>
            <a:pPr>
              <a:buClr>
                <a:schemeClr val="accent3">
                  <a:lumMod val="50000"/>
                </a:schemeClr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Culture </a:t>
            </a:r>
          </a:p>
          <a:p>
            <a:pPr marL="45720" indent="0">
              <a:buClr>
                <a:schemeClr val="tx1"/>
              </a:buClr>
              <a:buSzPct val="83000"/>
              <a:buNone/>
            </a:pPr>
            <a:endParaRPr lang="en-US" dirty="0" smtClean="0"/>
          </a:p>
          <a:p>
            <a:pPr>
              <a:buClr>
                <a:schemeClr val="tx1"/>
              </a:buClr>
              <a:buSzPct val="83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7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96142824"/>
              </p:ext>
            </p:extLst>
          </p:nvPr>
        </p:nvGraphicFramePr>
        <p:xfrm>
          <a:off x="1065213" y="533400"/>
          <a:ext cx="320039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052605"/>
              </p:ext>
            </p:extLst>
          </p:nvPr>
        </p:nvGraphicFramePr>
        <p:xfrm>
          <a:off x="1065212" y="1828800"/>
          <a:ext cx="9525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 11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12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125976858"/>
              </p:ext>
            </p:extLst>
          </p:nvPr>
        </p:nvGraphicFramePr>
        <p:xfrm>
          <a:off x="1065213" y="533400"/>
          <a:ext cx="48005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8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5212" y="2209800"/>
            <a:ext cx="609282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Started as “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Bashundhara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” under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the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tutelage of “The East West Property Development(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Pvt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) Ltd” in 1987.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Was Founded By Ahmed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Akhbar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Sobhan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Has over 20 major concerns with approximately 8,100 employees.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Owns Bangladesh Dailies such as: The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Kaaler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Kantha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and Bangladesh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Pratdin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and English Dailies such as: Daily Sun.</a:t>
            </a:r>
          </a:p>
          <a:p>
            <a:pPr marL="285750" indent="-28575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905000"/>
            <a:ext cx="3280659" cy="4191000"/>
          </a:xfr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57" y="533308"/>
            <a:ext cx="4804064" cy="1066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8153399" cy="106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5943600" cy="41910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The organization also owns a bilingual online portal named “banglanews24.com”.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Current value of the total assets is approximately TK. 15,000 million equivalent to approximately US $300 million.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Total turn over of the business amounts to around TK. 16000 million.</a:t>
            </a:r>
          </a:p>
          <a:p>
            <a:pPr marL="45720" indent="0">
              <a:buClr>
                <a:schemeClr val="accent3">
                  <a:lumMod val="50000"/>
                </a:schemeClr>
              </a:buClr>
              <a:buNone/>
            </a:pP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Rectangle 5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3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74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9834505"/>
              </p:ext>
            </p:extLst>
          </p:nvPr>
        </p:nvGraphicFramePr>
        <p:xfrm>
          <a:off x="1674812" y="533400"/>
          <a:ext cx="7772398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257800"/>
            <a:ext cx="5029201" cy="139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2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73933177"/>
              </p:ext>
            </p:extLst>
          </p:nvPr>
        </p:nvGraphicFramePr>
        <p:xfrm>
          <a:off x="1065213" y="533400"/>
          <a:ext cx="4648199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771888"/>
              </p:ext>
            </p:extLst>
          </p:nvPr>
        </p:nvGraphicFramePr>
        <p:xfrm>
          <a:off x="1065212" y="1828800"/>
          <a:ext cx="8686801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 11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12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015420715"/>
              </p:ext>
            </p:extLst>
          </p:nvPr>
        </p:nvGraphicFramePr>
        <p:xfrm>
          <a:off x="1065213" y="533400"/>
          <a:ext cx="3124200" cy="88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855942"/>
              </p:ext>
            </p:extLst>
          </p:nvPr>
        </p:nvGraphicFramePr>
        <p:xfrm>
          <a:off x="1751012" y="1104900"/>
          <a:ext cx="8686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/>
          <p:cNvSpPr/>
          <p:nvPr/>
        </p:nvSpPr>
        <p:spPr>
          <a:xfrm>
            <a:off x="8990012" y="457200"/>
            <a:ext cx="2895600" cy="1447800"/>
          </a:xfrm>
          <a:prstGeom prst="rect">
            <a:avLst/>
          </a:prstGeom>
          <a:blipFill dpi="0" rotWithShape="1">
            <a:blip r:embed="rId12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5000"/>
                      </a14:imgEffect>
                      <a14:imgEffect>
                        <a14:saturation sat="217000"/>
                      </a14:imgEffect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4012" y="1295400"/>
            <a:ext cx="5791200" cy="52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3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40262f94-9f35-4ac3-9a90-690165a166b7"/>
    <ds:schemaRef ds:uri="http://purl.org/dc/terms/"/>
    <ds:schemaRef ds:uri="a4f35948-e619-41b3-aa29-22878b09cfd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589</TotalTime>
  <Words>258</Words>
  <Application>Microsoft Office PowerPoint</Application>
  <PresentationFormat>Custom</PresentationFormat>
  <Paragraphs>73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Century Gothic</vt:lpstr>
      <vt:lpstr>Palatino Linotype</vt:lpstr>
      <vt:lpstr>Tw Cen MT</vt:lpstr>
      <vt:lpstr>Wingdings</vt:lpstr>
      <vt:lpstr>Business strategy presentation</vt:lpstr>
      <vt:lpstr>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KOLI</dc:creator>
  <cp:lastModifiedBy>KOLI</cp:lastModifiedBy>
  <cp:revision>99</cp:revision>
  <dcterms:created xsi:type="dcterms:W3CDTF">2017-10-23T13:37:48Z</dcterms:created>
  <dcterms:modified xsi:type="dcterms:W3CDTF">2017-10-24T07:04:36Z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