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16">
  <p:sldMasterIdLst>
    <p:sldMasterId id="2147483673" r:id="rId2"/>
  </p:sldMasterIdLst>
  <p:notesMasterIdLst>
    <p:notesMasterId r:id="rId19"/>
  </p:notesMasterIdLst>
  <p:handoutMasterIdLst>
    <p:handoutMasterId r:id="rId20"/>
  </p:handoutMasterIdLst>
  <p:sldIdLst>
    <p:sldId id="276" r:id="rId3"/>
    <p:sldId id="271" r:id="rId4"/>
    <p:sldId id="314" r:id="rId5"/>
    <p:sldId id="306" r:id="rId6"/>
    <p:sldId id="315" r:id="rId7"/>
    <p:sldId id="320" r:id="rId8"/>
    <p:sldId id="316" r:id="rId9"/>
    <p:sldId id="319" r:id="rId10"/>
    <p:sldId id="321" r:id="rId11"/>
    <p:sldId id="326" r:id="rId12"/>
    <p:sldId id="322" r:id="rId13"/>
    <p:sldId id="327" r:id="rId14"/>
    <p:sldId id="328" r:id="rId15"/>
    <p:sldId id="329" r:id="rId16"/>
    <p:sldId id="331" r:id="rId17"/>
    <p:sldId id="280"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p:cViewPr varScale="1">
        <p:scale>
          <a:sx n="73" d="100"/>
          <a:sy n="73" d="100"/>
        </p:scale>
        <p:origin x="-612" y="-102"/>
      </p:cViewPr>
      <p:guideLst>
        <p:guide orient="horz" pos="2160"/>
        <p:guide pos="3839"/>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125AC8-F57D-4050-99BF-C95E846064C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F803A2-E9C0-467D-A668-DE4F76262AC0}">
      <dgm:prSet phldrT="[Text]" custT="1"/>
      <dgm:spPr/>
      <dgm:t>
        <a:bodyPr/>
        <a:lstStyle/>
        <a:p>
          <a:pPr algn="ctr"/>
          <a:r>
            <a:rPr lang="en-US" sz="1400" dirty="0"/>
            <a:t>Chief Executive Officer</a:t>
          </a:r>
        </a:p>
      </dgm:t>
    </dgm:pt>
    <dgm:pt modelId="{0DD05355-80E5-4BF9-B44A-3AD0DAEAC714}" type="parTrans" cxnId="{012A7999-1867-4F2C-8E0C-E39D17BDB848}">
      <dgm:prSet/>
      <dgm:spPr/>
      <dgm:t>
        <a:bodyPr/>
        <a:lstStyle/>
        <a:p>
          <a:pPr algn="ctr"/>
          <a:endParaRPr lang="en-US" sz="2400"/>
        </a:p>
      </dgm:t>
    </dgm:pt>
    <dgm:pt modelId="{24F37256-5399-4077-B8AC-A8E567DACEAB}" type="sibTrans" cxnId="{012A7999-1867-4F2C-8E0C-E39D17BDB848}">
      <dgm:prSet/>
      <dgm:spPr/>
      <dgm:t>
        <a:bodyPr/>
        <a:lstStyle/>
        <a:p>
          <a:pPr algn="ctr"/>
          <a:endParaRPr lang="en-US" sz="2400"/>
        </a:p>
      </dgm:t>
    </dgm:pt>
    <dgm:pt modelId="{F149345A-5DCB-4476-A5AA-CA8EDC1D1EC5}">
      <dgm:prSet phldrT="[Text]" custT="1"/>
      <dgm:spPr/>
      <dgm:t>
        <a:bodyPr/>
        <a:lstStyle/>
        <a:p>
          <a:pPr algn="ctr"/>
          <a:r>
            <a:rPr lang="en-US" sz="1050" dirty="0"/>
            <a:t>Company Secretary and Legal</a:t>
          </a:r>
        </a:p>
      </dgm:t>
    </dgm:pt>
    <dgm:pt modelId="{51AC7C9E-78E3-43CB-B2E3-847016FC855B}" type="parTrans" cxnId="{023D3A74-0C83-4EB2-8A64-DFAB47FE0930}">
      <dgm:prSet/>
      <dgm:spPr/>
      <dgm:t>
        <a:bodyPr/>
        <a:lstStyle/>
        <a:p>
          <a:pPr algn="ctr"/>
          <a:endParaRPr lang="en-US" sz="2400"/>
        </a:p>
      </dgm:t>
    </dgm:pt>
    <dgm:pt modelId="{FA819BDB-828C-4D80-B89B-6EE4F02B31C8}" type="sibTrans" cxnId="{023D3A74-0C83-4EB2-8A64-DFAB47FE0930}">
      <dgm:prSet/>
      <dgm:spPr/>
      <dgm:t>
        <a:bodyPr/>
        <a:lstStyle/>
        <a:p>
          <a:pPr algn="ctr"/>
          <a:endParaRPr lang="en-US" sz="2400"/>
        </a:p>
      </dgm:t>
    </dgm:pt>
    <dgm:pt modelId="{5D2B7053-0984-4194-8086-C3AC758B35AB}">
      <dgm:prSet phldrT="[Text]" custT="1"/>
      <dgm:spPr/>
      <dgm:t>
        <a:bodyPr/>
        <a:lstStyle/>
        <a:p>
          <a:pPr algn="ctr"/>
          <a:r>
            <a:rPr lang="en-US" sz="1050" dirty="0"/>
            <a:t>Head of Health and Safety</a:t>
          </a:r>
        </a:p>
      </dgm:t>
    </dgm:pt>
    <dgm:pt modelId="{D46FB899-58A5-4FBD-AB7E-95EB39C70E54}" type="parTrans" cxnId="{BA270918-116E-4E89-A4D4-61DE411A39CC}">
      <dgm:prSet/>
      <dgm:spPr/>
      <dgm:t>
        <a:bodyPr/>
        <a:lstStyle/>
        <a:p>
          <a:pPr algn="ctr"/>
          <a:endParaRPr lang="en-US" sz="2400"/>
        </a:p>
      </dgm:t>
    </dgm:pt>
    <dgm:pt modelId="{4C70E0AA-4890-4258-AD8F-AE4C17B184BA}" type="sibTrans" cxnId="{BA270918-116E-4E89-A4D4-61DE411A39CC}">
      <dgm:prSet/>
      <dgm:spPr/>
      <dgm:t>
        <a:bodyPr/>
        <a:lstStyle/>
        <a:p>
          <a:pPr algn="ctr"/>
          <a:endParaRPr lang="en-US" sz="2400"/>
        </a:p>
      </dgm:t>
    </dgm:pt>
    <dgm:pt modelId="{247CB0E5-E6B0-4A0B-A798-DCB0E7C85587}">
      <dgm:prSet custT="1"/>
      <dgm:spPr/>
      <dgm:t>
        <a:bodyPr/>
        <a:lstStyle/>
        <a:p>
          <a:pPr algn="ctr"/>
          <a:r>
            <a:rPr lang="en-US" sz="1050" dirty="0"/>
            <a:t>Head of Strategy and Planning</a:t>
          </a:r>
        </a:p>
      </dgm:t>
    </dgm:pt>
    <dgm:pt modelId="{85CB41A0-1802-4B62-9706-F64EFCDBD3DC}" type="parTrans" cxnId="{F4C5A122-B2BD-45D8-A233-E7698A26DFB3}">
      <dgm:prSet/>
      <dgm:spPr/>
      <dgm:t>
        <a:bodyPr/>
        <a:lstStyle/>
        <a:p>
          <a:pPr algn="ctr"/>
          <a:endParaRPr lang="en-US" sz="2400"/>
        </a:p>
      </dgm:t>
    </dgm:pt>
    <dgm:pt modelId="{DA2208DB-64DC-4071-AB46-6617086E4F5F}" type="sibTrans" cxnId="{F4C5A122-B2BD-45D8-A233-E7698A26DFB3}">
      <dgm:prSet/>
      <dgm:spPr/>
      <dgm:t>
        <a:bodyPr/>
        <a:lstStyle/>
        <a:p>
          <a:pPr algn="ctr"/>
          <a:endParaRPr lang="en-US" sz="2400"/>
        </a:p>
      </dgm:t>
    </dgm:pt>
    <dgm:pt modelId="{6F053F74-1311-4368-9CA1-A51C10FFFCD0}">
      <dgm:prSet custT="1"/>
      <dgm:spPr/>
      <dgm:t>
        <a:bodyPr/>
        <a:lstStyle/>
        <a:p>
          <a:pPr algn="ctr"/>
          <a:r>
            <a:rPr lang="en-US" sz="1050" dirty="0"/>
            <a:t>Head of Internal Audit</a:t>
          </a:r>
        </a:p>
      </dgm:t>
    </dgm:pt>
    <dgm:pt modelId="{0CD59817-52E5-4744-AA70-FC4804CF56BE}" type="parTrans" cxnId="{FF59934C-649F-412C-8678-D3656B4067A9}">
      <dgm:prSet/>
      <dgm:spPr/>
      <dgm:t>
        <a:bodyPr/>
        <a:lstStyle/>
        <a:p>
          <a:pPr algn="ctr"/>
          <a:endParaRPr lang="en-US" sz="2400"/>
        </a:p>
      </dgm:t>
    </dgm:pt>
    <dgm:pt modelId="{AC4AF53C-8114-454A-9CD8-9A4C9670012B}" type="sibTrans" cxnId="{FF59934C-649F-412C-8678-D3656B4067A9}">
      <dgm:prSet/>
      <dgm:spPr/>
      <dgm:t>
        <a:bodyPr/>
        <a:lstStyle/>
        <a:p>
          <a:pPr algn="ctr"/>
          <a:endParaRPr lang="en-US" sz="2400"/>
        </a:p>
      </dgm:t>
    </dgm:pt>
    <dgm:pt modelId="{D870F963-9F8D-42CA-8D06-91398FD80144}">
      <dgm:prSet custT="1"/>
      <dgm:spPr/>
      <dgm:t>
        <a:bodyPr/>
        <a:lstStyle/>
        <a:p>
          <a:pPr algn="ctr"/>
          <a:r>
            <a:rPr lang="en-US" sz="1050" dirty="0"/>
            <a:t>Head of Communications </a:t>
          </a:r>
        </a:p>
      </dgm:t>
    </dgm:pt>
    <dgm:pt modelId="{185EEE17-8813-4D05-AF41-7FFB23C437E8}" type="parTrans" cxnId="{290FC197-71C5-4119-9A15-0CAFF7996D13}">
      <dgm:prSet/>
      <dgm:spPr/>
      <dgm:t>
        <a:bodyPr/>
        <a:lstStyle/>
        <a:p>
          <a:pPr algn="ctr"/>
          <a:endParaRPr lang="en-US" sz="2400"/>
        </a:p>
      </dgm:t>
    </dgm:pt>
    <dgm:pt modelId="{B8CF9F1C-D956-4BAB-A5CD-3ABD9AB8F7BF}" type="sibTrans" cxnId="{290FC197-71C5-4119-9A15-0CAFF7996D13}">
      <dgm:prSet/>
      <dgm:spPr/>
      <dgm:t>
        <a:bodyPr/>
        <a:lstStyle/>
        <a:p>
          <a:pPr algn="ctr"/>
          <a:endParaRPr lang="en-US" sz="2400"/>
        </a:p>
      </dgm:t>
    </dgm:pt>
    <dgm:pt modelId="{01A222A9-4814-4E0B-A381-65CD39F87D65}">
      <dgm:prSet custT="1"/>
      <dgm:spPr/>
      <dgm:t>
        <a:bodyPr/>
        <a:lstStyle/>
        <a:p>
          <a:pPr algn="ctr"/>
          <a:r>
            <a:rPr lang="en-US" sz="900" dirty="0"/>
            <a:t>Head of Risk Management and Administrations</a:t>
          </a:r>
        </a:p>
      </dgm:t>
    </dgm:pt>
    <dgm:pt modelId="{3457CF7A-39FF-4507-B406-5D7099DB36A2}" type="parTrans" cxnId="{C71858DD-5205-4BCD-A607-7B8C9FF923FC}">
      <dgm:prSet/>
      <dgm:spPr/>
      <dgm:t>
        <a:bodyPr/>
        <a:lstStyle/>
        <a:p>
          <a:pPr algn="ctr"/>
          <a:endParaRPr lang="en-US" sz="2400"/>
        </a:p>
      </dgm:t>
    </dgm:pt>
    <dgm:pt modelId="{3FB33E01-32D4-4C7D-A4F1-03459F432951}" type="sibTrans" cxnId="{C71858DD-5205-4BCD-A607-7B8C9FF923FC}">
      <dgm:prSet/>
      <dgm:spPr/>
      <dgm:t>
        <a:bodyPr/>
        <a:lstStyle/>
        <a:p>
          <a:pPr algn="ctr"/>
          <a:endParaRPr lang="en-US" sz="2400"/>
        </a:p>
      </dgm:t>
    </dgm:pt>
    <dgm:pt modelId="{B23F0B4F-6D17-4EE5-BA17-35B34F9DA73E}" type="pres">
      <dgm:prSet presAssocID="{C7125AC8-F57D-4050-99BF-C95E846064CF}" presName="diagram" presStyleCnt="0">
        <dgm:presLayoutVars>
          <dgm:chPref val="1"/>
          <dgm:dir/>
          <dgm:animOne val="branch"/>
          <dgm:animLvl val="lvl"/>
          <dgm:resizeHandles/>
        </dgm:presLayoutVars>
      </dgm:prSet>
      <dgm:spPr/>
      <dgm:t>
        <a:bodyPr/>
        <a:lstStyle/>
        <a:p>
          <a:endParaRPr lang="en-US"/>
        </a:p>
      </dgm:t>
    </dgm:pt>
    <dgm:pt modelId="{C025CB48-2E81-4C50-8584-B2C483067D0E}" type="pres">
      <dgm:prSet presAssocID="{E8F803A2-E9C0-467D-A668-DE4F76262AC0}" presName="root" presStyleCnt="0"/>
      <dgm:spPr/>
    </dgm:pt>
    <dgm:pt modelId="{E7602A73-4582-4722-94C0-AED9787542C1}" type="pres">
      <dgm:prSet presAssocID="{E8F803A2-E9C0-467D-A668-DE4F76262AC0}" presName="rootComposite" presStyleCnt="0"/>
      <dgm:spPr/>
    </dgm:pt>
    <dgm:pt modelId="{1409AE18-6F2C-4F25-92BD-57AADD52D9DF}" type="pres">
      <dgm:prSet presAssocID="{E8F803A2-E9C0-467D-A668-DE4F76262AC0}" presName="rootText" presStyleLbl="node1" presStyleIdx="0" presStyleCnt="1"/>
      <dgm:spPr/>
      <dgm:t>
        <a:bodyPr/>
        <a:lstStyle/>
        <a:p>
          <a:endParaRPr lang="en-US"/>
        </a:p>
      </dgm:t>
    </dgm:pt>
    <dgm:pt modelId="{4CBA6282-C903-472A-BB7D-AF9BE3B95731}" type="pres">
      <dgm:prSet presAssocID="{E8F803A2-E9C0-467D-A668-DE4F76262AC0}" presName="rootConnector" presStyleLbl="node1" presStyleIdx="0" presStyleCnt="1"/>
      <dgm:spPr/>
      <dgm:t>
        <a:bodyPr/>
        <a:lstStyle/>
        <a:p>
          <a:endParaRPr lang="en-US"/>
        </a:p>
      </dgm:t>
    </dgm:pt>
    <dgm:pt modelId="{EFF92684-0BD9-46F1-8384-318D90104548}" type="pres">
      <dgm:prSet presAssocID="{E8F803A2-E9C0-467D-A668-DE4F76262AC0}" presName="childShape" presStyleCnt="0"/>
      <dgm:spPr/>
    </dgm:pt>
    <dgm:pt modelId="{A0BB711A-1C09-4C41-B93E-80389F710BC3}" type="pres">
      <dgm:prSet presAssocID="{51AC7C9E-78E3-43CB-B2E3-847016FC855B}" presName="Name13" presStyleLbl="parChTrans1D2" presStyleIdx="0" presStyleCnt="6"/>
      <dgm:spPr/>
      <dgm:t>
        <a:bodyPr/>
        <a:lstStyle/>
        <a:p>
          <a:endParaRPr lang="en-US"/>
        </a:p>
      </dgm:t>
    </dgm:pt>
    <dgm:pt modelId="{B4275711-0E0D-4FC6-B9BD-CD35916C27E0}" type="pres">
      <dgm:prSet presAssocID="{F149345A-5DCB-4476-A5AA-CA8EDC1D1EC5}" presName="childText" presStyleLbl="bgAcc1" presStyleIdx="0" presStyleCnt="6">
        <dgm:presLayoutVars>
          <dgm:bulletEnabled val="1"/>
        </dgm:presLayoutVars>
      </dgm:prSet>
      <dgm:spPr/>
      <dgm:t>
        <a:bodyPr/>
        <a:lstStyle/>
        <a:p>
          <a:endParaRPr lang="en-US"/>
        </a:p>
      </dgm:t>
    </dgm:pt>
    <dgm:pt modelId="{DB2251D1-FD43-46D6-99B9-8B08F127CECD}" type="pres">
      <dgm:prSet presAssocID="{D46FB899-58A5-4FBD-AB7E-95EB39C70E54}" presName="Name13" presStyleLbl="parChTrans1D2" presStyleIdx="1" presStyleCnt="6"/>
      <dgm:spPr/>
      <dgm:t>
        <a:bodyPr/>
        <a:lstStyle/>
        <a:p>
          <a:endParaRPr lang="en-US"/>
        </a:p>
      </dgm:t>
    </dgm:pt>
    <dgm:pt modelId="{3C334FB5-34B9-4A39-B1AE-51FB5449AB7D}" type="pres">
      <dgm:prSet presAssocID="{5D2B7053-0984-4194-8086-C3AC758B35AB}" presName="childText" presStyleLbl="bgAcc1" presStyleIdx="1" presStyleCnt="6">
        <dgm:presLayoutVars>
          <dgm:bulletEnabled val="1"/>
        </dgm:presLayoutVars>
      </dgm:prSet>
      <dgm:spPr/>
      <dgm:t>
        <a:bodyPr/>
        <a:lstStyle/>
        <a:p>
          <a:endParaRPr lang="en-US"/>
        </a:p>
      </dgm:t>
    </dgm:pt>
    <dgm:pt modelId="{EF9E2C69-4E93-4BCC-8D3C-B2FBCF899679}" type="pres">
      <dgm:prSet presAssocID="{85CB41A0-1802-4B62-9706-F64EFCDBD3DC}" presName="Name13" presStyleLbl="parChTrans1D2" presStyleIdx="2" presStyleCnt="6"/>
      <dgm:spPr/>
      <dgm:t>
        <a:bodyPr/>
        <a:lstStyle/>
        <a:p>
          <a:endParaRPr lang="en-US"/>
        </a:p>
      </dgm:t>
    </dgm:pt>
    <dgm:pt modelId="{5480A8EF-22D0-4D3A-879F-5C665F65D9C8}" type="pres">
      <dgm:prSet presAssocID="{247CB0E5-E6B0-4A0B-A798-DCB0E7C85587}" presName="childText" presStyleLbl="bgAcc1" presStyleIdx="2" presStyleCnt="6">
        <dgm:presLayoutVars>
          <dgm:bulletEnabled val="1"/>
        </dgm:presLayoutVars>
      </dgm:prSet>
      <dgm:spPr/>
      <dgm:t>
        <a:bodyPr/>
        <a:lstStyle/>
        <a:p>
          <a:endParaRPr lang="en-US"/>
        </a:p>
      </dgm:t>
    </dgm:pt>
    <dgm:pt modelId="{A9BB0B6C-50DF-4836-956D-68EE85E1494E}" type="pres">
      <dgm:prSet presAssocID="{0CD59817-52E5-4744-AA70-FC4804CF56BE}" presName="Name13" presStyleLbl="parChTrans1D2" presStyleIdx="3" presStyleCnt="6"/>
      <dgm:spPr/>
      <dgm:t>
        <a:bodyPr/>
        <a:lstStyle/>
        <a:p>
          <a:endParaRPr lang="en-US"/>
        </a:p>
      </dgm:t>
    </dgm:pt>
    <dgm:pt modelId="{68D58704-4AE2-4727-890E-52336095E6BD}" type="pres">
      <dgm:prSet presAssocID="{6F053F74-1311-4368-9CA1-A51C10FFFCD0}" presName="childText" presStyleLbl="bgAcc1" presStyleIdx="3" presStyleCnt="6">
        <dgm:presLayoutVars>
          <dgm:bulletEnabled val="1"/>
        </dgm:presLayoutVars>
      </dgm:prSet>
      <dgm:spPr/>
      <dgm:t>
        <a:bodyPr/>
        <a:lstStyle/>
        <a:p>
          <a:endParaRPr lang="en-US"/>
        </a:p>
      </dgm:t>
    </dgm:pt>
    <dgm:pt modelId="{D205B744-D7C4-4360-9AFD-7B9662A825BA}" type="pres">
      <dgm:prSet presAssocID="{185EEE17-8813-4D05-AF41-7FFB23C437E8}" presName="Name13" presStyleLbl="parChTrans1D2" presStyleIdx="4" presStyleCnt="6"/>
      <dgm:spPr/>
      <dgm:t>
        <a:bodyPr/>
        <a:lstStyle/>
        <a:p>
          <a:endParaRPr lang="en-US"/>
        </a:p>
      </dgm:t>
    </dgm:pt>
    <dgm:pt modelId="{E35A5537-0535-4119-AFD9-6F5F6B8F6F14}" type="pres">
      <dgm:prSet presAssocID="{D870F963-9F8D-42CA-8D06-91398FD80144}" presName="childText" presStyleLbl="bgAcc1" presStyleIdx="4" presStyleCnt="6">
        <dgm:presLayoutVars>
          <dgm:bulletEnabled val="1"/>
        </dgm:presLayoutVars>
      </dgm:prSet>
      <dgm:spPr/>
      <dgm:t>
        <a:bodyPr/>
        <a:lstStyle/>
        <a:p>
          <a:endParaRPr lang="en-US"/>
        </a:p>
      </dgm:t>
    </dgm:pt>
    <dgm:pt modelId="{69CEC017-8E4C-4872-899A-F1307D66AB48}" type="pres">
      <dgm:prSet presAssocID="{3457CF7A-39FF-4507-B406-5D7099DB36A2}" presName="Name13" presStyleLbl="parChTrans1D2" presStyleIdx="5" presStyleCnt="6"/>
      <dgm:spPr/>
      <dgm:t>
        <a:bodyPr/>
        <a:lstStyle/>
        <a:p>
          <a:endParaRPr lang="en-US"/>
        </a:p>
      </dgm:t>
    </dgm:pt>
    <dgm:pt modelId="{DB067E2A-9AFD-42CE-A754-C75D6905C603}" type="pres">
      <dgm:prSet presAssocID="{01A222A9-4814-4E0B-A381-65CD39F87D65}" presName="childText" presStyleLbl="bgAcc1" presStyleIdx="5" presStyleCnt="6">
        <dgm:presLayoutVars>
          <dgm:bulletEnabled val="1"/>
        </dgm:presLayoutVars>
      </dgm:prSet>
      <dgm:spPr/>
      <dgm:t>
        <a:bodyPr/>
        <a:lstStyle/>
        <a:p>
          <a:endParaRPr lang="en-US"/>
        </a:p>
      </dgm:t>
    </dgm:pt>
  </dgm:ptLst>
  <dgm:cxnLst>
    <dgm:cxn modelId="{E9DA2A06-DCDF-4331-8775-912A57B9BACC}" type="presOf" srcId="{5D2B7053-0984-4194-8086-C3AC758B35AB}" destId="{3C334FB5-34B9-4A39-B1AE-51FB5449AB7D}" srcOrd="0" destOrd="0" presId="urn:microsoft.com/office/officeart/2005/8/layout/hierarchy3"/>
    <dgm:cxn modelId="{C71858DD-5205-4BCD-A607-7B8C9FF923FC}" srcId="{E8F803A2-E9C0-467D-A668-DE4F76262AC0}" destId="{01A222A9-4814-4E0B-A381-65CD39F87D65}" srcOrd="5" destOrd="0" parTransId="{3457CF7A-39FF-4507-B406-5D7099DB36A2}" sibTransId="{3FB33E01-32D4-4C7D-A4F1-03459F432951}"/>
    <dgm:cxn modelId="{012A7999-1867-4F2C-8E0C-E39D17BDB848}" srcId="{C7125AC8-F57D-4050-99BF-C95E846064CF}" destId="{E8F803A2-E9C0-467D-A668-DE4F76262AC0}" srcOrd="0" destOrd="0" parTransId="{0DD05355-80E5-4BF9-B44A-3AD0DAEAC714}" sibTransId="{24F37256-5399-4077-B8AC-A8E567DACEAB}"/>
    <dgm:cxn modelId="{986BA7F8-441C-489A-82DF-86C981EF7722}" type="presOf" srcId="{E8F803A2-E9C0-467D-A668-DE4F76262AC0}" destId="{4CBA6282-C903-472A-BB7D-AF9BE3B95731}" srcOrd="1" destOrd="0" presId="urn:microsoft.com/office/officeart/2005/8/layout/hierarchy3"/>
    <dgm:cxn modelId="{8CF8DBAA-0C52-45EB-9052-F9BB02B023DD}" type="presOf" srcId="{185EEE17-8813-4D05-AF41-7FFB23C437E8}" destId="{D205B744-D7C4-4360-9AFD-7B9662A825BA}" srcOrd="0" destOrd="0" presId="urn:microsoft.com/office/officeart/2005/8/layout/hierarchy3"/>
    <dgm:cxn modelId="{FA36CBDB-7B03-4DDE-9020-0F9723EA2C11}" type="presOf" srcId="{D870F963-9F8D-42CA-8D06-91398FD80144}" destId="{E35A5537-0535-4119-AFD9-6F5F6B8F6F14}" srcOrd="0" destOrd="0" presId="urn:microsoft.com/office/officeart/2005/8/layout/hierarchy3"/>
    <dgm:cxn modelId="{C003BDA1-D313-46E1-8F3C-B0F4FD764874}" type="presOf" srcId="{F149345A-5DCB-4476-A5AA-CA8EDC1D1EC5}" destId="{B4275711-0E0D-4FC6-B9BD-CD35916C27E0}" srcOrd="0" destOrd="0" presId="urn:microsoft.com/office/officeart/2005/8/layout/hierarchy3"/>
    <dgm:cxn modelId="{AD554F30-3018-4E34-8A85-AE3A61201677}" type="presOf" srcId="{85CB41A0-1802-4B62-9706-F64EFCDBD3DC}" destId="{EF9E2C69-4E93-4BCC-8D3C-B2FBCF899679}" srcOrd="0" destOrd="0" presId="urn:microsoft.com/office/officeart/2005/8/layout/hierarchy3"/>
    <dgm:cxn modelId="{FF59934C-649F-412C-8678-D3656B4067A9}" srcId="{E8F803A2-E9C0-467D-A668-DE4F76262AC0}" destId="{6F053F74-1311-4368-9CA1-A51C10FFFCD0}" srcOrd="3" destOrd="0" parTransId="{0CD59817-52E5-4744-AA70-FC4804CF56BE}" sibTransId="{AC4AF53C-8114-454A-9CD8-9A4C9670012B}"/>
    <dgm:cxn modelId="{D3A8E657-5DF8-46BA-BFB4-915B71B85A54}" type="presOf" srcId="{C7125AC8-F57D-4050-99BF-C95E846064CF}" destId="{B23F0B4F-6D17-4EE5-BA17-35B34F9DA73E}" srcOrd="0" destOrd="0" presId="urn:microsoft.com/office/officeart/2005/8/layout/hierarchy3"/>
    <dgm:cxn modelId="{76F823C7-2CE9-4152-A44D-1BDAF799D466}" type="presOf" srcId="{D46FB899-58A5-4FBD-AB7E-95EB39C70E54}" destId="{DB2251D1-FD43-46D6-99B9-8B08F127CECD}" srcOrd="0" destOrd="0" presId="urn:microsoft.com/office/officeart/2005/8/layout/hierarchy3"/>
    <dgm:cxn modelId="{290FC197-71C5-4119-9A15-0CAFF7996D13}" srcId="{E8F803A2-E9C0-467D-A668-DE4F76262AC0}" destId="{D870F963-9F8D-42CA-8D06-91398FD80144}" srcOrd="4" destOrd="0" parTransId="{185EEE17-8813-4D05-AF41-7FFB23C437E8}" sibTransId="{B8CF9F1C-D956-4BAB-A5CD-3ABD9AB8F7BF}"/>
    <dgm:cxn modelId="{E6936C4B-CF9E-4512-BDFF-BEC6ECAE5062}" type="presOf" srcId="{247CB0E5-E6B0-4A0B-A798-DCB0E7C85587}" destId="{5480A8EF-22D0-4D3A-879F-5C665F65D9C8}" srcOrd="0" destOrd="0" presId="urn:microsoft.com/office/officeart/2005/8/layout/hierarchy3"/>
    <dgm:cxn modelId="{BA270918-116E-4E89-A4D4-61DE411A39CC}" srcId="{E8F803A2-E9C0-467D-A668-DE4F76262AC0}" destId="{5D2B7053-0984-4194-8086-C3AC758B35AB}" srcOrd="1" destOrd="0" parTransId="{D46FB899-58A5-4FBD-AB7E-95EB39C70E54}" sibTransId="{4C70E0AA-4890-4258-AD8F-AE4C17B184BA}"/>
    <dgm:cxn modelId="{975B2943-B28B-4BA6-BCFD-3A7B755EF9F2}" type="presOf" srcId="{51AC7C9E-78E3-43CB-B2E3-847016FC855B}" destId="{A0BB711A-1C09-4C41-B93E-80389F710BC3}" srcOrd="0" destOrd="0" presId="urn:microsoft.com/office/officeart/2005/8/layout/hierarchy3"/>
    <dgm:cxn modelId="{023D3A74-0C83-4EB2-8A64-DFAB47FE0930}" srcId="{E8F803A2-E9C0-467D-A668-DE4F76262AC0}" destId="{F149345A-5DCB-4476-A5AA-CA8EDC1D1EC5}" srcOrd="0" destOrd="0" parTransId="{51AC7C9E-78E3-43CB-B2E3-847016FC855B}" sibTransId="{FA819BDB-828C-4D80-B89B-6EE4F02B31C8}"/>
    <dgm:cxn modelId="{F5BD02BC-0EC9-47FB-86E5-7E35514A10A0}" type="presOf" srcId="{6F053F74-1311-4368-9CA1-A51C10FFFCD0}" destId="{68D58704-4AE2-4727-890E-52336095E6BD}" srcOrd="0" destOrd="0" presId="urn:microsoft.com/office/officeart/2005/8/layout/hierarchy3"/>
    <dgm:cxn modelId="{822A70FD-4661-4BE3-9B7F-D3E53C5DEB26}" type="presOf" srcId="{0CD59817-52E5-4744-AA70-FC4804CF56BE}" destId="{A9BB0B6C-50DF-4836-956D-68EE85E1494E}" srcOrd="0" destOrd="0" presId="urn:microsoft.com/office/officeart/2005/8/layout/hierarchy3"/>
    <dgm:cxn modelId="{F4C5A122-B2BD-45D8-A233-E7698A26DFB3}" srcId="{E8F803A2-E9C0-467D-A668-DE4F76262AC0}" destId="{247CB0E5-E6B0-4A0B-A798-DCB0E7C85587}" srcOrd="2" destOrd="0" parTransId="{85CB41A0-1802-4B62-9706-F64EFCDBD3DC}" sibTransId="{DA2208DB-64DC-4071-AB46-6617086E4F5F}"/>
    <dgm:cxn modelId="{515777CF-666B-4D5C-B476-5B1448CDB98B}" type="presOf" srcId="{01A222A9-4814-4E0B-A381-65CD39F87D65}" destId="{DB067E2A-9AFD-42CE-A754-C75D6905C603}" srcOrd="0" destOrd="0" presId="urn:microsoft.com/office/officeart/2005/8/layout/hierarchy3"/>
    <dgm:cxn modelId="{C2F965D7-C679-43F8-A98E-758B2BCC8BE4}" type="presOf" srcId="{3457CF7A-39FF-4507-B406-5D7099DB36A2}" destId="{69CEC017-8E4C-4872-899A-F1307D66AB48}" srcOrd="0" destOrd="0" presId="urn:microsoft.com/office/officeart/2005/8/layout/hierarchy3"/>
    <dgm:cxn modelId="{063AE348-2EB4-457A-A544-D1077181C65B}" type="presOf" srcId="{E8F803A2-E9C0-467D-A668-DE4F76262AC0}" destId="{1409AE18-6F2C-4F25-92BD-57AADD52D9DF}" srcOrd="0" destOrd="0" presId="urn:microsoft.com/office/officeart/2005/8/layout/hierarchy3"/>
    <dgm:cxn modelId="{5EF7BCCC-3955-4C31-922C-4927D2DC2282}" type="presParOf" srcId="{B23F0B4F-6D17-4EE5-BA17-35B34F9DA73E}" destId="{C025CB48-2E81-4C50-8584-B2C483067D0E}" srcOrd="0" destOrd="0" presId="urn:microsoft.com/office/officeart/2005/8/layout/hierarchy3"/>
    <dgm:cxn modelId="{006B82DA-9360-4F6F-AED5-AB41DEA0D377}" type="presParOf" srcId="{C025CB48-2E81-4C50-8584-B2C483067D0E}" destId="{E7602A73-4582-4722-94C0-AED9787542C1}" srcOrd="0" destOrd="0" presId="urn:microsoft.com/office/officeart/2005/8/layout/hierarchy3"/>
    <dgm:cxn modelId="{AB883D75-15C4-469F-B34D-58BB70D8A32C}" type="presParOf" srcId="{E7602A73-4582-4722-94C0-AED9787542C1}" destId="{1409AE18-6F2C-4F25-92BD-57AADD52D9DF}" srcOrd="0" destOrd="0" presId="urn:microsoft.com/office/officeart/2005/8/layout/hierarchy3"/>
    <dgm:cxn modelId="{17B73461-8A97-4495-A176-37B18CDC0349}" type="presParOf" srcId="{E7602A73-4582-4722-94C0-AED9787542C1}" destId="{4CBA6282-C903-472A-BB7D-AF9BE3B95731}" srcOrd="1" destOrd="0" presId="urn:microsoft.com/office/officeart/2005/8/layout/hierarchy3"/>
    <dgm:cxn modelId="{67EFBD0B-7C1D-418F-982B-2ECEA682CBD6}" type="presParOf" srcId="{C025CB48-2E81-4C50-8584-B2C483067D0E}" destId="{EFF92684-0BD9-46F1-8384-318D90104548}" srcOrd="1" destOrd="0" presId="urn:microsoft.com/office/officeart/2005/8/layout/hierarchy3"/>
    <dgm:cxn modelId="{27CD8B63-97A1-4325-A925-4B170C23D3B8}" type="presParOf" srcId="{EFF92684-0BD9-46F1-8384-318D90104548}" destId="{A0BB711A-1C09-4C41-B93E-80389F710BC3}" srcOrd="0" destOrd="0" presId="urn:microsoft.com/office/officeart/2005/8/layout/hierarchy3"/>
    <dgm:cxn modelId="{51521EF0-8CE3-4854-8264-8D5A17F90CEE}" type="presParOf" srcId="{EFF92684-0BD9-46F1-8384-318D90104548}" destId="{B4275711-0E0D-4FC6-B9BD-CD35916C27E0}" srcOrd="1" destOrd="0" presId="urn:microsoft.com/office/officeart/2005/8/layout/hierarchy3"/>
    <dgm:cxn modelId="{A0735949-5FAE-494B-914D-E96872A04256}" type="presParOf" srcId="{EFF92684-0BD9-46F1-8384-318D90104548}" destId="{DB2251D1-FD43-46D6-99B9-8B08F127CECD}" srcOrd="2" destOrd="0" presId="urn:microsoft.com/office/officeart/2005/8/layout/hierarchy3"/>
    <dgm:cxn modelId="{8BE191BB-1CFE-4CDE-BF12-6AF57ACA2DCA}" type="presParOf" srcId="{EFF92684-0BD9-46F1-8384-318D90104548}" destId="{3C334FB5-34B9-4A39-B1AE-51FB5449AB7D}" srcOrd="3" destOrd="0" presId="urn:microsoft.com/office/officeart/2005/8/layout/hierarchy3"/>
    <dgm:cxn modelId="{64859068-C6B9-460C-AF45-5199EC53AA41}" type="presParOf" srcId="{EFF92684-0BD9-46F1-8384-318D90104548}" destId="{EF9E2C69-4E93-4BCC-8D3C-B2FBCF899679}" srcOrd="4" destOrd="0" presId="urn:microsoft.com/office/officeart/2005/8/layout/hierarchy3"/>
    <dgm:cxn modelId="{438DA52F-D27F-405C-BB19-CBA2D4A7CC33}" type="presParOf" srcId="{EFF92684-0BD9-46F1-8384-318D90104548}" destId="{5480A8EF-22D0-4D3A-879F-5C665F65D9C8}" srcOrd="5" destOrd="0" presId="urn:microsoft.com/office/officeart/2005/8/layout/hierarchy3"/>
    <dgm:cxn modelId="{097C9CFD-B3AB-457F-970A-AB7D0C33EE68}" type="presParOf" srcId="{EFF92684-0BD9-46F1-8384-318D90104548}" destId="{A9BB0B6C-50DF-4836-956D-68EE85E1494E}" srcOrd="6" destOrd="0" presId="urn:microsoft.com/office/officeart/2005/8/layout/hierarchy3"/>
    <dgm:cxn modelId="{E0C730B9-E2BD-4B22-9D86-E90B25D1E44C}" type="presParOf" srcId="{EFF92684-0BD9-46F1-8384-318D90104548}" destId="{68D58704-4AE2-4727-890E-52336095E6BD}" srcOrd="7" destOrd="0" presId="urn:microsoft.com/office/officeart/2005/8/layout/hierarchy3"/>
    <dgm:cxn modelId="{8942FEF9-0825-430F-B02E-B0A8975FE4DD}" type="presParOf" srcId="{EFF92684-0BD9-46F1-8384-318D90104548}" destId="{D205B744-D7C4-4360-9AFD-7B9662A825BA}" srcOrd="8" destOrd="0" presId="urn:microsoft.com/office/officeart/2005/8/layout/hierarchy3"/>
    <dgm:cxn modelId="{1F3B8DC6-AD0A-4438-9514-B329D42A0821}" type="presParOf" srcId="{EFF92684-0BD9-46F1-8384-318D90104548}" destId="{E35A5537-0535-4119-AFD9-6F5F6B8F6F14}" srcOrd="9" destOrd="0" presId="urn:microsoft.com/office/officeart/2005/8/layout/hierarchy3"/>
    <dgm:cxn modelId="{BB1FEC34-E271-4A34-BC1A-D9981B8CCFFC}" type="presParOf" srcId="{EFF92684-0BD9-46F1-8384-318D90104548}" destId="{69CEC017-8E4C-4872-899A-F1307D66AB48}" srcOrd="10" destOrd="0" presId="urn:microsoft.com/office/officeart/2005/8/layout/hierarchy3"/>
    <dgm:cxn modelId="{BD3F6688-3210-40EC-9427-60D166835D4A}" type="presParOf" srcId="{EFF92684-0BD9-46F1-8384-318D90104548}" destId="{DB067E2A-9AFD-42CE-A754-C75D6905C603}" srcOrd="11"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E5C99B-FFB6-49D1-8972-0018AD80112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78FBCA8-7869-489F-B444-D4C8EB9A86F2}">
      <dgm:prSet phldrT="[Text]" custT="1"/>
      <dgm:spPr/>
      <dgm:t>
        <a:bodyPr/>
        <a:lstStyle/>
        <a:p>
          <a:r>
            <a:rPr lang="en-US" sz="1000" dirty="0"/>
            <a:t>Chief </a:t>
          </a:r>
          <a:r>
            <a:rPr lang="en-US" sz="1200" dirty="0"/>
            <a:t>Executive</a:t>
          </a:r>
          <a:r>
            <a:rPr lang="en-US" sz="1000" dirty="0"/>
            <a:t> Officer</a:t>
          </a:r>
        </a:p>
      </dgm:t>
    </dgm:pt>
    <dgm:pt modelId="{0A28BD05-56D9-4CD4-B3EF-A69A6B2534F6}" type="parTrans" cxnId="{912A0FEC-80E6-4B8A-9BEF-89F3DCEA8271}">
      <dgm:prSet/>
      <dgm:spPr/>
      <dgm:t>
        <a:bodyPr/>
        <a:lstStyle/>
        <a:p>
          <a:endParaRPr lang="en-US"/>
        </a:p>
      </dgm:t>
    </dgm:pt>
    <dgm:pt modelId="{EB47560D-D37C-45DD-83A0-AC9574D36DC3}" type="sibTrans" cxnId="{912A0FEC-80E6-4B8A-9BEF-89F3DCEA8271}">
      <dgm:prSet/>
      <dgm:spPr/>
      <dgm:t>
        <a:bodyPr/>
        <a:lstStyle/>
        <a:p>
          <a:endParaRPr lang="en-US"/>
        </a:p>
      </dgm:t>
    </dgm:pt>
    <dgm:pt modelId="{93F05756-7636-4237-8D21-D5D7D9268282}">
      <dgm:prSet phldrT="[Text]"/>
      <dgm:spPr/>
      <dgm:t>
        <a:bodyPr/>
        <a:lstStyle/>
        <a:p>
          <a:r>
            <a:rPr lang="en-US" dirty="0"/>
            <a:t>Executive Assistant</a:t>
          </a:r>
        </a:p>
      </dgm:t>
    </dgm:pt>
    <dgm:pt modelId="{F728FC2F-1049-48B3-B76E-72F4758E110D}" type="parTrans" cxnId="{ECC5E558-0742-467F-BE66-0B038495E95A}">
      <dgm:prSet/>
      <dgm:spPr/>
      <dgm:t>
        <a:bodyPr/>
        <a:lstStyle/>
        <a:p>
          <a:endParaRPr lang="en-US"/>
        </a:p>
      </dgm:t>
    </dgm:pt>
    <dgm:pt modelId="{1AF5F06B-9210-4A4B-816D-B4AE013C0513}" type="sibTrans" cxnId="{ECC5E558-0742-467F-BE66-0B038495E95A}">
      <dgm:prSet/>
      <dgm:spPr/>
      <dgm:t>
        <a:bodyPr/>
        <a:lstStyle/>
        <a:p>
          <a:endParaRPr lang="en-US"/>
        </a:p>
      </dgm:t>
    </dgm:pt>
    <dgm:pt modelId="{431D0FC6-AACB-499A-9BD3-6D9A7AF66099}">
      <dgm:prSet phldrT="[Text]"/>
      <dgm:spPr/>
      <dgm:t>
        <a:bodyPr/>
        <a:lstStyle/>
        <a:p>
          <a:r>
            <a:rPr lang="en-US" dirty="0"/>
            <a:t>Finance Director</a:t>
          </a:r>
        </a:p>
      </dgm:t>
    </dgm:pt>
    <dgm:pt modelId="{43E0F57A-98EF-477D-940F-737AF5248251}" type="parTrans" cxnId="{FB4247A0-04F8-4696-8122-B40644684AE2}">
      <dgm:prSet/>
      <dgm:spPr/>
      <dgm:t>
        <a:bodyPr/>
        <a:lstStyle/>
        <a:p>
          <a:endParaRPr lang="en-US"/>
        </a:p>
      </dgm:t>
    </dgm:pt>
    <dgm:pt modelId="{7E9B1413-5AE1-4B14-86CC-111BA5A73BA0}" type="sibTrans" cxnId="{FB4247A0-04F8-4696-8122-B40644684AE2}">
      <dgm:prSet/>
      <dgm:spPr/>
      <dgm:t>
        <a:bodyPr/>
        <a:lstStyle/>
        <a:p>
          <a:endParaRPr lang="en-US"/>
        </a:p>
      </dgm:t>
    </dgm:pt>
    <dgm:pt modelId="{ABB9F4C9-5E5C-403F-A2A5-05315CC52EF6}">
      <dgm:prSet phldrT="[Text]"/>
      <dgm:spPr/>
      <dgm:t>
        <a:bodyPr/>
        <a:lstStyle/>
        <a:p>
          <a:r>
            <a:rPr lang="en-US" dirty="0"/>
            <a:t>Sales Director</a:t>
          </a:r>
        </a:p>
      </dgm:t>
    </dgm:pt>
    <dgm:pt modelId="{4FE61E73-87FB-4D71-86FE-D6EC52054262}" type="parTrans" cxnId="{48076492-680D-4B10-BA39-00E485E1150B}">
      <dgm:prSet/>
      <dgm:spPr/>
      <dgm:t>
        <a:bodyPr/>
        <a:lstStyle/>
        <a:p>
          <a:endParaRPr lang="en-US"/>
        </a:p>
      </dgm:t>
    </dgm:pt>
    <dgm:pt modelId="{57BC61BC-C1D3-42A7-9496-977AC3FAC965}" type="sibTrans" cxnId="{48076492-680D-4B10-BA39-00E485E1150B}">
      <dgm:prSet/>
      <dgm:spPr/>
      <dgm:t>
        <a:bodyPr/>
        <a:lstStyle/>
        <a:p>
          <a:endParaRPr lang="en-US"/>
        </a:p>
      </dgm:t>
    </dgm:pt>
    <dgm:pt modelId="{E1FAE008-7926-44A5-BA31-0DEB948DF8CD}">
      <dgm:prSet phldrT="[Text]"/>
      <dgm:spPr/>
      <dgm:t>
        <a:bodyPr/>
        <a:lstStyle/>
        <a:p>
          <a:r>
            <a:rPr lang="en-US" dirty="0"/>
            <a:t>Marketing Director</a:t>
          </a:r>
        </a:p>
      </dgm:t>
    </dgm:pt>
    <dgm:pt modelId="{03399B67-A9DF-4566-9A9B-3ECC5D023B49}" type="parTrans" cxnId="{A768B889-BAE9-406C-AA18-CADB74D0AD90}">
      <dgm:prSet/>
      <dgm:spPr/>
      <dgm:t>
        <a:bodyPr/>
        <a:lstStyle/>
        <a:p>
          <a:endParaRPr lang="en-US"/>
        </a:p>
      </dgm:t>
    </dgm:pt>
    <dgm:pt modelId="{6EF0E6B0-3338-465D-9334-5E9D7C877AD8}" type="sibTrans" cxnId="{A768B889-BAE9-406C-AA18-CADB74D0AD90}">
      <dgm:prSet/>
      <dgm:spPr/>
      <dgm:t>
        <a:bodyPr/>
        <a:lstStyle/>
        <a:p>
          <a:endParaRPr lang="en-US"/>
        </a:p>
      </dgm:t>
    </dgm:pt>
    <dgm:pt modelId="{5C6D516E-3A9F-479B-B20E-F432B6B3CDF6}">
      <dgm:prSet phldrT="[Text]"/>
      <dgm:spPr/>
      <dgm:t>
        <a:bodyPr/>
        <a:lstStyle/>
        <a:p>
          <a:r>
            <a:rPr lang="en-US" dirty="0"/>
            <a:t>Supply Chain Director</a:t>
          </a:r>
        </a:p>
      </dgm:t>
    </dgm:pt>
    <dgm:pt modelId="{C289C1A3-31A3-4520-AF3B-8C8508D41CE2}" type="parTrans" cxnId="{D06B8109-1240-45FF-98E4-457D6326D3FA}">
      <dgm:prSet/>
      <dgm:spPr/>
      <dgm:t>
        <a:bodyPr/>
        <a:lstStyle/>
        <a:p>
          <a:endParaRPr lang="en-US"/>
        </a:p>
      </dgm:t>
    </dgm:pt>
    <dgm:pt modelId="{BEFB4B61-41DA-451E-A023-A1A0F10885B8}" type="sibTrans" cxnId="{D06B8109-1240-45FF-98E4-457D6326D3FA}">
      <dgm:prSet/>
      <dgm:spPr/>
      <dgm:t>
        <a:bodyPr/>
        <a:lstStyle/>
        <a:p>
          <a:endParaRPr lang="en-US"/>
        </a:p>
      </dgm:t>
    </dgm:pt>
    <dgm:pt modelId="{0C7DECAA-43E4-4DCA-B9CF-2A8B7328D463}">
      <dgm:prSet phldrT="[Text]"/>
      <dgm:spPr/>
      <dgm:t>
        <a:bodyPr/>
        <a:lstStyle/>
        <a:p>
          <a:r>
            <a:rPr lang="en-US" dirty="0"/>
            <a:t>HR Director</a:t>
          </a:r>
        </a:p>
      </dgm:t>
    </dgm:pt>
    <dgm:pt modelId="{28CBF69F-9E5E-46A3-AC2F-CE7C63EB939B}" type="parTrans" cxnId="{A4B0258C-7343-41C5-B178-BA56300BF100}">
      <dgm:prSet/>
      <dgm:spPr/>
      <dgm:t>
        <a:bodyPr/>
        <a:lstStyle/>
        <a:p>
          <a:endParaRPr lang="en-US"/>
        </a:p>
      </dgm:t>
    </dgm:pt>
    <dgm:pt modelId="{37A33241-5F44-402C-9445-2B7413D7CB21}" type="sibTrans" cxnId="{A4B0258C-7343-41C5-B178-BA56300BF100}">
      <dgm:prSet/>
      <dgm:spPr/>
      <dgm:t>
        <a:bodyPr/>
        <a:lstStyle/>
        <a:p>
          <a:endParaRPr lang="en-US"/>
        </a:p>
      </dgm:t>
    </dgm:pt>
    <dgm:pt modelId="{04BA2313-A065-4767-9AED-440927D126BB}">
      <dgm:prSet phldrT="[Text]"/>
      <dgm:spPr/>
      <dgm:t>
        <a:bodyPr/>
        <a:lstStyle/>
        <a:p>
          <a:r>
            <a:rPr lang="en-US" dirty="0"/>
            <a:t>SVP Operations</a:t>
          </a:r>
        </a:p>
      </dgm:t>
    </dgm:pt>
    <dgm:pt modelId="{796258CE-0327-4F56-B273-CE787884CFD6}" type="parTrans" cxnId="{B8926930-9F0D-47B1-B089-A69E01D5F548}">
      <dgm:prSet/>
      <dgm:spPr/>
      <dgm:t>
        <a:bodyPr/>
        <a:lstStyle/>
        <a:p>
          <a:endParaRPr lang="en-US"/>
        </a:p>
      </dgm:t>
    </dgm:pt>
    <dgm:pt modelId="{07DDC216-725C-4198-9574-7C3331785990}" type="sibTrans" cxnId="{B8926930-9F0D-47B1-B089-A69E01D5F548}">
      <dgm:prSet/>
      <dgm:spPr/>
      <dgm:t>
        <a:bodyPr/>
        <a:lstStyle/>
        <a:p>
          <a:endParaRPr lang="en-US"/>
        </a:p>
      </dgm:t>
    </dgm:pt>
    <dgm:pt modelId="{2AC8556E-C833-4220-A3D9-AB480B1BD8A1}">
      <dgm:prSet phldrT="[Text]"/>
      <dgm:spPr/>
      <dgm:t>
        <a:bodyPr/>
        <a:lstStyle/>
        <a:p>
          <a:r>
            <a:rPr lang="en-US" dirty="0"/>
            <a:t>VP &amp; Director, LUMPL</a:t>
          </a:r>
        </a:p>
      </dgm:t>
    </dgm:pt>
    <dgm:pt modelId="{CA5487DF-1F68-4525-8043-E98EA73DDA77}" type="parTrans" cxnId="{73B1B465-927F-4D0E-A7DB-8F4E78A7BC71}">
      <dgm:prSet/>
      <dgm:spPr/>
      <dgm:t>
        <a:bodyPr/>
        <a:lstStyle/>
        <a:p>
          <a:endParaRPr lang="en-US"/>
        </a:p>
      </dgm:t>
    </dgm:pt>
    <dgm:pt modelId="{ACEC9CDB-18E2-4BF1-8A47-270AA60C0078}" type="sibTrans" cxnId="{73B1B465-927F-4D0E-A7DB-8F4E78A7BC71}">
      <dgm:prSet/>
      <dgm:spPr/>
      <dgm:t>
        <a:bodyPr/>
        <a:lstStyle/>
        <a:p>
          <a:endParaRPr lang="en-US"/>
        </a:p>
      </dgm:t>
    </dgm:pt>
    <dgm:pt modelId="{FAD03414-4D23-48FA-B971-524AEE72B88C}" type="pres">
      <dgm:prSet presAssocID="{EDE5C99B-FFB6-49D1-8972-0018AD801128}" presName="diagram" presStyleCnt="0">
        <dgm:presLayoutVars>
          <dgm:chPref val="1"/>
          <dgm:dir/>
          <dgm:animOne val="branch"/>
          <dgm:animLvl val="lvl"/>
          <dgm:resizeHandles val="exact"/>
        </dgm:presLayoutVars>
      </dgm:prSet>
      <dgm:spPr/>
      <dgm:t>
        <a:bodyPr/>
        <a:lstStyle/>
        <a:p>
          <a:endParaRPr lang="en-US"/>
        </a:p>
      </dgm:t>
    </dgm:pt>
    <dgm:pt modelId="{D5C03950-6DCA-4F12-A9A7-4B2EC4EBD1EC}" type="pres">
      <dgm:prSet presAssocID="{278FBCA8-7869-489F-B444-D4C8EB9A86F2}" presName="root1" presStyleCnt="0"/>
      <dgm:spPr/>
    </dgm:pt>
    <dgm:pt modelId="{B3B34E26-2359-4A3F-A4FC-0B9709D0BC78}" type="pres">
      <dgm:prSet presAssocID="{278FBCA8-7869-489F-B444-D4C8EB9A86F2}" presName="LevelOneTextNode" presStyleLbl="node0" presStyleIdx="0" presStyleCnt="1" custLinFactX="-123539" custLinFactNeighborX="-200000">
        <dgm:presLayoutVars>
          <dgm:chPref val="3"/>
        </dgm:presLayoutVars>
      </dgm:prSet>
      <dgm:spPr/>
      <dgm:t>
        <a:bodyPr/>
        <a:lstStyle/>
        <a:p>
          <a:endParaRPr lang="en-US"/>
        </a:p>
      </dgm:t>
    </dgm:pt>
    <dgm:pt modelId="{4F1EAAC5-0E95-42A4-B609-25D134D4DC05}" type="pres">
      <dgm:prSet presAssocID="{278FBCA8-7869-489F-B444-D4C8EB9A86F2}" presName="level2hierChild" presStyleCnt="0"/>
      <dgm:spPr/>
    </dgm:pt>
    <dgm:pt modelId="{59CDE913-13AD-4C80-BFB0-0B15E922D4E1}" type="pres">
      <dgm:prSet presAssocID="{F728FC2F-1049-48B3-B76E-72F4758E110D}" presName="conn2-1" presStyleLbl="parChTrans1D2" presStyleIdx="0" presStyleCnt="8"/>
      <dgm:spPr/>
      <dgm:t>
        <a:bodyPr/>
        <a:lstStyle/>
        <a:p>
          <a:endParaRPr lang="en-US"/>
        </a:p>
      </dgm:t>
    </dgm:pt>
    <dgm:pt modelId="{7F3203B9-55E2-4636-853B-B516EEA35B4C}" type="pres">
      <dgm:prSet presAssocID="{F728FC2F-1049-48B3-B76E-72F4758E110D}" presName="connTx" presStyleLbl="parChTrans1D2" presStyleIdx="0" presStyleCnt="8"/>
      <dgm:spPr/>
      <dgm:t>
        <a:bodyPr/>
        <a:lstStyle/>
        <a:p>
          <a:endParaRPr lang="en-US"/>
        </a:p>
      </dgm:t>
    </dgm:pt>
    <dgm:pt modelId="{25231E22-8F60-423C-A2E3-98D2D00C4F25}" type="pres">
      <dgm:prSet presAssocID="{93F05756-7636-4237-8D21-D5D7D9268282}" presName="root2" presStyleCnt="0"/>
      <dgm:spPr/>
    </dgm:pt>
    <dgm:pt modelId="{8DFF9269-EA8F-4D7D-94D6-C7ED954E5AB0}" type="pres">
      <dgm:prSet presAssocID="{93F05756-7636-4237-8D21-D5D7D9268282}" presName="LevelTwoTextNode" presStyleLbl="node2" presStyleIdx="0" presStyleCnt="8" custLinFactX="-123539" custLinFactNeighborX="-200000">
        <dgm:presLayoutVars>
          <dgm:chPref val="3"/>
        </dgm:presLayoutVars>
      </dgm:prSet>
      <dgm:spPr/>
      <dgm:t>
        <a:bodyPr/>
        <a:lstStyle/>
        <a:p>
          <a:endParaRPr lang="en-US"/>
        </a:p>
      </dgm:t>
    </dgm:pt>
    <dgm:pt modelId="{07257A24-6991-4858-A9FA-CEEAC3A1E070}" type="pres">
      <dgm:prSet presAssocID="{93F05756-7636-4237-8D21-D5D7D9268282}" presName="level3hierChild" presStyleCnt="0"/>
      <dgm:spPr/>
    </dgm:pt>
    <dgm:pt modelId="{8E26F1E7-3AB1-41C8-B8F8-9B63CBBD01FC}" type="pres">
      <dgm:prSet presAssocID="{43E0F57A-98EF-477D-940F-737AF5248251}" presName="conn2-1" presStyleLbl="parChTrans1D2" presStyleIdx="1" presStyleCnt="8"/>
      <dgm:spPr/>
      <dgm:t>
        <a:bodyPr/>
        <a:lstStyle/>
        <a:p>
          <a:endParaRPr lang="en-US"/>
        </a:p>
      </dgm:t>
    </dgm:pt>
    <dgm:pt modelId="{E0FF1721-3C0C-425B-97F0-B12300CA35E1}" type="pres">
      <dgm:prSet presAssocID="{43E0F57A-98EF-477D-940F-737AF5248251}" presName="connTx" presStyleLbl="parChTrans1D2" presStyleIdx="1" presStyleCnt="8"/>
      <dgm:spPr/>
      <dgm:t>
        <a:bodyPr/>
        <a:lstStyle/>
        <a:p>
          <a:endParaRPr lang="en-US"/>
        </a:p>
      </dgm:t>
    </dgm:pt>
    <dgm:pt modelId="{D5E80AE9-2592-47FE-B962-254FE3D896D3}" type="pres">
      <dgm:prSet presAssocID="{431D0FC6-AACB-499A-9BD3-6D9A7AF66099}" presName="root2" presStyleCnt="0"/>
      <dgm:spPr/>
    </dgm:pt>
    <dgm:pt modelId="{63FEA63F-090A-4CF7-87D8-FA1A088EF392}" type="pres">
      <dgm:prSet presAssocID="{431D0FC6-AACB-499A-9BD3-6D9A7AF66099}" presName="LevelTwoTextNode" presStyleLbl="node2" presStyleIdx="1" presStyleCnt="8" custLinFactX="-123539" custLinFactNeighborX="-200000">
        <dgm:presLayoutVars>
          <dgm:chPref val="3"/>
        </dgm:presLayoutVars>
      </dgm:prSet>
      <dgm:spPr/>
      <dgm:t>
        <a:bodyPr/>
        <a:lstStyle/>
        <a:p>
          <a:endParaRPr lang="en-US"/>
        </a:p>
      </dgm:t>
    </dgm:pt>
    <dgm:pt modelId="{DD5A0E59-659A-40EE-BDDF-830515E9FF06}" type="pres">
      <dgm:prSet presAssocID="{431D0FC6-AACB-499A-9BD3-6D9A7AF66099}" presName="level3hierChild" presStyleCnt="0"/>
      <dgm:spPr/>
    </dgm:pt>
    <dgm:pt modelId="{5B2A9696-D504-4B94-894C-59CDD5F65F2C}" type="pres">
      <dgm:prSet presAssocID="{4FE61E73-87FB-4D71-86FE-D6EC52054262}" presName="conn2-1" presStyleLbl="parChTrans1D2" presStyleIdx="2" presStyleCnt="8"/>
      <dgm:spPr/>
      <dgm:t>
        <a:bodyPr/>
        <a:lstStyle/>
        <a:p>
          <a:endParaRPr lang="en-US"/>
        </a:p>
      </dgm:t>
    </dgm:pt>
    <dgm:pt modelId="{F2DEB773-AF43-42A5-A36C-CFB7475A1630}" type="pres">
      <dgm:prSet presAssocID="{4FE61E73-87FB-4D71-86FE-D6EC52054262}" presName="connTx" presStyleLbl="parChTrans1D2" presStyleIdx="2" presStyleCnt="8"/>
      <dgm:spPr/>
      <dgm:t>
        <a:bodyPr/>
        <a:lstStyle/>
        <a:p>
          <a:endParaRPr lang="en-US"/>
        </a:p>
      </dgm:t>
    </dgm:pt>
    <dgm:pt modelId="{F4DFECD5-E7B9-4E72-A6C5-3DB2D394AFF2}" type="pres">
      <dgm:prSet presAssocID="{ABB9F4C9-5E5C-403F-A2A5-05315CC52EF6}" presName="root2" presStyleCnt="0"/>
      <dgm:spPr/>
    </dgm:pt>
    <dgm:pt modelId="{4E6C1740-EF87-4DEC-A745-EAB555D4C8BE}" type="pres">
      <dgm:prSet presAssocID="{ABB9F4C9-5E5C-403F-A2A5-05315CC52EF6}" presName="LevelTwoTextNode" presStyleLbl="node2" presStyleIdx="2" presStyleCnt="8" custLinFactX="-123539" custLinFactNeighborX="-200000">
        <dgm:presLayoutVars>
          <dgm:chPref val="3"/>
        </dgm:presLayoutVars>
      </dgm:prSet>
      <dgm:spPr/>
      <dgm:t>
        <a:bodyPr/>
        <a:lstStyle/>
        <a:p>
          <a:endParaRPr lang="en-US"/>
        </a:p>
      </dgm:t>
    </dgm:pt>
    <dgm:pt modelId="{70E6E809-2F3A-4C5F-9203-F72D9A94B6E5}" type="pres">
      <dgm:prSet presAssocID="{ABB9F4C9-5E5C-403F-A2A5-05315CC52EF6}" presName="level3hierChild" presStyleCnt="0"/>
      <dgm:spPr/>
    </dgm:pt>
    <dgm:pt modelId="{6131F51B-876F-4A7A-B075-D02456BC617C}" type="pres">
      <dgm:prSet presAssocID="{03399B67-A9DF-4566-9A9B-3ECC5D023B49}" presName="conn2-1" presStyleLbl="parChTrans1D2" presStyleIdx="3" presStyleCnt="8"/>
      <dgm:spPr/>
      <dgm:t>
        <a:bodyPr/>
        <a:lstStyle/>
        <a:p>
          <a:endParaRPr lang="en-US"/>
        </a:p>
      </dgm:t>
    </dgm:pt>
    <dgm:pt modelId="{1026B889-5F4E-4B73-9B5C-462E4A7A4D51}" type="pres">
      <dgm:prSet presAssocID="{03399B67-A9DF-4566-9A9B-3ECC5D023B49}" presName="connTx" presStyleLbl="parChTrans1D2" presStyleIdx="3" presStyleCnt="8"/>
      <dgm:spPr/>
      <dgm:t>
        <a:bodyPr/>
        <a:lstStyle/>
        <a:p>
          <a:endParaRPr lang="en-US"/>
        </a:p>
      </dgm:t>
    </dgm:pt>
    <dgm:pt modelId="{8EB75A1E-3123-49F7-8FFA-FD1937624441}" type="pres">
      <dgm:prSet presAssocID="{E1FAE008-7926-44A5-BA31-0DEB948DF8CD}" presName="root2" presStyleCnt="0"/>
      <dgm:spPr/>
    </dgm:pt>
    <dgm:pt modelId="{13EAD901-F4B4-45A2-929D-A887EBF6178B}" type="pres">
      <dgm:prSet presAssocID="{E1FAE008-7926-44A5-BA31-0DEB948DF8CD}" presName="LevelTwoTextNode" presStyleLbl="node2" presStyleIdx="3" presStyleCnt="8" custLinFactX="-123539" custLinFactNeighborX="-200000">
        <dgm:presLayoutVars>
          <dgm:chPref val="3"/>
        </dgm:presLayoutVars>
      </dgm:prSet>
      <dgm:spPr/>
      <dgm:t>
        <a:bodyPr/>
        <a:lstStyle/>
        <a:p>
          <a:endParaRPr lang="en-US"/>
        </a:p>
      </dgm:t>
    </dgm:pt>
    <dgm:pt modelId="{9017C64B-1E0F-4813-8313-4C9968C007DD}" type="pres">
      <dgm:prSet presAssocID="{E1FAE008-7926-44A5-BA31-0DEB948DF8CD}" presName="level3hierChild" presStyleCnt="0"/>
      <dgm:spPr/>
    </dgm:pt>
    <dgm:pt modelId="{A1DCAB29-2433-4B79-A1A4-5287F0DB1C13}" type="pres">
      <dgm:prSet presAssocID="{C289C1A3-31A3-4520-AF3B-8C8508D41CE2}" presName="conn2-1" presStyleLbl="parChTrans1D2" presStyleIdx="4" presStyleCnt="8"/>
      <dgm:spPr/>
      <dgm:t>
        <a:bodyPr/>
        <a:lstStyle/>
        <a:p>
          <a:endParaRPr lang="en-US"/>
        </a:p>
      </dgm:t>
    </dgm:pt>
    <dgm:pt modelId="{B134AA9A-449C-4B65-94F5-3CA81F4752D0}" type="pres">
      <dgm:prSet presAssocID="{C289C1A3-31A3-4520-AF3B-8C8508D41CE2}" presName="connTx" presStyleLbl="parChTrans1D2" presStyleIdx="4" presStyleCnt="8"/>
      <dgm:spPr/>
      <dgm:t>
        <a:bodyPr/>
        <a:lstStyle/>
        <a:p>
          <a:endParaRPr lang="en-US"/>
        </a:p>
      </dgm:t>
    </dgm:pt>
    <dgm:pt modelId="{5389CB9A-22EA-4607-B8F8-954FC1A74B7F}" type="pres">
      <dgm:prSet presAssocID="{5C6D516E-3A9F-479B-B20E-F432B6B3CDF6}" presName="root2" presStyleCnt="0"/>
      <dgm:spPr/>
    </dgm:pt>
    <dgm:pt modelId="{865DD1AC-FEC0-4073-90F4-46AAB3E259F8}" type="pres">
      <dgm:prSet presAssocID="{5C6D516E-3A9F-479B-B20E-F432B6B3CDF6}" presName="LevelTwoTextNode" presStyleLbl="node2" presStyleIdx="4" presStyleCnt="8" custLinFactX="-123539" custLinFactNeighborX="-200000">
        <dgm:presLayoutVars>
          <dgm:chPref val="3"/>
        </dgm:presLayoutVars>
      </dgm:prSet>
      <dgm:spPr/>
      <dgm:t>
        <a:bodyPr/>
        <a:lstStyle/>
        <a:p>
          <a:endParaRPr lang="en-US"/>
        </a:p>
      </dgm:t>
    </dgm:pt>
    <dgm:pt modelId="{E3F9619D-F45E-4A23-8957-70C93A1CE763}" type="pres">
      <dgm:prSet presAssocID="{5C6D516E-3A9F-479B-B20E-F432B6B3CDF6}" presName="level3hierChild" presStyleCnt="0"/>
      <dgm:spPr/>
    </dgm:pt>
    <dgm:pt modelId="{51B94AA4-7085-453C-BEC0-3AB75149328E}" type="pres">
      <dgm:prSet presAssocID="{28CBF69F-9E5E-46A3-AC2F-CE7C63EB939B}" presName="conn2-1" presStyleLbl="parChTrans1D2" presStyleIdx="5" presStyleCnt="8"/>
      <dgm:spPr/>
      <dgm:t>
        <a:bodyPr/>
        <a:lstStyle/>
        <a:p>
          <a:endParaRPr lang="en-US"/>
        </a:p>
      </dgm:t>
    </dgm:pt>
    <dgm:pt modelId="{057FEB93-4AF2-4C8C-AF38-34F1172C0B84}" type="pres">
      <dgm:prSet presAssocID="{28CBF69F-9E5E-46A3-AC2F-CE7C63EB939B}" presName="connTx" presStyleLbl="parChTrans1D2" presStyleIdx="5" presStyleCnt="8"/>
      <dgm:spPr/>
      <dgm:t>
        <a:bodyPr/>
        <a:lstStyle/>
        <a:p>
          <a:endParaRPr lang="en-US"/>
        </a:p>
      </dgm:t>
    </dgm:pt>
    <dgm:pt modelId="{0053C202-83F7-4448-B82D-FE84EA2710D9}" type="pres">
      <dgm:prSet presAssocID="{0C7DECAA-43E4-4DCA-B9CF-2A8B7328D463}" presName="root2" presStyleCnt="0"/>
      <dgm:spPr/>
    </dgm:pt>
    <dgm:pt modelId="{462AB1EE-99A1-4101-BA0A-805C89DD58A6}" type="pres">
      <dgm:prSet presAssocID="{0C7DECAA-43E4-4DCA-B9CF-2A8B7328D463}" presName="LevelTwoTextNode" presStyleLbl="node2" presStyleIdx="5" presStyleCnt="8" custLinFactX="-123539" custLinFactNeighborX="-200000">
        <dgm:presLayoutVars>
          <dgm:chPref val="3"/>
        </dgm:presLayoutVars>
      </dgm:prSet>
      <dgm:spPr/>
      <dgm:t>
        <a:bodyPr/>
        <a:lstStyle/>
        <a:p>
          <a:endParaRPr lang="en-US"/>
        </a:p>
      </dgm:t>
    </dgm:pt>
    <dgm:pt modelId="{4E7959B7-6AD6-4D81-98F9-8986174D4CFA}" type="pres">
      <dgm:prSet presAssocID="{0C7DECAA-43E4-4DCA-B9CF-2A8B7328D463}" presName="level3hierChild" presStyleCnt="0"/>
      <dgm:spPr/>
    </dgm:pt>
    <dgm:pt modelId="{78E0EDAE-2A0A-4424-ADD2-BA5B4E3DCA31}" type="pres">
      <dgm:prSet presAssocID="{796258CE-0327-4F56-B273-CE787884CFD6}" presName="conn2-1" presStyleLbl="parChTrans1D2" presStyleIdx="6" presStyleCnt="8"/>
      <dgm:spPr/>
      <dgm:t>
        <a:bodyPr/>
        <a:lstStyle/>
        <a:p>
          <a:endParaRPr lang="en-US"/>
        </a:p>
      </dgm:t>
    </dgm:pt>
    <dgm:pt modelId="{0FF3406A-8CEE-47A2-A92D-20FDE66BC111}" type="pres">
      <dgm:prSet presAssocID="{796258CE-0327-4F56-B273-CE787884CFD6}" presName="connTx" presStyleLbl="parChTrans1D2" presStyleIdx="6" presStyleCnt="8"/>
      <dgm:spPr/>
      <dgm:t>
        <a:bodyPr/>
        <a:lstStyle/>
        <a:p>
          <a:endParaRPr lang="en-US"/>
        </a:p>
      </dgm:t>
    </dgm:pt>
    <dgm:pt modelId="{BA68691F-C6CE-4B72-A7B4-7A02539CAE3C}" type="pres">
      <dgm:prSet presAssocID="{04BA2313-A065-4767-9AED-440927D126BB}" presName="root2" presStyleCnt="0"/>
      <dgm:spPr/>
    </dgm:pt>
    <dgm:pt modelId="{09843FF3-FB69-444E-8694-88B6749081FD}" type="pres">
      <dgm:prSet presAssocID="{04BA2313-A065-4767-9AED-440927D126BB}" presName="LevelTwoTextNode" presStyleLbl="node2" presStyleIdx="6" presStyleCnt="8" custLinFactX="-123539" custLinFactNeighborX="-200000">
        <dgm:presLayoutVars>
          <dgm:chPref val="3"/>
        </dgm:presLayoutVars>
      </dgm:prSet>
      <dgm:spPr/>
      <dgm:t>
        <a:bodyPr/>
        <a:lstStyle/>
        <a:p>
          <a:endParaRPr lang="en-US"/>
        </a:p>
      </dgm:t>
    </dgm:pt>
    <dgm:pt modelId="{ED5BFAB6-0614-4F6B-826F-047BA8E2D1DC}" type="pres">
      <dgm:prSet presAssocID="{04BA2313-A065-4767-9AED-440927D126BB}" presName="level3hierChild" presStyleCnt="0"/>
      <dgm:spPr/>
    </dgm:pt>
    <dgm:pt modelId="{D6C8C69F-4472-4D3F-9F4F-283D276638CD}" type="pres">
      <dgm:prSet presAssocID="{CA5487DF-1F68-4525-8043-E98EA73DDA77}" presName="conn2-1" presStyleLbl="parChTrans1D2" presStyleIdx="7" presStyleCnt="8"/>
      <dgm:spPr/>
      <dgm:t>
        <a:bodyPr/>
        <a:lstStyle/>
        <a:p>
          <a:endParaRPr lang="en-US"/>
        </a:p>
      </dgm:t>
    </dgm:pt>
    <dgm:pt modelId="{8F1F297A-004D-47DE-923D-0F49F383A00D}" type="pres">
      <dgm:prSet presAssocID="{CA5487DF-1F68-4525-8043-E98EA73DDA77}" presName="connTx" presStyleLbl="parChTrans1D2" presStyleIdx="7" presStyleCnt="8"/>
      <dgm:spPr/>
      <dgm:t>
        <a:bodyPr/>
        <a:lstStyle/>
        <a:p>
          <a:endParaRPr lang="en-US"/>
        </a:p>
      </dgm:t>
    </dgm:pt>
    <dgm:pt modelId="{957D2D97-C222-4CC8-B33E-3AA52488D331}" type="pres">
      <dgm:prSet presAssocID="{2AC8556E-C833-4220-A3D9-AB480B1BD8A1}" presName="root2" presStyleCnt="0"/>
      <dgm:spPr/>
    </dgm:pt>
    <dgm:pt modelId="{181894DF-47B1-461A-B33D-84D3252236D2}" type="pres">
      <dgm:prSet presAssocID="{2AC8556E-C833-4220-A3D9-AB480B1BD8A1}" presName="LevelTwoTextNode" presStyleLbl="node2" presStyleIdx="7" presStyleCnt="8" custLinFactX="-123539" custLinFactNeighborX="-200000">
        <dgm:presLayoutVars>
          <dgm:chPref val="3"/>
        </dgm:presLayoutVars>
      </dgm:prSet>
      <dgm:spPr/>
      <dgm:t>
        <a:bodyPr/>
        <a:lstStyle/>
        <a:p>
          <a:endParaRPr lang="en-US"/>
        </a:p>
      </dgm:t>
    </dgm:pt>
    <dgm:pt modelId="{718E49B2-D702-4C96-9717-B8359DA0BB3D}" type="pres">
      <dgm:prSet presAssocID="{2AC8556E-C833-4220-A3D9-AB480B1BD8A1}" presName="level3hierChild" presStyleCnt="0"/>
      <dgm:spPr/>
    </dgm:pt>
  </dgm:ptLst>
  <dgm:cxnLst>
    <dgm:cxn modelId="{85C4E0F1-5980-45B6-9089-9C67B1D6D916}" type="presOf" srcId="{28CBF69F-9E5E-46A3-AC2F-CE7C63EB939B}" destId="{51B94AA4-7085-453C-BEC0-3AB75149328E}" srcOrd="0" destOrd="0" presId="urn:microsoft.com/office/officeart/2005/8/layout/hierarchy2"/>
    <dgm:cxn modelId="{73B1B465-927F-4D0E-A7DB-8F4E78A7BC71}" srcId="{278FBCA8-7869-489F-B444-D4C8EB9A86F2}" destId="{2AC8556E-C833-4220-A3D9-AB480B1BD8A1}" srcOrd="7" destOrd="0" parTransId="{CA5487DF-1F68-4525-8043-E98EA73DDA77}" sibTransId="{ACEC9CDB-18E2-4BF1-8A47-270AA60C0078}"/>
    <dgm:cxn modelId="{656B4CD6-CC6D-4F72-9615-4F527883FA09}" type="presOf" srcId="{0C7DECAA-43E4-4DCA-B9CF-2A8B7328D463}" destId="{462AB1EE-99A1-4101-BA0A-805C89DD58A6}" srcOrd="0" destOrd="0" presId="urn:microsoft.com/office/officeart/2005/8/layout/hierarchy2"/>
    <dgm:cxn modelId="{A31D874E-81F0-444C-A5F7-48514406B9AE}" type="presOf" srcId="{C289C1A3-31A3-4520-AF3B-8C8508D41CE2}" destId="{B134AA9A-449C-4B65-94F5-3CA81F4752D0}" srcOrd="1" destOrd="0" presId="urn:microsoft.com/office/officeart/2005/8/layout/hierarchy2"/>
    <dgm:cxn modelId="{9360B05A-E237-46B6-B86B-9D0A5BBBE8C3}" type="presOf" srcId="{ABB9F4C9-5E5C-403F-A2A5-05315CC52EF6}" destId="{4E6C1740-EF87-4DEC-A745-EAB555D4C8BE}" srcOrd="0" destOrd="0" presId="urn:microsoft.com/office/officeart/2005/8/layout/hierarchy2"/>
    <dgm:cxn modelId="{2D7D6D85-DC25-4621-A534-DEA2EA46BD7E}" type="presOf" srcId="{E1FAE008-7926-44A5-BA31-0DEB948DF8CD}" destId="{13EAD901-F4B4-45A2-929D-A887EBF6178B}" srcOrd="0" destOrd="0" presId="urn:microsoft.com/office/officeart/2005/8/layout/hierarchy2"/>
    <dgm:cxn modelId="{D7615AB8-D8D1-4C55-8113-0DA2A2CE8A6F}" type="presOf" srcId="{03399B67-A9DF-4566-9A9B-3ECC5D023B49}" destId="{6131F51B-876F-4A7A-B075-D02456BC617C}" srcOrd="0" destOrd="0" presId="urn:microsoft.com/office/officeart/2005/8/layout/hierarchy2"/>
    <dgm:cxn modelId="{48076492-680D-4B10-BA39-00E485E1150B}" srcId="{278FBCA8-7869-489F-B444-D4C8EB9A86F2}" destId="{ABB9F4C9-5E5C-403F-A2A5-05315CC52EF6}" srcOrd="2" destOrd="0" parTransId="{4FE61E73-87FB-4D71-86FE-D6EC52054262}" sibTransId="{57BC61BC-C1D3-42A7-9496-977AC3FAC965}"/>
    <dgm:cxn modelId="{6668E900-22C9-4379-BF4E-824A6C9C7520}" type="presOf" srcId="{796258CE-0327-4F56-B273-CE787884CFD6}" destId="{0FF3406A-8CEE-47A2-A92D-20FDE66BC111}" srcOrd="1" destOrd="0" presId="urn:microsoft.com/office/officeart/2005/8/layout/hierarchy2"/>
    <dgm:cxn modelId="{FB4247A0-04F8-4696-8122-B40644684AE2}" srcId="{278FBCA8-7869-489F-B444-D4C8EB9A86F2}" destId="{431D0FC6-AACB-499A-9BD3-6D9A7AF66099}" srcOrd="1" destOrd="0" parTransId="{43E0F57A-98EF-477D-940F-737AF5248251}" sibTransId="{7E9B1413-5AE1-4B14-86CC-111BA5A73BA0}"/>
    <dgm:cxn modelId="{D06B8109-1240-45FF-98E4-457D6326D3FA}" srcId="{278FBCA8-7869-489F-B444-D4C8EB9A86F2}" destId="{5C6D516E-3A9F-479B-B20E-F432B6B3CDF6}" srcOrd="4" destOrd="0" parTransId="{C289C1A3-31A3-4520-AF3B-8C8508D41CE2}" sibTransId="{BEFB4B61-41DA-451E-A023-A1A0F10885B8}"/>
    <dgm:cxn modelId="{4A5F88CC-442F-4996-8D4A-34D956BB8F6B}" type="presOf" srcId="{4FE61E73-87FB-4D71-86FE-D6EC52054262}" destId="{F2DEB773-AF43-42A5-A36C-CFB7475A1630}" srcOrd="1" destOrd="0" presId="urn:microsoft.com/office/officeart/2005/8/layout/hierarchy2"/>
    <dgm:cxn modelId="{13A4E915-4727-4A73-9001-FB05A718E721}" type="presOf" srcId="{03399B67-A9DF-4566-9A9B-3ECC5D023B49}" destId="{1026B889-5F4E-4B73-9B5C-462E4A7A4D51}" srcOrd="1" destOrd="0" presId="urn:microsoft.com/office/officeart/2005/8/layout/hierarchy2"/>
    <dgm:cxn modelId="{E2FCFA3F-188E-4AFB-B719-9FA5F2F13F44}" type="presOf" srcId="{5C6D516E-3A9F-479B-B20E-F432B6B3CDF6}" destId="{865DD1AC-FEC0-4073-90F4-46AAB3E259F8}" srcOrd="0" destOrd="0" presId="urn:microsoft.com/office/officeart/2005/8/layout/hierarchy2"/>
    <dgm:cxn modelId="{B8926930-9F0D-47B1-B089-A69E01D5F548}" srcId="{278FBCA8-7869-489F-B444-D4C8EB9A86F2}" destId="{04BA2313-A065-4767-9AED-440927D126BB}" srcOrd="6" destOrd="0" parTransId="{796258CE-0327-4F56-B273-CE787884CFD6}" sibTransId="{07DDC216-725C-4198-9574-7C3331785990}"/>
    <dgm:cxn modelId="{6ABFDB91-ECAC-4125-936B-AA1FE8CB6ECB}" type="presOf" srcId="{EDE5C99B-FFB6-49D1-8972-0018AD801128}" destId="{FAD03414-4D23-48FA-B971-524AEE72B88C}" srcOrd="0" destOrd="0" presId="urn:microsoft.com/office/officeart/2005/8/layout/hierarchy2"/>
    <dgm:cxn modelId="{ECC5E558-0742-467F-BE66-0B038495E95A}" srcId="{278FBCA8-7869-489F-B444-D4C8EB9A86F2}" destId="{93F05756-7636-4237-8D21-D5D7D9268282}" srcOrd="0" destOrd="0" parTransId="{F728FC2F-1049-48B3-B76E-72F4758E110D}" sibTransId="{1AF5F06B-9210-4A4B-816D-B4AE013C0513}"/>
    <dgm:cxn modelId="{E83A8BB0-7D8A-4613-B454-60F5BCED9F66}" type="presOf" srcId="{2AC8556E-C833-4220-A3D9-AB480B1BD8A1}" destId="{181894DF-47B1-461A-B33D-84D3252236D2}" srcOrd="0" destOrd="0" presId="urn:microsoft.com/office/officeart/2005/8/layout/hierarchy2"/>
    <dgm:cxn modelId="{57DB7F8B-B3ED-4A69-A39A-478866D2FA63}" type="presOf" srcId="{43E0F57A-98EF-477D-940F-737AF5248251}" destId="{8E26F1E7-3AB1-41C8-B8F8-9B63CBBD01FC}" srcOrd="0" destOrd="0" presId="urn:microsoft.com/office/officeart/2005/8/layout/hierarchy2"/>
    <dgm:cxn modelId="{A768B889-BAE9-406C-AA18-CADB74D0AD90}" srcId="{278FBCA8-7869-489F-B444-D4C8EB9A86F2}" destId="{E1FAE008-7926-44A5-BA31-0DEB948DF8CD}" srcOrd="3" destOrd="0" parTransId="{03399B67-A9DF-4566-9A9B-3ECC5D023B49}" sibTransId="{6EF0E6B0-3338-465D-9334-5E9D7C877AD8}"/>
    <dgm:cxn modelId="{E7F5C30B-C774-4D1E-988A-5F328992FA34}" type="presOf" srcId="{04BA2313-A065-4767-9AED-440927D126BB}" destId="{09843FF3-FB69-444E-8694-88B6749081FD}" srcOrd="0" destOrd="0" presId="urn:microsoft.com/office/officeart/2005/8/layout/hierarchy2"/>
    <dgm:cxn modelId="{F2D5B762-9321-4EEE-B6EE-853467DEA6BD}" type="presOf" srcId="{4FE61E73-87FB-4D71-86FE-D6EC52054262}" destId="{5B2A9696-D504-4B94-894C-59CDD5F65F2C}" srcOrd="0" destOrd="0" presId="urn:microsoft.com/office/officeart/2005/8/layout/hierarchy2"/>
    <dgm:cxn modelId="{FC900D61-104A-447E-A96B-81DE45A9A56D}" type="presOf" srcId="{796258CE-0327-4F56-B273-CE787884CFD6}" destId="{78E0EDAE-2A0A-4424-ADD2-BA5B4E3DCA31}" srcOrd="0" destOrd="0" presId="urn:microsoft.com/office/officeart/2005/8/layout/hierarchy2"/>
    <dgm:cxn modelId="{C86C97BD-A733-409D-9A17-4D97E75CDC8F}" type="presOf" srcId="{F728FC2F-1049-48B3-B76E-72F4758E110D}" destId="{7F3203B9-55E2-4636-853B-B516EEA35B4C}" srcOrd="1" destOrd="0" presId="urn:microsoft.com/office/officeart/2005/8/layout/hierarchy2"/>
    <dgm:cxn modelId="{83F29EAC-F55E-489F-A7A6-06D5DF4A8E86}" type="presOf" srcId="{431D0FC6-AACB-499A-9BD3-6D9A7AF66099}" destId="{63FEA63F-090A-4CF7-87D8-FA1A088EF392}" srcOrd="0" destOrd="0" presId="urn:microsoft.com/office/officeart/2005/8/layout/hierarchy2"/>
    <dgm:cxn modelId="{912A0FEC-80E6-4B8A-9BEF-89F3DCEA8271}" srcId="{EDE5C99B-FFB6-49D1-8972-0018AD801128}" destId="{278FBCA8-7869-489F-B444-D4C8EB9A86F2}" srcOrd="0" destOrd="0" parTransId="{0A28BD05-56D9-4CD4-B3EF-A69A6B2534F6}" sibTransId="{EB47560D-D37C-45DD-83A0-AC9574D36DC3}"/>
    <dgm:cxn modelId="{8C6494A6-3E51-439B-964D-8C6E5A52ED3B}" type="presOf" srcId="{CA5487DF-1F68-4525-8043-E98EA73DDA77}" destId="{D6C8C69F-4472-4D3F-9F4F-283D276638CD}" srcOrd="0" destOrd="0" presId="urn:microsoft.com/office/officeart/2005/8/layout/hierarchy2"/>
    <dgm:cxn modelId="{A4B0258C-7343-41C5-B178-BA56300BF100}" srcId="{278FBCA8-7869-489F-B444-D4C8EB9A86F2}" destId="{0C7DECAA-43E4-4DCA-B9CF-2A8B7328D463}" srcOrd="5" destOrd="0" parTransId="{28CBF69F-9E5E-46A3-AC2F-CE7C63EB939B}" sibTransId="{37A33241-5F44-402C-9445-2B7413D7CB21}"/>
    <dgm:cxn modelId="{BFC5791F-1D8C-4981-AABA-3E918BBCEE1F}" type="presOf" srcId="{CA5487DF-1F68-4525-8043-E98EA73DDA77}" destId="{8F1F297A-004D-47DE-923D-0F49F383A00D}" srcOrd="1" destOrd="0" presId="urn:microsoft.com/office/officeart/2005/8/layout/hierarchy2"/>
    <dgm:cxn modelId="{5EC123AD-B621-4898-83B0-F94C3E9E5E5E}" type="presOf" srcId="{278FBCA8-7869-489F-B444-D4C8EB9A86F2}" destId="{B3B34E26-2359-4A3F-A4FC-0B9709D0BC78}" srcOrd="0" destOrd="0" presId="urn:microsoft.com/office/officeart/2005/8/layout/hierarchy2"/>
    <dgm:cxn modelId="{9676D8B9-45AB-4046-89EC-FC6B0C93220F}" type="presOf" srcId="{93F05756-7636-4237-8D21-D5D7D9268282}" destId="{8DFF9269-EA8F-4D7D-94D6-C7ED954E5AB0}" srcOrd="0" destOrd="0" presId="urn:microsoft.com/office/officeart/2005/8/layout/hierarchy2"/>
    <dgm:cxn modelId="{29E388FB-4679-4A67-B6B2-9B18FD5C2591}" type="presOf" srcId="{F728FC2F-1049-48B3-B76E-72F4758E110D}" destId="{59CDE913-13AD-4C80-BFB0-0B15E922D4E1}" srcOrd="0" destOrd="0" presId="urn:microsoft.com/office/officeart/2005/8/layout/hierarchy2"/>
    <dgm:cxn modelId="{BA0B80E2-D8D0-49F1-AB00-1C95C499339C}" type="presOf" srcId="{C289C1A3-31A3-4520-AF3B-8C8508D41CE2}" destId="{A1DCAB29-2433-4B79-A1A4-5287F0DB1C13}" srcOrd="0" destOrd="0" presId="urn:microsoft.com/office/officeart/2005/8/layout/hierarchy2"/>
    <dgm:cxn modelId="{E9A36F87-C792-43B7-AE68-84558713BFAD}" type="presOf" srcId="{43E0F57A-98EF-477D-940F-737AF5248251}" destId="{E0FF1721-3C0C-425B-97F0-B12300CA35E1}" srcOrd="1" destOrd="0" presId="urn:microsoft.com/office/officeart/2005/8/layout/hierarchy2"/>
    <dgm:cxn modelId="{F95AFBC3-443C-4D07-A73E-DB4BFF35E236}" type="presOf" srcId="{28CBF69F-9E5E-46A3-AC2F-CE7C63EB939B}" destId="{057FEB93-4AF2-4C8C-AF38-34F1172C0B84}" srcOrd="1" destOrd="0" presId="urn:microsoft.com/office/officeart/2005/8/layout/hierarchy2"/>
    <dgm:cxn modelId="{A7AB9DA0-A149-44EB-8AD8-12C8A9687232}" type="presParOf" srcId="{FAD03414-4D23-48FA-B971-524AEE72B88C}" destId="{D5C03950-6DCA-4F12-A9A7-4B2EC4EBD1EC}" srcOrd="0" destOrd="0" presId="urn:microsoft.com/office/officeart/2005/8/layout/hierarchy2"/>
    <dgm:cxn modelId="{697CC5F3-9973-46A6-9A86-22D0A3F008BF}" type="presParOf" srcId="{D5C03950-6DCA-4F12-A9A7-4B2EC4EBD1EC}" destId="{B3B34E26-2359-4A3F-A4FC-0B9709D0BC78}" srcOrd="0" destOrd="0" presId="urn:microsoft.com/office/officeart/2005/8/layout/hierarchy2"/>
    <dgm:cxn modelId="{1B482516-D142-44B1-BBE3-5F944C6266B8}" type="presParOf" srcId="{D5C03950-6DCA-4F12-A9A7-4B2EC4EBD1EC}" destId="{4F1EAAC5-0E95-42A4-B609-25D134D4DC05}" srcOrd="1" destOrd="0" presId="urn:microsoft.com/office/officeart/2005/8/layout/hierarchy2"/>
    <dgm:cxn modelId="{B76A59FC-A36F-46B1-B666-B6181C2A598E}" type="presParOf" srcId="{4F1EAAC5-0E95-42A4-B609-25D134D4DC05}" destId="{59CDE913-13AD-4C80-BFB0-0B15E922D4E1}" srcOrd="0" destOrd="0" presId="urn:microsoft.com/office/officeart/2005/8/layout/hierarchy2"/>
    <dgm:cxn modelId="{04610864-76C6-4FE1-94CC-10E8BC3BAF5E}" type="presParOf" srcId="{59CDE913-13AD-4C80-BFB0-0B15E922D4E1}" destId="{7F3203B9-55E2-4636-853B-B516EEA35B4C}" srcOrd="0" destOrd="0" presId="urn:microsoft.com/office/officeart/2005/8/layout/hierarchy2"/>
    <dgm:cxn modelId="{1F1F8DAA-B5E2-4D05-A1FD-D245F955E43A}" type="presParOf" srcId="{4F1EAAC5-0E95-42A4-B609-25D134D4DC05}" destId="{25231E22-8F60-423C-A2E3-98D2D00C4F25}" srcOrd="1" destOrd="0" presId="urn:microsoft.com/office/officeart/2005/8/layout/hierarchy2"/>
    <dgm:cxn modelId="{77529FB0-25C2-4268-9361-01D4359B2F86}" type="presParOf" srcId="{25231E22-8F60-423C-A2E3-98D2D00C4F25}" destId="{8DFF9269-EA8F-4D7D-94D6-C7ED954E5AB0}" srcOrd="0" destOrd="0" presId="urn:microsoft.com/office/officeart/2005/8/layout/hierarchy2"/>
    <dgm:cxn modelId="{C334E9FB-C8C6-492A-97A2-7B05BD0254B4}" type="presParOf" srcId="{25231E22-8F60-423C-A2E3-98D2D00C4F25}" destId="{07257A24-6991-4858-A9FA-CEEAC3A1E070}" srcOrd="1" destOrd="0" presId="urn:microsoft.com/office/officeart/2005/8/layout/hierarchy2"/>
    <dgm:cxn modelId="{63F86563-8412-44CE-AF4F-773FF638E6AB}" type="presParOf" srcId="{4F1EAAC5-0E95-42A4-B609-25D134D4DC05}" destId="{8E26F1E7-3AB1-41C8-B8F8-9B63CBBD01FC}" srcOrd="2" destOrd="0" presId="urn:microsoft.com/office/officeart/2005/8/layout/hierarchy2"/>
    <dgm:cxn modelId="{E29944A1-246B-47E6-9984-32591AFC1F0E}" type="presParOf" srcId="{8E26F1E7-3AB1-41C8-B8F8-9B63CBBD01FC}" destId="{E0FF1721-3C0C-425B-97F0-B12300CA35E1}" srcOrd="0" destOrd="0" presId="urn:microsoft.com/office/officeart/2005/8/layout/hierarchy2"/>
    <dgm:cxn modelId="{FB66897D-2494-4372-9E7E-CE6DB3B9E6D3}" type="presParOf" srcId="{4F1EAAC5-0E95-42A4-B609-25D134D4DC05}" destId="{D5E80AE9-2592-47FE-B962-254FE3D896D3}" srcOrd="3" destOrd="0" presId="urn:microsoft.com/office/officeart/2005/8/layout/hierarchy2"/>
    <dgm:cxn modelId="{723A6A40-AA34-4F4A-B5A8-8211CF4BEE0E}" type="presParOf" srcId="{D5E80AE9-2592-47FE-B962-254FE3D896D3}" destId="{63FEA63F-090A-4CF7-87D8-FA1A088EF392}" srcOrd="0" destOrd="0" presId="urn:microsoft.com/office/officeart/2005/8/layout/hierarchy2"/>
    <dgm:cxn modelId="{BF945C6F-370D-4151-A2D5-255338E78BAE}" type="presParOf" srcId="{D5E80AE9-2592-47FE-B962-254FE3D896D3}" destId="{DD5A0E59-659A-40EE-BDDF-830515E9FF06}" srcOrd="1" destOrd="0" presId="urn:microsoft.com/office/officeart/2005/8/layout/hierarchy2"/>
    <dgm:cxn modelId="{740E4C50-2354-4BBD-A262-2B4691D06971}" type="presParOf" srcId="{4F1EAAC5-0E95-42A4-B609-25D134D4DC05}" destId="{5B2A9696-D504-4B94-894C-59CDD5F65F2C}" srcOrd="4" destOrd="0" presId="urn:microsoft.com/office/officeart/2005/8/layout/hierarchy2"/>
    <dgm:cxn modelId="{C34CE0F8-3621-4BDD-BF28-C79C960AEB6D}" type="presParOf" srcId="{5B2A9696-D504-4B94-894C-59CDD5F65F2C}" destId="{F2DEB773-AF43-42A5-A36C-CFB7475A1630}" srcOrd="0" destOrd="0" presId="urn:microsoft.com/office/officeart/2005/8/layout/hierarchy2"/>
    <dgm:cxn modelId="{0A9C2C31-A85E-4025-AFCA-320D34CF5BC0}" type="presParOf" srcId="{4F1EAAC5-0E95-42A4-B609-25D134D4DC05}" destId="{F4DFECD5-E7B9-4E72-A6C5-3DB2D394AFF2}" srcOrd="5" destOrd="0" presId="urn:microsoft.com/office/officeart/2005/8/layout/hierarchy2"/>
    <dgm:cxn modelId="{BA21B146-266A-48EA-B13F-B55A6B7E9CC1}" type="presParOf" srcId="{F4DFECD5-E7B9-4E72-A6C5-3DB2D394AFF2}" destId="{4E6C1740-EF87-4DEC-A745-EAB555D4C8BE}" srcOrd="0" destOrd="0" presId="urn:microsoft.com/office/officeart/2005/8/layout/hierarchy2"/>
    <dgm:cxn modelId="{0C70A7D2-44E6-4087-95D5-A320ABAC8C40}" type="presParOf" srcId="{F4DFECD5-E7B9-4E72-A6C5-3DB2D394AFF2}" destId="{70E6E809-2F3A-4C5F-9203-F72D9A94B6E5}" srcOrd="1" destOrd="0" presId="urn:microsoft.com/office/officeart/2005/8/layout/hierarchy2"/>
    <dgm:cxn modelId="{E56A5B18-9AB0-4C5C-A667-51C5A66C203A}" type="presParOf" srcId="{4F1EAAC5-0E95-42A4-B609-25D134D4DC05}" destId="{6131F51B-876F-4A7A-B075-D02456BC617C}" srcOrd="6" destOrd="0" presId="urn:microsoft.com/office/officeart/2005/8/layout/hierarchy2"/>
    <dgm:cxn modelId="{90F0F704-83D7-4644-9437-1F8B16E13608}" type="presParOf" srcId="{6131F51B-876F-4A7A-B075-D02456BC617C}" destId="{1026B889-5F4E-4B73-9B5C-462E4A7A4D51}" srcOrd="0" destOrd="0" presId="urn:microsoft.com/office/officeart/2005/8/layout/hierarchy2"/>
    <dgm:cxn modelId="{C8EA5842-FDE1-49F5-9F2C-325DC287BBF4}" type="presParOf" srcId="{4F1EAAC5-0E95-42A4-B609-25D134D4DC05}" destId="{8EB75A1E-3123-49F7-8FFA-FD1937624441}" srcOrd="7" destOrd="0" presId="urn:microsoft.com/office/officeart/2005/8/layout/hierarchy2"/>
    <dgm:cxn modelId="{6C45F5E4-5280-4ACA-B913-37A18C2F48E0}" type="presParOf" srcId="{8EB75A1E-3123-49F7-8FFA-FD1937624441}" destId="{13EAD901-F4B4-45A2-929D-A887EBF6178B}" srcOrd="0" destOrd="0" presId="urn:microsoft.com/office/officeart/2005/8/layout/hierarchy2"/>
    <dgm:cxn modelId="{BD7B5E09-39E5-45A0-88DB-B08610435D94}" type="presParOf" srcId="{8EB75A1E-3123-49F7-8FFA-FD1937624441}" destId="{9017C64B-1E0F-4813-8313-4C9968C007DD}" srcOrd="1" destOrd="0" presId="urn:microsoft.com/office/officeart/2005/8/layout/hierarchy2"/>
    <dgm:cxn modelId="{81275473-6D80-4B73-8641-4DCA70F6E969}" type="presParOf" srcId="{4F1EAAC5-0E95-42A4-B609-25D134D4DC05}" destId="{A1DCAB29-2433-4B79-A1A4-5287F0DB1C13}" srcOrd="8" destOrd="0" presId="urn:microsoft.com/office/officeart/2005/8/layout/hierarchy2"/>
    <dgm:cxn modelId="{310FD331-E758-4D87-9644-4E3B3A70B0F6}" type="presParOf" srcId="{A1DCAB29-2433-4B79-A1A4-5287F0DB1C13}" destId="{B134AA9A-449C-4B65-94F5-3CA81F4752D0}" srcOrd="0" destOrd="0" presId="urn:microsoft.com/office/officeart/2005/8/layout/hierarchy2"/>
    <dgm:cxn modelId="{C1F7043A-45D5-4A24-80BA-0B78B4B712C0}" type="presParOf" srcId="{4F1EAAC5-0E95-42A4-B609-25D134D4DC05}" destId="{5389CB9A-22EA-4607-B8F8-954FC1A74B7F}" srcOrd="9" destOrd="0" presId="urn:microsoft.com/office/officeart/2005/8/layout/hierarchy2"/>
    <dgm:cxn modelId="{6F5DAC1A-C0E8-46A8-A09E-C38EE3518E83}" type="presParOf" srcId="{5389CB9A-22EA-4607-B8F8-954FC1A74B7F}" destId="{865DD1AC-FEC0-4073-90F4-46AAB3E259F8}" srcOrd="0" destOrd="0" presId="urn:microsoft.com/office/officeart/2005/8/layout/hierarchy2"/>
    <dgm:cxn modelId="{63A0781C-919A-4E5B-A0AE-2513582EA871}" type="presParOf" srcId="{5389CB9A-22EA-4607-B8F8-954FC1A74B7F}" destId="{E3F9619D-F45E-4A23-8957-70C93A1CE763}" srcOrd="1" destOrd="0" presId="urn:microsoft.com/office/officeart/2005/8/layout/hierarchy2"/>
    <dgm:cxn modelId="{71245E3B-FA40-4113-8D9E-69C555404E38}" type="presParOf" srcId="{4F1EAAC5-0E95-42A4-B609-25D134D4DC05}" destId="{51B94AA4-7085-453C-BEC0-3AB75149328E}" srcOrd="10" destOrd="0" presId="urn:microsoft.com/office/officeart/2005/8/layout/hierarchy2"/>
    <dgm:cxn modelId="{C55A55E6-3CAD-40F1-9358-A2222233A9DE}" type="presParOf" srcId="{51B94AA4-7085-453C-BEC0-3AB75149328E}" destId="{057FEB93-4AF2-4C8C-AF38-34F1172C0B84}" srcOrd="0" destOrd="0" presId="urn:microsoft.com/office/officeart/2005/8/layout/hierarchy2"/>
    <dgm:cxn modelId="{3DFA9A45-4C91-4949-B50C-432294AF65D7}" type="presParOf" srcId="{4F1EAAC5-0E95-42A4-B609-25D134D4DC05}" destId="{0053C202-83F7-4448-B82D-FE84EA2710D9}" srcOrd="11" destOrd="0" presId="urn:microsoft.com/office/officeart/2005/8/layout/hierarchy2"/>
    <dgm:cxn modelId="{ACE972D4-3231-4BE6-8CC0-416D7E1CA615}" type="presParOf" srcId="{0053C202-83F7-4448-B82D-FE84EA2710D9}" destId="{462AB1EE-99A1-4101-BA0A-805C89DD58A6}" srcOrd="0" destOrd="0" presId="urn:microsoft.com/office/officeart/2005/8/layout/hierarchy2"/>
    <dgm:cxn modelId="{62FE6ACF-5E1E-4834-8094-4BEBA895DD3F}" type="presParOf" srcId="{0053C202-83F7-4448-B82D-FE84EA2710D9}" destId="{4E7959B7-6AD6-4D81-98F9-8986174D4CFA}" srcOrd="1" destOrd="0" presId="urn:microsoft.com/office/officeart/2005/8/layout/hierarchy2"/>
    <dgm:cxn modelId="{0722DAA3-52C4-4D6A-9495-E9A342495FB1}" type="presParOf" srcId="{4F1EAAC5-0E95-42A4-B609-25D134D4DC05}" destId="{78E0EDAE-2A0A-4424-ADD2-BA5B4E3DCA31}" srcOrd="12" destOrd="0" presId="urn:microsoft.com/office/officeart/2005/8/layout/hierarchy2"/>
    <dgm:cxn modelId="{8C9DFEF5-9E60-4D57-ADE2-EB920BAE8F32}" type="presParOf" srcId="{78E0EDAE-2A0A-4424-ADD2-BA5B4E3DCA31}" destId="{0FF3406A-8CEE-47A2-A92D-20FDE66BC111}" srcOrd="0" destOrd="0" presId="urn:microsoft.com/office/officeart/2005/8/layout/hierarchy2"/>
    <dgm:cxn modelId="{FA40355B-8133-425D-AEC0-5B95FABCB47D}" type="presParOf" srcId="{4F1EAAC5-0E95-42A4-B609-25D134D4DC05}" destId="{BA68691F-C6CE-4B72-A7B4-7A02539CAE3C}" srcOrd="13" destOrd="0" presId="urn:microsoft.com/office/officeart/2005/8/layout/hierarchy2"/>
    <dgm:cxn modelId="{A5338925-77E2-4DD4-BFB8-2BE23757AE35}" type="presParOf" srcId="{BA68691F-C6CE-4B72-A7B4-7A02539CAE3C}" destId="{09843FF3-FB69-444E-8694-88B6749081FD}" srcOrd="0" destOrd="0" presId="urn:microsoft.com/office/officeart/2005/8/layout/hierarchy2"/>
    <dgm:cxn modelId="{23E356F4-E83A-4FF2-804C-02C0D8535B36}" type="presParOf" srcId="{BA68691F-C6CE-4B72-A7B4-7A02539CAE3C}" destId="{ED5BFAB6-0614-4F6B-826F-047BA8E2D1DC}" srcOrd="1" destOrd="0" presId="urn:microsoft.com/office/officeart/2005/8/layout/hierarchy2"/>
    <dgm:cxn modelId="{A1B4FA94-FD0A-4E2E-B519-7CA7E9CBAAAE}" type="presParOf" srcId="{4F1EAAC5-0E95-42A4-B609-25D134D4DC05}" destId="{D6C8C69F-4472-4D3F-9F4F-283D276638CD}" srcOrd="14" destOrd="0" presId="urn:microsoft.com/office/officeart/2005/8/layout/hierarchy2"/>
    <dgm:cxn modelId="{85BE2679-ECB8-4D4B-883D-508D3DC01630}" type="presParOf" srcId="{D6C8C69F-4472-4D3F-9F4F-283D276638CD}" destId="{8F1F297A-004D-47DE-923D-0F49F383A00D}" srcOrd="0" destOrd="0" presId="urn:microsoft.com/office/officeart/2005/8/layout/hierarchy2"/>
    <dgm:cxn modelId="{96E05F61-6B1C-4BBD-8CEA-9AAA3DFAE899}" type="presParOf" srcId="{4F1EAAC5-0E95-42A4-B609-25D134D4DC05}" destId="{957D2D97-C222-4CC8-B33E-3AA52488D331}" srcOrd="15" destOrd="0" presId="urn:microsoft.com/office/officeart/2005/8/layout/hierarchy2"/>
    <dgm:cxn modelId="{4EF32641-4333-442E-B1F9-AB3CFAC34383}" type="presParOf" srcId="{957D2D97-C222-4CC8-B33E-3AA52488D331}" destId="{181894DF-47B1-461A-B33D-84D3252236D2}" srcOrd="0" destOrd="0" presId="urn:microsoft.com/office/officeart/2005/8/layout/hierarchy2"/>
    <dgm:cxn modelId="{E5F15AE9-396B-4337-AB93-B236B9ABAE0E}" type="presParOf" srcId="{957D2D97-C222-4CC8-B33E-3AA52488D331}" destId="{718E49B2-D702-4C96-9717-B8359DA0BB3D}" srcOrd="1" destOrd="0" presId="urn:microsoft.com/office/officeart/2005/8/layout/hierarchy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9AE18-6F2C-4F25-92BD-57AADD52D9DF}">
      <dsp:nvSpPr>
        <dsp:cNvPr id="0" name=""/>
        <dsp:cNvSpPr/>
      </dsp:nvSpPr>
      <dsp:spPr>
        <a:xfrm>
          <a:off x="3798096" y="3769"/>
          <a:ext cx="1116774" cy="558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Chief Executive Officer</a:t>
          </a:r>
        </a:p>
      </dsp:txBody>
      <dsp:txXfrm>
        <a:off x="3814451" y="20124"/>
        <a:ext cx="1084064" cy="525677"/>
      </dsp:txXfrm>
    </dsp:sp>
    <dsp:sp modelId="{A0BB711A-1C09-4C41-B93E-80389F710BC3}">
      <dsp:nvSpPr>
        <dsp:cNvPr id="0" name=""/>
        <dsp:cNvSpPr/>
      </dsp:nvSpPr>
      <dsp:spPr>
        <a:xfrm>
          <a:off x="3909773" y="562156"/>
          <a:ext cx="111677" cy="418790"/>
        </a:xfrm>
        <a:custGeom>
          <a:avLst/>
          <a:gdLst/>
          <a:ahLst/>
          <a:cxnLst/>
          <a:rect l="0" t="0" r="0" b="0"/>
          <a:pathLst>
            <a:path>
              <a:moveTo>
                <a:pt x="0" y="0"/>
              </a:moveTo>
              <a:lnTo>
                <a:pt x="0" y="418790"/>
              </a:lnTo>
              <a:lnTo>
                <a:pt x="111677" y="4187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275711-0E0D-4FC6-B9BD-CD35916C27E0}">
      <dsp:nvSpPr>
        <dsp:cNvPr id="0" name=""/>
        <dsp:cNvSpPr/>
      </dsp:nvSpPr>
      <dsp:spPr>
        <a:xfrm>
          <a:off x="4021451" y="701753"/>
          <a:ext cx="893419" cy="558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kern="1200" dirty="0"/>
            <a:t>Company Secretary and Legal</a:t>
          </a:r>
        </a:p>
      </dsp:txBody>
      <dsp:txXfrm>
        <a:off x="4037806" y="718108"/>
        <a:ext cx="860709" cy="525677"/>
      </dsp:txXfrm>
    </dsp:sp>
    <dsp:sp modelId="{DB2251D1-FD43-46D6-99B9-8B08F127CECD}">
      <dsp:nvSpPr>
        <dsp:cNvPr id="0" name=""/>
        <dsp:cNvSpPr/>
      </dsp:nvSpPr>
      <dsp:spPr>
        <a:xfrm>
          <a:off x="3909773" y="562156"/>
          <a:ext cx="111677" cy="1116774"/>
        </a:xfrm>
        <a:custGeom>
          <a:avLst/>
          <a:gdLst/>
          <a:ahLst/>
          <a:cxnLst/>
          <a:rect l="0" t="0" r="0" b="0"/>
          <a:pathLst>
            <a:path>
              <a:moveTo>
                <a:pt x="0" y="0"/>
              </a:moveTo>
              <a:lnTo>
                <a:pt x="0" y="1116774"/>
              </a:lnTo>
              <a:lnTo>
                <a:pt x="111677" y="11167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334FB5-34B9-4A39-B1AE-51FB5449AB7D}">
      <dsp:nvSpPr>
        <dsp:cNvPr id="0" name=""/>
        <dsp:cNvSpPr/>
      </dsp:nvSpPr>
      <dsp:spPr>
        <a:xfrm>
          <a:off x="4021451" y="1399737"/>
          <a:ext cx="893419" cy="558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kern="1200" dirty="0"/>
            <a:t>Head of Health and Safety</a:t>
          </a:r>
        </a:p>
      </dsp:txBody>
      <dsp:txXfrm>
        <a:off x="4037806" y="1416092"/>
        <a:ext cx="860709" cy="525677"/>
      </dsp:txXfrm>
    </dsp:sp>
    <dsp:sp modelId="{EF9E2C69-4E93-4BCC-8D3C-B2FBCF899679}">
      <dsp:nvSpPr>
        <dsp:cNvPr id="0" name=""/>
        <dsp:cNvSpPr/>
      </dsp:nvSpPr>
      <dsp:spPr>
        <a:xfrm>
          <a:off x="3909773" y="562156"/>
          <a:ext cx="111677" cy="1814758"/>
        </a:xfrm>
        <a:custGeom>
          <a:avLst/>
          <a:gdLst/>
          <a:ahLst/>
          <a:cxnLst/>
          <a:rect l="0" t="0" r="0" b="0"/>
          <a:pathLst>
            <a:path>
              <a:moveTo>
                <a:pt x="0" y="0"/>
              </a:moveTo>
              <a:lnTo>
                <a:pt x="0" y="1814758"/>
              </a:lnTo>
              <a:lnTo>
                <a:pt x="111677" y="18147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80A8EF-22D0-4D3A-879F-5C665F65D9C8}">
      <dsp:nvSpPr>
        <dsp:cNvPr id="0" name=""/>
        <dsp:cNvSpPr/>
      </dsp:nvSpPr>
      <dsp:spPr>
        <a:xfrm>
          <a:off x="4021451" y="2097721"/>
          <a:ext cx="893419" cy="558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kern="1200" dirty="0"/>
            <a:t>Head of Strategy and Planning</a:t>
          </a:r>
        </a:p>
      </dsp:txBody>
      <dsp:txXfrm>
        <a:off x="4037806" y="2114076"/>
        <a:ext cx="860709" cy="525677"/>
      </dsp:txXfrm>
    </dsp:sp>
    <dsp:sp modelId="{A9BB0B6C-50DF-4836-956D-68EE85E1494E}">
      <dsp:nvSpPr>
        <dsp:cNvPr id="0" name=""/>
        <dsp:cNvSpPr/>
      </dsp:nvSpPr>
      <dsp:spPr>
        <a:xfrm>
          <a:off x="3909773" y="562156"/>
          <a:ext cx="111677" cy="2512742"/>
        </a:xfrm>
        <a:custGeom>
          <a:avLst/>
          <a:gdLst/>
          <a:ahLst/>
          <a:cxnLst/>
          <a:rect l="0" t="0" r="0" b="0"/>
          <a:pathLst>
            <a:path>
              <a:moveTo>
                <a:pt x="0" y="0"/>
              </a:moveTo>
              <a:lnTo>
                <a:pt x="0" y="2512742"/>
              </a:lnTo>
              <a:lnTo>
                <a:pt x="111677" y="25127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D58704-4AE2-4727-890E-52336095E6BD}">
      <dsp:nvSpPr>
        <dsp:cNvPr id="0" name=""/>
        <dsp:cNvSpPr/>
      </dsp:nvSpPr>
      <dsp:spPr>
        <a:xfrm>
          <a:off x="4021451" y="2795705"/>
          <a:ext cx="893419" cy="558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kern="1200" dirty="0"/>
            <a:t>Head of Internal Audit</a:t>
          </a:r>
        </a:p>
      </dsp:txBody>
      <dsp:txXfrm>
        <a:off x="4037806" y="2812060"/>
        <a:ext cx="860709" cy="525677"/>
      </dsp:txXfrm>
    </dsp:sp>
    <dsp:sp modelId="{D205B744-D7C4-4360-9AFD-7B9662A825BA}">
      <dsp:nvSpPr>
        <dsp:cNvPr id="0" name=""/>
        <dsp:cNvSpPr/>
      </dsp:nvSpPr>
      <dsp:spPr>
        <a:xfrm>
          <a:off x="3909773" y="562156"/>
          <a:ext cx="111677" cy="3210726"/>
        </a:xfrm>
        <a:custGeom>
          <a:avLst/>
          <a:gdLst/>
          <a:ahLst/>
          <a:cxnLst/>
          <a:rect l="0" t="0" r="0" b="0"/>
          <a:pathLst>
            <a:path>
              <a:moveTo>
                <a:pt x="0" y="0"/>
              </a:moveTo>
              <a:lnTo>
                <a:pt x="0" y="3210726"/>
              </a:lnTo>
              <a:lnTo>
                <a:pt x="111677" y="32107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5A5537-0535-4119-AFD9-6F5F6B8F6F14}">
      <dsp:nvSpPr>
        <dsp:cNvPr id="0" name=""/>
        <dsp:cNvSpPr/>
      </dsp:nvSpPr>
      <dsp:spPr>
        <a:xfrm>
          <a:off x="4021451" y="3493689"/>
          <a:ext cx="893419" cy="558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kern="1200" dirty="0"/>
            <a:t>Head of Communications </a:t>
          </a:r>
        </a:p>
      </dsp:txBody>
      <dsp:txXfrm>
        <a:off x="4037806" y="3510044"/>
        <a:ext cx="860709" cy="525677"/>
      </dsp:txXfrm>
    </dsp:sp>
    <dsp:sp modelId="{69CEC017-8E4C-4872-899A-F1307D66AB48}">
      <dsp:nvSpPr>
        <dsp:cNvPr id="0" name=""/>
        <dsp:cNvSpPr/>
      </dsp:nvSpPr>
      <dsp:spPr>
        <a:xfrm>
          <a:off x="3909773" y="562156"/>
          <a:ext cx="111677" cy="3908710"/>
        </a:xfrm>
        <a:custGeom>
          <a:avLst/>
          <a:gdLst/>
          <a:ahLst/>
          <a:cxnLst/>
          <a:rect l="0" t="0" r="0" b="0"/>
          <a:pathLst>
            <a:path>
              <a:moveTo>
                <a:pt x="0" y="0"/>
              </a:moveTo>
              <a:lnTo>
                <a:pt x="0" y="3908710"/>
              </a:lnTo>
              <a:lnTo>
                <a:pt x="111677" y="39087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067E2A-9AFD-42CE-A754-C75D6905C603}">
      <dsp:nvSpPr>
        <dsp:cNvPr id="0" name=""/>
        <dsp:cNvSpPr/>
      </dsp:nvSpPr>
      <dsp:spPr>
        <a:xfrm>
          <a:off x="4021451" y="4191673"/>
          <a:ext cx="893419" cy="558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Head of Risk Management and Administrations</a:t>
          </a:r>
        </a:p>
      </dsp:txBody>
      <dsp:txXfrm>
        <a:off x="4037806" y="4208028"/>
        <a:ext cx="860709" cy="5256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34E26-2359-4A3F-A4FC-0B9709D0BC78}">
      <dsp:nvSpPr>
        <dsp:cNvPr id="0" name=""/>
        <dsp:cNvSpPr/>
      </dsp:nvSpPr>
      <dsp:spPr>
        <a:xfrm>
          <a:off x="216452" y="2079775"/>
          <a:ext cx="1033180" cy="516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Chief </a:t>
          </a:r>
          <a:r>
            <a:rPr lang="en-US" sz="1200" kern="1200" dirty="0"/>
            <a:t>Executive</a:t>
          </a:r>
          <a:r>
            <a:rPr lang="en-US" sz="1000" kern="1200" dirty="0"/>
            <a:t> Officer</a:t>
          </a:r>
        </a:p>
      </dsp:txBody>
      <dsp:txXfrm>
        <a:off x="231582" y="2094905"/>
        <a:ext cx="1002920" cy="486330"/>
      </dsp:txXfrm>
    </dsp:sp>
    <dsp:sp modelId="{59CDE913-13AD-4C80-BFB0-0B15E922D4E1}">
      <dsp:nvSpPr>
        <dsp:cNvPr id="0" name=""/>
        <dsp:cNvSpPr/>
      </dsp:nvSpPr>
      <dsp:spPr>
        <a:xfrm rot="16874489">
          <a:off x="396295" y="1288490"/>
          <a:ext cx="2119949" cy="19885"/>
        </a:xfrm>
        <a:custGeom>
          <a:avLst/>
          <a:gdLst/>
          <a:ahLst/>
          <a:cxnLst/>
          <a:rect l="0" t="0" r="0" b="0"/>
          <a:pathLst>
            <a:path>
              <a:moveTo>
                <a:pt x="0" y="9942"/>
              </a:moveTo>
              <a:lnTo>
                <a:pt x="2119949"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403270" y="1245434"/>
        <a:ext cx="105997" cy="105997"/>
      </dsp:txXfrm>
    </dsp:sp>
    <dsp:sp modelId="{8DFF9269-EA8F-4D7D-94D6-C7ED954E5AB0}">
      <dsp:nvSpPr>
        <dsp:cNvPr id="0" name=""/>
        <dsp:cNvSpPr/>
      </dsp:nvSpPr>
      <dsp:spPr>
        <a:xfrm>
          <a:off x="1662905" y="499"/>
          <a:ext cx="1033180" cy="516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Executive Assistant</a:t>
          </a:r>
        </a:p>
      </dsp:txBody>
      <dsp:txXfrm>
        <a:off x="1678035" y="15629"/>
        <a:ext cx="1002920" cy="486330"/>
      </dsp:txXfrm>
    </dsp:sp>
    <dsp:sp modelId="{8E26F1E7-3AB1-41C8-B8F8-9B63CBBD01FC}">
      <dsp:nvSpPr>
        <dsp:cNvPr id="0" name=""/>
        <dsp:cNvSpPr/>
      </dsp:nvSpPr>
      <dsp:spPr>
        <a:xfrm rot="17132988">
          <a:off x="685457" y="1585529"/>
          <a:ext cx="1541624" cy="19885"/>
        </a:xfrm>
        <a:custGeom>
          <a:avLst/>
          <a:gdLst/>
          <a:ahLst/>
          <a:cxnLst/>
          <a:rect l="0" t="0" r="0" b="0"/>
          <a:pathLst>
            <a:path>
              <a:moveTo>
                <a:pt x="0" y="9942"/>
              </a:moveTo>
              <a:lnTo>
                <a:pt x="1541624"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17729" y="1556931"/>
        <a:ext cx="77081" cy="77081"/>
      </dsp:txXfrm>
    </dsp:sp>
    <dsp:sp modelId="{63FEA63F-090A-4CF7-87D8-FA1A088EF392}">
      <dsp:nvSpPr>
        <dsp:cNvPr id="0" name=""/>
        <dsp:cNvSpPr/>
      </dsp:nvSpPr>
      <dsp:spPr>
        <a:xfrm>
          <a:off x="1662905" y="594578"/>
          <a:ext cx="1033180" cy="516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Finance Director</a:t>
          </a:r>
        </a:p>
      </dsp:txBody>
      <dsp:txXfrm>
        <a:off x="1678035" y="609708"/>
        <a:ext cx="1002920" cy="486330"/>
      </dsp:txXfrm>
    </dsp:sp>
    <dsp:sp modelId="{5B2A9696-D504-4B94-894C-59CDD5F65F2C}">
      <dsp:nvSpPr>
        <dsp:cNvPr id="0" name=""/>
        <dsp:cNvSpPr/>
      </dsp:nvSpPr>
      <dsp:spPr>
        <a:xfrm rot="17692822">
          <a:off x="965126" y="1882569"/>
          <a:ext cx="982286" cy="19885"/>
        </a:xfrm>
        <a:custGeom>
          <a:avLst/>
          <a:gdLst/>
          <a:ahLst/>
          <a:cxnLst/>
          <a:rect l="0" t="0" r="0" b="0"/>
          <a:pathLst>
            <a:path>
              <a:moveTo>
                <a:pt x="0" y="9942"/>
              </a:moveTo>
              <a:lnTo>
                <a:pt x="982286"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1712" y="1867954"/>
        <a:ext cx="49114" cy="49114"/>
      </dsp:txXfrm>
    </dsp:sp>
    <dsp:sp modelId="{4E6C1740-EF87-4DEC-A745-EAB555D4C8BE}">
      <dsp:nvSpPr>
        <dsp:cNvPr id="0" name=""/>
        <dsp:cNvSpPr/>
      </dsp:nvSpPr>
      <dsp:spPr>
        <a:xfrm>
          <a:off x="1662905" y="1188657"/>
          <a:ext cx="1033180" cy="516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Sales Director</a:t>
          </a:r>
        </a:p>
      </dsp:txBody>
      <dsp:txXfrm>
        <a:off x="1678035" y="1203787"/>
        <a:ext cx="1002920" cy="486330"/>
      </dsp:txXfrm>
    </dsp:sp>
    <dsp:sp modelId="{6131F51B-876F-4A7A-B075-D02456BC617C}">
      <dsp:nvSpPr>
        <dsp:cNvPr id="0" name=""/>
        <dsp:cNvSpPr/>
      </dsp:nvSpPr>
      <dsp:spPr>
        <a:xfrm rot="19457599">
          <a:off x="1201796" y="2179608"/>
          <a:ext cx="508946" cy="19885"/>
        </a:xfrm>
        <a:custGeom>
          <a:avLst/>
          <a:gdLst/>
          <a:ahLst/>
          <a:cxnLst/>
          <a:rect l="0" t="0" r="0" b="0"/>
          <a:pathLst>
            <a:path>
              <a:moveTo>
                <a:pt x="0" y="9942"/>
              </a:moveTo>
              <a:lnTo>
                <a:pt x="508946"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546" y="2176827"/>
        <a:ext cx="25447" cy="25447"/>
      </dsp:txXfrm>
    </dsp:sp>
    <dsp:sp modelId="{13EAD901-F4B4-45A2-929D-A887EBF6178B}">
      <dsp:nvSpPr>
        <dsp:cNvPr id="0" name=""/>
        <dsp:cNvSpPr/>
      </dsp:nvSpPr>
      <dsp:spPr>
        <a:xfrm>
          <a:off x="1662905" y="1782736"/>
          <a:ext cx="1033180" cy="516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Marketing Director</a:t>
          </a:r>
        </a:p>
      </dsp:txBody>
      <dsp:txXfrm>
        <a:off x="1678035" y="1797866"/>
        <a:ext cx="1002920" cy="486330"/>
      </dsp:txXfrm>
    </dsp:sp>
    <dsp:sp modelId="{A1DCAB29-2433-4B79-A1A4-5287F0DB1C13}">
      <dsp:nvSpPr>
        <dsp:cNvPr id="0" name=""/>
        <dsp:cNvSpPr/>
      </dsp:nvSpPr>
      <dsp:spPr>
        <a:xfrm rot="2142401">
          <a:off x="1201796" y="2476648"/>
          <a:ext cx="508946" cy="19885"/>
        </a:xfrm>
        <a:custGeom>
          <a:avLst/>
          <a:gdLst/>
          <a:ahLst/>
          <a:cxnLst/>
          <a:rect l="0" t="0" r="0" b="0"/>
          <a:pathLst>
            <a:path>
              <a:moveTo>
                <a:pt x="0" y="9942"/>
              </a:moveTo>
              <a:lnTo>
                <a:pt x="508946"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546" y="2473867"/>
        <a:ext cx="25447" cy="25447"/>
      </dsp:txXfrm>
    </dsp:sp>
    <dsp:sp modelId="{865DD1AC-FEC0-4073-90F4-46AAB3E259F8}">
      <dsp:nvSpPr>
        <dsp:cNvPr id="0" name=""/>
        <dsp:cNvSpPr/>
      </dsp:nvSpPr>
      <dsp:spPr>
        <a:xfrm>
          <a:off x="1662905" y="2376815"/>
          <a:ext cx="1033180" cy="516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Supply Chain Director</a:t>
          </a:r>
        </a:p>
      </dsp:txBody>
      <dsp:txXfrm>
        <a:off x="1678035" y="2391945"/>
        <a:ext cx="1002920" cy="486330"/>
      </dsp:txXfrm>
    </dsp:sp>
    <dsp:sp modelId="{51B94AA4-7085-453C-BEC0-3AB75149328E}">
      <dsp:nvSpPr>
        <dsp:cNvPr id="0" name=""/>
        <dsp:cNvSpPr/>
      </dsp:nvSpPr>
      <dsp:spPr>
        <a:xfrm rot="3907178">
          <a:off x="965126" y="2773687"/>
          <a:ext cx="982286" cy="19885"/>
        </a:xfrm>
        <a:custGeom>
          <a:avLst/>
          <a:gdLst/>
          <a:ahLst/>
          <a:cxnLst/>
          <a:rect l="0" t="0" r="0" b="0"/>
          <a:pathLst>
            <a:path>
              <a:moveTo>
                <a:pt x="0" y="9942"/>
              </a:moveTo>
              <a:lnTo>
                <a:pt x="982286"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1712" y="2759073"/>
        <a:ext cx="49114" cy="49114"/>
      </dsp:txXfrm>
    </dsp:sp>
    <dsp:sp modelId="{462AB1EE-99A1-4101-BA0A-805C89DD58A6}">
      <dsp:nvSpPr>
        <dsp:cNvPr id="0" name=""/>
        <dsp:cNvSpPr/>
      </dsp:nvSpPr>
      <dsp:spPr>
        <a:xfrm>
          <a:off x="1662905" y="2970894"/>
          <a:ext cx="1033180" cy="516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HR Director</a:t>
          </a:r>
        </a:p>
      </dsp:txBody>
      <dsp:txXfrm>
        <a:off x="1678035" y="2986024"/>
        <a:ext cx="1002920" cy="486330"/>
      </dsp:txXfrm>
    </dsp:sp>
    <dsp:sp modelId="{78E0EDAE-2A0A-4424-ADD2-BA5B4E3DCA31}">
      <dsp:nvSpPr>
        <dsp:cNvPr id="0" name=""/>
        <dsp:cNvSpPr/>
      </dsp:nvSpPr>
      <dsp:spPr>
        <a:xfrm rot="4467012">
          <a:off x="685457" y="3070727"/>
          <a:ext cx="1541624" cy="19885"/>
        </a:xfrm>
        <a:custGeom>
          <a:avLst/>
          <a:gdLst/>
          <a:ahLst/>
          <a:cxnLst/>
          <a:rect l="0" t="0" r="0" b="0"/>
          <a:pathLst>
            <a:path>
              <a:moveTo>
                <a:pt x="0" y="9942"/>
              </a:moveTo>
              <a:lnTo>
                <a:pt x="1541624"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17729" y="3042129"/>
        <a:ext cx="77081" cy="77081"/>
      </dsp:txXfrm>
    </dsp:sp>
    <dsp:sp modelId="{09843FF3-FB69-444E-8694-88B6749081FD}">
      <dsp:nvSpPr>
        <dsp:cNvPr id="0" name=""/>
        <dsp:cNvSpPr/>
      </dsp:nvSpPr>
      <dsp:spPr>
        <a:xfrm>
          <a:off x="1662905" y="3564973"/>
          <a:ext cx="1033180" cy="516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SVP Operations</a:t>
          </a:r>
        </a:p>
      </dsp:txBody>
      <dsp:txXfrm>
        <a:off x="1678035" y="3580103"/>
        <a:ext cx="1002920" cy="486330"/>
      </dsp:txXfrm>
    </dsp:sp>
    <dsp:sp modelId="{D6C8C69F-4472-4D3F-9F4F-283D276638CD}">
      <dsp:nvSpPr>
        <dsp:cNvPr id="0" name=""/>
        <dsp:cNvSpPr/>
      </dsp:nvSpPr>
      <dsp:spPr>
        <a:xfrm rot="4725511">
          <a:off x="396295" y="3367766"/>
          <a:ext cx="2119949" cy="19885"/>
        </a:xfrm>
        <a:custGeom>
          <a:avLst/>
          <a:gdLst/>
          <a:ahLst/>
          <a:cxnLst/>
          <a:rect l="0" t="0" r="0" b="0"/>
          <a:pathLst>
            <a:path>
              <a:moveTo>
                <a:pt x="0" y="9942"/>
              </a:moveTo>
              <a:lnTo>
                <a:pt x="2119949"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403270" y="3324710"/>
        <a:ext cx="105997" cy="105997"/>
      </dsp:txXfrm>
    </dsp:sp>
    <dsp:sp modelId="{181894DF-47B1-461A-B33D-84D3252236D2}">
      <dsp:nvSpPr>
        <dsp:cNvPr id="0" name=""/>
        <dsp:cNvSpPr/>
      </dsp:nvSpPr>
      <dsp:spPr>
        <a:xfrm>
          <a:off x="1662905" y="4159052"/>
          <a:ext cx="1033180" cy="5165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VP &amp; Director, LUMPL</a:t>
          </a:r>
        </a:p>
      </dsp:txBody>
      <dsp:txXfrm>
        <a:off x="1678035" y="4174182"/>
        <a:ext cx="1002920" cy="4863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5FFBF-2C64-42CD-9E2F-09E2049D891B}" type="datetimeFigureOut">
              <a:rPr lang="en-US"/>
              <a:pPr/>
              <a:t>10/24/2017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AF2C6B-0C1B-4F88-BCBA-898BA50DE788}" type="slidenum">
              <a:rPr/>
              <a:pPr/>
              <a:t>‹#›</a:t>
            </a:fld>
            <a:endParaRPr/>
          </a:p>
        </p:txBody>
      </p:sp>
    </p:spTree>
    <p:extLst>
      <p:ext uri="{BB962C8B-B14F-4D97-AF65-F5344CB8AC3E}">
        <p14:creationId xmlns:p14="http://schemas.microsoft.com/office/powerpoint/2010/main" xmlns="" val="2410930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3DF44-BBF1-44C7-A0B1-7B7B2F7B3880}" type="datetimeFigureOut">
              <a:rPr lang="en-US"/>
              <a:pPr/>
              <a:t>10/24/2017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E53BB-F993-49A1-9E37-CA3E5BE0709B}" type="slidenum">
              <a:rPr/>
              <a:pPr/>
              <a:t>‹#›</a:t>
            </a:fld>
            <a:endParaRPr/>
          </a:p>
        </p:txBody>
      </p:sp>
    </p:spTree>
    <p:extLst>
      <p:ext uri="{BB962C8B-B14F-4D97-AF65-F5344CB8AC3E}">
        <p14:creationId xmlns:p14="http://schemas.microsoft.com/office/powerpoint/2010/main" xmlns="" val="609872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2</a:t>
            </a:fld>
            <a:endParaRPr lang="en-US"/>
          </a:p>
        </p:txBody>
      </p:sp>
    </p:spTree>
    <p:extLst>
      <p:ext uri="{BB962C8B-B14F-4D97-AF65-F5344CB8AC3E}">
        <p14:creationId xmlns:p14="http://schemas.microsoft.com/office/powerpoint/2010/main" xmlns="" val="1203364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11</a:t>
            </a:fld>
            <a:endParaRPr lang="en-US"/>
          </a:p>
        </p:txBody>
      </p:sp>
    </p:spTree>
    <p:extLst>
      <p:ext uri="{BB962C8B-B14F-4D97-AF65-F5344CB8AC3E}">
        <p14:creationId xmlns:p14="http://schemas.microsoft.com/office/powerpoint/2010/main" xmlns="" val="457207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12</a:t>
            </a:fld>
            <a:endParaRPr lang="en-US"/>
          </a:p>
        </p:txBody>
      </p:sp>
    </p:spTree>
    <p:extLst>
      <p:ext uri="{BB962C8B-B14F-4D97-AF65-F5344CB8AC3E}">
        <p14:creationId xmlns:p14="http://schemas.microsoft.com/office/powerpoint/2010/main" xmlns="" val="305009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13</a:t>
            </a:fld>
            <a:endParaRPr lang="en-US"/>
          </a:p>
        </p:txBody>
      </p:sp>
    </p:spTree>
    <p:extLst>
      <p:ext uri="{BB962C8B-B14F-4D97-AF65-F5344CB8AC3E}">
        <p14:creationId xmlns:p14="http://schemas.microsoft.com/office/powerpoint/2010/main" xmlns="" val="1050724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14</a:t>
            </a:fld>
            <a:endParaRPr lang="en-US"/>
          </a:p>
        </p:txBody>
      </p:sp>
    </p:spTree>
    <p:extLst>
      <p:ext uri="{BB962C8B-B14F-4D97-AF65-F5344CB8AC3E}">
        <p14:creationId xmlns:p14="http://schemas.microsoft.com/office/powerpoint/2010/main" xmlns="" val="333245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3</a:t>
            </a:fld>
            <a:endParaRPr lang="en-US"/>
          </a:p>
        </p:txBody>
      </p:sp>
    </p:spTree>
    <p:extLst>
      <p:ext uri="{BB962C8B-B14F-4D97-AF65-F5344CB8AC3E}">
        <p14:creationId xmlns:p14="http://schemas.microsoft.com/office/powerpoint/2010/main" xmlns="" val="1295668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4</a:t>
            </a:fld>
            <a:endParaRPr lang="en-US"/>
          </a:p>
        </p:txBody>
      </p:sp>
    </p:spTree>
    <p:extLst>
      <p:ext uri="{BB962C8B-B14F-4D97-AF65-F5344CB8AC3E}">
        <p14:creationId xmlns:p14="http://schemas.microsoft.com/office/powerpoint/2010/main" xmlns="" val="1077193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5</a:t>
            </a:fld>
            <a:endParaRPr lang="en-US"/>
          </a:p>
        </p:txBody>
      </p:sp>
    </p:spTree>
    <p:extLst>
      <p:ext uri="{BB962C8B-B14F-4D97-AF65-F5344CB8AC3E}">
        <p14:creationId xmlns:p14="http://schemas.microsoft.com/office/powerpoint/2010/main" xmlns="" val="313413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6</a:t>
            </a:fld>
            <a:endParaRPr lang="en-US"/>
          </a:p>
        </p:txBody>
      </p:sp>
    </p:spTree>
    <p:extLst>
      <p:ext uri="{BB962C8B-B14F-4D97-AF65-F5344CB8AC3E}">
        <p14:creationId xmlns:p14="http://schemas.microsoft.com/office/powerpoint/2010/main" xmlns="" val="175409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7</a:t>
            </a:fld>
            <a:endParaRPr lang="en-US"/>
          </a:p>
        </p:txBody>
      </p:sp>
    </p:spTree>
    <p:extLst>
      <p:ext uri="{BB962C8B-B14F-4D97-AF65-F5344CB8AC3E}">
        <p14:creationId xmlns:p14="http://schemas.microsoft.com/office/powerpoint/2010/main" xmlns="" val="344973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8</a:t>
            </a:fld>
            <a:endParaRPr lang="en-US"/>
          </a:p>
        </p:txBody>
      </p:sp>
    </p:spTree>
    <p:extLst>
      <p:ext uri="{BB962C8B-B14F-4D97-AF65-F5344CB8AC3E}">
        <p14:creationId xmlns:p14="http://schemas.microsoft.com/office/powerpoint/2010/main" xmlns="" val="315640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9</a:t>
            </a:fld>
            <a:endParaRPr lang="en-US"/>
          </a:p>
        </p:txBody>
      </p:sp>
    </p:spTree>
    <p:extLst>
      <p:ext uri="{BB962C8B-B14F-4D97-AF65-F5344CB8AC3E}">
        <p14:creationId xmlns:p14="http://schemas.microsoft.com/office/powerpoint/2010/main" xmlns="" val="4162570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8E53BB-F993-49A1-9E37-CA3E5BE0709B}" type="slidenum">
              <a:rPr lang="en-US" smtClean="0"/>
              <a:pPr/>
              <a:t>10</a:t>
            </a:fld>
            <a:endParaRPr lang="en-US"/>
          </a:p>
        </p:txBody>
      </p:sp>
    </p:spTree>
    <p:extLst>
      <p:ext uri="{BB962C8B-B14F-4D97-AF65-F5344CB8AC3E}">
        <p14:creationId xmlns:p14="http://schemas.microsoft.com/office/powerpoint/2010/main" xmlns="" val="270342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522" y="2606040"/>
            <a:ext cx="10055781" cy="2743200"/>
          </a:xfrm>
        </p:spPr>
        <p:txBody>
          <a:bodyPr anchor="b">
            <a:normAutofit/>
          </a:bodyPr>
          <a:lstStyle>
            <a:lvl1pPr algn="l">
              <a:lnSpc>
                <a:spcPct val="80000"/>
              </a:lnSpc>
              <a:defRPr sz="6798">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522" y="5360437"/>
            <a:ext cx="10055781" cy="365760"/>
          </a:xfrm>
        </p:spPr>
        <p:txBody>
          <a:bodyPr>
            <a:normAutofit/>
          </a:bodyPr>
          <a:lstStyle>
            <a:lvl1pPr marL="0" indent="0" algn="l">
              <a:spcBef>
                <a:spcPts val="0"/>
              </a:spcBef>
              <a:buNone/>
              <a:defRPr sz="1999" b="1" cap="all" baseline="0">
                <a:solidFill>
                  <a:schemeClr val="accent1">
                    <a:lumMod val="75000"/>
                  </a:schemeClr>
                </a:solidFill>
                <a:effectLs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8" name="Rectangle 7"/>
          <p:cNvSpPr/>
          <p:nvPr/>
        </p:nvSpPr>
        <p:spPr>
          <a:xfrm>
            <a:off x="0" y="5888736"/>
            <a:ext cx="12188825"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Tree>
    <p:extLst>
      <p:ext uri="{BB962C8B-B14F-4D97-AF65-F5344CB8AC3E}">
        <p14:creationId xmlns:p14="http://schemas.microsoft.com/office/powerpoint/2010/main" xmlns="" val="41117650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Organization Visiting: LafargeHolcim Bangladesh Limited</a:t>
            </a:r>
          </a:p>
        </p:txBody>
      </p:sp>
      <p:sp>
        <p:nvSpPr>
          <p:cNvPr id="4" name="Date Placeholder 3"/>
          <p:cNvSpPr>
            <a:spLocks noGrp="1"/>
          </p:cNvSpPr>
          <p:nvPr>
            <p:ph type="dt" sz="half" idx="10"/>
          </p:nvPr>
        </p:nvSpPr>
        <p:spPr/>
        <p:txBody>
          <a:bodyPr/>
          <a:lstStyle/>
          <a:p>
            <a:r>
              <a:rPr lang="en-US"/>
              <a:t>26/09/2017</a:t>
            </a:r>
          </a:p>
        </p:txBody>
      </p:sp>
      <p:sp>
        <p:nvSpPr>
          <p:cNvPr id="6" name="Slide Number Placeholder 5"/>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xmlns="" val="42537136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2519" y="382231"/>
            <a:ext cx="1371243"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063" y="382230"/>
            <a:ext cx="7861792" cy="55613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Organization Visiting: LafargeHolcim Bangladesh Limited</a:t>
            </a:r>
          </a:p>
        </p:txBody>
      </p:sp>
      <p:sp>
        <p:nvSpPr>
          <p:cNvPr id="4" name="Date Placeholder 3"/>
          <p:cNvSpPr>
            <a:spLocks noGrp="1"/>
          </p:cNvSpPr>
          <p:nvPr>
            <p:ph type="dt" sz="half" idx="10"/>
          </p:nvPr>
        </p:nvSpPr>
        <p:spPr/>
        <p:txBody>
          <a:bodyPr/>
          <a:lstStyle/>
          <a:p>
            <a:r>
              <a:rPr lang="en-US"/>
              <a:t>26/09/2017</a:t>
            </a:r>
          </a:p>
        </p:txBody>
      </p:sp>
      <p:sp>
        <p:nvSpPr>
          <p:cNvPr id="6" name="Slide Number Placeholder 5"/>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xmlns="" val="37434325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Organization Visiting: LafargeHolcim Bangladesh Limited</a:t>
            </a:r>
          </a:p>
        </p:txBody>
      </p:sp>
      <p:sp>
        <p:nvSpPr>
          <p:cNvPr id="4" name="Date Placeholder 3"/>
          <p:cNvSpPr>
            <a:spLocks noGrp="1"/>
          </p:cNvSpPr>
          <p:nvPr>
            <p:ph type="dt" sz="half" idx="10"/>
          </p:nvPr>
        </p:nvSpPr>
        <p:spPr/>
        <p:txBody>
          <a:bodyPr/>
          <a:lstStyle/>
          <a:p>
            <a:r>
              <a:rPr lang="en-US"/>
              <a:t>26/09/2017</a:t>
            </a:r>
          </a:p>
        </p:txBody>
      </p:sp>
      <p:sp>
        <p:nvSpPr>
          <p:cNvPr id="6" name="Slide Number Placeholder 5"/>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xmlns="" val="1143132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mod="1">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522" y="1565829"/>
            <a:ext cx="5942052" cy="4114800"/>
          </a:xfrm>
        </p:spPr>
        <p:txBody>
          <a:bodyPr anchor="b">
            <a:normAutofit/>
          </a:bodyPr>
          <a:lstStyle>
            <a:lvl1pPr>
              <a:lnSpc>
                <a:spcPct val="80000"/>
              </a:lnSpc>
              <a:defRPr sz="5398">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523" y="5682344"/>
            <a:ext cx="5942052" cy="410547"/>
          </a:xfrm>
        </p:spPr>
        <p:txBody>
          <a:bodyPr>
            <a:normAutofit/>
          </a:bodyPr>
          <a:lstStyle>
            <a:lvl1pPr marL="0" indent="0">
              <a:spcBef>
                <a:spcPts val="0"/>
              </a:spcBef>
              <a:buNone/>
              <a:defRPr sz="2199" b="1" cap="all" baseline="0"/>
            </a:lvl1pPr>
            <a:lvl2pPr marL="457063" indent="0">
              <a:buNone/>
              <a:defRPr sz="1999"/>
            </a:lvl2pPr>
            <a:lvl3pPr marL="914126" indent="0">
              <a:buNone/>
              <a:defRPr sz="1799"/>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lvl="0"/>
            <a:r>
              <a:rPr lang="en-US"/>
              <a:t>Edit Master text styles</a:t>
            </a:r>
          </a:p>
        </p:txBody>
      </p:sp>
      <p:sp>
        <p:nvSpPr>
          <p:cNvPr id="9" name="Rectangle 8"/>
          <p:cNvSpPr/>
          <p:nvPr/>
        </p:nvSpPr>
        <p:spPr>
          <a:xfrm>
            <a:off x="7705077" y="0"/>
            <a:ext cx="54850"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bwMode="hidden">
          <a:xfrm>
            <a:off x="7759927" y="283"/>
            <a:ext cx="4426355" cy="6856286"/>
          </a:xfrm>
          <a:prstGeom prst="rect">
            <a:avLst/>
          </a:prstGeom>
        </p:spPr>
      </p:pic>
    </p:spTree>
    <p:extLst>
      <p:ext uri="{BB962C8B-B14F-4D97-AF65-F5344CB8AC3E}">
        <p14:creationId xmlns:p14="http://schemas.microsoft.com/office/powerpoint/2010/main" xmlns="" val="22064848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063" y="1825626"/>
            <a:ext cx="4723170" cy="4117975"/>
          </a:xfrm>
        </p:spPr>
        <p:txBody>
          <a:bodyPr>
            <a:normAutofit/>
          </a:bodyPr>
          <a:lstStyle>
            <a:lvl1pPr>
              <a:defRPr sz="1999"/>
            </a:lvl1pPr>
            <a:lvl2pPr>
              <a:defRPr sz="1799"/>
            </a:lvl2pPr>
            <a:lvl3pPr>
              <a:defRPr sz="1600"/>
            </a:lvl3pPr>
            <a:lvl4pPr>
              <a:defRPr sz="1400"/>
            </a:lvl4pPr>
            <a:lvl5pPr>
              <a:defRPr sz="1400"/>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2" y="1825626"/>
            <a:ext cx="4723170" cy="4117975"/>
          </a:xfrm>
        </p:spPr>
        <p:txBody>
          <a:bodyPr>
            <a:normAutofit/>
          </a:bodyPr>
          <a:lstStyle>
            <a:lvl1pPr>
              <a:defRPr sz="1999"/>
            </a:lvl1pPr>
            <a:lvl2pPr>
              <a:defRPr sz="1799"/>
            </a:lvl2pPr>
            <a:lvl3pPr>
              <a:defRPr sz="1600"/>
            </a:lvl3pPr>
            <a:lvl4pPr>
              <a:defRPr sz="1400"/>
            </a:lvl4pPr>
            <a:lvl5pPr>
              <a:defRPr sz="1400"/>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Organization Visiting: LafargeHolcim Bangladesh Limited</a:t>
            </a:r>
          </a:p>
        </p:txBody>
      </p:sp>
      <p:sp>
        <p:nvSpPr>
          <p:cNvPr id="5" name="Date Placeholder 4"/>
          <p:cNvSpPr>
            <a:spLocks noGrp="1"/>
          </p:cNvSpPr>
          <p:nvPr>
            <p:ph type="dt" sz="half" idx="10"/>
          </p:nvPr>
        </p:nvSpPr>
        <p:spPr/>
        <p:txBody>
          <a:bodyPr/>
          <a:lstStyle/>
          <a:p>
            <a:r>
              <a:rPr lang="en-US"/>
              <a:t>26/09/2017</a:t>
            </a:r>
          </a:p>
        </p:txBody>
      </p:sp>
      <p:sp>
        <p:nvSpPr>
          <p:cNvPr id="7" name="Slide Number Placeholder 6"/>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xmlns="" val="1106199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063" y="1828800"/>
            <a:ext cx="4726217" cy="641350"/>
          </a:xfrm>
        </p:spPr>
        <p:txBody>
          <a:bodyPr anchor="ctr">
            <a:normAutofit/>
          </a:bodyPr>
          <a:lstStyle>
            <a:lvl1pPr marL="0" indent="0">
              <a:spcBef>
                <a:spcPts val="0"/>
              </a:spcBef>
              <a:buNone/>
              <a:defRPr sz="1999" b="1" cap="all"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295063" y="2470151"/>
            <a:ext cx="4726217" cy="3473450"/>
          </a:xfrm>
        </p:spPr>
        <p:txBody>
          <a:bodyPr>
            <a:normAutofit/>
          </a:bodyPr>
          <a:lstStyle>
            <a:lvl1pPr>
              <a:defRPr sz="1999"/>
            </a:lvl1pPr>
            <a:lvl2pPr>
              <a:defRPr sz="1799"/>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6022" y="1828800"/>
            <a:ext cx="4726217" cy="641350"/>
          </a:xfrm>
        </p:spPr>
        <p:txBody>
          <a:bodyPr anchor="ctr">
            <a:normAutofit/>
          </a:bodyPr>
          <a:lstStyle>
            <a:lvl1pPr marL="0" indent="0">
              <a:spcBef>
                <a:spcPts val="0"/>
              </a:spcBef>
              <a:buNone/>
              <a:defRPr sz="1999" b="1" cap="all"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67545" y="2470151"/>
            <a:ext cx="4726217" cy="3473450"/>
          </a:xfrm>
        </p:spPr>
        <p:txBody>
          <a:bodyPr>
            <a:normAutofit/>
          </a:bodyPr>
          <a:lstStyle>
            <a:lvl1pPr>
              <a:defRPr sz="1999"/>
            </a:lvl1pPr>
            <a:lvl2pPr>
              <a:defRPr sz="1799"/>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Organization Visiting: LafargeHolcim Bangladesh Limited</a:t>
            </a:r>
          </a:p>
        </p:txBody>
      </p:sp>
      <p:sp>
        <p:nvSpPr>
          <p:cNvPr id="7" name="Date Placeholder 6"/>
          <p:cNvSpPr>
            <a:spLocks noGrp="1"/>
          </p:cNvSpPr>
          <p:nvPr>
            <p:ph type="dt" sz="half" idx="10"/>
          </p:nvPr>
        </p:nvSpPr>
        <p:spPr/>
        <p:txBody>
          <a:bodyPr/>
          <a:lstStyle/>
          <a:p>
            <a:r>
              <a:rPr lang="en-US"/>
              <a:t>26/09/2017</a:t>
            </a:r>
          </a:p>
        </p:txBody>
      </p:sp>
      <p:sp>
        <p:nvSpPr>
          <p:cNvPr id="9" name="Slide Number Placeholder 8"/>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xmlns="" val="21768742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Organization Visiting: LafargeHolcim Bangladesh Limited</a:t>
            </a:r>
          </a:p>
        </p:txBody>
      </p:sp>
      <p:sp>
        <p:nvSpPr>
          <p:cNvPr id="3" name="Date Placeholder 2"/>
          <p:cNvSpPr>
            <a:spLocks noGrp="1"/>
          </p:cNvSpPr>
          <p:nvPr>
            <p:ph type="dt" sz="half" idx="10"/>
          </p:nvPr>
        </p:nvSpPr>
        <p:spPr/>
        <p:txBody>
          <a:bodyPr/>
          <a:lstStyle/>
          <a:p>
            <a:r>
              <a:rPr lang="en-US"/>
              <a:t>26/09/2017</a:t>
            </a:r>
          </a:p>
        </p:txBody>
      </p:sp>
      <p:sp>
        <p:nvSpPr>
          <p:cNvPr id="5" name="Slide Number Placeholder 4"/>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xmlns="" val="69880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Organization Visiting: LafargeHolcim Bangladesh Limited</a:t>
            </a:r>
          </a:p>
        </p:txBody>
      </p:sp>
      <p:sp>
        <p:nvSpPr>
          <p:cNvPr id="2" name="Date Placeholder 1"/>
          <p:cNvSpPr>
            <a:spLocks noGrp="1"/>
          </p:cNvSpPr>
          <p:nvPr>
            <p:ph type="dt" sz="half" idx="10"/>
          </p:nvPr>
        </p:nvSpPr>
        <p:spPr/>
        <p:txBody>
          <a:bodyPr/>
          <a:lstStyle/>
          <a:p>
            <a:r>
              <a:rPr lang="en-US"/>
              <a:t>26/09/2017</a:t>
            </a:r>
          </a:p>
        </p:txBody>
      </p:sp>
      <p:sp>
        <p:nvSpPr>
          <p:cNvPr id="4" name="Slide Number Placeholder 3"/>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xmlns="" val="40803797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bwMode="hidden">
          <a:xfrm>
            <a:off x="7764417" y="283"/>
            <a:ext cx="4434562" cy="6856286"/>
          </a:xfrm>
          <a:prstGeom prst="rect">
            <a:avLst/>
          </a:prstGeom>
        </p:spPr>
      </p:pic>
      <p:sp>
        <p:nvSpPr>
          <p:cNvPr id="2" name="Title 1"/>
          <p:cNvSpPr>
            <a:spLocks noGrp="1"/>
          </p:cNvSpPr>
          <p:nvPr>
            <p:ph type="title"/>
          </p:nvPr>
        </p:nvSpPr>
        <p:spPr>
          <a:xfrm>
            <a:off x="8227458" y="2514600"/>
            <a:ext cx="3473815" cy="1600200"/>
          </a:xfrm>
        </p:spPr>
        <p:txBody>
          <a:bodyPr anchor="b"/>
          <a:lstStyle>
            <a:lvl1pPr>
              <a:defRPr sz="3199">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096" y="685800"/>
            <a:ext cx="6124885" cy="5486400"/>
          </a:xfrm>
        </p:spPr>
        <p:txBody>
          <a:bodyPr>
            <a:normAutofit/>
          </a:bodyPr>
          <a:lstStyle>
            <a:lvl1pPr>
              <a:defRPr sz="1999"/>
            </a:lvl1pPr>
            <a:lvl2pPr>
              <a:defRPr sz="1799"/>
            </a:lvl2pPr>
            <a:lvl3pPr>
              <a:defRPr sz="1600"/>
            </a:lvl3pPr>
            <a:lvl4pPr>
              <a:defRPr sz="1400"/>
            </a:lvl4pPr>
            <a:lvl5pPr>
              <a:defRPr sz="1400"/>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7457" y="4343400"/>
            <a:ext cx="3473815" cy="1188720"/>
          </a:xfrm>
        </p:spPr>
        <p:txBody>
          <a:bodyPr>
            <a:normAutofit/>
          </a:bodyPr>
          <a:lstStyle>
            <a:lvl1pPr marL="0" indent="0">
              <a:spcBef>
                <a:spcPts val="800"/>
              </a:spcBef>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 name="Rectangle 9"/>
          <p:cNvSpPr/>
          <p:nvPr/>
        </p:nvSpPr>
        <p:spPr>
          <a:xfrm>
            <a:off x="7709694" y="0"/>
            <a:ext cx="54850"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 name="Footer Placeholder 5"/>
          <p:cNvSpPr>
            <a:spLocks noGrp="1"/>
          </p:cNvSpPr>
          <p:nvPr>
            <p:ph type="ftr" sz="quarter" idx="11"/>
          </p:nvPr>
        </p:nvSpPr>
        <p:spPr/>
        <p:txBody>
          <a:bodyPr/>
          <a:lstStyle/>
          <a:p>
            <a:r>
              <a:rPr lang="en-US"/>
              <a:t>Organization Visiting: LafargeHolcim Bangladesh Limited</a:t>
            </a:r>
          </a:p>
        </p:txBody>
      </p:sp>
      <p:sp>
        <p:nvSpPr>
          <p:cNvPr id="5" name="Date Placeholder 4"/>
          <p:cNvSpPr>
            <a:spLocks noGrp="1"/>
          </p:cNvSpPr>
          <p:nvPr>
            <p:ph type="dt" sz="half" idx="10"/>
          </p:nvPr>
        </p:nvSpPr>
        <p:spPr/>
        <p:txBody>
          <a:bodyPr/>
          <a:lstStyle/>
          <a:p>
            <a:r>
              <a:rPr lang="en-US"/>
              <a:t>26/09/2017</a:t>
            </a:r>
          </a:p>
        </p:txBody>
      </p:sp>
      <p:sp>
        <p:nvSpPr>
          <p:cNvPr id="7" name="Slide Number Placeholder 6"/>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xmlns="" val="2058975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bwMode="hidden">
          <a:xfrm>
            <a:off x="7764417" y="283"/>
            <a:ext cx="4434562" cy="6856286"/>
          </a:xfrm>
          <a:prstGeom prst="rect">
            <a:avLst/>
          </a:prstGeom>
        </p:spPr>
      </p:pic>
      <p:sp>
        <p:nvSpPr>
          <p:cNvPr id="2" name="Title 1"/>
          <p:cNvSpPr>
            <a:spLocks noGrp="1"/>
          </p:cNvSpPr>
          <p:nvPr>
            <p:ph type="title"/>
          </p:nvPr>
        </p:nvSpPr>
        <p:spPr>
          <a:xfrm>
            <a:off x="8227457" y="2514600"/>
            <a:ext cx="3473815" cy="1600200"/>
          </a:xfrm>
        </p:spPr>
        <p:txBody>
          <a:bodyPr anchor="b"/>
          <a:lstStyle>
            <a:lvl1pPr>
              <a:defRPr sz="3199">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6214"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3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p>
        </p:txBody>
      </p:sp>
      <p:sp>
        <p:nvSpPr>
          <p:cNvPr id="4" name="Text Placeholder 3"/>
          <p:cNvSpPr>
            <a:spLocks noGrp="1"/>
          </p:cNvSpPr>
          <p:nvPr>
            <p:ph type="body" sz="half" idx="2"/>
          </p:nvPr>
        </p:nvSpPr>
        <p:spPr>
          <a:xfrm>
            <a:off x="8227457" y="4343400"/>
            <a:ext cx="3473815" cy="1188720"/>
          </a:xfrm>
        </p:spPr>
        <p:txBody>
          <a:bodyPr>
            <a:normAutofit/>
          </a:bodyPr>
          <a:lstStyle>
            <a:lvl1pPr marL="0" indent="0">
              <a:spcBef>
                <a:spcPts val="800"/>
              </a:spcBef>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Organization Visiting: LafargeHolcim Bangladesh Limited</a:t>
            </a:r>
          </a:p>
        </p:txBody>
      </p:sp>
      <p:sp>
        <p:nvSpPr>
          <p:cNvPr id="5" name="Date Placeholder 4"/>
          <p:cNvSpPr>
            <a:spLocks noGrp="1"/>
          </p:cNvSpPr>
          <p:nvPr>
            <p:ph type="dt" sz="half" idx="10"/>
          </p:nvPr>
        </p:nvSpPr>
        <p:spPr/>
        <p:txBody>
          <a:bodyPr/>
          <a:lstStyle/>
          <a:p>
            <a:r>
              <a:rPr lang="en-US"/>
              <a:t>26/09/2017</a:t>
            </a:r>
          </a:p>
        </p:txBody>
      </p:sp>
      <p:sp>
        <p:nvSpPr>
          <p:cNvPr id="7" name="Slide Number Placeholder 6"/>
          <p:cNvSpPr>
            <a:spLocks noGrp="1"/>
          </p:cNvSpPr>
          <p:nvPr>
            <p:ph type="sldNum" sz="quarter" idx="12"/>
          </p:nvPr>
        </p:nvSpPr>
        <p:spPr/>
        <p:txBody>
          <a:bodyPr/>
          <a:lstStyle/>
          <a:p>
            <a:fld id="{5382E9EE-A870-438B-947A-FF671DFAFC96}" type="slidenum">
              <a:rPr lang="en-US" smtClean="0"/>
              <a:pPr/>
              <a:t>‹#›</a:t>
            </a:fld>
            <a:endParaRPr lang="en-US"/>
          </a:p>
        </p:txBody>
      </p:sp>
      <p:sp>
        <p:nvSpPr>
          <p:cNvPr id="11" name="Rectangle 10"/>
          <p:cNvSpPr/>
          <p:nvPr/>
        </p:nvSpPr>
        <p:spPr>
          <a:xfrm>
            <a:off x="7709694" y="0"/>
            <a:ext cx="54850"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Tree>
    <p:extLst>
      <p:ext uri="{BB962C8B-B14F-4D97-AF65-F5344CB8AC3E}">
        <p14:creationId xmlns:p14="http://schemas.microsoft.com/office/powerpoint/2010/main" xmlns="" val="19851854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063" y="381000"/>
            <a:ext cx="95987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063" y="1828800"/>
            <a:ext cx="95987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062" y="6419462"/>
            <a:ext cx="5180251" cy="238902"/>
          </a:xfrm>
          <a:prstGeom prst="rect">
            <a:avLst/>
          </a:prstGeom>
        </p:spPr>
        <p:txBody>
          <a:bodyPr vert="horz" lIns="91440" tIns="45720" rIns="91440" bIns="45720" rtlCol="0" anchor="ctr"/>
          <a:lstStyle>
            <a:lvl1pPr algn="l">
              <a:defRPr sz="1100">
                <a:solidFill>
                  <a:schemeClr val="tx1"/>
                </a:solidFill>
              </a:defRPr>
            </a:lvl1pPr>
          </a:lstStyle>
          <a:p>
            <a:r>
              <a:rPr lang="en-US"/>
              <a:t>Organization Visiting: LafargeHolcim Bangladesh Limited</a:t>
            </a:r>
          </a:p>
        </p:txBody>
      </p:sp>
      <p:sp>
        <p:nvSpPr>
          <p:cNvPr id="4" name="Date Placeholder 3"/>
          <p:cNvSpPr>
            <a:spLocks noGrp="1"/>
          </p:cNvSpPr>
          <p:nvPr>
            <p:ph type="dt" sz="half" idx="2"/>
          </p:nvPr>
        </p:nvSpPr>
        <p:spPr>
          <a:xfrm>
            <a:off x="8553942" y="6419462"/>
            <a:ext cx="1351031" cy="238902"/>
          </a:xfrm>
          <a:prstGeom prst="rect">
            <a:avLst/>
          </a:prstGeom>
        </p:spPr>
        <p:txBody>
          <a:bodyPr vert="horz" lIns="91440" tIns="45720" rIns="91440" bIns="45720" rtlCol="0" anchor="ctr"/>
          <a:lstStyle>
            <a:lvl1pPr algn="r">
              <a:defRPr sz="1100">
                <a:solidFill>
                  <a:schemeClr val="tx1"/>
                </a:solidFill>
              </a:defRPr>
            </a:lvl1pPr>
          </a:lstStyle>
          <a:p>
            <a:r>
              <a:rPr lang="en-US"/>
              <a:t>26/09/2017</a:t>
            </a:r>
          </a:p>
        </p:txBody>
      </p:sp>
      <p:sp>
        <p:nvSpPr>
          <p:cNvPr id="6" name="Slide Number Placeholder 5"/>
          <p:cNvSpPr>
            <a:spLocks noGrp="1"/>
          </p:cNvSpPr>
          <p:nvPr>
            <p:ph type="sldNum" sz="quarter" idx="4"/>
          </p:nvPr>
        </p:nvSpPr>
        <p:spPr>
          <a:xfrm>
            <a:off x="10195703" y="6419462"/>
            <a:ext cx="698059" cy="238902"/>
          </a:xfrm>
          <a:prstGeom prst="rect">
            <a:avLst/>
          </a:prstGeom>
        </p:spPr>
        <p:txBody>
          <a:bodyPr vert="horz" lIns="91440" tIns="45720" rIns="91440" bIns="45720" rtlCol="0" anchor="ctr"/>
          <a:lstStyle>
            <a:lvl1pPr algn="r">
              <a:defRPr sz="1100">
                <a:solidFill>
                  <a:schemeClr val="tx1"/>
                </a:solidFill>
              </a:defRPr>
            </a:lvl1pPr>
          </a:lstStyle>
          <a:p>
            <a:fld id="{5382E9EE-A870-438B-947A-FF671DFAFC96}" type="slidenum">
              <a:rPr lang="en-US" smtClean="0"/>
              <a:pPr/>
              <a:t>‹#›</a:t>
            </a:fld>
            <a:endParaRPr lang="en-US"/>
          </a:p>
        </p:txBody>
      </p:sp>
      <p:sp>
        <p:nvSpPr>
          <p:cNvPr id="8" name="Rectangle 7"/>
          <p:cNvSpPr/>
          <p:nvPr/>
        </p:nvSpPr>
        <p:spPr>
          <a:xfrm>
            <a:off x="0" y="6257036"/>
            <a:ext cx="12188825"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Tree>
    <p:extLst>
      <p:ext uri="{BB962C8B-B14F-4D97-AF65-F5344CB8AC3E}">
        <p14:creationId xmlns:p14="http://schemas.microsoft.com/office/powerpoint/2010/main" xmlns="" val="28246976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p:txStyles>
    <p:titleStyle>
      <a:lvl1pPr algn="l" defTabSz="914126" rtl="0" eaLnBrk="1" latinLnBrk="0" hangingPunct="1">
        <a:lnSpc>
          <a:spcPct val="90000"/>
        </a:lnSpc>
        <a:spcBef>
          <a:spcPct val="0"/>
        </a:spcBef>
        <a:buNone/>
        <a:defRPr sz="3199"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238" indent="-228531" algn="l" defTabSz="914126" rtl="0" eaLnBrk="1" latinLnBrk="0" hangingPunct="1">
        <a:lnSpc>
          <a:spcPct val="90000"/>
        </a:lnSpc>
        <a:spcBef>
          <a:spcPts val="1799"/>
        </a:spcBef>
        <a:buClr>
          <a:schemeClr val="accent1"/>
        </a:buClr>
        <a:buFont typeface="Arial" pitchFamily="34" charset="0"/>
        <a:buChar char="•"/>
        <a:defRPr sz="1999" kern="1200">
          <a:solidFill>
            <a:schemeClr val="tx1"/>
          </a:solidFill>
          <a:latin typeface="+mn-lt"/>
          <a:ea typeface="+mn-ea"/>
          <a:cs typeface="+mn-cs"/>
        </a:defRPr>
      </a:lvl1pPr>
      <a:lvl2pPr marL="594182" indent="-228531" algn="l" defTabSz="914126" rtl="0" eaLnBrk="1" latinLnBrk="0" hangingPunct="1">
        <a:lnSpc>
          <a:spcPct val="90000"/>
        </a:lnSpc>
        <a:spcBef>
          <a:spcPts val="1000"/>
        </a:spcBef>
        <a:buClr>
          <a:schemeClr val="accent1"/>
        </a:buClr>
        <a:buFont typeface="Arial" pitchFamily="34" charset="0"/>
        <a:buChar char="•"/>
        <a:defRPr sz="1799" kern="1200">
          <a:solidFill>
            <a:schemeClr val="tx1"/>
          </a:solidFill>
          <a:latin typeface="+mn-lt"/>
          <a:ea typeface="+mn-ea"/>
          <a:cs typeface="+mn-cs"/>
        </a:defRPr>
      </a:lvl2pPr>
      <a:lvl3pPr marL="914126" indent="-228531" algn="l" defTabSz="914126"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070" indent="-228531" algn="l" defTabSz="914126"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014" indent="-228531" algn="l" defTabSz="914126"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251" indent="-228531" algn="l" defTabSz="914126"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2489" indent="-228531" algn="l" defTabSz="914126"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6727" indent="-228531" algn="l" defTabSz="914126"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2433" indent="0" algn="l" defTabSz="914126"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0" pos="3840">
          <p15:clr>
            <a:srgbClr val="F26B43"/>
          </p15:clr>
        </p15:guide>
        <p15:guide id="11" orient="horz" pos="2160" userDrawn="1">
          <p15:clr>
            <a:srgbClr val="F26B43"/>
          </p15:clr>
        </p15:guide>
        <p15:guide id="1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deed.com/cmp/Lafargeholcim/reviews?ftopic=cultur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hyperlink" Target="https://www.indeed.com/cmp/Lafargeholcim/reviews?ftopic=cultur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indeed.com/cmp/Lafargeholcim/reviews?ftopic=cultur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microsoft.com/office/2007/relationships/diagramDrawing" Target="../diagrams/drawing2.xml"/><Relationship Id="rId3" Type="http://schemas.openxmlformats.org/officeDocument/2006/relationships/diagramData" Target="../diagrams/data1.xml"/><Relationship Id="rId7"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hyperlink" Target="http://www.lafargeholcim.com/career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ec.tynt.com/b/rf?id=axHjtYliGr5Bw9acwqm_6r&amp;u=LafargeHolcim" TargetMode="External"/><Relationship Id="rId4" Type="http://schemas.openxmlformats.org/officeDocument/2006/relationships/hyperlink" Target="http://ec.tynt.com/b/rw?id=axHjtYliGr5Bw9acwqm_6r&amp;u=LafargeHolci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7788" y="980728"/>
            <a:ext cx="11305256" cy="1159024"/>
          </a:xfrm>
        </p:spPr>
        <p:txBody>
          <a:bodyPr>
            <a:noAutofit/>
          </a:bodyPr>
          <a:lstStyle/>
          <a:p>
            <a:pPr algn="ctr"/>
            <a:r>
              <a:rPr lang="en-US" sz="4800" dirty="0">
                <a:latin typeface="Tw Cen MT" panose="020B0602020104020603" pitchFamily="34" charset="0"/>
              </a:rPr>
              <a:t>Organization Visiting:</a:t>
            </a:r>
            <a:br>
              <a:rPr lang="en-US" sz="4800" dirty="0">
                <a:latin typeface="Tw Cen MT" panose="020B0602020104020603" pitchFamily="34" charset="0"/>
              </a:rPr>
            </a:br>
            <a:r>
              <a:rPr lang="en-US" sz="5400" dirty="0" err="1">
                <a:latin typeface="Tw Cen MT" panose="020B0602020104020603" pitchFamily="34" charset="0"/>
              </a:rPr>
              <a:t>LAFArGEHOLCIM</a:t>
            </a:r>
            <a:r>
              <a:rPr lang="bn-IN" sz="5400" dirty="0">
                <a:latin typeface="Tw Cen MT" panose="020B0602020104020603" pitchFamily="34" charset="0"/>
              </a:rPr>
              <a:t> </a:t>
            </a:r>
            <a:r>
              <a:rPr lang="en-US" sz="5400" dirty="0" err="1">
                <a:latin typeface="Tw Cen MT" panose="020B0602020104020603" pitchFamily="34" charset="0"/>
              </a:rPr>
              <a:t>bangladesh</a:t>
            </a:r>
            <a:r>
              <a:rPr lang="en-US" sz="5400" dirty="0">
                <a:latin typeface="Tw Cen MT" panose="020B0602020104020603" pitchFamily="34" charset="0"/>
              </a:rPr>
              <a:t> LTD. </a:t>
            </a:r>
          </a:p>
        </p:txBody>
      </p:sp>
      <p:sp>
        <p:nvSpPr>
          <p:cNvPr id="3" name="Subtitle 2"/>
          <p:cNvSpPr>
            <a:spLocks noGrp="1"/>
          </p:cNvSpPr>
          <p:nvPr>
            <p:ph type="subTitle" idx="1"/>
          </p:nvPr>
        </p:nvSpPr>
        <p:spPr>
          <a:xfrm>
            <a:off x="2389981" y="3600400"/>
            <a:ext cx="7335837" cy="2348880"/>
          </a:xfrm>
        </p:spPr>
        <p:txBody>
          <a:bodyPr>
            <a:normAutofit fontScale="85000" lnSpcReduction="20000"/>
          </a:bodyPr>
          <a:lstStyle/>
          <a:p>
            <a:pPr algn="ctr">
              <a:lnSpc>
                <a:spcPct val="120000"/>
              </a:lnSpc>
            </a:pPr>
            <a:endParaRPr lang="en-US" sz="2400" b="1" dirty="0">
              <a:solidFill>
                <a:schemeClr val="tx1"/>
              </a:solidFill>
              <a:latin typeface="Tw Cen MT" panose="020B0602020104020603" pitchFamily="34" charset="0"/>
            </a:endParaRPr>
          </a:p>
          <a:p>
            <a:pPr algn="ctr">
              <a:lnSpc>
                <a:spcPct val="120000"/>
              </a:lnSpc>
            </a:pPr>
            <a:r>
              <a:rPr lang="en-US" sz="2800" b="1" dirty="0">
                <a:solidFill>
                  <a:schemeClr val="tx1"/>
                </a:solidFill>
                <a:latin typeface="Tw Cen MT" panose="020B0602020104020603" pitchFamily="34" charset="0"/>
              </a:rPr>
              <a:t>Supervised by-</a:t>
            </a:r>
          </a:p>
          <a:p>
            <a:pPr algn="ctr">
              <a:lnSpc>
                <a:spcPct val="120000"/>
              </a:lnSpc>
            </a:pPr>
            <a:r>
              <a:rPr lang="en-US" sz="2800" b="1" dirty="0">
                <a:solidFill>
                  <a:schemeClr val="tx1"/>
                </a:solidFill>
                <a:latin typeface="Tw Cen MT" panose="020B0602020104020603" pitchFamily="34" charset="0"/>
              </a:rPr>
              <a:t>Mr. Md. </a:t>
            </a:r>
            <a:r>
              <a:rPr lang="en-US" sz="2800" b="1" dirty="0" err="1">
                <a:solidFill>
                  <a:schemeClr val="tx1"/>
                </a:solidFill>
                <a:latin typeface="Tw Cen MT" panose="020B0602020104020603" pitchFamily="34" charset="0"/>
              </a:rPr>
              <a:t>Iftekharul</a:t>
            </a:r>
            <a:r>
              <a:rPr lang="en-US" sz="2800" b="1" dirty="0">
                <a:solidFill>
                  <a:schemeClr val="tx1"/>
                </a:solidFill>
                <a:latin typeface="Tw Cen MT" panose="020B0602020104020603" pitchFamily="34" charset="0"/>
              </a:rPr>
              <a:t> Amin</a:t>
            </a:r>
          </a:p>
          <a:p>
            <a:pPr algn="ctr">
              <a:lnSpc>
                <a:spcPct val="120000"/>
              </a:lnSpc>
            </a:pPr>
            <a:r>
              <a:rPr lang="en-US" sz="2800" b="1" dirty="0">
                <a:solidFill>
                  <a:schemeClr val="tx1"/>
                </a:solidFill>
                <a:latin typeface="Tw Cen MT" panose="020B0602020104020603" pitchFamily="34" charset="0"/>
              </a:rPr>
              <a:t>Assistant Professor</a:t>
            </a:r>
          </a:p>
          <a:p>
            <a:pPr algn="ctr">
              <a:lnSpc>
                <a:spcPct val="120000"/>
              </a:lnSpc>
            </a:pPr>
            <a:r>
              <a:rPr lang="en-US" sz="2800" b="1" dirty="0">
                <a:solidFill>
                  <a:schemeClr val="tx1"/>
                </a:solidFill>
                <a:latin typeface="Tw Cen MT" panose="020B0602020104020603" pitchFamily="34" charset="0"/>
              </a:rPr>
              <a:t>Institute of Business Administration</a:t>
            </a:r>
          </a:p>
          <a:p>
            <a:pPr algn="ctr">
              <a:lnSpc>
                <a:spcPct val="120000"/>
              </a:lnSpc>
            </a:pPr>
            <a:r>
              <a:rPr lang="en-US" sz="2800" b="1" dirty="0">
                <a:solidFill>
                  <a:schemeClr val="tx1"/>
                </a:solidFill>
                <a:latin typeface="Tw Cen MT" panose="020B0602020104020603" pitchFamily="34" charset="0"/>
              </a:rPr>
              <a:t>University Of Dhaka</a:t>
            </a:r>
          </a:p>
        </p:txBody>
      </p:sp>
      <p:sp>
        <p:nvSpPr>
          <p:cNvPr id="4" name="Rectangle 3"/>
          <p:cNvSpPr/>
          <p:nvPr/>
        </p:nvSpPr>
        <p:spPr>
          <a:xfrm>
            <a:off x="2084174" y="2492896"/>
            <a:ext cx="7947447" cy="1077218"/>
          </a:xfrm>
          <a:prstGeom prst="rect">
            <a:avLst/>
          </a:prstGeom>
        </p:spPr>
        <p:txBody>
          <a:bodyPr wrap="square">
            <a:spAutoFit/>
          </a:bodyPr>
          <a:lstStyle/>
          <a:p>
            <a:pPr algn="ctr"/>
            <a:r>
              <a:rPr lang="en-US" sz="3200" b="1" dirty="0">
                <a:latin typeface="Tw Cen MT" panose="020B0602020104020603" pitchFamily="34" charset="0"/>
              </a:rPr>
              <a:t>Course Name: Business Studies for Engineers</a:t>
            </a:r>
          </a:p>
          <a:p>
            <a:pPr algn="ctr"/>
            <a:r>
              <a:rPr lang="en-US" sz="3200" b="1" dirty="0">
                <a:latin typeface="Tw Cen MT" panose="020B0602020104020603" pitchFamily="34" charset="0"/>
              </a:rPr>
              <a:t>Course Code: BUS 405</a:t>
            </a:r>
          </a:p>
        </p:txBody>
      </p:sp>
    </p:spTree>
    <p:extLst>
      <p:ext uri="{BB962C8B-B14F-4D97-AF65-F5344CB8AC3E}">
        <p14:creationId xmlns:p14="http://schemas.microsoft.com/office/powerpoint/2010/main" xmlns="" val="3588388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3812" y="274638"/>
            <a:ext cx="9144000" cy="1096962"/>
          </a:xfrm>
        </p:spPr>
        <p:txBody>
          <a:bodyPr>
            <a:normAutofit/>
          </a:bodyPr>
          <a:lstStyle/>
          <a:p>
            <a:r>
              <a:rPr lang="en-US" sz="3600" b="1" dirty="0">
                <a:latin typeface="Tw Cen MT" panose="020B0602020104020603" pitchFamily="34" charset="0"/>
              </a:rPr>
              <a:t>Orienting new employees</a:t>
            </a: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10</a:t>
            </a:fld>
            <a:endParaRPr lang="en-US"/>
          </a:p>
        </p:txBody>
      </p:sp>
      <p:sp>
        <p:nvSpPr>
          <p:cNvPr id="9" name="Content Placeholder 13"/>
          <p:cNvSpPr txBox="1">
            <a:spLocks/>
          </p:cNvSpPr>
          <p:nvPr/>
        </p:nvSpPr>
        <p:spPr>
          <a:xfrm>
            <a:off x="1089350" y="1899406"/>
            <a:ext cx="7165302"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endParaRPr lang="en-US" sz="2800" dirty="0">
              <a:latin typeface="Tw Cen MT" panose="020B0602020104020603" pitchFamily="34" charset="0"/>
            </a:endParaRPr>
          </a:p>
        </p:txBody>
      </p:sp>
      <p:sp>
        <p:nvSpPr>
          <p:cNvPr id="8" name="Content Placeholder 13"/>
          <p:cNvSpPr txBox="1">
            <a:spLocks/>
          </p:cNvSpPr>
          <p:nvPr/>
        </p:nvSpPr>
        <p:spPr>
          <a:xfrm>
            <a:off x="1089350" y="1899406"/>
            <a:ext cx="9577064"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r>
              <a:rPr lang="en-US" sz="2800" dirty="0">
                <a:latin typeface="Tw Cen MT" panose="020B0602020104020603" pitchFamily="34" charset="0"/>
              </a:rPr>
              <a:t>All new employees must go through a nurturing program about 5-10 month before appointing them permanently.</a:t>
            </a:r>
          </a:p>
          <a:p>
            <a:r>
              <a:rPr lang="en-US" sz="2800" dirty="0">
                <a:latin typeface="Tw Cen MT" panose="020B0602020104020603" pitchFamily="34" charset="0"/>
              </a:rPr>
              <a:t>Current employees of the department are encouraged to hold informal workplace related discussions with new employees on topics such as goal, vision and history of the company</a:t>
            </a:r>
          </a:p>
          <a:p>
            <a:r>
              <a:rPr lang="en-US" sz="2800" dirty="0">
                <a:latin typeface="Tw Cen MT" panose="020B0602020104020603" pitchFamily="34" charset="0"/>
              </a:rPr>
              <a:t>After such nurturing program ,employees are appointed to various positions and departments</a:t>
            </a:r>
          </a:p>
        </p:txBody>
      </p:sp>
      <p:pic>
        <p:nvPicPr>
          <p:cNvPr id="10" name="Picture 9">
            <a:extLst>
              <a:ext uri="{FF2B5EF4-FFF2-40B4-BE49-F238E27FC236}">
                <a16:creationId xmlns:a16="http://schemas.microsoft.com/office/drawing/2014/main" xmlns="" id="{10E9FCF2-3B66-457E-8597-95C98A50346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838828" y="274638"/>
            <a:ext cx="2016223" cy="1096962"/>
          </a:xfrm>
          <a:prstGeom prst="rect">
            <a:avLst/>
          </a:prstGeom>
        </p:spPr>
      </p:pic>
      <p:sp>
        <p:nvSpPr>
          <p:cNvPr id="11" name="Date Placeholder 10">
            <a:extLst>
              <a:ext uri="{FF2B5EF4-FFF2-40B4-BE49-F238E27FC236}">
                <a16:creationId xmlns:a16="http://schemas.microsoft.com/office/drawing/2014/main" xmlns="" id="{C3784A8E-2772-47ED-832B-03CDAF898B46}"/>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12431736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3812" y="274638"/>
            <a:ext cx="9144000" cy="1096962"/>
          </a:xfrm>
        </p:spPr>
        <p:txBody>
          <a:bodyPr>
            <a:normAutofit/>
          </a:bodyPr>
          <a:lstStyle/>
          <a:p>
            <a:r>
              <a:rPr lang="en-US" sz="3600" b="1" dirty="0">
                <a:latin typeface="Tw Cen MT" panose="020B0602020104020603" pitchFamily="34" charset="0"/>
              </a:rPr>
              <a:t>Culture of the Organization</a:t>
            </a: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11</a:t>
            </a:fld>
            <a:endParaRPr lang="en-US"/>
          </a:p>
        </p:txBody>
      </p:sp>
      <p:sp>
        <p:nvSpPr>
          <p:cNvPr id="9" name="Content Placeholder 13"/>
          <p:cNvSpPr txBox="1">
            <a:spLocks/>
          </p:cNvSpPr>
          <p:nvPr/>
        </p:nvSpPr>
        <p:spPr>
          <a:xfrm>
            <a:off x="1089350" y="1899406"/>
            <a:ext cx="7165302"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endParaRPr lang="en-US" sz="2800" dirty="0">
              <a:latin typeface="Tw Cen MT" panose="020B0602020104020603" pitchFamily="34" charset="0"/>
            </a:endParaRPr>
          </a:p>
        </p:txBody>
      </p:sp>
      <p:sp>
        <p:nvSpPr>
          <p:cNvPr id="8" name="Content Placeholder 13"/>
          <p:cNvSpPr txBox="1">
            <a:spLocks/>
          </p:cNvSpPr>
          <p:nvPr/>
        </p:nvSpPr>
        <p:spPr>
          <a:xfrm>
            <a:off x="693811" y="1899406"/>
            <a:ext cx="11495013"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r>
              <a:rPr lang="en-US" sz="2800" dirty="0">
                <a:latin typeface="Tw Cen MT" panose="020B0602020104020603" pitchFamily="34" charset="0"/>
              </a:rPr>
              <a:t>A healthy and safe work environment</a:t>
            </a:r>
          </a:p>
          <a:p>
            <a:r>
              <a:rPr lang="en-US" sz="2800" dirty="0">
                <a:latin typeface="Tw Cen MT" panose="020B0602020104020603" pitchFamily="34" charset="0"/>
              </a:rPr>
              <a:t>Expressing gratitude for work done is highly encouraged</a:t>
            </a:r>
          </a:p>
          <a:p>
            <a:r>
              <a:rPr lang="en-US" sz="2800" dirty="0">
                <a:latin typeface="Tw Cen MT" panose="020B0602020104020603" pitchFamily="34" charset="0"/>
              </a:rPr>
              <a:t>An inclusive, caring, and enjoyable workplace</a:t>
            </a:r>
          </a:p>
          <a:p>
            <a:r>
              <a:rPr lang="en-US" sz="2800" dirty="0">
                <a:latin typeface="Tw Cen MT" panose="020B0602020104020603" pitchFamily="34" charset="0"/>
              </a:rPr>
              <a:t>Connecting the best talents and Opportunities to grow to full potential</a:t>
            </a:r>
          </a:p>
          <a:p>
            <a:r>
              <a:rPr lang="en-US" sz="2800" dirty="0">
                <a:latin typeface="Tw Cen MT" panose="020B0602020104020603" pitchFamily="34" charset="0"/>
              </a:rPr>
              <a:t>All tasks must be approved by immediate line manager</a:t>
            </a:r>
          </a:p>
          <a:p>
            <a:r>
              <a:rPr lang="en-US" sz="2800" dirty="0">
                <a:latin typeface="Tw Cen MT" panose="020B0602020104020603" pitchFamily="34" charset="0"/>
              </a:rPr>
              <a:t>Recognize and reward contributions</a:t>
            </a:r>
          </a:p>
          <a:p>
            <a:pPr marL="0" indent="0">
              <a:buNone/>
            </a:pPr>
            <a:r>
              <a:rPr lang="en-US" sz="2800" dirty="0">
                <a:latin typeface="Tw Cen MT" panose="020B0602020104020603" pitchFamily="34" charset="0"/>
              </a:rPr>
              <a:t>Review: </a:t>
            </a:r>
            <a:r>
              <a:rPr lang="en-US" sz="2800" dirty="0">
                <a:latin typeface="Tw Cen MT" panose="020B0602020104020603" pitchFamily="34" charset="0"/>
                <a:hlinkClick r:id="rId3"/>
              </a:rPr>
              <a:t>https://www.indeed.com/cmp/Lafargeholcim/reviews?ftopic=culture</a:t>
            </a:r>
            <a:endParaRPr lang="en-US" sz="2800" dirty="0">
              <a:latin typeface="Tw Cen MT" panose="020B0602020104020603" pitchFamily="34" charset="0"/>
            </a:endParaRPr>
          </a:p>
        </p:txBody>
      </p:sp>
      <p:pic>
        <p:nvPicPr>
          <p:cNvPr id="10" name="Picture 9">
            <a:extLst>
              <a:ext uri="{FF2B5EF4-FFF2-40B4-BE49-F238E27FC236}">
                <a16:creationId xmlns:a16="http://schemas.microsoft.com/office/drawing/2014/main" xmlns="" id="{216EFDFB-0495-4C69-BAB5-CA269891980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838828" y="274638"/>
            <a:ext cx="2016223" cy="1096962"/>
          </a:xfrm>
          <a:prstGeom prst="rect">
            <a:avLst/>
          </a:prstGeom>
        </p:spPr>
      </p:pic>
      <p:sp>
        <p:nvSpPr>
          <p:cNvPr id="11" name="Date Placeholder 10">
            <a:extLst>
              <a:ext uri="{FF2B5EF4-FFF2-40B4-BE49-F238E27FC236}">
                <a16:creationId xmlns:a16="http://schemas.microsoft.com/office/drawing/2014/main" xmlns="" id="{BD29B776-A207-4AEE-9BC8-3199354FBB13}"/>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24877368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3812" y="274638"/>
            <a:ext cx="9144000" cy="1096962"/>
          </a:xfrm>
        </p:spPr>
        <p:txBody>
          <a:bodyPr>
            <a:normAutofit/>
          </a:bodyPr>
          <a:lstStyle/>
          <a:p>
            <a:r>
              <a:rPr lang="en-US" sz="3600" b="1" dirty="0">
                <a:latin typeface="Tw Cen MT" panose="020B0602020104020603" pitchFamily="34" charset="0"/>
              </a:rPr>
              <a:t>Culture of the Organization</a:t>
            </a: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12</a:t>
            </a:fld>
            <a:endParaRPr lang="en-US"/>
          </a:p>
        </p:txBody>
      </p:sp>
      <p:sp>
        <p:nvSpPr>
          <p:cNvPr id="9" name="Content Placeholder 13"/>
          <p:cNvSpPr txBox="1">
            <a:spLocks/>
          </p:cNvSpPr>
          <p:nvPr/>
        </p:nvSpPr>
        <p:spPr>
          <a:xfrm>
            <a:off x="1089350" y="1899406"/>
            <a:ext cx="7165302"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endParaRPr lang="en-US" sz="2800" dirty="0">
              <a:latin typeface="Tw Cen MT" panose="020B0602020104020603" pitchFamily="34" charset="0"/>
            </a:endParaRPr>
          </a:p>
        </p:txBody>
      </p:sp>
      <p:sp>
        <p:nvSpPr>
          <p:cNvPr id="8" name="Content Placeholder 13"/>
          <p:cNvSpPr txBox="1">
            <a:spLocks/>
          </p:cNvSpPr>
          <p:nvPr/>
        </p:nvSpPr>
        <p:spPr>
          <a:xfrm>
            <a:off x="693812" y="1371600"/>
            <a:ext cx="11161238" cy="4795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pPr marL="0" indent="0">
              <a:buNone/>
            </a:pPr>
            <a:endParaRPr lang="en-US" sz="2800" dirty="0">
              <a:latin typeface="Tw Cen MT" panose="020B0602020104020603" pitchFamily="34" charset="0"/>
            </a:endParaRPr>
          </a:p>
          <a:p>
            <a:r>
              <a:rPr lang="en-US" sz="2800" dirty="0">
                <a:latin typeface="Tw Cen MT" panose="020B0602020104020603" pitchFamily="34" charset="0"/>
              </a:rPr>
              <a:t>Employee performance is evaluated monthly and annually using PMP (performance measuring process)</a:t>
            </a:r>
          </a:p>
          <a:p>
            <a:r>
              <a:rPr lang="en-US" sz="2800" dirty="0">
                <a:latin typeface="Tw Cen MT" panose="020B0602020104020603" pitchFamily="34" charset="0"/>
              </a:rPr>
              <a:t>If the head of a department leaves, the employee next in line in the organizational hierarchy work as the acting head of that department and is instated permanently if his next annual PMP score is satisfactory</a:t>
            </a:r>
          </a:p>
          <a:p>
            <a:pPr marL="0" indent="0">
              <a:buNone/>
            </a:pPr>
            <a:r>
              <a:rPr lang="en-US" sz="2800" dirty="0">
                <a:latin typeface="Tw Cen MT" panose="020B0602020104020603" pitchFamily="34" charset="0"/>
              </a:rPr>
              <a:t>Review: </a:t>
            </a:r>
            <a:r>
              <a:rPr lang="en-US" sz="2800" dirty="0">
                <a:latin typeface="Tw Cen MT" panose="020B0602020104020603" pitchFamily="34" charset="0"/>
                <a:hlinkClick r:id="rId3"/>
              </a:rPr>
              <a:t>https://www.indeed.com/cmp/Lafargeholcim/reviews?ftopic=culture</a:t>
            </a:r>
            <a:endParaRPr lang="en-US" sz="2800" dirty="0">
              <a:latin typeface="Tw Cen MT" panose="020B0602020104020603" pitchFamily="34" charset="0"/>
            </a:endParaRPr>
          </a:p>
          <a:p>
            <a:pPr marL="0" indent="0">
              <a:buNone/>
            </a:pPr>
            <a:endParaRPr lang="en-US" sz="2800" dirty="0">
              <a:latin typeface="Tw Cen MT" panose="020B0602020104020603" pitchFamily="34" charset="0"/>
            </a:endParaRPr>
          </a:p>
        </p:txBody>
      </p:sp>
      <p:pic>
        <p:nvPicPr>
          <p:cNvPr id="10" name="Picture 9">
            <a:extLst>
              <a:ext uri="{FF2B5EF4-FFF2-40B4-BE49-F238E27FC236}">
                <a16:creationId xmlns:a16="http://schemas.microsoft.com/office/drawing/2014/main" xmlns="" id="{E6F4D2BC-AD5A-4CFC-9800-B8137E8EB48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838828" y="274638"/>
            <a:ext cx="2016223" cy="1096962"/>
          </a:xfrm>
          <a:prstGeom prst="rect">
            <a:avLst/>
          </a:prstGeom>
        </p:spPr>
      </p:pic>
      <p:sp>
        <p:nvSpPr>
          <p:cNvPr id="12" name="Date Placeholder 11">
            <a:extLst>
              <a:ext uri="{FF2B5EF4-FFF2-40B4-BE49-F238E27FC236}">
                <a16:creationId xmlns:a16="http://schemas.microsoft.com/office/drawing/2014/main" xmlns="" id="{77305285-78B4-4FEF-9E57-EF4475C06768}"/>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18420245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3812" y="274638"/>
            <a:ext cx="9144000" cy="1096962"/>
          </a:xfrm>
        </p:spPr>
        <p:txBody>
          <a:bodyPr>
            <a:normAutofit/>
          </a:bodyPr>
          <a:lstStyle/>
          <a:p>
            <a:r>
              <a:rPr lang="en-US" sz="3600" b="1" dirty="0">
                <a:latin typeface="Tw Cen MT" panose="020B0602020104020603" pitchFamily="34" charset="0"/>
              </a:rPr>
              <a:t>Culture of the Organization</a:t>
            </a: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13</a:t>
            </a:fld>
            <a:endParaRPr lang="en-US"/>
          </a:p>
        </p:txBody>
      </p:sp>
      <p:sp>
        <p:nvSpPr>
          <p:cNvPr id="9" name="Content Placeholder 13"/>
          <p:cNvSpPr txBox="1">
            <a:spLocks/>
          </p:cNvSpPr>
          <p:nvPr/>
        </p:nvSpPr>
        <p:spPr>
          <a:xfrm>
            <a:off x="1089350" y="1899406"/>
            <a:ext cx="7165302"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endParaRPr lang="en-US" sz="2800" dirty="0">
              <a:latin typeface="Tw Cen MT" panose="020B0602020104020603" pitchFamily="34" charset="0"/>
            </a:endParaRPr>
          </a:p>
        </p:txBody>
      </p:sp>
      <p:sp>
        <p:nvSpPr>
          <p:cNvPr id="8" name="Content Placeholder 13"/>
          <p:cNvSpPr txBox="1">
            <a:spLocks/>
          </p:cNvSpPr>
          <p:nvPr/>
        </p:nvSpPr>
        <p:spPr>
          <a:xfrm>
            <a:off x="1089350" y="1899406"/>
            <a:ext cx="9577064"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r>
              <a:rPr lang="en-US" sz="2800" dirty="0">
                <a:latin typeface="Tw Cen MT" panose="020B0602020104020603" pitchFamily="34" charset="0"/>
              </a:rPr>
              <a:t>Board of Directors have the final say in strategic decisions of the organization</a:t>
            </a:r>
          </a:p>
          <a:p>
            <a:r>
              <a:rPr lang="en-US" sz="2800" dirty="0">
                <a:latin typeface="Tw Cen MT" panose="020B0602020104020603" pitchFamily="34" charset="0"/>
              </a:rPr>
              <a:t>Policies have been known to change based on feedback collected from employees, customers and beneficiaries</a:t>
            </a:r>
          </a:p>
          <a:p>
            <a:endParaRPr lang="en-US" sz="2800" dirty="0">
              <a:latin typeface="Tw Cen MT" panose="020B0602020104020603" pitchFamily="34" charset="0"/>
            </a:endParaRPr>
          </a:p>
        </p:txBody>
      </p:sp>
      <p:pic>
        <p:nvPicPr>
          <p:cNvPr id="10" name="Picture 9">
            <a:extLst>
              <a:ext uri="{FF2B5EF4-FFF2-40B4-BE49-F238E27FC236}">
                <a16:creationId xmlns:a16="http://schemas.microsoft.com/office/drawing/2014/main" xmlns="" id="{767F91AD-37F3-4F63-8099-4A5ABFC8456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838828" y="274638"/>
            <a:ext cx="2016223" cy="1096962"/>
          </a:xfrm>
          <a:prstGeom prst="rect">
            <a:avLst/>
          </a:prstGeom>
        </p:spPr>
      </p:pic>
      <p:sp>
        <p:nvSpPr>
          <p:cNvPr id="11" name="Date Placeholder 10">
            <a:extLst>
              <a:ext uri="{FF2B5EF4-FFF2-40B4-BE49-F238E27FC236}">
                <a16:creationId xmlns:a16="http://schemas.microsoft.com/office/drawing/2014/main" xmlns="" id="{0EE0FC57-49B5-4D9A-BB2D-9991A039E584}"/>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
        <p:nvSpPr>
          <p:cNvPr id="12" name="Rectangle 11"/>
          <p:cNvSpPr/>
          <p:nvPr/>
        </p:nvSpPr>
        <p:spPr>
          <a:xfrm>
            <a:off x="912812" y="4038600"/>
            <a:ext cx="9829800" cy="461665"/>
          </a:xfrm>
          <a:prstGeom prst="rect">
            <a:avLst/>
          </a:prstGeom>
        </p:spPr>
        <p:txBody>
          <a:bodyPr wrap="square">
            <a:spAutoFit/>
          </a:bodyPr>
          <a:lstStyle/>
          <a:p>
            <a:r>
              <a:rPr lang="en-US" sz="2400" dirty="0" smtClean="0">
                <a:latin typeface="Tw Cen MT" panose="020B0602020104020603" pitchFamily="34" charset="0"/>
              </a:rPr>
              <a:t>Review</a:t>
            </a:r>
            <a:r>
              <a:rPr lang="en-US" sz="2400" b="1" dirty="0" smtClean="0">
                <a:latin typeface="Tw Cen MT" panose="020B0602020104020603" pitchFamily="34" charset="0"/>
              </a:rPr>
              <a:t>: </a:t>
            </a:r>
            <a:r>
              <a:rPr lang="en-US" sz="2400" dirty="0" smtClean="0">
                <a:latin typeface="Tw Cen MT" panose="020B0602020104020603" pitchFamily="34" charset="0"/>
                <a:hlinkClick r:id="rId4"/>
              </a:rPr>
              <a:t>https</a:t>
            </a:r>
            <a:r>
              <a:rPr lang="en-US" sz="2400" b="1" dirty="0" smtClean="0">
                <a:latin typeface="Tw Cen MT" panose="020B0602020104020603" pitchFamily="34" charset="0"/>
                <a:hlinkClick r:id="rId4"/>
              </a:rPr>
              <a:t>://</a:t>
            </a:r>
            <a:r>
              <a:rPr lang="en-US" sz="2400" dirty="0" smtClean="0">
                <a:latin typeface="Tw Cen MT" panose="020B0602020104020603" pitchFamily="34" charset="0"/>
                <a:hlinkClick r:id="rId4"/>
              </a:rPr>
              <a:t>www.indeed.com/cmp/Lafargeholcim/reviews?ftopic=culture</a:t>
            </a:r>
            <a:endParaRPr lang="en-US" sz="2400" dirty="0">
              <a:latin typeface="Tw Cen MT" panose="020B0602020104020603" pitchFamily="34" charset="0"/>
            </a:endParaRPr>
          </a:p>
        </p:txBody>
      </p:sp>
    </p:spTree>
    <p:extLst>
      <p:ext uri="{BB962C8B-B14F-4D97-AF65-F5344CB8AC3E}">
        <p14:creationId xmlns:p14="http://schemas.microsoft.com/office/powerpoint/2010/main" xmlns="" val="33737656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3812" y="274638"/>
            <a:ext cx="9144000" cy="1096962"/>
          </a:xfrm>
        </p:spPr>
        <p:txBody>
          <a:bodyPr>
            <a:normAutofit/>
          </a:bodyPr>
          <a:lstStyle/>
          <a:p>
            <a:r>
              <a:rPr lang="en-US" sz="3600" b="1" dirty="0">
                <a:latin typeface="Tw Cen MT" panose="020B0602020104020603" pitchFamily="34" charset="0"/>
              </a:rPr>
              <a:t>Informal Culture of the Organization</a:t>
            </a: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14</a:t>
            </a:fld>
            <a:endParaRPr lang="en-US"/>
          </a:p>
        </p:txBody>
      </p:sp>
      <p:sp>
        <p:nvSpPr>
          <p:cNvPr id="9" name="Content Placeholder 13"/>
          <p:cNvSpPr txBox="1">
            <a:spLocks/>
          </p:cNvSpPr>
          <p:nvPr/>
        </p:nvSpPr>
        <p:spPr>
          <a:xfrm>
            <a:off x="1089350" y="1899406"/>
            <a:ext cx="7165302"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endParaRPr lang="en-US" sz="2800" dirty="0">
              <a:latin typeface="Tw Cen MT" panose="020B0602020104020603" pitchFamily="34" charset="0"/>
            </a:endParaRPr>
          </a:p>
        </p:txBody>
      </p:sp>
      <p:sp>
        <p:nvSpPr>
          <p:cNvPr id="8" name="Content Placeholder 13"/>
          <p:cNvSpPr txBox="1">
            <a:spLocks/>
          </p:cNvSpPr>
          <p:nvPr/>
        </p:nvSpPr>
        <p:spPr>
          <a:xfrm>
            <a:off x="1089350" y="1899406"/>
            <a:ext cx="9577064"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r>
              <a:rPr lang="en-US" sz="2800" dirty="0">
                <a:latin typeface="Tw Cen MT" panose="020B0602020104020603" pitchFamily="34" charset="0"/>
              </a:rPr>
              <a:t>There exists a friendly relationship among all </a:t>
            </a:r>
            <a:r>
              <a:rPr lang="en-US" sz="2800">
                <a:latin typeface="Tw Cen MT" panose="020B0602020104020603" pitchFamily="34" charset="0"/>
              </a:rPr>
              <a:t>the employees</a:t>
            </a:r>
            <a:endParaRPr lang="en-US" sz="2800" dirty="0">
              <a:latin typeface="Tw Cen MT" panose="020B0602020104020603" pitchFamily="34" charset="0"/>
            </a:endParaRPr>
          </a:p>
          <a:p>
            <a:r>
              <a:rPr lang="en-US" sz="2800" dirty="0">
                <a:latin typeface="Tw Cen MT" panose="020B0602020104020603" pitchFamily="34" charset="0"/>
              </a:rPr>
              <a:t>Birthday of any employee is celebrated with so much enthusiasm</a:t>
            </a:r>
          </a:p>
          <a:p>
            <a:r>
              <a:rPr lang="en-US" sz="2800" dirty="0">
                <a:latin typeface="Tw Cen MT" panose="020B0602020104020603" pitchFamily="34" charset="0"/>
              </a:rPr>
              <a:t>Employees who have got promotion usually take their colleagues to lunch or dinner </a:t>
            </a:r>
            <a:endParaRPr lang="bn-IN" sz="2800" dirty="0">
              <a:latin typeface="Tw Cen MT" panose="020B0602020104020603" pitchFamily="34" charset="0"/>
            </a:endParaRPr>
          </a:p>
          <a:p>
            <a:r>
              <a:rPr lang="en-US" sz="2800" dirty="0">
                <a:latin typeface="Tw Cen MT" panose="020B0602020104020603" pitchFamily="34" charset="0"/>
              </a:rPr>
              <a:t>Every year each department organizes picnic with the employees and their family members</a:t>
            </a:r>
          </a:p>
          <a:p>
            <a:r>
              <a:rPr lang="en-US" sz="2800" dirty="0">
                <a:latin typeface="Tw Cen MT" panose="020B0602020104020603" pitchFamily="34" charset="0"/>
              </a:rPr>
              <a:t>Several sport event like cricket, football or badminton have been organized throughout the year</a:t>
            </a:r>
          </a:p>
        </p:txBody>
      </p:sp>
      <p:pic>
        <p:nvPicPr>
          <p:cNvPr id="11" name="Picture 10">
            <a:extLst>
              <a:ext uri="{FF2B5EF4-FFF2-40B4-BE49-F238E27FC236}">
                <a16:creationId xmlns:a16="http://schemas.microsoft.com/office/drawing/2014/main" xmlns="" id="{DA6AE9BF-3634-4026-96CA-11D4D2C553D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838828" y="274638"/>
            <a:ext cx="2016223" cy="1096962"/>
          </a:xfrm>
          <a:prstGeom prst="rect">
            <a:avLst/>
          </a:prstGeom>
        </p:spPr>
      </p:pic>
      <p:sp>
        <p:nvSpPr>
          <p:cNvPr id="15" name="Date Placeholder 14">
            <a:extLst>
              <a:ext uri="{FF2B5EF4-FFF2-40B4-BE49-F238E27FC236}">
                <a16:creationId xmlns:a16="http://schemas.microsoft.com/office/drawing/2014/main" xmlns="" id="{E002371B-F98F-4ADB-913C-D6BA9329962E}"/>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41755009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xmlns="" id="{754E88B5-6B07-4560-8D02-C0E64DE76B2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710037" y="381000"/>
            <a:ext cx="6279975" cy="5324895"/>
          </a:xfrm>
          <a:effectLst/>
        </p:spPr>
      </p:pic>
      <p:sp>
        <p:nvSpPr>
          <p:cNvPr id="4" name="Footer Placeholder 3">
            <a:extLst>
              <a:ext uri="{FF2B5EF4-FFF2-40B4-BE49-F238E27FC236}">
                <a16:creationId xmlns:a16="http://schemas.microsoft.com/office/drawing/2014/main" xmlns="" id="{78F8053D-FA9A-4E3D-AFE9-D8D7B325E4E2}"/>
              </a:ext>
            </a:extLst>
          </p:cNvPr>
          <p:cNvSpPr>
            <a:spLocks noGrp="1"/>
          </p:cNvSpPr>
          <p:nvPr>
            <p:ph type="ftr" sz="quarter" idx="11"/>
          </p:nvPr>
        </p:nvSpPr>
        <p:spPr>
          <a:xfrm>
            <a:off x="5408612" y="6542898"/>
            <a:ext cx="5180251" cy="238902"/>
          </a:xfrm>
        </p:spPr>
        <p:txBody>
          <a:bodyPr/>
          <a:lstStyle/>
          <a:p>
            <a:r>
              <a:rPr lang="en-US" dirty="0"/>
              <a:t>Organization Visiting: </a:t>
            </a:r>
            <a:r>
              <a:rPr lang="en-US" dirty="0" err="1"/>
              <a:t>LafargeHolcim</a:t>
            </a:r>
            <a:r>
              <a:rPr lang="en-US" dirty="0"/>
              <a:t> Bangladesh Limited</a:t>
            </a:r>
          </a:p>
        </p:txBody>
      </p:sp>
      <p:sp>
        <p:nvSpPr>
          <p:cNvPr id="6" name="Slide Number Placeholder 5">
            <a:extLst>
              <a:ext uri="{FF2B5EF4-FFF2-40B4-BE49-F238E27FC236}">
                <a16:creationId xmlns:a16="http://schemas.microsoft.com/office/drawing/2014/main" xmlns="" id="{DD9A0D60-46B3-41CA-BB74-FF35C98F3463}"/>
              </a:ext>
            </a:extLst>
          </p:cNvPr>
          <p:cNvSpPr>
            <a:spLocks noGrp="1"/>
          </p:cNvSpPr>
          <p:nvPr>
            <p:ph type="sldNum" sz="quarter" idx="12"/>
          </p:nvPr>
        </p:nvSpPr>
        <p:spPr/>
        <p:txBody>
          <a:bodyPr/>
          <a:lstStyle/>
          <a:p>
            <a:fld id="{5382E9EE-A870-438B-947A-FF671DFAFC96}" type="slidenum">
              <a:rPr lang="en-US" smtClean="0"/>
              <a:pPr/>
              <a:t>15</a:t>
            </a:fld>
            <a:endParaRPr lang="en-US"/>
          </a:p>
        </p:txBody>
      </p:sp>
      <p:sp>
        <p:nvSpPr>
          <p:cNvPr id="7" name="TextBox 6"/>
          <p:cNvSpPr txBox="1"/>
          <p:nvPr/>
        </p:nvSpPr>
        <p:spPr>
          <a:xfrm>
            <a:off x="1751012" y="5802868"/>
            <a:ext cx="8146654" cy="369332"/>
          </a:xfrm>
          <a:prstGeom prst="rect">
            <a:avLst/>
          </a:prstGeom>
          <a:noFill/>
        </p:spPr>
        <p:txBody>
          <a:bodyPr wrap="none" rtlCol="0">
            <a:spAutoFit/>
          </a:bodyPr>
          <a:lstStyle/>
          <a:p>
            <a:pPr algn="ctr"/>
            <a:r>
              <a:rPr lang="en-US" b="1" dirty="0" smtClean="0"/>
              <a:t>Thanks to Md. </a:t>
            </a:r>
            <a:r>
              <a:rPr lang="en-US" b="1" dirty="0" err="1" smtClean="0"/>
              <a:t>Mazharul</a:t>
            </a:r>
            <a:r>
              <a:rPr lang="en-US" b="1" dirty="0" smtClean="0"/>
              <a:t> Huda </a:t>
            </a:r>
            <a:r>
              <a:rPr lang="en-US" b="1" dirty="0" err="1" smtClean="0"/>
              <a:t>Lizan</a:t>
            </a:r>
            <a:r>
              <a:rPr lang="en-US" b="1" dirty="0" smtClean="0"/>
              <a:t>, Manager- Logistics Cost Control, LHBC. </a:t>
            </a:r>
            <a:endParaRPr lang="en-US" b="1" dirty="0"/>
          </a:p>
        </p:txBody>
      </p:sp>
      <p:sp>
        <p:nvSpPr>
          <p:cNvPr id="9" name="Date Placeholder 4">
            <a:extLst>
              <a:ext uri="{FF2B5EF4-FFF2-40B4-BE49-F238E27FC236}">
                <a16:creationId xmlns:a16="http://schemas.microsoft.com/office/drawing/2014/main" xmlns="" id="{43201EEC-0998-477A-A931-56B6B456710D}"/>
              </a:ext>
            </a:extLst>
          </p:cNvPr>
          <p:cNvSpPr>
            <a:spLocks noGrp="1"/>
          </p:cNvSpPr>
          <p:nvPr>
            <p:ph type="dt" sz="half" idx="10"/>
          </p:nvPr>
        </p:nvSpPr>
        <p:spPr>
          <a:xfrm>
            <a:off x="608012" y="6553200"/>
            <a:ext cx="1351031" cy="238902"/>
          </a:xfrm>
        </p:spPr>
        <p:txBody>
          <a:bodyPr/>
          <a:lstStyle/>
          <a:p>
            <a:r>
              <a:rPr lang="en-US" dirty="0"/>
              <a:t>26/09/2017</a:t>
            </a:r>
          </a:p>
        </p:txBody>
      </p:sp>
    </p:spTree>
    <p:extLst>
      <p:ext uri="{BB962C8B-B14F-4D97-AF65-F5344CB8AC3E}">
        <p14:creationId xmlns:p14="http://schemas.microsoft.com/office/powerpoint/2010/main" xmlns="" val="10066985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3"/>
          <p:cNvSpPr txBox="1">
            <a:spLocks/>
          </p:cNvSpPr>
          <p:nvPr/>
        </p:nvSpPr>
        <p:spPr>
          <a:xfrm>
            <a:off x="3070076" y="2564904"/>
            <a:ext cx="5688632" cy="1451992"/>
          </a:xfrm>
          <a:prstGeom prst="rect">
            <a:avLst/>
          </a:prstGeom>
        </p:spPr>
        <p:txBody>
          <a:bodyPr>
            <a:no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a:lstStyle>
          <a:p>
            <a:pPr marL="0" indent="0" algn="ctr">
              <a:buNone/>
            </a:pPr>
            <a:r>
              <a:rPr lang="en-US" sz="9600" dirty="0">
                <a:latin typeface="Tw Cen MT" panose="020B0602020104020603" pitchFamily="34" charset="0"/>
              </a:rPr>
              <a:t>Thank You!</a:t>
            </a:r>
          </a:p>
        </p:txBody>
      </p:sp>
      <p:sp>
        <p:nvSpPr>
          <p:cNvPr id="4" name="Footer Placeholder 3"/>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Date Placeholder 6"/>
          <p:cNvSpPr>
            <a:spLocks noGrp="1"/>
          </p:cNvSpPr>
          <p:nvPr>
            <p:ph type="dt" sz="half" idx="10"/>
          </p:nvPr>
        </p:nvSpPr>
        <p:spPr>
          <a:xfrm>
            <a:off x="63689" y="6518274"/>
            <a:ext cx="1676400" cy="320676"/>
          </a:xfrm>
        </p:spPr>
        <p:txBody>
          <a:bodyPr/>
          <a:lstStyle/>
          <a:p>
            <a:r>
              <a:rPr lang="en-US"/>
              <a:t>26/09/2017</a:t>
            </a:r>
            <a:endParaRPr lang="en-US" dirty="0"/>
          </a:p>
        </p:txBody>
      </p:sp>
      <p:sp>
        <p:nvSpPr>
          <p:cNvPr id="8" name="Slide Number Placeholder 7"/>
          <p:cNvSpPr>
            <a:spLocks noGrp="1"/>
          </p:cNvSpPr>
          <p:nvPr>
            <p:ph type="sldNum" sz="quarter" idx="12"/>
          </p:nvPr>
        </p:nvSpPr>
        <p:spPr/>
        <p:txBody>
          <a:bodyPr/>
          <a:lstStyle/>
          <a:p>
            <a:fld id="{5382E9EE-A870-438B-947A-FF671DFAFC96}" type="slidenum">
              <a:rPr lang="en-US" smtClean="0"/>
              <a:pPr/>
              <a:t>16</a:t>
            </a:fld>
            <a:endParaRPr lang="en-US"/>
          </a:p>
        </p:txBody>
      </p:sp>
    </p:spTree>
    <p:extLst>
      <p:ext uri="{BB962C8B-B14F-4D97-AF65-F5344CB8AC3E}">
        <p14:creationId xmlns:p14="http://schemas.microsoft.com/office/powerpoint/2010/main" xmlns="" val="1252739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800" b="1" dirty="0">
                <a:latin typeface="Tw Cen MT" panose="020B0602020104020603" pitchFamily="34" charset="0"/>
              </a:rPr>
              <a:t>Presented by</a:t>
            </a:r>
            <a:endParaRPr lang="en-US" sz="4800" dirty="0">
              <a:latin typeface="Tw Cen MT" panose="020B0602020104020603" pitchFamily="34" charset="0"/>
            </a:endParaRPr>
          </a:p>
        </p:txBody>
      </p:sp>
      <p:sp>
        <p:nvSpPr>
          <p:cNvPr id="14" name="Content Placeholder 13"/>
          <p:cNvSpPr>
            <a:spLocks noGrp="1"/>
          </p:cNvSpPr>
          <p:nvPr>
            <p:ph idx="1"/>
          </p:nvPr>
        </p:nvSpPr>
        <p:spPr>
          <a:xfrm>
            <a:off x="1522414" y="1905000"/>
            <a:ext cx="9468542" cy="3972272"/>
          </a:xfrm>
        </p:spPr>
        <p:txBody>
          <a:bodyPr>
            <a:normAutofit/>
          </a:bodyPr>
          <a:lstStyle/>
          <a:p>
            <a:pPr marL="0" indent="0" algn="ctr">
              <a:lnSpc>
                <a:spcPct val="100000"/>
              </a:lnSpc>
              <a:buNone/>
            </a:pPr>
            <a:r>
              <a:rPr lang="en-US" sz="3500" u="sng" dirty="0">
                <a:solidFill>
                  <a:srgbClr val="191B0E"/>
                </a:solidFill>
                <a:latin typeface="Tw Cen MT" panose="020B0602020104020603" pitchFamily="34" charset="0"/>
              </a:rPr>
              <a:t>Group-02</a:t>
            </a:r>
            <a:endParaRPr lang="en-US" sz="3500" u="sng" dirty="0">
              <a:latin typeface="Tw Cen MT" panose="020B0602020104020603" pitchFamily="34" charset="0"/>
            </a:endParaRPr>
          </a:p>
          <a:p>
            <a:pPr algn="ctr">
              <a:lnSpc>
                <a:spcPct val="100000"/>
              </a:lnSpc>
            </a:pPr>
            <a:r>
              <a:rPr lang="en-US" sz="3000" dirty="0">
                <a:latin typeface="Tw Cen MT" panose="020B0602020104020603" pitchFamily="34" charset="0"/>
              </a:rPr>
              <a:t>Ibrahim Khalil				BSSE0804</a:t>
            </a:r>
          </a:p>
          <a:p>
            <a:pPr algn="ctr">
              <a:lnSpc>
                <a:spcPct val="100000"/>
              </a:lnSpc>
            </a:pPr>
            <a:r>
              <a:rPr lang="en-US" sz="3000" dirty="0">
                <a:latin typeface="Tw Cen MT" panose="020B0602020104020603" pitchFamily="34" charset="0"/>
              </a:rPr>
              <a:t>Toukir Ahammed			BSSE0806</a:t>
            </a:r>
          </a:p>
          <a:p>
            <a:pPr algn="ctr">
              <a:lnSpc>
                <a:spcPct val="100000"/>
              </a:lnSpc>
            </a:pPr>
            <a:r>
              <a:rPr lang="en-US" sz="3000" dirty="0">
                <a:latin typeface="Tw Cen MT" panose="020B0602020104020603" pitchFamily="34" charset="0"/>
              </a:rPr>
              <a:t>Mahir Mahbub				BSSE0807</a:t>
            </a:r>
          </a:p>
          <a:p>
            <a:pPr marL="45707" indent="0">
              <a:buNone/>
            </a:pPr>
            <a:endParaRPr lang="en-US" sz="4000" dirty="0">
              <a:latin typeface="Tw Cen MT" panose="020B0602020104020603" pitchFamily="34" charset="0"/>
            </a:endParaRPr>
          </a:p>
          <a:p>
            <a:endParaRPr lang="en-US" dirty="0">
              <a:latin typeface="Tw Cen MT" panose="020B0602020104020603" pitchFamily="34" charset="0"/>
            </a:endParaRP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2</a:t>
            </a:fld>
            <a:endParaRPr lang="en-US"/>
          </a:p>
        </p:txBody>
      </p:sp>
      <p:sp>
        <p:nvSpPr>
          <p:cNvPr id="8" name="Date Placeholder 7">
            <a:extLst>
              <a:ext uri="{FF2B5EF4-FFF2-40B4-BE49-F238E27FC236}">
                <a16:creationId xmlns:a16="http://schemas.microsoft.com/office/drawing/2014/main" xmlns="" id="{E1CF890F-FBFF-423E-9EDB-4A77C87902E0}"/>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5872627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b="1" dirty="0">
                <a:latin typeface="Tw Cen MT" panose="020B0602020104020603" pitchFamily="34" charset="0"/>
              </a:rPr>
              <a:t>Presentation Outline</a:t>
            </a:r>
            <a:endParaRPr lang="en-US" sz="4800" dirty="0">
              <a:latin typeface="Tw Cen MT" panose="020B0602020104020603" pitchFamily="34" charset="0"/>
            </a:endParaRPr>
          </a:p>
        </p:txBody>
      </p:sp>
      <p:sp>
        <p:nvSpPr>
          <p:cNvPr id="14" name="Content Placeholder 13"/>
          <p:cNvSpPr>
            <a:spLocks noGrp="1"/>
          </p:cNvSpPr>
          <p:nvPr>
            <p:ph idx="1"/>
          </p:nvPr>
        </p:nvSpPr>
        <p:spPr>
          <a:xfrm>
            <a:off x="1522414" y="1905000"/>
            <a:ext cx="9144000" cy="3972272"/>
          </a:xfrm>
        </p:spPr>
        <p:txBody>
          <a:bodyPr>
            <a:normAutofit/>
          </a:bodyPr>
          <a:lstStyle/>
          <a:p>
            <a:r>
              <a:rPr lang="en-US" sz="4000" dirty="0">
                <a:latin typeface="Tw Cen MT" panose="020B0602020104020603" pitchFamily="34" charset="0"/>
              </a:rPr>
              <a:t>Aim of the visit</a:t>
            </a:r>
          </a:p>
          <a:p>
            <a:r>
              <a:rPr lang="en-US" sz="4000" dirty="0">
                <a:latin typeface="Tw Cen MT" panose="020B0602020104020603" pitchFamily="34" charset="0"/>
              </a:rPr>
              <a:t>About the Organization</a:t>
            </a:r>
          </a:p>
          <a:p>
            <a:r>
              <a:rPr lang="en-US" sz="4000" dirty="0">
                <a:latin typeface="Tw Cen MT" panose="020B0602020104020603" pitchFamily="34" charset="0"/>
              </a:rPr>
              <a:t>Hierarchical Structure</a:t>
            </a:r>
          </a:p>
          <a:p>
            <a:r>
              <a:rPr lang="en-US" sz="4000" dirty="0">
                <a:latin typeface="Tw Cen MT" panose="020B0602020104020603" pitchFamily="34" charset="0"/>
              </a:rPr>
              <a:t>Recruitment System</a:t>
            </a:r>
          </a:p>
          <a:p>
            <a:r>
              <a:rPr lang="en-US" sz="4000" dirty="0">
                <a:latin typeface="Tw Cen MT" panose="020B0602020104020603" pitchFamily="34" charset="0"/>
              </a:rPr>
              <a:t>Culture of the Organization</a:t>
            </a:r>
          </a:p>
          <a:p>
            <a:pPr marL="0" indent="0">
              <a:buNone/>
            </a:pPr>
            <a:endParaRPr lang="en-US" sz="4000" dirty="0">
              <a:latin typeface="Tw Cen MT" panose="020B0602020104020603" pitchFamily="34" charset="0"/>
            </a:endParaRPr>
          </a:p>
          <a:p>
            <a:endParaRPr lang="en-US" sz="4000" dirty="0">
              <a:latin typeface="Tw Cen MT" panose="020B0602020104020603" pitchFamily="34" charset="0"/>
            </a:endParaRPr>
          </a:p>
          <a:p>
            <a:endParaRPr lang="en-US" dirty="0">
              <a:latin typeface="Tw Cen MT" panose="020B0602020104020603" pitchFamily="34" charset="0"/>
            </a:endParaRP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3</a:t>
            </a:fld>
            <a:endParaRPr lang="en-US"/>
          </a:p>
        </p:txBody>
      </p:sp>
      <p:sp>
        <p:nvSpPr>
          <p:cNvPr id="8" name="Date Placeholder 7">
            <a:extLst>
              <a:ext uri="{FF2B5EF4-FFF2-40B4-BE49-F238E27FC236}">
                <a16:creationId xmlns:a16="http://schemas.microsoft.com/office/drawing/2014/main" xmlns="" id="{4B98A085-3F6A-4947-BF1A-FDDE43D09064}"/>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11049486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b="1" dirty="0">
                <a:latin typeface="Tw Cen MT" panose="020B0602020104020603" pitchFamily="34" charset="0"/>
              </a:rPr>
              <a:t>Aim of the Visit</a:t>
            </a:r>
            <a:endParaRPr lang="en-US" sz="4800" dirty="0">
              <a:latin typeface="Tw Cen MT" panose="020B0602020104020603" pitchFamily="34" charset="0"/>
            </a:endParaRPr>
          </a:p>
        </p:txBody>
      </p:sp>
      <p:sp>
        <p:nvSpPr>
          <p:cNvPr id="8" name="Content Placeholder 13"/>
          <p:cNvSpPr>
            <a:spLocks noGrp="1"/>
          </p:cNvSpPr>
          <p:nvPr>
            <p:ph idx="1"/>
          </p:nvPr>
        </p:nvSpPr>
        <p:spPr>
          <a:xfrm>
            <a:off x="1341884" y="2060848"/>
            <a:ext cx="9577064" cy="4267200"/>
          </a:xfrm>
        </p:spPr>
        <p:txBody>
          <a:bodyPr>
            <a:normAutofit/>
          </a:bodyPr>
          <a:lstStyle/>
          <a:p>
            <a:pPr algn="just"/>
            <a:r>
              <a:rPr lang="en-US" sz="4000" dirty="0">
                <a:latin typeface="Tw Cen MT" panose="020B0602020104020603" pitchFamily="34" charset="0"/>
              </a:rPr>
              <a:t>To know about the organizational culture</a:t>
            </a:r>
          </a:p>
          <a:p>
            <a:pPr algn="just"/>
            <a:r>
              <a:rPr lang="en-US" sz="4000" dirty="0">
                <a:latin typeface="Tw Cen MT" panose="020B0602020104020603" pitchFamily="34" charset="0"/>
              </a:rPr>
              <a:t>Know about the structure of an organization</a:t>
            </a:r>
          </a:p>
          <a:p>
            <a:pPr algn="just"/>
            <a:r>
              <a:rPr lang="en-US" sz="4000" dirty="0">
                <a:latin typeface="Tw Cen MT" panose="020B0602020104020603" pitchFamily="34" charset="0"/>
              </a:rPr>
              <a:t>Get an idea about the relationship between manager and employees</a:t>
            </a:r>
          </a:p>
          <a:p>
            <a:pPr algn="just"/>
            <a:r>
              <a:rPr lang="en-US" sz="4000" dirty="0">
                <a:latin typeface="Tw Cen MT" panose="020B0602020104020603" pitchFamily="34" charset="0"/>
              </a:rPr>
              <a:t>Know about environment of an organization</a:t>
            </a: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4</a:t>
            </a:fld>
            <a:endParaRPr lang="en-US"/>
          </a:p>
        </p:txBody>
      </p:sp>
      <p:sp>
        <p:nvSpPr>
          <p:cNvPr id="9" name="Date Placeholder 8">
            <a:extLst>
              <a:ext uri="{FF2B5EF4-FFF2-40B4-BE49-F238E27FC236}">
                <a16:creationId xmlns:a16="http://schemas.microsoft.com/office/drawing/2014/main" xmlns="" id="{04BCA50E-0CEF-4552-981A-77F07B88D296}"/>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523601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3811" y="274638"/>
            <a:ext cx="9145017" cy="1096962"/>
          </a:xfrm>
        </p:spPr>
        <p:txBody>
          <a:bodyPr>
            <a:normAutofit/>
          </a:bodyPr>
          <a:lstStyle/>
          <a:p>
            <a:r>
              <a:rPr lang="en-US" sz="3600" b="1" dirty="0">
                <a:latin typeface="Tw Cen MT" panose="020B0602020104020603" pitchFamily="34" charset="0"/>
              </a:rPr>
              <a:t>About the Organization: </a:t>
            </a:r>
            <a:r>
              <a:rPr lang="en-US" sz="3600" b="1" dirty="0" err="1">
                <a:latin typeface="Tw Cen MT" panose="020B0602020104020603" pitchFamily="34" charset="0"/>
              </a:rPr>
              <a:t>LAFARGEHolcim</a:t>
            </a:r>
            <a:r>
              <a:rPr lang="en-US" sz="3600" b="1" dirty="0">
                <a:latin typeface="Tw Cen MT" panose="020B0602020104020603" pitchFamily="34" charset="0"/>
              </a:rPr>
              <a:t> BD LTD.</a:t>
            </a: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5</a:t>
            </a:fld>
            <a:endParaRPr lang="en-US"/>
          </a:p>
        </p:txBody>
      </p:sp>
      <p:sp>
        <p:nvSpPr>
          <p:cNvPr id="9" name="Content Placeholder 13"/>
          <p:cNvSpPr txBox="1">
            <a:spLocks/>
          </p:cNvSpPr>
          <p:nvPr/>
        </p:nvSpPr>
        <p:spPr>
          <a:xfrm>
            <a:off x="1089350" y="1899406"/>
            <a:ext cx="9577064"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r>
              <a:rPr lang="en-US" sz="3200" dirty="0">
                <a:latin typeface="Tw Cen MT" panose="020B0602020104020603" pitchFamily="34" charset="0"/>
              </a:rPr>
              <a:t>LafargeHolcim is a joint venture company founded in 2015</a:t>
            </a:r>
          </a:p>
          <a:p>
            <a:r>
              <a:rPr lang="en-US" sz="3200" dirty="0">
                <a:latin typeface="Tw Cen MT" panose="020B0602020104020603" pitchFamily="34" charset="0"/>
              </a:rPr>
              <a:t>It operates in 80 countries.</a:t>
            </a:r>
          </a:p>
          <a:p>
            <a:r>
              <a:rPr lang="en-US" sz="3200" dirty="0">
                <a:latin typeface="Tw Cen MT" panose="020B0602020104020603" pitchFamily="34" charset="0"/>
              </a:rPr>
              <a:t>It is the only cement company in Bangladesh who uses their own clinker as well as supplies clinker to other company</a:t>
            </a:r>
          </a:p>
        </p:txBody>
      </p:sp>
      <p:sp>
        <p:nvSpPr>
          <p:cNvPr id="4" name="AutoShape 4" descr="Image result for Lafargeholcim">
            <a:extLst>
              <a:ext uri="{FF2B5EF4-FFF2-40B4-BE49-F238E27FC236}">
                <a16:creationId xmlns:a16="http://schemas.microsoft.com/office/drawing/2014/main" xmlns="" id="{3F498197-6D6F-4A1C-93AF-9ED736E6477D}"/>
              </a:ext>
            </a:extLst>
          </p:cNvPr>
          <p:cNvSpPr>
            <a:spLocks noChangeAspect="1" noChangeArrowheads="1"/>
          </p:cNvSpPr>
          <p:nvPr/>
        </p:nvSpPr>
        <p:spPr bwMode="auto">
          <a:xfrm>
            <a:off x="5942012" y="3276599"/>
            <a:ext cx="3104727" cy="3104727"/>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xmlns="" id="{E067F2EF-0BDB-43A3-B322-95F4B1FB8ED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838828" y="274638"/>
            <a:ext cx="2016223" cy="1096962"/>
          </a:xfrm>
          <a:prstGeom prst="rect">
            <a:avLst/>
          </a:prstGeom>
        </p:spPr>
      </p:pic>
      <p:sp>
        <p:nvSpPr>
          <p:cNvPr id="12" name="Date Placeholder 11">
            <a:extLst>
              <a:ext uri="{FF2B5EF4-FFF2-40B4-BE49-F238E27FC236}">
                <a16:creationId xmlns:a16="http://schemas.microsoft.com/office/drawing/2014/main" xmlns="" id="{1A5582F6-11BA-4677-BC39-2A723FF95318}"/>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3817909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49795" y="274638"/>
            <a:ext cx="9645907" cy="1096962"/>
          </a:xfrm>
        </p:spPr>
        <p:txBody>
          <a:bodyPr>
            <a:normAutofit/>
          </a:bodyPr>
          <a:lstStyle/>
          <a:p>
            <a:r>
              <a:rPr lang="en-US" sz="3600" b="1" dirty="0">
                <a:latin typeface="Tw Cen MT" panose="020B0602020104020603" pitchFamily="34" charset="0"/>
              </a:rPr>
              <a:t>Vision and Values: </a:t>
            </a:r>
            <a:r>
              <a:rPr lang="en-US" sz="3600" dirty="0" err="1">
                <a:latin typeface="Tw Cen MT" panose="020B0602020104020603" pitchFamily="34" charset="0"/>
              </a:rPr>
              <a:t>LAFARGEHolcim</a:t>
            </a:r>
            <a:r>
              <a:rPr lang="en-US" sz="3600" dirty="0">
                <a:latin typeface="Tw Cen MT" panose="020B0602020104020603" pitchFamily="34" charset="0"/>
              </a:rPr>
              <a:t> BD LTD.</a:t>
            </a:r>
            <a:endParaRPr lang="en-US" sz="3600" b="1" dirty="0">
              <a:latin typeface="Tw Cen MT" panose="020B0602020104020603" pitchFamily="34" charset="0"/>
            </a:endParaRP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6</a:t>
            </a:fld>
            <a:endParaRPr lang="en-US"/>
          </a:p>
        </p:txBody>
      </p:sp>
      <p:sp>
        <p:nvSpPr>
          <p:cNvPr id="9" name="Content Placeholder 13"/>
          <p:cNvSpPr txBox="1">
            <a:spLocks/>
          </p:cNvSpPr>
          <p:nvPr/>
        </p:nvSpPr>
        <p:spPr>
          <a:xfrm>
            <a:off x="1089350" y="1899406"/>
            <a:ext cx="9577064" cy="3977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r>
              <a:rPr lang="en-US" sz="3200" dirty="0">
                <a:latin typeface="Tw Cen MT" panose="020B0602020104020603" pitchFamily="34" charset="0"/>
              </a:rPr>
              <a:t>Vision : The Financial Supermarket with a Winning Culture Offering Enjoyable Experiences</a:t>
            </a:r>
          </a:p>
          <a:p>
            <a:r>
              <a:rPr lang="en-US" sz="3200" dirty="0">
                <a:latin typeface="Tw Cen MT" panose="020B0602020104020603" pitchFamily="34" charset="0"/>
              </a:rPr>
              <a:t>Values :</a:t>
            </a:r>
          </a:p>
          <a:p>
            <a:pPr marL="1154430" lvl="3" indent="-514350">
              <a:buFont typeface="+mj-lt"/>
              <a:buAutoNum type="arabicPeriod"/>
            </a:pPr>
            <a:r>
              <a:rPr lang="en-US" sz="3200" dirty="0">
                <a:latin typeface="Tw Cen MT" panose="020B0602020104020603" pitchFamily="34" charset="0"/>
              </a:rPr>
              <a:t>Customer and Solution  Centric</a:t>
            </a:r>
          </a:p>
          <a:p>
            <a:pPr marL="1154430" lvl="3" indent="-514350">
              <a:buFont typeface="+mj-lt"/>
              <a:buAutoNum type="arabicPeriod"/>
            </a:pPr>
            <a:r>
              <a:rPr lang="en-US" sz="3200" dirty="0">
                <a:latin typeface="Tw Cen MT" panose="020B0602020104020603" pitchFamily="34" charset="0"/>
              </a:rPr>
              <a:t>Excellence</a:t>
            </a:r>
          </a:p>
          <a:p>
            <a:pPr marL="1154430" lvl="3" indent="-514350">
              <a:buFont typeface="+mj-lt"/>
              <a:buAutoNum type="arabicPeriod"/>
            </a:pPr>
            <a:r>
              <a:rPr lang="en-US" sz="3200" dirty="0">
                <a:latin typeface="Tw Cen MT" panose="020B0602020104020603" pitchFamily="34" charset="0"/>
              </a:rPr>
              <a:t>Innovate to differentiate</a:t>
            </a:r>
          </a:p>
          <a:p>
            <a:pPr marL="1154430" lvl="3" indent="-514350">
              <a:buFont typeface="+mj-lt"/>
              <a:buAutoNum type="arabicPeriod"/>
            </a:pPr>
            <a:r>
              <a:rPr lang="en-US" sz="3200" dirty="0">
                <a:latin typeface="Tw Cen MT" panose="020B0602020104020603" pitchFamily="34" charset="0"/>
              </a:rPr>
              <a:t>Engaged &amp; Inspired</a:t>
            </a:r>
          </a:p>
          <a:p>
            <a:pPr marL="1154430" lvl="3" indent="-514350">
              <a:buFont typeface="+mj-lt"/>
              <a:buAutoNum type="arabicPeriod"/>
            </a:pPr>
            <a:r>
              <a:rPr lang="en-US" sz="3200" dirty="0">
                <a:latin typeface="Tw Cen MT" panose="020B0602020104020603" pitchFamily="34" charset="0"/>
              </a:rPr>
              <a:t>Focused on Customer Delight</a:t>
            </a:r>
          </a:p>
        </p:txBody>
      </p:sp>
      <p:sp>
        <p:nvSpPr>
          <p:cNvPr id="14" name="Rectangle 3"/>
          <p:cNvSpPr>
            <a:spLocks noChangeArrowheads="1"/>
          </p:cNvSpPr>
          <p:nvPr/>
        </p:nvSpPr>
        <p:spPr bwMode="auto">
          <a:xfrm>
            <a:off x="3475038" y="3581400"/>
            <a:ext cx="12188825"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rPr>
              <a:t/>
            </a: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xmlns="" id="{72103201-3C2F-4D1C-B467-31EF6A710DF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828212" y="304800"/>
            <a:ext cx="2016223" cy="1071066"/>
          </a:xfrm>
          <a:prstGeom prst="rect">
            <a:avLst/>
          </a:prstGeom>
        </p:spPr>
      </p:pic>
      <p:sp>
        <p:nvSpPr>
          <p:cNvPr id="10" name="Date Placeholder 9">
            <a:extLst>
              <a:ext uri="{FF2B5EF4-FFF2-40B4-BE49-F238E27FC236}">
                <a16:creationId xmlns:a16="http://schemas.microsoft.com/office/drawing/2014/main" xmlns="" id="{C804F6FD-A267-49B8-A95B-2890A7D84051}"/>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3933160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3812" y="274638"/>
            <a:ext cx="9501891" cy="1096962"/>
          </a:xfrm>
        </p:spPr>
        <p:txBody>
          <a:bodyPr>
            <a:normAutofit/>
          </a:bodyPr>
          <a:lstStyle/>
          <a:p>
            <a:r>
              <a:rPr lang="en-US" sz="3600" b="1" dirty="0">
                <a:latin typeface="Tw Cen MT" panose="020B0602020104020603" pitchFamily="34" charset="0"/>
              </a:rPr>
              <a:t>Organizational Structure:</a:t>
            </a:r>
            <a:r>
              <a:rPr lang="en-US" sz="3600" dirty="0">
                <a:latin typeface="Tw Cen MT" panose="020B0602020104020603" pitchFamily="34" charset="0"/>
              </a:rPr>
              <a:t> </a:t>
            </a:r>
            <a:r>
              <a:rPr lang="en-US" sz="3600" dirty="0" err="1">
                <a:latin typeface="Tw Cen MT" panose="020B0602020104020603" pitchFamily="34" charset="0"/>
              </a:rPr>
              <a:t>LAFARGEHolcim</a:t>
            </a:r>
            <a:r>
              <a:rPr lang="en-US" sz="3600" dirty="0">
                <a:latin typeface="Tw Cen MT" panose="020B0602020104020603" pitchFamily="34" charset="0"/>
              </a:rPr>
              <a:t> BD LTD.</a:t>
            </a:r>
            <a:endParaRPr lang="en-US" sz="3600" b="1" dirty="0">
              <a:latin typeface="Tw Cen MT" panose="020B0602020104020603" pitchFamily="34" charset="0"/>
            </a:endParaRP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7</a:t>
            </a:fld>
            <a:endParaRPr lang="en-US"/>
          </a:p>
        </p:txBody>
      </p:sp>
      <p:sp>
        <p:nvSpPr>
          <p:cNvPr id="9" name="Content Placeholder 13"/>
          <p:cNvSpPr txBox="1">
            <a:spLocks/>
          </p:cNvSpPr>
          <p:nvPr/>
        </p:nvSpPr>
        <p:spPr>
          <a:xfrm>
            <a:off x="1089350" y="1899406"/>
            <a:ext cx="9577064"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r>
              <a:rPr lang="en-US" sz="2800" dirty="0">
                <a:latin typeface="Tw Cen MT" panose="020B0602020104020603" pitchFamily="34" charset="0"/>
              </a:rPr>
              <a:t>The Company manages its business and operation vertically from the head office through 5 distinct Units namely</a:t>
            </a:r>
          </a:p>
          <a:p>
            <a:pPr marL="1154430" lvl="3" indent="-514350">
              <a:buFont typeface="+mj-lt"/>
              <a:buAutoNum type="arabicPeriod"/>
            </a:pPr>
            <a:r>
              <a:rPr lang="en-US" sz="3200" dirty="0">
                <a:latin typeface="Tw Cen MT" panose="020B0602020104020603" pitchFamily="34" charset="0"/>
              </a:rPr>
              <a:t>Finance and Accounts</a:t>
            </a:r>
          </a:p>
          <a:p>
            <a:pPr marL="1154430" lvl="3" indent="-514350">
              <a:buFont typeface="+mj-lt"/>
              <a:buAutoNum type="arabicPeriod"/>
            </a:pPr>
            <a:r>
              <a:rPr lang="en-US" sz="3200" dirty="0">
                <a:latin typeface="Tw Cen MT" panose="020B0602020104020603" pitchFamily="34" charset="0"/>
              </a:rPr>
              <a:t>HR</a:t>
            </a:r>
          </a:p>
          <a:p>
            <a:pPr marL="1154430" lvl="3" indent="-514350">
              <a:buFont typeface="+mj-lt"/>
              <a:buAutoNum type="arabicPeriod"/>
            </a:pPr>
            <a:r>
              <a:rPr lang="en-US" sz="3200" dirty="0">
                <a:latin typeface="Tw Cen MT" panose="020B0602020104020603" pitchFamily="34" charset="0"/>
              </a:rPr>
              <a:t>Marketing</a:t>
            </a:r>
          </a:p>
          <a:p>
            <a:pPr marL="1154430" lvl="3" indent="-514350">
              <a:buFont typeface="+mj-lt"/>
              <a:buAutoNum type="arabicPeriod"/>
            </a:pPr>
            <a:r>
              <a:rPr lang="en-US" sz="3200" dirty="0">
                <a:latin typeface="Tw Cen MT" panose="020B0602020104020603" pitchFamily="34" charset="0"/>
              </a:rPr>
              <a:t>Sales Administration</a:t>
            </a:r>
          </a:p>
          <a:p>
            <a:pPr marL="1154430" lvl="3" indent="-514350">
              <a:buFont typeface="+mj-lt"/>
              <a:buAutoNum type="arabicPeriod"/>
            </a:pPr>
            <a:r>
              <a:rPr lang="en-US" sz="3200" dirty="0">
                <a:latin typeface="Tw Cen MT" panose="020B0602020104020603" pitchFamily="34" charset="0"/>
              </a:rPr>
              <a:t>Information Technology</a:t>
            </a:r>
          </a:p>
        </p:txBody>
      </p:sp>
      <p:pic>
        <p:nvPicPr>
          <p:cNvPr id="8" name="Picture 7">
            <a:extLst>
              <a:ext uri="{FF2B5EF4-FFF2-40B4-BE49-F238E27FC236}">
                <a16:creationId xmlns:a16="http://schemas.microsoft.com/office/drawing/2014/main" xmlns="" id="{FA9EBCEA-9431-43BB-9EF2-826ACBE6C33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838828" y="274638"/>
            <a:ext cx="2016223" cy="1096962"/>
          </a:xfrm>
          <a:prstGeom prst="rect">
            <a:avLst/>
          </a:prstGeom>
        </p:spPr>
      </p:pic>
      <p:sp>
        <p:nvSpPr>
          <p:cNvPr id="10" name="Date Placeholder 9">
            <a:extLst>
              <a:ext uri="{FF2B5EF4-FFF2-40B4-BE49-F238E27FC236}">
                <a16:creationId xmlns:a16="http://schemas.microsoft.com/office/drawing/2014/main" xmlns="" id="{E048B23C-0D40-402A-80B5-22B08EE54535}"/>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267398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33772" y="129320"/>
            <a:ext cx="9649072" cy="1060450"/>
          </a:xfrm>
        </p:spPr>
        <p:txBody>
          <a:bodyPr>
            <a:normAutofit/>
          </a:bodyPr>
          <a:lstStyle/>
          <a:p>
            <a:pPr algn="ctr"/>
            <a:r>
              <a:rPr lang="en-US" sz="3600" b="1" dirty="0">
                <a:latin typeface="Tw Cen MT" panose="020B0602020104020603" pitchFamily="34" charset="0"/>
              </a:rPr>
              <a:t>	Managerial Hierarchy </a:t>
            </a:r>
            <a:r>
              <a:rPr lang="en-US" sz="2400" b="1" dirty="0">
                <a:latin typeface="Tw Cen MT" panose="020B0602020104020603" pitchFamily="34" charset="0"/>
              </a:rPr>
              <a:t>(management level)</a:t>
            </a:r>
            <a:endParaRPr lang="en-US" b="1" dirty="0">
              <a:latin typeface="Tw Cen MT" panose="020B0602020104020603" pitchFamily="34" charset="0"/>
            </a:endParaRP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8</a:t>
            </a:fld>
            <a:endParaRPr lang="en-US"/>
          </a:p>
        </p:txBody>
      </p:sp>
      <p:sp>
        <p:nvSpPr>
          <p:cNvPr id="9" name="Content Placeholder 13"/>
          <p:cNvSpPr txBox="1">
            <a:spLocks/>
          </p:cNvSpPr>
          <p:nvPr/>
        </p:nvSpPr>
        <p:spPr>
          <a:xfrm>
            <a:off x="1089350" y="1189770"/>
            <a:ext cx="7165302" cy="4976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endParaRPr lang="en-US" sz="2800" dirty="0">
              <a:latin typeface="Tw Cen MT" panose="020B0602020104020603" pitchFamily="34" charset="0"/>
            </a:endParaRPr>
          </a:p>
        </p:txBody>
      </p:sp>
      <p:graphicFrame>
        <p:nvGraphicFramePr>
          <p:cNvPr id="4" name="Diagram 3"/>
          <p:cNvGraphicFramePr/>
          <p:nvPr>
            <p:extLst>
              <p:ext uri="{D42A27DB-BD31-4B8C-83A1-F6EECF244321}">
                <p14:modId xmlns:p14="http://schemas.microsoft.com/office/powerpoint/2010/main" xmlns="" val="38020474"/>
              </p:ext>
            </p:extLst>
          </p:nvPr>
        </p:nvGraphicFramePr>
        <p:xfrm>
          <a:off x="2998069" y="1267458"/>
          <a:ext cx="8712967" cy="4753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xmlns="" id="{08DA9D6D-67B4-49E0-99C2-F9CE838F1309}"/>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9838828" y="274638"/>
            <a:ext cx="2016223" cy="1096962"/>
          </a:xfrm>
          <a:prstGeom prst="rect">
            <a:avLst/>
          </a:prstGeom>
        </p:spPr>
      </p:pic>
      <p:sp>
        <p:nvSpPr>
          <p:cNvPr id="11" name="Date Placeholder 10">
            <a:extLst>
              <a:ext uri="{FF2B5EF4-FFF2-40B4-BE49-F238E27FC236}">
                <a16:creationId xmlns:a16="http://schemas.microsoft.com/office/drawing/2014/main" xmlns="" id="{BB239DB0-10D1-4613-A1E7-BE2936847565}"/>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graphicFrame>
        <p:nvGraphicFramePr>
          <p:cNvPr id="12" name="Content Placeholder 16">
            <a:extLst>
              <a:ext uri="{FF2B5EF4-FFF2-40B4-BE49-F238E27FC236}">
                <a16:creationId xmlns:a16="http://schemas.microsoft.com/office/drawing/2014/main" xmlns="" id="{261E9256-049F-466C-8734-EE5874A247EF}"/>
              </a:ext>
            </a:extLst>
          </p:cNvPr>
          <p:cNvGraphicFramePr>
            <a:graphicFrameLocks noGrp="1"/>
          </p:cNvGraphicFramePr>
          <p:nvPr>
            <p:ph idx="1"/>
            <p:extLst>
              <p:ext uri="{D42A27DB-BD31-4B8C-83A1-F6EECF244321}">
                <p14:modId xmlns:p14="http://schemas.microsoft.com/office/powerpoint/2010/main" xmlns="" val="3625641988"/>
              </p:ext>
            </p:extLst>
          </p:nvPr>
        </p:nvGraphicFramePr>
        <p:xfrm>
          <a:off x="1269876" y="1267458"/>
          <a:ext cx="9598025" cy="46761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3142564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3812" y="274638"/>
            <a:ext cx="9144000" cy="1096962"/>
          </a:xfrm>
        </p:spPr>
        <p:txBody>
          <a:bodyPr>
            <a:normAutofit/>
          </a:bodyPr>
          <a:lstStyle/>
          <a:p>
            <a:r>
              <a:rPr lang="en-US" sz="3600" b="1" dirty="0">
                <a:latin typeface="Tw Cen MT" panose="020B0602020104020603" pitchFamily="34" charset="0"/>
              </a:rPr>
              <a:t>Recruitment System</a:t>
            </a:r>
          </a:p>
        </p:txBody>
      </p:sp>
      <p:sp>
        <p:nvSpPr>
          <p:cNvPr id="3" name="Footer Placeholder 2"/>
          <p:cNvSpPr>
            <a:spLocks noGrp="1"/>
          </p:cNvSpPr>
          <p:nvPr>
            <p:ph type="ftr" sz="quarter" idx="11"/>
          </p:nvPr>
        </p:nvSpPr>
        <p:spPr>
          <a:xfrm>
            <a:off x="4801740" y="6518274"/>
            <a:ext cx="5864674" cy="320676"/>
          </a:xfrm>
        </p:spPr>
        <p:txBody>
          <a:bodyPr/>
          <a:lstStyle/>
          <a:p>
            <a:r>
              <a:rPr lang="en-US" dirty="0"/>
              <a:t>Organization Visiting: LafargeHolcim Bangladesh Limited</a:t>
            </a:r>
          </a:p>
        </p:txBody>
      </p:sp>
      <p:sp>
        <p:nvSpPr>
          <p:cNvPr id="7" name="Slide Number Placeholder 6"/>
          <p:cNvSpPr>
            <a:spLocks noGrp="1"/>
          </p:cNvSpPr>
          <p:nvPr>
            <p:ph type="sldNum" sz="quarter" idx="12"/>
          </p:nvPr>
        </p:nvSpPr>
        <p:spPr/>
        <p:txBody>
          <a:bodyPr/>
          <a:lstStyle/>
          <a:p>
            <a:fld id="{5382E9EE-A870-438B-947A-FF671DFAFC96}" type="slidenum">
              <a:rPr lang="en-US" smtClean="0"/>
              <a:pPr/>
              <a:t>9</a:t>
            </a:fld>
            <a:endParaRPr lang="en-US"/>
          </a:p>
        </p:txBody>
      </p:sp>
      <p:sp>
        <p:nvSpPr>
          <p:cNvPr id="9" name="Content Placeholder 13"/>
          <p:cNvSpPr txBox="1">
            <a:spLocks/>
          </p:cNvSpPr>
          <p:nvPr/>
        </p:nvSpPr>
        <p:spPr>
          <a:xfrm>
            <a:off x="1089350" y="1899406"/>
            <a:ext cx="7165302"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endParaRPr lang="en-US" sz="2800" dirty="0">
              <a:latin typeface="Tw Cen MT" panose="020B0602020104020603" pitchFamily="34" charset="0"/>
            </a:endParaRPr>
          </a:p>
        </p:txBody>
      </p:sp>
      <p:sp>
        <p:nvSpPr>
          <p:cNvPr id="8" name="Content Placeholder 13"/>
          <p:cNvSpPr txBox="1">
            <a:spLocks/>
          </p:cNvSpPr>
          <p:nvPr/>
        </p:nvSpPr>
        <p:spPr>
          <a:xfrm>
            <a:off x="1089350" y="1052736"/>
            <a:ext cx="9577064" cy="51138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baseline="0">
                <a:solidFill>
                  <a:schemeClr val="tx1"/>
                </a:solidFill>
                <a:latin typeface="+mn-lt"/>
                <a:ea typeface="+mn-ea"/>
                <a:cs typeface="+mn-cs"/>
              </a:defRPr>
            </a:lvl9pPr>
          </a:lstStyle>
          <a:p>
            <a:pPr marL="0" indent="0">
              <a:buNone/>
            </a:pPr>
            <a:endParaRPr lang="en-US" sz="2800" dirty="0">
              <a:latin typeface="Tw Cen MT" panose="020B0602020104020603" pitchFamily="34" charset="0"/>
            </a:endParaRPr>
          </a:p>
          <a:p>
            <a:r>
              <a:rPr lang="en-US" sz="2800" dirty="0">
                <a:latin typeface="Tw Cen MT" panose="020B0602020104020603" pitchFamily="34" charset="0"/>
              </a:rPr>
              <a:t>Eligible applicants are interviewed</a:t>
            </a:r>
          </a:p>
          <a:p>
            <a:r>
              <a:rPr lang="en-US" sz="2800" dirty="0">
                <a:latin typeface="Tw Cen MT" panose="020B0602020104020603" pitchFamily="34" charset="0"/>
              </a:rPr>
              <a:t>Successful applicants are sent offer letters</a:t>
            </a:r>
          </a:p>
          <a:p>
            <a:r>
              <a:rPr lang="en-US" sz="2800" dirty="0">
                <a:latin typeface="Tw Cen MT" panose="020B0602020104020603" pitchFamily="34" charset="0"/>
              </a:rPr>
              <a:t>Offer letter contains all the terms of employment and organizational regulations</a:t>
            </a:r>
          </a:p>
          <a:p>
            <a:r>
              <a:rPr lang="en-US" sz="2800" dirty="0">
                <a:latin typeface="Tw Cen MT" panose="020B0602020104020603" pitchFamily="34" charset="0"/>
              </a:rPr>
              <a:t>LafargeHolcim is seeking to recruit, develop, and retain the best talent to help us meet the challenges and opportunities of the future</a:t>
            </a:r>
            <a:r>
              <a:rPr lang="en-US" dirty="0"/>
              <a:t/>
            </a:r>
            <a:br>
              <a:rPr lang="en-US" dirty="0"/>
            </a:br>
            <a:endParaRPr lang="en-US" dirty="0"/>
          </a:p>
          <a:p>
            <a:pPr marL="0" indent="0">
              <a:buNone/>
            </a:pPr>
            <a:r>
              <a:rPr lang="en-US" dirty="0"/>
              <a:t>Read more: </a:t>
            </a:r>
            <a:r>
              <a:rPr lang="en-US" dirty="0">
                <a:hlinkClick r:id="rId3"/>
              </a:rPr>
              <a:t>http://www.lafargeholcim.com/careers#ixzz4wMI9kCvW</a:t>
            </a:r>
            <a:r>
              <a:rPr lang="en-US" dirty="0"/>
              <a:t> </a:t>
            </a:r>
            <a:br>
              <a:rPr lang="en-US" dirty="0"/>
            </a:br>
            <a:r>
              <a:rPr lang="en-US" dirty="0"/>
              <a:t>Follow </a:t>
            </a:r>
            <a:r>
              <a:rPr lang="en-US" dirty="0" smtClean="0"/>
              <a:t>on</a:t>
            </a:r>
            <a:r>
              <a:rPr lang="en-US" dirty="0" smtClean="0"/>
              <a:t>: </a:t>
            </a:r>
            <a:r>
              <a:rPr lang="en-US" dirty="0">
                <a:hlinkClick r:id="rId4"/>
              </a:rPr>
              <a:t>@LafargeHolcim on Twitter</a:t>
            </a:r>
            <a:r>
              <a:rPr lang="en-US" dirty="0"/>
              <a:t> | </a:t>
            </a:r>
            <a:r>
              <a:rPr lang="en-US" dirty="0">
                <a:hlinkClick r:id="rId5"/>
              </a:rPr>
              <a:t>LafargeHolcim on Facebook</a:t>
            </a:r>
            <a:r>
              <a:rPr lang="en-US" dirty="0"/>
              <a:t/>
            </a:r>
            <a:br>
              <a:rPr lang="en-US" dirty="0"/>
            </a:br>
            <a:endParaRPr lang="en-US" dirty="0"/>
          </a:p>
          <a:p>
            <a:endParaRPr lang="en-US" sz="2800" dirty="0">
              <a:latin typeface="Tw Cen MT" panose="020B0602020104020603" pitchFamily="34" charset="0"/>
            </a:endParaRPr>
          </a:p>
        </p:txBody>
      </p:sp>
      <p:pic>
        <p:nvPicPr>
          <p:cNvPr id="10" name="Picture 9">
            <a:extLst>
              <a:ext uri="{FF2B5EF4-FFF2-40B4-BE49-F238E27FC236}">
                <a16:creationId xmlns:a16="http://schemas.microsoft.com/office/drawing/2014/main" xmlns="" id="{70F10C59-7CD3-4791-A225-7655CFFC36C8}"/>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9838828" y="274638"/>
            <a:ext cx="2016223" cy="1096962"/>
          </a:xfrm>
          <a:prstGeom prst="rect">
            <a:avLst/>
          </a:prstGeom>
        </p:spPr>
      </p:pic>
      <p:sp>
        <p:nvSpPr>
          <p:cNvPr id="16" name="Date Placeholder 15">
            <a:extLst>
              <a:ext uri="{FF2B5EF4-FFF2-40B4-BE49-F238E27FC236}">
                <a16:creationId xmlns:a16="http://schemas.microsoft.com/office/drawing/2014/main" xmlns="" id="{C4E12081-B1A4-46E4-9363-D3F934751CF3}"/>
              </a:ext>
            </a:extLst>
          </p:cNvPr>
          <p:cNvSpPr>
            <a:spLocks noGrp="1"/>
          </p:cNvSpPr>
          <p:nvPr>
            <p:ph type="dt" sz="half" idx="10"/>
          </p:nvPr>
        </p:nvSpPr>
        <p:spPr>
          <a:xfrm>
            <a:off x="190500" y="6518275"/>
            <a:ext cx="1676400" cy="320675"/>
          </a:xfrm>
          <a:prstGeom prst="rect">
            <a:avLst/>
          </a:prstGeom>
        </p:spPr>
        <p:txBody>
          <a:bodyPr wrap="none">
            <a:spAutoFit/>
          </a:bodyPr>
          <a:lstStyle/>
          <a:p>
            <a:r>
              <a:rPr lang="en-US"/>
              <a:t>26/09/2017</a:t>
            </a:r>
            <a:endParaRPr lang="en-US" dirty="0"/>
          </a:p>
        </p:txBody>
      </p:sp>
    </p:spTree>
    <p:extLst>
      <p:ext uri="{BB962C8B-B14F-4D97-AF65-F5344CB8AC3E}">
        <p14:creationId xmlns:p14="http://schemas.microsoft.com/office/powerpoint/2010/main" xmlns="" val="41399535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1" id="{BF5B1CF5-FC3D-4ACD-85AB-FE528DBEAFA7}" vid="{9A4E358B-7E56-4037-B84F-394D55869257}"/>
    </a:ext>
  </a:extLst>
</a:theme>
</file>

<file path=ppt/theme/theme2.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31E73-3400-43EB-B8BB-CAAED88672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0</TotalTime>
  <Words>731</Words>
  <Application>Microsoft Office PowerPoint</Application>
  <PresentationFormat>Custom</PresentationFormat>
  <Paragraphs>157</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Organization Visiting: LAFArGEHOLCIM bangladesh LTD. </vt:lpstr>
      <vt:lpstr>Presented by</vt:lpstr>
      <vt:lpstr>Presentation Outline</vt:lpstr>
      <vt:lpstr>Aim of the Visit</vt:lpstr>
      <vt:lpstr>About the Organization: LAFARGEHolcim BD LTD.</vt:lpstr>
      <vt:lpstr>Vision and Values: LAFARGEHolcim BD LTD.</vt:lpstr>
      <vt:lpstr>Organizational Structure: LAFARGEHolcim BD LTD.</vt:lpstr>
      <vt:lpstr> Managerial Hierarchy (management level)</vt:lpstr>
      <vt:lpstr>Recruitment System</vt:lpstr>
      <vt:lpstr>Orienting new employees</vt:lpstr>
      <vt:lpstr>Culture of the Organization</vt:lpstr>
      <vt:lpstr>Culture of the Organization</vt:lpstr>
      <vt:lpstr>Culture of the Organization</vt:lpstr>
      <vt:lpstr>Informal Culture of the Organization</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2016-02-14T15:04:46Z</dcterms:created>
  <dcterms:modified xsi:type="dcterms:W3CDTF">2017-10-24T03:44:26Z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TC028010949991</vt:lpwstr>
  </property>
</Properties>
</file>