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Organization visit: wedevs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B6003-8B1D-4AFD-A22C-234E9237CA6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Organization visit: wedevs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205B9-28E2-48A1-9B23-42B315FF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Organization visit: wedevs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DC2E-113C-4A27-A2FD-A37A2533DAEC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Organization visit: wedevs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CFB99-946C-4588-AB90-2F57B716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3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7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7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0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3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CFB99-946C-4588-AB90-2F57B71612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5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8933-C397-4737-B76E-CFD3D638E23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D5F6-CED3-4E8D-8FB9-589FF38C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368490"/>
            <a:ext cx="9921921" cy="34119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Arial Black" panose="020B0A04020102020204" pitchFamily="34" charset="0"/>
              </a:rPr>
              <a:t>Organization Visit:</a:t>
            </a:r>
          </a:p>
          <a:p>
            <a:pPr algn="ctr"/>
            <a:r>
              <a:rPr lang="en-US" sz="6000" dirty="0" err="1">
                <a:latin typeface="Arial Black" panose="020B0A04020102020204" pitchFamily="34" charset="0"/>
              </a:rPr>
              <a:t>w</a:t>
            </a:r>
            <a:r>
              <a:rPr lang="en-US" sz="6000" dirty="0" err="1" smtClean="0">
                <a:latin typeface="Arial Black" panose="020B0A04020102020204" pitchFamily="34" charset="0"/>
              </a:rPr>
              <a:t>edevs</a:t>
            </a:r>
            <a:endParaRPr lang="en-US" sz="6000" dirty="0" smtClean="0">
              <a:latin typeface="Arial Black" panose="020B0A04020102020204" pitchFamily="34" charset="0"/>
            </a:endParaRP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Course </a:t>
            </a:r>
            <a:r>
              <a:rPr lang="en-US" sz="2800" b="1" dirty="0">
                <a:latin typeface="Arial Black" panose="020B0A04020102020204" pitchFamily="34" charset="0"/>
              </a:rPr>
              <a:t>Name: Business Studies for Engineers</a:t>
            </a:r>
            <a:endParaRPr lang="en-US" sz="2800" dirty="0">
              <a:latin typeface="Arial Black" panose="020B0A04020102020204" pitchFamily="34" charset="0"/>
            </a:endParaRPr>
          </a:p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Course Code: BUS 405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3957851"/>
            <a:ext cx="9171295" cy="2565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Supervised by-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Md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Iftekharul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Amin</a:t>
            </a:r>
            <a:endParaRPr lang="en-US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Assistant Professor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Institute of Business Administration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University Of Dhaka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6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Managerial Hierarchy 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51776" y="2470246"/>
            <a:ext cx="2538483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CEO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6121018" y="3398294"/>
            <a:ext cx="6827" cy="627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3998792"/>
            <a:ext cx="6851174" cy="545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594374" y="4026089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43200" y="3998792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14190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40089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Content  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4734" y="5022380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Business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91263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Sales/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Marketing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Managerial Hierarchy 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51776" y="2470246"/>
            <a:ext cx="2538483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CTO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6121018" y="3398294"/>
            <a:ext cx="6827" cy="627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83391" y="4026092"/>
            <a:ext cx="8488908" cy="545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385942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83391" y="4026090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03903" y="4080684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1776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0060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Design &amp; Frontend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4552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Lead developer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(Project manager)</a:t>
            </a:r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9044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Lead Developer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Dokan</a:t>
            </a:r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83643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Lead Developer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(ERP)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Managerial Hierarchy 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8542" y="2019868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51776" y="2470246"/>
            <a:ext cx="2538483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6121018" y="3398294"/>
            <a:ext cx="6827" cy="627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3998792"/>
            <a:ext cx="6851174" cy="545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594374" y="4026089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43200" y="3998792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14190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40089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Support  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24734" y="5022380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HR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91263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Head of Accounts </a:t>
            </a:r>
          </a:p>
        </p:txBody>
      </p:sp>
    </p:spTree>
    <p:extLst>
      <p:ext uri="{BB962C8B-B14F-4D97-AF65-F5344CB8AC3E}">
        <p14:creationId xmlns:p14="http://schemas.microsoft.com/office/powerpoint/2010/main" val="30409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Recruitment System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1651380" y="2163164"/>
            <a:ext cx="4817659" cy="832513"/>
          </a:xfrm>
          <a:prstGeom prst="snip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Screening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2221170" y="3094633"/>
            <a:ext cx="4817659" cy="832513"/>
          </a:xfrm>
          <a:prstGeom prst="snip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Phone 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Interview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2951325" y="4026102"/>
            <a:ext cx="4817659" cy="832513"/>
          </a:xfrm>
          <a:prstGeom prst="snipRound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Face to Face 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Interview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3497236" y="4967798"/>
            <a:ext cx="4875663" cy="832513"/>
          </a:xfrm>
          <a:prstGeom prst="snip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Written 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Examination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4198392" y="5882198"/>
            <a:ext cx="4817659" cy="832513"/>
          </a:xfrm>
          <a:prstGeom prst="snip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Practical 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Project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2899" y="2344000"/>
            <a:ext cx="1965278" cy="15012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Make an </a:t>
            </a:r>
            <a:r>
              <a:rPr lang="en-U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offer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Orienting New Employees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All new employees must go through a three months training to cope with the organization’s working environment</a:t>
            </a: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Current employees of the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department are encouraged to hold informal workplace related discussions with new employees on topics such as goal, vision and history of the company</a:t>
            </a: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Culture Of The Organization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 of management: Omnipotent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Expressing gratitude for work done is highly encouraged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and ownership is always given to innovative ideas</a:t>
            </a: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Culture Of The Organization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Employees with innovative ideas are assigned leading roles in transforming their ideas into reality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All tasks must be approved by immediate line manager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Employees with significant contribution to the organization are awarded Chairman’s Award.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Culture Of The Organization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Customers are directly communicate with support team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Policies are employee oriented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Technological changes are adopted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Long term plan oriented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Culture Of The Organization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Employee performance is evaluated 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quantitatively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using PMP 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after 4-6 months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All permanent employees no matter where they stand in the organizational hierarchy can contribute to the company’s strategic decisions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Policies have been known to change based on feedback collected from employees</a:t>
            </a:r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Informal Culture 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Many employees have their own workplace 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nicknames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Birthdays are celebrated by cutting cakes and giving cards both of which are sponsored by the employee’s immediate in line manager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Weekly/bi weekly a party is held on Saturday</a:t>
            </a:r>
          </a:p>
          <a:p>
            <a:r>
              <a:rPr lang="en-US" sz="2800" dirty="0" smtClean="0"/>
              <a:t> 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Presented by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Group 5</a:t>
            </a:r>
          </a:p>
          <a:p>
            <a:endParaRPr lang="en-US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0816. Imam Hossain </a:t>
            </a:r>
            <a:r>
              <a:rPr lang="en-US" sz="28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Kawser</a:t>
            </a:r>
            <a:endParaRPr lang="en-US" sz="28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lvl="1"/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0817. Atiq Ahammed</a:t>
            </a:r>
          </a:p>
          <a:p>
            <a:pPr lvl="1"/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0818. </a:t>
            </a:r>
            <a:r>
              <a:rPr lang="en-US" sz="28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Hasan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Tarek</a:t>
            </a:r>
            <a:endParaRPr lang="en-US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13650" y="6341066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Employee Termination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Employees can quit their work, be terminated from work or be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dismissed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Employees are dismissed if and only if they are known to have made a significant mistake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If any employee wants to quit, he/she must inform the senior at least 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month before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Dismissed or self-quit employees get 1 month’s extra payment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Memories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78472" y="382137"/>
            <a:ext cx="4203508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09830" y="2060812"/>
            <a:ext cx="5022375" cy="379748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9830" y="6053624"/>
            <a:ext cx="5022375" cy="70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With </a:t>
            </a:r>
            <a:r>
              <a:rPr lang="en-US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Nizam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Uddin, COO of </a:t>
            </a:r>
            <a:r>
              <a:rPr lang="en-US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wedevs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AE501AE8-9A30-475B-AB56-2995A610897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78472" y="382137"/>
            <a:ext cx="4203508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1342" y="2709923"/>
            <a:ext cx="5752533" cy="2626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Thank You</a:t>
            </a:r>
            <a:endParaRPr lang="en-US" sz="8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Presentation outline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Aim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of the visit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About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Organization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Office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Description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Hierarchical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Structure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Recruitment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System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Culture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of Organization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Employee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Termination 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Aim of the visit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To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study the organizational culture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Know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about the structure of an organization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Get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an idea about the relationship between manager and employees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Know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about environment of an organization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6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About the organization: </a:t>
            </a:r>
            <a:r>
              <a:rPr lang="en-US" sz="3600" dirty="0" err="1" smtClean="0">
                <a:latin typeface="Arial Black" panose="020B0A04020102020204" pitchFamily="34" charset="0"/>
              </a:rPr>
              <a:t>wedevs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WordPress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based product company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Passionate about source code development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Start journey in Bangladesh in May 2012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Global perspective : Polycentric attribute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Business policy : Exporting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Mission &amp; Vision: </a:t>
            </a:r>
            <a:r>
              <a:rPr lang="en-US" sz="3600" dirty="0" err="1" smtClean="0">
                <a:latin typeface="Arial Black" panose="020B0A04020102020204" pitchFamily="34" charset="0"/>
              </a:rPr>
              <a:t>wedevs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Mission: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Provide with the most reliable, workable and effective </a:t>
            </a:r>
            <a:r>
              <a:rPr lang="en-US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WordPress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Customer satisfaction is the priority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 success is the win 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Vision: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To become the most customer-focused International </a:t>
            </a: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WordPress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solutions </a:t>
            </a:r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provider</a:t>
            </a:r>
          </a:p>
          <a:p>
            <a:endParaRPr lang="en-US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Unit of the organization: </a:t>
            </a:r>
            <a:r>
              <a:rPr lang="en-US" sz="3600" dirty="0" err="1" smtClean="0">
                <a:latin typeface="Arial Black" panose="020B0A04020102020204" pitchFamily="34" charset="0"/>
              </a:rPr>
              <a:t>wedevs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>
                <a:solidFill>
                  <a:schemeClr val="tx1"/>
                </a:solidFill>
                <a:latin typeface="Arial Black" panose="020B0A04020102020204" pitchFamily="34" charset="0"/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edevs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has 7 fundamental units: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Business Development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Support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Software Development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Design &amp; Frontend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Sales &amp; Market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HR &amp; Accounting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 Development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Office Description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3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Location: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Level-3, House - 1005, </a:t>
            </a: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Avenue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- 11, Road - 09, </a:t>
            </a: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Mirpur</a:t>
            </a:r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DOHS, </a:t>
            </a:r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Dhaka 1216. 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0059" y="423081"/>
            <a:ext cx="9921921" cy="132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Managerial Hierarchy 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371" y="2019869"/>
            <a:ext cx="9171295" cy="4503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341067"/>
            <a:ext cx="996288" cy="365125"/>
          </a:xfrm>
        </p:spPr>
        <p:txBody>
          <a:bodyPr/>
          <a:lstStyle/>
          <a:p>
            <a:fld id="{C881B5FF-96A0-4A48-9D90-ACBE242BAA44}" type="datetime1">
              <a:rPr lang="en-US" b="1" smtClean="0">
                <a:solidFill>
                  <a:schemeClr val="tx1"/>
                </a:solidFill>
              </a:rPr>
              <a:t>10/24/2017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77767" y="6341067"/>
            <a:ext cx="394648" cy="365125"/>
          </a:xfrm>
        </p:spPr>
        <p:txBody>
          <a:bodyPr/>
          <a:lstStyle/>
          <a:p>
            <a:fld id="{90AAD5F6-CED3-4E8D-8FB9-589FF38C9F4E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94374" y="382137"/>
            <a:ext cx="1487606" cy="14057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51776" y="2470246"/>
            <a:ext cx="2538483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Chairman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6121018" y="3398294"/>
            <a:ext cx="6827" cy="627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83391" y="4026092"/>
            <a:ext cx="8488908" cy="545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385942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83391" y="4026090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03903" y="4080684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1776" y="4053387"/>
            <a:ext cx="0" cy="9416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0060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Managing Director 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4552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CEO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9044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CTO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83643" y="5022379"/>
            <a:ext cx="2006222" cy="9280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COO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658</Words>
  <Application>Microsoft Office PowerPoint</Application>
  <PresentationFormat>Widescreen</PresentationFormat>
  <Paragraphs>263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 Ahammed</dc:creator>
  <cp:lastModifiedBy>Atiq Ahammed</cp:lastModifiedBy>
  <cp:revision>56</cp:revision>
  <dcterms:created xsi:type="dcterms:W3CDTF">2017-10-09T17:42:46Z</dcterms:created>
  <dcterms:modified xsi:type="dcterms:W3CDTF">2017-10-24T07:06:16Z</dcterms:modified>
</cp:coreProperties>
</file>