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Permanent Marker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rgbClr val="45818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753900" y="656625"/>
            <a:ext cx="7915800" cy="220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914400" lvl="0" indent="457200" algn="l">
              <a:spcBef>
                <a:spcPts val="0"/>
              </a:spcBef>
              <a:buNone/>
            </a:pPr>
            <a:r>
              <a:rPr lang="en" sz="3600"/>
              <a:t>Organization Visiting</a:t>
            </a:r>
          </a:p>
          <a:p>
            <a:pPr marL="914400" lvl="0" indent="457200" algn="l" rtl="0">
              <a:spcBef>
                <a:spcPts val="0"/>
              </a:spcBef>
              <a:buNone/>
            </a:pPr>
            <a:r>
              <a:rPr lang="en" sz="3600"/>
              <a:t>   Brain Station-23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457200">
              <a:spcBef>
                <a:spcPts val="0"/>
              </a:spcBef>
              <a:buNone/>
            </a:pPr>
            <a:r>
              <a:rPr lang="en" sz="2400"/>
              <a:t>Course Name: Business Studies For Engineers</a:t>
            </a:r>
          </a:p>
          <a:p>
            <a:pPr marL="457200" lvl="0" indent="457200">
              <a:spcBef>
                <a:spcPts val="0"/>
              </a:spcBef>
              <a:buNone/>
            </a:pPr>
            <a:r>
              <a:rPr lang="en" sz="2400"/>
              <a:t>Course Code:   BUS 405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680300" y="3052050"/>
            <a:ext cx="5992500" cy="181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Supervised By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Mr. Md. Iftekharul Amin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Assistant Professor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Institute of Business Administration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University Of Dhaka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73D9-2F8A-41FC-8C90-984204F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Recruitment System: Brain Station-23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F45B-AFA2-4F4E-B9AC-D526B5989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Software Engineer:</a:t>
            </a:r>
          </a:p>
          <a:p>
            <a:pPr marL="914400" lvl="1" indent="-317500">
              <a:lnSpc>
                <a:spcPct val="100000"/>
              </a:lnSpc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Asks cv from candidate</a:t>
            </a:r>
          </a:p>
          <a:p>
            <a:pPr marL="914400" lvl="1" indent="-317500">
              <a:lnSpc>
                <a:spcPct val="100000"/>
              </a:lnSpc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Makes short list of CV based on marks and basic test</a:t>
            </a:r>
          </a:p>
          <a:p>
            <a:pPr marL="914400" lvl="1" indent="-317500">
              <a:lnSpc>
                <a:spcPct val="100000"/>
              </a:lnSpc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Takes interview</a:t>
            </a:r>
          </a:p>
          <a:p>
            <a:pPr marL="914400" lvl="1" indent="-317500">
              <a:lnSpc>
                <a:spcPct val="100000"/>
              </a:lnSpc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Sends  offer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4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Orienting New Employees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30725"/>
            <a:ext cx="8520600" cy="35510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Introduce the new employee to other members of immediate staff and other key department members.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Provide information on obtaining a ID card and parking permit.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Provide general orientation to office and departmental policies and procedures.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Provide organisational overview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Include topics relevant to the employee’s department.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Culture Of The Organization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4202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All activities are performed with compliance in mind i.e. compliance with local and international regulations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Expressing gratitude for work done is highly encouraged 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Credit and ownership is always given to innovative ideas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Employees with innovative ideas are assigned leading roles in transforming their ideas into reality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Culture Of The Organization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8F8F8"/>
                </a:solidFill>
              </a:rPr>
              <a:t>Practice multitasking to a great extent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8F8F8"/>
                </a:solidFill>
              </a:rPr>
              <a:t>Weekly two days off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8F8F8"/>
                </a:solidFill>
              </a:rPr>
              <a:t>Daily 9 am to 5 pm working hours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8F8F8"/>
                </a:solidFill>
              </a:rPr>
              <a:t>Transparent and respectful to others.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8F8F8"/>
                </a:solidFill>
              </a:rPr>
              <a:t>All tasks must be approved by the project manager.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78" y="0"/>
            <a:ext cx="67508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545500" y="1613875"/>
            <a:ext cx="7337400" cy="132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Thank You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416300" y="64325"/>
            <a:ext cx="3076500" cy="119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51100" y="1272750"/>
            <a:ext cx="8148300" cy="271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Group-6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Chinmoy Acharjee				BSSE 0819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Sumaya Akther Shammee			BSSE 0821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Khayrul Islam Olife	</a:t>
            </a: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BSSE 0822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3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Outline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38750" y="1102800"/>
            <a:ext cx="8520600" cy="350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Aim of the visit </a:t>
            </a:r>
          </a:p>
          <a:p>
            <a:pPr marL="457200" lvl="0" indent="-3683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About the Organization </a:t>
            </a:r>
          </a:p>
          <a:p>
            <a:pPr marL="457200" lvl="0" indent="-3683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Office Description  </a:t>
            </a:r>
          </a:p>
          <a:p>
            <a:pPr marL="457200" lvl="0" indent="-3683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Hierarchical Structure </a:t>
            </a:r>
          </a:p>
          <a:p>
            <a:pPr marL="457200" lvl="0" indent="-3683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Recruitment System 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Culture of Organization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8717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 Of The Visit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010900"/>
            <a:ext cx="8520600" cy="3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</a:rPr>
              <a:t>To study the organizational culture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</a:rPr>
              <a:t>Know about the structure of an organization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</a:rPr>
              <a:t>Get an idea about the relationship between manager and                employees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1"/>
                </a:solidFill>
              </a:rPr>
              <a:t> Know about environment of an organization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9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Organization: Brain Station-23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A globally leading one of the best software development companies in Bangladesh.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Started its journey in 2006.</a:t>
            </a:r>
          </a:p>
          <a:p>
            <a:pPr marL="457200" lvl="0" indent="-3683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Was initiated with outsourcing the product into the global market.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Vision And Values: Brain Station-23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18675"/>
            <a:ext cx="8520600" cy="367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96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Vision : To become an internationally respected information technology company providing best in class solutions based on network, assets and people.</a:t>
            </a:r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Values: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Integrity and Transparency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Ownership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Passionate about work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Excellence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1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Structure: Brain Station -23</a:t>
            </a:r>
          </a:p>
        </p:txBody>
      </p:sp>
      <p:pic>
        <p:nvPicPr>
          <p:cNvPr id="122" name="Shape 122" descr="Untitled Diagram (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825" y="982175"/>
            <a:ext cx="4629450" cy="39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Office Description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FFFFFF"/>
                </a:solidFill>
              </a:rPr>
              <a:t>Address: 8th floor, Plot#2, Amtali,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FFFFFF"/>
                </a:solidFill>
              </a:rPr>
              <a:t>Bir Uttam AK Khandakar RD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FFFFFF"/>
                </a:solidFill>
              </a:rPr>
              <a:t>Mohakhali Commercial Area,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FFFFFF"/>
                </a:solidFill>
              </a:rPr>
              <a:t>Dhaka-1212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Recruitment System: Brain Station-23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</a:rPr>
              <a:t>Junior Software Engineer:</a:t>
            </a:r>
            <a:r>
              <a:rPr lang="en" dirty="0">
                <a:solidFill>
                  <a:schemeClr val="lt1"/>
                </a:solidFill>
              </a:rPr>
              <a:t>	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Company asks for CV from candidate</a:t>
            </a:r>
            <a:r>
              <a:rPr lang="en-US" sz="1800" dirty="0">
                <a:solidFill>
                  <a:schemeClr val="lt1"/>
                </a:solidFill>
              </a:rPr>
              <a:t>s</a:t>
            </a:r>
            <a:endParaRPr lang="en" sz="1800" dirty="0">
              <a:solidFill>
                <a:schemeClr val="lt1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Makes short list of CV based on marks and basic test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Takes a written test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Takes interview based on written test result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</a:rPr>
              <a:t>Sends offer letter to the selected candidates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/>
              <a:t>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379</Words>
  <Application>Microsoft Office PowerPoint</Application>
  <PresentationFormat>On-screen Show (16:9)</PresentationFormat>
  <Paragraphs>78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</vt:lpstr>
      <vt:lpstr>Permanent Marker</vt:lpstr>
      <vt:lpstr>Arial</vt:lpstr>
      <vt:lpstr>Geometric</vt:lpstr>
      <vt:lpstr>Organization Visiting    Brain Station-23  Course Name: Business Studies For Engineers Course Code:   BUS 405</vt:lpstr>
      <vt:lpstr>PowerPoint Presentation</vt:lpstr>
      <vt:lpstr>Presentation Outline</vt:lpstr>
      <vt:lpstr>Aim Of The Visit</vt:lpstr>
      <vt:lpstr>About The Organization: Brain Station-23</vt:lpstr>
      <vt:lpstr>Vision And Values: Brain Station-23</vt:lpstr>
      <vt:lpstr>Hierarchical Structure: Brain Station -23</vt:lpstr>
      <vt:lpstr>Office Description</vt:lpstr>
      <vt:lpstr>Recruitment System: Brain Station-23</vt:lpstr>
      <vt:lpstr>Recruitment System: Brain Station-23</vt:lpstr>
      <vt:lpstr>Orienting New Employees</vt:lpstr>
      <vt:lpstr>Culture Of The Organization</vt:lpstr>
      <vt:lpstr>Culture Of The Organization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Visiting    Brain Station-23  Course Name: Business Studies For Engineers Course Code:   BUS 405</dc:title>
  <cp:lastModifiedBy>Shammy</cp:lastModifiedBy>
  <cp:revision>4</cp:revision>
  <dcterms:modified xsi:type="dcterms:W3CDTF">2017-10-24T07:59:17Z</dcterms:modified>
</cp:coreProperties>
</file>