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57" r:id="rId5"/>
    <p:sldId id="260" r:id="rId6"/>
    <p:sldId id="272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0" r:id="rId15"/>
    <p:sldId id="271" r:id="rId16"/>
    <p:sldId id="269" r:id="rId17"/>
    <p:sldId id="275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04A1E"/>
    <a:srgbClr val="F6F8FC"/>
    <a:srgbClr val="192610"/>
    <a:srgbClr val="33502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73E9-F83E-4A28-BF42-7D110A396D2C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209A2-7B70-406B-8A97-1651CD17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209A2-7B70-406B-8A97-1651CD175B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2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8F0B-DF9B-4735-8F54-D0DEC202D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2162-5830-4647-B885-627073AAE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D980-51DE-4548-B0A2-2A893940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E3FE0-9FE5-4466-8A5D-6D365739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D9FD-4737-4F9F-98F6-19A42669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AB25-F226-4DCD-A069-843A1150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1B53C-5F59-4C79-A19B-9BEB8BD9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12C0-87BE-4FFE-B9C1-6AA1DCD6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40D3-2F8B-4336-B719-1D62BFB2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C6BC-19DA-40A8-BCE8-296B019C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78E56-C8F3-4DEE-99A0-355B4A114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ED850-658D-4AC0-BF86-72B692E76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015F-F8B2-4F40-8374-870CA271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D2B0-141A-431A-8473-03E0DB1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1F6B-83F4-45B4-AE22-741749FA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B2A0-DCEC-4108-A819-6423549D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D6DE-436D-40D7-9B80-A7EB3E5C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BC8D-8AE1-47CA-B1D1-07F08D68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3C68-E2C5-4900-80F3-AB0B6A6B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785B-D1AD-4896-B7F8-1C7E15C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EE12-93AA-4178-B470-CB6F83C9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70D1-284E-4476-A2A9-2CB384F5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5F29D-F27A-4CF3-9CE0-B757BF8B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6AAD8-B489-467B-B612-EBC72CBE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9A45-3C24-47CA-8415-1FE8EA6E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7FEB-FE52-4B65-B0F0-BB69AD6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9D59-B5EE-42B9-A0F2-8F152C68C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D16E5-2D55-402B-A1A0-8E7513B0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AA536-83B1-49E3-BB91-6362EAC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34BD-8934-4040-842F-B45AF01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02BDE-4088-4825-B0BC-C89683F3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5E5C-0F18-4FE4-B144-216EFB45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07E2C-09F6-464A-8989-4C51F08E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BB3C-3119-4F60-A4C3-96D034058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F52B0-95D3-4492-9898-F75176195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7556D-26F7-4C83-B2C6-F608177A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96660-B449-4164-A714-C92B9D7C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C9E99-BDCA-492C-8F3B-A4058215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73258-FECB-4008-8B6C-FEDFBE4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35CA-7D3C-4221-9AB5-BC329615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6A8F1-395C-406D-9133-91CAEE28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574DE-95FE-4B1F-8974-13ED35CE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AF0A-4BE8-4639-B6BE-CBD990E8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5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02B94-0007-4813-BB4C-EBB69D64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88C34-9A07-4ABB-930B-5D310FE0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01A0-7270-4039-B8D5-90D3F556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4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9E17-5D5B-439E-9D91-D33C5B9E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F5DC-48A3-4399-8696-B1457604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0412-59A9-4366-A3DA-A1BF0CFC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8526-BF0F-4E52-8DC6-32A49452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DDB44-1C8E-4454-9DFC-BE8F2214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5B81C-5C0B-42ED-9CAA-3F6C8979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0714-3E01-4476-805E-8A61504F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2ACEE-21C6-4644-B8EF-2DFD0AAB2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BCA8-56E0-4B5A-9A08-CC81B296A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D3F1D-CDCC-4CE6-97F0-3367A408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A8C3E-1117-4311-8A99-D89577B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A33D-23B6-470D-B508-52964CA1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C188F-1868-4D2A-84E8-84FB68B8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0F1A-C888-4DA1-A8D9-2BA7310B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5BFB-CCF2-4743-88E8-5DA2CE2B2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4ABA-FDA9-43ED-BD88-BABBE330305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657C-B0E8-4BFE-AE1C-B4C3EDA7F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49FC-5637-43E0-B25D-447CBB914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7238-0C19-468D-B29B-8287DA88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38ADC0-901D-4685-A0EB-1426E231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88" y="1247359"/>
            <a:ext cx="6456224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9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92659-40EA-4275-B937-2F3D8804B739}"/>
              </a:ext>
            </a:extLst>
          </p:cNvPr>
          <p:cNvGrpSpPr/>
          <p:nvPr/>
        </p:nvGrpSpPr>
        <p:grpSpPr>
          <a:xfrm>
            <a:off x="2490923" y="1146285"/>
            <a:ext cx="6897528" cy="4711058"/>
            <a:chOff x="2490923" y="1146285"/>
            <a:chExt cx="6897528" cy="47110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08A716-1C8C-443D-8D2A-2980F7FB4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923" y="1188489"/>
              <a:ext cx="1817162" cy="1817162"/>
            </a:xfrm>
            <a:prstGeom prst="rect">
              <a:avLst/>
            </a:prstGeom>
          </p:spPr>
        </p:pic>
        <p:pic>
          <p:nvPicPr>
            <p:cNvPr id="1032" name="Picture 8" descr="Related image">
              <a:extLst>
                <a:ext uri="{FF2B5EF4-FFF2-40B4-BE49-F238E27FC236}">
                  <a16:creationId xmlns:a16="http://schemas.microsoft.com/office/drawing/2014/main" id="{AA7DD663-B322-4BAD-B5B9-15780027E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706" y="3724337"/>
              <a:ext cx="1817162" cy="181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interview icon png">
              <a:extLst>
                <a:ext uri="{FF2B5EF4-FFF2-40B4-BE49-F238E27FC236}">
                  <a16:creationId xmlns:a16="http://schemas.microsoft.com/office/drawing/2014/main" id="{9083F680-50FA-4CC5-A1FF-7121701A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958" y="3636498"/>
              <a:ext cx="2220845" cy="2220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utoShape 16" descr="Image result for headhunting icon png">
              <a:extLst>
                <a:ext uri="{FF2B5EF4-FFF2-40B4-BE49-F238E27FC236}">
                  <a16:creationId xmlns:a16="http://schemas.microsoft.com/office/drawing/2014/main" id="{C1FC0907-682D-4EDA-A8F5-8264A46193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7906" y="2634469"/>
              <a:ext cx="20955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" name="Picture 2" descr="Related image">
              <a:extLst>
                <a:ext uri="{FF2B5EF4-FFF2-40B4-BE49-F238E27FC236}">
                  <a16:creationId xmlns:a16="http://schemas.microsoft.com/office/drawing/2014/main" id="{7341C142-A1A5-4D01-98DD-C8FDDA599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023" y="1146285"/>
              <a:ext cx="2084510" cy="208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Image result for cv icon png">
              <a:extLst>
                <a:ext uri="{FF2B5EF4-FFF2-40B4-BE49-F238E27FC236}">
                  <a16:creationId xmlns:a16="http://schemas.microsoft.com/office/drawing/2014/main" id="{8AFD37B4-F1D9-492B-B26E-3E5EF4101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3451" y="123048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133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D17EE-763E-4241-B4F5-D8333D0F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59" y="2317541"/>
            <a:ext cx="740728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18894-3B79-4C5F-9A2C-D9DCE2C7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48" y="352127"/>
            <a:ext cx="8772904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8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BB536-D84B-4917-B69D-06C76279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13" y="738085"/>
            <a:ext cx="10053175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730EA-DFF8-4F23-AF97-977EB444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3" y="2093845"/>
            <a:ext cx="7559695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8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B8DB5-B8B4-4DF9-9FCD-97D55076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47" y="1668261"/>
            <a:ext cx="10175106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3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271B3-240E-489E-84CB-C2E0E434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1" y="2569850"/>
            <a:ext cx="8888738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45B28-18DD-41E2-B943-E3BC9B06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15" y="1664515"/>
            <a:ext cx="971177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6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02D0FE-5C77-4401-9B9D-3ACFE98E815B}"/>
              </a:ext>
            </a:extLst>
          </p:cNvPr>
          <p:cNvGrpSpPr/>
          <p:nvPr/>
        </p:nvGrpSpPr>
        <p:grpSpPr>
          <a:xfrm>
            <a:off x="2504049" y="253218"/>
            <a:ext cx="7104184" cy="6372665"/>
            <a:chOff x="2504049" y="253218"/>
            <a:chExt cx="7104184" cy="63726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54DFB7-3C90-4D98-8552-BEC7F5819739}"/>
                </a:ext>
              </a:extLst>
            </p:cNvPr>
            <p:cNvSpPr/>
            <p:nvPr/>
          </p:nvSpPr>
          <p:spPr>
            <a:xfrm>
              <a:off x="2504049" y="253218"/>
              <a:ext cx="7104184" cy="6372665"/>
            </a:xfrm>
            <a:prstGeom prst="rect">
              <a:avLst/>
            </a:prstGeom>
            <a:solidFill>
              <a:srgbClr val="F6F8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98" name="Picture 2" descr="https://scontent-sit4-1.xx.fbcdn.net/v/t34.0-12/22752688_1663099410430049_1448330151_n.jpg?oh=e5826cd8d59ef526fc12b5035a97bf58&amp;oe=59F11761">
              <a:extLst>
                <a:ext uri="{FF2B5EF4-FFF2-40B4-BE49-F238E27FC236}">
                  <a16:creationId xmlns:a16="http://schemas.microsoft.com/office/drawing/2014/main" id="{E4AF9A6E-2FBA-4A6A-90AB-0A22BD8CC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141" y="375429"/>
              <a:ext cx="6858000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BF4AED-4199-4FE7-BF7B-0AF72CDAE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807" y="5688324"/>
              <a:ext cx="5852667" cy="7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5600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39897-6692-45EA-AE72-0C0B9186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98" y="2573662"/>
            <a:ext cx="771820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1B198-E50C-4858-A58A-DDCE2440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6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5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DB464-58A1-41EB-8804-C53B7BF8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55" y="980313"/>
            <a:ext cx="6864691" cy="47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3DA55-97C7-42C5-B3FC-27685149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92" y="1859144"/>
            <a:ext cx="646841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6D9446-F1AB-4A6D-B32E-E766F614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496859"/>
            <a:ext cx="8248603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F14628-95E0-47CA-83FA-73B26F14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2" y="815512"/>
            <a:ext cx="6773356" cy="52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0AF5E5-723D-4A4A-82EE-CDECE456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82" y="2452371"/>
            <a:ext cx="8364437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6E9771F-9276-4FB7-9A69-1B1C7B82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34" y="784411"/>
            <a:ext cx="7004911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9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8B7CE-8DF2-49B1-81DE-22D091CD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86" y="2517486"/>
            <a:ext cx="9996228" cy="23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1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A4A4A4"/>
      </a:dk1>
      <a:lt1>
        <a:sysClr val="window" lastClr="37373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A4A4A4"/>
      </a:dk1>
      <a:lt1>
        <a:sysClr val="window" lastClr="37373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</Words>
  <Application>Microsoft Office PowerPoint</Application>
  <PresentationFormat>Widescreen</PresentationFormat>
  <Paragraphs>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</dc:creator>
  <cp:lastModifiedBy>Ratul</cp:lastModifiedBy>
  <cp:revision>98</cp:revision>
  <dcterms:created xsi:type="dcterms:W3CDTF">2017-10-23T13:14:08Z</dcterms:created>
  <dcterms:modified xsi:type="dcterms:W3CDTF">2017-10-23T19:17:54Z</dcterms:modified>
</cp:coreProperties>
</file>