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6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8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17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3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2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8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8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1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525E-1FE3-4F0F-8F6C-0F1D3C45990C}" type="datetimeFigureOut">
              <a:rPr lang="en-GB" smtClean="0"/>
              <a:t>16/09/2018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A1A74-C8DD-4493-9297-A140B641D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0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1132" y="230945"/>
            <a:ext cx="6894489" cy="5529734"/>
            <a:chOff x="2911132" y="230945"/>
            <a:chExt cx="6894489" cy="552973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1271" y="230945"/>
              <a:ext cx="4324350" cy="4876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11132" y="883879"/>
              <a:ext cx="4876800" cy="487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92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ghost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-2522538"/>
            <a:ext cx="2030724" cy="15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1721" y="2238638"/>
            <a:ext cx="2128680" cy="6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chinmoyacharjee15@hotmail.com</dc:creator>
  <cp:lastModifiedBy>chinmoyacharjee15@hotmail.com</cp:lastModifiedBy>
  <cp:revision>3</cp:revision>
  <dcterms:created xsi:type="dcterms:W3CDTF">2018-09-16T16:39:07Z</dcterms:created>
  <dcterms:modified xsi:type="dcterms:W3CDTF">2018-09-16T17:11:02Z</dcterms:modified>
</cp:coreProperties>
</file>