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86" r:id="rId3"/>
    <p:sldId id="257" r:id="rId4"/>
    <p:sldId id="258" r:id="rId5"/>
    <p:sldId id="287" r:id="rId6"/>
    <p:sldId id="261" r:id="rId7"/>
    <p:sldId id="290" r:id="rId8"/>
    <p:sldId id="289" r:id="rId9"/>
    <p:sldId id="262" r:id="rId10"/>
    <p:sldId id="298" r:id="rId11"/>
    <p:sldId id="263" r:id="rId12"/>
    <p:sldId id="264" r:id="rId13"/>
    <p:sldId id="297" r:id="rId14"/>
    <p:sldId id="265" r:id="rId15"/>
    <p:sldId id="299" r:id="rId16"/>
    <p:sldId id="291" r:id="rId17"/>
    <p:sldId id="300" r:id="rId18"/>
    <p:sldId id="301" r:id="rId19"/>
    <p:sldId id="292" r:id="rId20"/>
    <p:sldId id="293" r:id="rId21"/>
    <p:sldId id="295" r:id="rId22"/>
    <p:sldId id="296" r:id="rId23"/>
    <p:sldId id="302" r:id="rId24"/>
    <p:sldId id="283" r:id="rId25"/>
  </p:sldIdLst>
  <p:sldSz cx="9144000" cy="5143500" type="screen16x9"/>
  <p:notesSz cx="6858000" cy="9144000"/>
  <p:embeddedFontLst>
    <p:embeddedFont>
      <p:font typeface="Karla" panose="020B0604020202020204" charset="0"/>
      <p:regular r:id="rId27"/>
      <p:bold r:id="rId28"/>
      <p:italic r:id="rId29"/>
      <p:boldItalic r:id="rId30"/>
    </p:embeddedFont>
    <p:embeddedFont>
      <p:font typeface="Raleway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586A7F-5D8E-4A79-9420-6CE68767BB3A}">
  <a:tblStyle styleId="{C4586A7F-5D8E-4A79-9420-6CE68767BB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9" autoAdjust="0"/>
    <p:restoredTop sz="94434" autoAdjust="0"/>
  </p:normalViewPr>
  <p:slideViewPr>
    <p:cSldViewPr snapToGrid="0">
      <p:cViewPr varScale="1">
        <p:scale>
          <a:sx n="90" d="100"/>
          <a:sy n="90" d="100"/>
        </p:scale>
        <p:origin x="246" y="84"/>
      </p:cViewPr>
      <p:guideLst/>
    </p:cSldViewPr>
  </p:slideViewPr>
  <p:outlineViewPr>
    <p:cViewPr>
      <p:scale>
        <a:sx n="33" d="100"/>
        <a:sy n="33" d="100"/>
      </p:scale>
      <p:origin x="0" y="-226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4191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967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40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551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90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469ec345d_76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469ec345d_76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9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34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547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1309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77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119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830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/>
              <a:t>Pitha</a:t>
            </a:r>
            <a:r>
              <a:rPr lang="en-US" baseline="0" dirty="0"/>
              <a:t> festive and </a:t>
            </a:r>
            <a:r>
              <a:rPr lang="en-US" baseline="0" dirty="0" err="1"/>
              <a:t>Saintmartin’s</a:t>
            </a:r>
            <a:r>
              <a:rPr lang="en-US" baseline="0" dirty="0"/>
              <a:t> tour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0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54" name="Google Shape;54;p7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5" name="Google Shape;55;p7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57" name="Google Shape;57;p7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58" name="Google Shape;58;p7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59" name="Google Shape;59;p7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870750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357262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3"/>
          </p:nvPr>
        </p:nvSpPr>
        <p:spPr>
          <a:xfrm>
            <a:off x="5843773" y="1495850"/>
            <a:ext cx="23652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◆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◆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◇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441789" y="2198670"/>
            <a:ext cx="7561780" cy="952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Streams Tech Limited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6" y="1479479"/>
            <a:ext cx="2114550" cy="8116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6891459" y="152383"/>
            <a:ext cx="2137024" cy="503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About Streams Tech cultures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2" y="1005581"/>
            <a:ext cx="3757773" cy="35195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132" y="1005580"/>
            <a:ext cx="4915997" cy="33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6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observation</a:t>
            </a:r>
            <a:endParaRPr dirty="0"/>
          </a:p>
        </p:txBody>
      </p:sp>
      <p:sp>
        <p:nvSpPr>
          <p:cNvPr id="168" name="Google Shape;168;p1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483352" y="1263133"/>
            <a:ext cx="2146831" cy="837010"/>
            <a:chOff x="5265" y="637139"/>
            <a:chExt cx="2270373" cy="785274"/>
          </a:xfrm>
        </p:grpSpPr>
        <p:sp>
          <p:nvSpPr>
            <p:cNvPr id="24" name="Rectangle 23"/>
            <p:cNvSpPr/>
            <p:nvPr/>
          </p:nvSpPr>
          <p:spPr>
            <a:xfrm>
              <a:off x="5265" y="637139"/>
              <a:ext cx="2270373" cy="78527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5265" y="724443"/>
              <a:ext cx="2270373" cy="6979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/>
                <a:t>Flexible Working Hour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3353" y="2376521"/>
            <a:ext cx="2259847" cy="2766930"/>
            <a:chOff x="5265" y="1422413"/>
            <a:chExt cx="2270373" cy="3045846"/>
          </a:xfrm>
        </p:grpSpPr>
        <p:sp>
          <p:nvSpPr>
            <p:cNvPr id="22" name="Rectangle 21"/>
            <p:cNvSpPr/>
            <p:nvPr/>
          </p:nvSpPr>
          <p:spPr>
            <a:xfrm>
              <a:off x="5265" y="1422413"/>
              <a:ext cx="2270373" cy="304584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5265" y="1422413"/>
              <a:ext cx="2270373" cy="3045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300" kern="1200" dirty="0"/>
                <a:t>Office time 9a.m to 6p.m(Entry flexible 9a.m-11a.m). They used hourpad for time entry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907588" y="1255800"/>
            <a:ext cx="2547990" cy="844343"/>
            <a:chOff x="2593491" y="637139"/>
            <a:chExt cx="2617558" cy="785274"/>
          </a:xfrm>
        </p:grpSpPr>
        <p:sp>
          <p:nvSpPr>
            <p:cNvPr id="20" name="Rectangle 19"/>
            <p:cNvSpPr/>
            <p:nvPr/>
          </p:nvSpPr>
          <p:spPr>
            <a:xfrm>
              <a:off x="2593491" y="637139"/>
              <a:ext cx="2617558" cy="78527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2593491" y="637139"/>
              <a:ext cx="2617558" cy="785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/>
                <a:t>Friendly Environment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4456" y="2376521"/>
            <a:ext cx="2283661" cy="2628654"/>
            <a:chOff x="2601516" y="1422413"/>
            <a:chExt cx="2601506" cy="3373520"/>
          </a:xfrm>
        </p:grpSpPr>
        <p:sp>
          <p:nvSpPr>
            <p:cNvPr id="18" name="Rectangle 17"/>
            <p:cNvSpPr/>
            <p:nvPr/>
          </p:nvSpPr>
          <p:spPr>
            <a:xfrm>
              <a:off x="2601516" y="1422413"/>
              <a:ext cx="2601506" cy="3045846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2000" dirty="0"/>
                <a:t>All the employees help any kind of development problem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01516" y="1422413"/>
              <a:ext cx="2601506" cy="33735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just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3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56270" y="1255799"/>
            <a:ext cx="2595759" cy="844343"/>
            <a:chOff x="5528901" y="629806"/>
            <a:chExt cx="2695432" cy="785274"/>
          </a:xfrm>
        </p:grpSpPr>
        <p:sp>
          <p:nvSpPr>
            <p:cNvPr id="16" name="Rectangle 15"/>
            <p:cNvSpPr/>
            <p:nvPr/>
          </p:nvSpPr>
          <p:spPr>
            <a:xfrm>
              <a:off x="5528901" y="629806"/>
              <a:ext cx="2695432" cy="78527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528901" y="629806"/>
              <a:ext cx="2695432" cy="7852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kern="1200" dirty="0"/>
                <a:t>Goal Oriented Environment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85917" y="2274803"/>
            <a:ext cx="2363641" cy="2396186"/>
            <a:chOff x="5530309" y="1400415"/>
            <a:chExt cx="2692617" cy="3075178"/>
          </a:xfrm>
        </p:grpSpPr>
        <p:sp>
          <p:nvSpPr>
            <p:cNvPr id="14" name="Rectangle 13"/>
            <p:cNvSpPr/>
            <p:nvPr/>
          </p:nvSpPr>
          <p:spPr>
            <a:xfrm>
              <a:off x="5530309" y="1400415"/>
              <a:ext cx="2692617" cy="3075178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r>
                <a:rPr lang="en-US" sz="2400" dirty="0"/>
                <a:t>Helps me to take the ownership of my work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30309" y="1400415"/>
              <a:ext cx="2692617" cy="30751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just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300" kern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6235282" y="2376521"/>
            <a:ext cx="22142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learnings</a:t>
            </a:r>
            <a:endParaRPr dirty="0"/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99671" y="1572375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Angular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3402" y="1572375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ASP.NET framework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38728" y="1572374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Angular material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3402" y="2747768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PostgreSql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547" y="2711236"/>
            <a:ext cx="1929832" cy="912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ASP.NET Core framework</a:t>
            </a:r>
          </a:p>
        </p:txBody>
      </p:sp>
      <p:sp>
        <p:nvSpPr>
          <p:cNvPr id="9" name="Rectangle 8"/>
          <p:cNvSpPr/>
          <p:nvPr/>
        </p:nvSpPr>
        <p:spPr>
          <a:xfrm>
            <a:off x="6238728" y="2803561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Sourcetree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7" name="Google Shape;173;p19"/>
          <p:cNvSpPr txBox="1">
            <a:spLocks noGrp="1"/>
          </p:cNvSpPr>
          <p:nvPr>
            <p:ph type="title"/>
          </p:nvPr>
        </p:nvSpPr>
        <p:spPr>
          <a:xfrm>
            <a:off x="783908" y="316206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learnings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883579" y="2944545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TeamCity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783908" y="1658527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C#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49721" y="1658527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Typescript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65EF6-AD70-4477-A08A-109D864DFA9E}"/>
              </a:ext>
            </a:extLst>
          </p:cNvPr>
          <p:cNvSpPr/>
          <p:nvPr/>
        </p:nvSpPr>
        <p:spPr>
          <a:xfrm>
            <a:off x="3652463" y="2944544"/>
            <a:ext cx="1839074" cy="801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Postman</a:t>
            </a:r>
          </a:p>
        </p:txBody>
      </p:sp>
    </p:spTree>
    <p:extLst>
      <p:ext uri="{BB962C8B-B14F-4D97-AF65-F5344CB8AC3E}">
        <p14:creationId xmlns:p14="http://schemas.microsoft.com/office/powerpoint/2010/main" val="580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 learnings</a:t>
            </a:r>
            <a:endParaRPr dirty="0"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886650" y="1747275"/>
            <a:ext cx="5894294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frontend development in website designing. I learned angular 8 ,is a typescript language, for web programming</a:t>
            </a:r>
            <a:r>
              <a:rPr lang="en-US" dirty="0"/>
              <a:t>.</a:t>
            </a:r>
            <a:endParaRPr b="1" dirty="0"/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My learnings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core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cross-platform framework. We used .NET core for our Buet_88 projects. . I learned C# for working on this framework to connect with database.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144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sp>
        <p:nvSpPr>
          <p:cNvPr id="5" name="Google Shape;182;p20"/>
          <p:cNvSpPr txBox="1">
            <a:spLocks/>
          </p:cNvSpPr>
          <p:nvPr/>
        </p:nvSpPr>
        <p:spPr>
          <a:xfrm>
            <a:off x="1039050" y="5508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My learnings</a:t>
            </a:r>
            <a:endParaRPr lang="en-US" dirty="0"/>
          </a:p>
        </p:txBody>
      </p:sp>
      <p:sp>
        <p:nvSpPr>
          <p:cNvPr id="6" name="Google Shape;183;p20"/>
          <p:cNvSpPr txBox="1">
            <a:spLocks/>
          </p:cNvSpPr>
          <p:nvPr/>
        </p:nvSpPr>
        <p:spPr>
          <a:xfrm>
            <a:off x="1039050" y="1899675"/>
            <a:ext cx="5894294" cy="27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backend development in website designing. I learned C# for working on asp.net framework to connect with database.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85;p20"/>
          <p:cNvSpPr txBox="1">
            <a:spLocks/>
          </p:cNvSpPr>
          <p:nvPr/>
        </p:nvSpPr>
        <p:spPr>
          <a:xfrm>
            <a:off x="179522" y="4902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52553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learnings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TeamCity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build management and continuous integration server from JetBrains. I learned this for CI/CD purpose. I learned only how this works and how deployment works.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7568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learnings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(C-Sharp) is a programming language developed by Microsoft that runs on the .NET Framework.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is used to develop web apps, desktop apps, mobile apps, games and much more. I learned it for backend server connection.</a:t>
            </a:r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638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Google Shape;182;p20"/>
          <p:cNvSpPr txBox="1">
            <a:spLocks/>
          </p:cNvSpPr>
          <p:nvPr/>
        </p:nvSpPr>
        <p:spPr>
          <a:xfrm>
            <a:off x="1039050" y="5508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My learnings</a:t>
            </a:r>
            <a:endParaRPr lang="en-US" dirty="0"/>
          </a:p>
        </p:txBody>
      </p:sp>
      <p:sp>
        <p:nvSpPr>
          <p:cNvPr id="6" name="Google Shape;183;p20"/>
          <p:cNvSpPr txBox="1">
            <a:spLocks/>
          </p:cNvSpPr>
          <p:nvPr/>
        </p:nvSpPr>
        <p:spPr>
          <a:xfrm>
            <a:off x="1039050" y="1899675"/>
            <a:ext cx="5894294" cy="87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Font typeface="Karla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database server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5064" y="2928134"/>
            <a:ext cx="4332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Font typeface="Karla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mdbBootstrap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designing the website.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4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02742" y="1428108"/>
            <a:ext cx="7900827" cy="1723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Amran Hossain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BSSE 0917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Dhaka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82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6284712" cy="857400"/>
          </a:xfrm>
        </p:spPr>
        <p:txBody>
          <a:bodyPr/>
          <a:lstStyle/>
          <a:p>
            <a:r>
              <a:rPr lang="en-US" dirty="0"/>
              <a:t>Team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Manger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Shafiul Parvez Akash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Maeenul Islam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1.Fazlay Rabbi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2.Musa Ali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3.Amran Hossain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4.Shariful Islam(employee)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5.Shahnewaj Rasel(employee)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6.Farhan Abdullah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2651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6284712" cy="8574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925" y="1495850"/>
            <a:ext cx="3305568" cy="1800243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project of this company where all of their projects to be showed.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79180" y="1495850"/>
            <a:ext cx="3559895" cy="180024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Jantrik crud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framework project of this company.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16BAF-807A-403C-B28B-276FE99B131B}"/>
              </a:ext>
            </a:extLst>
          </p:cNvPr>
          <p:cNvSpPr txBox="1"/>
          <p:nvPr/>
        </p:nvSpPr>
        <p:spPr>
          <a:xfrm>
            <a:off x="777840" y="3628155"/>
            <a:ext cx="45879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Buet88 club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holds buet88 batch  member management.</a:t>
            </a: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4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650" y="398400"/>
            <a:ext cx="6284712" cy="857400"/>
          </a:xfrm>
        </p:spPr>
        <p:txBody>
          <a:bodyPr/>
          <a:lstStyle/>
          <a:p>
            <a:r>
              <a:rPr lang="en-US" dirty="0"/>
              <a:t>My Contributions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924" y="1495850"/>
            <a:ext cx="3858462" cy="3429900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Showcase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built admin panel of this project with Angular.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built following module such as 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GIS                    - BI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M&amp;E	            - TECHNOLOGY SERVICES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WEB APP         - CONSULTANCY SERVICE</a:t>
            </a:r>
          </a:p>
          <a:p>
            <a:pPr marL="11430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MOBILE APP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5114260" y="1495850"/>
            <a:ext cx="3125020" cy="34299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Jantrik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crud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converting a module angular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angular in this project.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808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B56F-0670-4178-9C65-57BC1B9C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Contributions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0125DD-CB03-4698-B964-B6E75DCB2E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5822" y="1495849"/>
            <a:ext cx="7663458" cy="351208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Buet88 club</a:t>
            </a:r>
          </a:p>
          <a:p>
            <a:pPr marL="1143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built admin panel of this project with Angular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built following module such as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Management (dynamically child addition)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6AAA-422B-446F-8032-39843DA72E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604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8"/>
          <p:cNvSpPr txBox="1"/>
          <p:nvPr/>
        </p:nvSpPr>
        <p:spPr>
          <a:xfrm>
            <a:off x="2163850" y="1295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4C52"/>
                </a:solidFill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  <a:sym typeface="Karla"/>
              </a:rPr>
              <a:t>Thanks for listening……….</a:t>
            </a:r>
            <a:endParaRPr sz="2400" dirty="0">
              <a:solidFill>
                <a:srgbClr val="004C52"/>
              </a:solidFill>
              <a:latin typeface="Times New Roman" panose="02020603050405020304" pitchFamily="18" charset="0"/>
              <a:ea typeface="Karla"/>
              <a:cs typeface="Times New Roman" panose="02020603050405020304" pitchFamily="18" charset="0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4C5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21" name="Google Shape;621;p38"/>
          <p:cNvSpPr txBox="1"/>
          <p:nvPr/>
        </p:nvSpPr>
        <p:spPr>
          <a:xfrm>
            <a:off x="648975" y="1237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600" dirty="0">
              <a:solidFill>
                <a:srgbClr val="ABE33F"/>
              </a:solidFill>
            </a:endParaRPr>
          </a:p>
        </p:txBody>
      </p:sp>
      <p:sp>
        <p:nvSpPr>
          <p:cNvPr id="622" name="Google Shape;622;p3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6346357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Presentation outline</a:t>
            </a:r>
            <a:endParaRPr dirty="0"/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407212" y="1536316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StreamsTech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07213" y="3119323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Team overview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07213" y="3687076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Project overview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07213" y="2592700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 Learnings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407210" y="4254829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 Contributions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09C86F-1CBF-4E5B-847D-05DB9343F1FA}"/>
              </a:ext>
            </a:extLst>
          </p:cNvPr>
          <p:cNvSpPr/>
          <p:nvPr/>
        </p:nvSpPr>
        <p:spPr>
          <a:xfrm>
            <a:off x="2407211" y="2088052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My Observations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750013" y="1268502"/>
            <a:ext cx="6511152" cy="3678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Tech Ltd. is a software development company providing full-cycle software engineering, custom application development and system integration services.</a:t>
            </a:r>
          </a:p>
          <a:p>
            <a:pPr marL="0" lv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 to help client meets on time within a budget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specialize in the development of .NET application, customized ArcGIS based geographic information system (GIS) software, SharePoint and data integration, processing, analysis and visualization systems.</a:t>
            </a:r>
          </a:p>
          <a:p>
            <a:pPr marL="0" lv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Streams Tech Ltd. project managers plan, execute and monitor projects from initiation to closing to ensure each project is a success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Chevron 2"/>
          <p:cNvSpPr/>
          <p:nvPr/>
        </p:nvSpPr>
        <p:spPr>
          <a:xfrm>
            <a:off x="708914" y="1523672"/>
            <a:ext cx="267128" cy="164387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719187" y="2388737"/>
            <a:ext cx="267128" cy="164387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flipH="1">
            <a:off x="652923" y="4176443"/>
            <a:ext cx="45719" cy="138704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698642" y="3917199"/>
            <a:ext cx="267128" cy="164387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708914" y="2781546"/>
            <a:ext cx="267128" cy="164387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D62EC2-B012-4867-B5EE-03593DF09C9C}"/>
              </a:ext>
            </a:extLst>
          </p:cNvPr>
          <p:cNvSpPr/>
          <p:nvPr/>
        </p:nvSpPr>
        <p:spPr>
          <a:xfrm>
            <a:off x="5575728" y="482048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StreamsTech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27122" y="4749851"/>
            <a:ext cx="579526" cy="3936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Google Shape;111;p13"/>
          <p:cNvSpPr txBox="1">
            <a:spLocks/>
          </p:cNvSpPr>
          <p:nvPr/>
        </p:nvSpPr>
        <p:spPr>
          <a:xfrm>
            <a:off x="760287" y="1268502"/>
            <a:ext cx="6511152" cy="36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Established on 2012.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Services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Advanced GIS solutions.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Native cross-platform mobile app development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Dashboard development       </a:t>
            </a:r>
          </a:p>
          <a:p>
            <a:pPr marL="0" indent="0">
              <a:buFont typeface="Karla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19;p13"/>
          <p:cNvSpPr txBox="1">
            <a:spLocks/>
          </p:cNvSpPr>
          <p:nvPr/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 lang="en" dirty="0"/>
          </a:p>
        </p:txBody>
      </p:sp>
      <p:sp>
        <p:nvSpPr>
          <p:cNvPr id="6" name="Chevron 5"/>
          <p:cNvSpPr/>
          <p:nvPr/>
        </p:nvSpPr>
        <p:spPr>
          <a:xfrm>
            <a:off x="708914" y="1523672"/>
            <a:ext cx="267128" cy="164387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flipH="1">
            <a:off x="652923" y="4176443"/>
            <a:ext cx="45719" cy="138704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698639" y="1861035"/>
            <a:ext cx="267128" cy="164387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4A3D41-EFD7-4734-8CD7-1BCE78F88544}"/>
              </a:ext>
            </a:extLst>
          </p:cNvPr>
          <p:cNvSpPr/>
          <p:nvPr/>
        </p:nvSpPr>
        <p:spPr>
          <a:xfrm>
            <a:off x="5628890" y="354458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StreamsTech</a:t>
            </a:r>
          </a:p>
        </p:txBody>
      </p:sp>
    </p:spTree>
    <p:extLst>
      <p:ext uri="{BB962C8B-B14F-4D97-AF65-F5344CB8AC3E}">
        <p14:creationId xmlns:p14="http://schemas.microsoft.com/office/powerpoint/2010/main" val="198377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Products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87" y="2215044"/>
            <a:ext cx="1538126" cy="857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41" y="2215044"/>
            <a:ext cx="1644259" cy="857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834" y="2215044"/>
            <a:ext cx="1905000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08" y="2215044"/>
            <a:ext cx="1905000" cy="8572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27" y="3141751"/>
            <a:ext cx="1905000" cy="857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954" y="3141751"/>
            <a:ext cx="1905000" cy="8572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704" y="3141751"/>
            <a:ext cx="1905000" cy="857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782" y="3009178"/>
            <a:ext cx="1905000" cy="8572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579" y="3999001"/>
            <a:ext cx="1905000" cy="8572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F641B43-06F1-4364-8547-B1C5E7178E0A}"/>
              </a:ext>
            </a:extLst>
          </p:cNvPr>
          <p:cNvSpPr/>
          <p:nvPr/>
        </p:nvSpPr>
        <p:spPr>
          <a:xfrm>
            <a:off x="5958499" y="804274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StreamsTech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Clients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1" y="2169635"/>
            <a:ext cx="7908029" cy="23227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D4D58B-E5BD-41B6-91B7-5A7AE2D16FEA}"/>
              </a:ext>
            </a:extLst>
          </p:cNvPr>
          <p:cNvSpPr/>
          <p:nvPr/>
        </p:nvSpPr>
        <p:spPr>
          <a:xfrm>
            <a:off x="5788379" y="733591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StreamsTech</a:t>
            </a:r>
          </a:p>
        </p:txBody>
      </p:sp>
    </p:spTree>
    <p:extLst>
      <p:ext uri="{BB962C8B-B14F-4D97-AF65-F5344CB8AC3E}">
        <p14:creationId xmlns:p14="http://schemas.microsoft.com/office/powerpoint/2010/main" val="3492482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462337" y="1099335"/>
            <a:ext cx="7795013" cy="382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◆"/>
            </a:pPr>
            <a:r>
              <a:rPr lang="en-US" dirty="0"/>
              <a:t>Technologies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01" y="1666474"/>
            <a:ext cx="6999774" cy="34770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D5504A0-8511-44DB-871C-B90BCDF844B7}"/>
              </a:ext>
            </a:extLst>
          </p:cNvPr>
          <p:cNvSpPr/>
          <p:nvPr/>
        </p:nvSpPr>
        <p:spPr>
          <a:xfrm>
            <a:off x="5936876" y="777203"/>
            <a:ext cx="3068901" cy="431515"/>
          </a:xfrm>
          <a:prstGeom prst="rect">
            <a:avLst/>
          </a:prstGeom>
          <a:solidFill>
            <a:srgbClr val="00B05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About StreamsTech</a:t>
            </a:r>
          </a:p>
        </p:txBody>
      </p:sp>
    </p:spTree>
    <p:extLst>
      <p:ext uri="{BB962C8B-B14F-4D97-AF65-F5344CB8AC3E}">
        <p14:creationId xmlns:p14="http://schemas.microsoft.com/office/powerpoint/2010/main" val="220818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4874250" y="-17350"/>
            <a:ext cx="4290325" cy="3789650"/>
          </a:xfrm>
          <a:custGeom>
            <a:avLst/>
            <a:gdLst/>
            <a:ahLst/>
            <a:cxnLst/>
            <a:rect l="l" t="t" r="r" b="b"/>
            <a:pathLst>
              <a:path w="171613" h="151586" extrusionOk="0">
                <a:moveTo>
                  <a:pt x="0" y="694"/>
                </a:moveTo>
                <a:lnTo>
                  <a:pt x="171613" y="0"/>
                </a:lnTo>
                <a:lnTo>
                  <a:pt x="170790" y="151586"/>
                </a:lnTo>
                <a:lnTo>
                  <a:pt x="46492" y="123154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47" name="Google Shape;147;p17"/>
          <p:cNvSpPr/>
          <p:nvPr/>
        </p:nvSpPr>
        <p:spPr>
          <a:xfrm rot="10286814">
            <a:off x="6499116" y="1416524"/>
            <a:ext cx="177684" cy="16965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885862" y="419338"/>
            <a:ext cx="899284" cy="899339"/>
            <a:chOff x="6654650" y="3665275"/>
            <a:chExt cx="409100" cy="409125"/>
          </a:xfrm>
        </p:grpSpPr>
        <p:sp>
          <p:nvSpPr>
            <p:cNvPr id="149" name="Google Shape;149;p1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17"/>
          <p:cNvSpPr/>
          <p:nvPr/>
        </p:nvSpPr>
        <p:spPr>
          <a:xfrm>
            <a:off x="6192650" y="1898869"/>
            <a:ext cx="914124" cy="914076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931317" y="1443562"/>
            <a:ext cx="671511" cy="671549"/>
            <a:chOff x="570875" y="4322250"/>
            <a:chExt cx="443300" cy="443325"/>
          </a:xfrm>
        </p:grpSpPr>
        <p:sp>
          <p:nvSpPr>
            <p:cNvPr id="153" name="Google Shape;153;p1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7"/>
          <p:cNvSpPr/>
          <p:nvPr/>
        </p:nvSpPr>
        <p:spPr>
          <a:xfrm rot="-1627561">
            <a:off x="7434266" y="487482"/>
            <a:ext cx="280162" cy="26750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 rot="1504353">
            <a:off x="7841214" y="2080539"/>
            <a:ext cx="280176" cy="26752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/>
          <p:nvPr/>
        </p:nvSpPr>
        <p:spPr>
          <a:xfrm rot="1973882">
            <a:off x="8121371" y="1454163"/>
            <a:ext cx="192944" cy="18422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4181582" y="1222625"/>
            <a:ext cx="0" cy="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740753" y="378415"/>
            <a:ext cx="2137024" cy="5034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About Streams Tech cultures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695830" y="1169196"/>
            <a:ext cx="1700361" cy="794170"/>
            <a:chOff x="2959819" y="2927"/>
            <a:chExt cx="1700361" cy="1105234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1" name="Rounded Rectangle 40"/>
            <p:cNvSpPr/>
            <p:nvPr/>
          </p:nvSpPr>
          <p:spPr>
            <a:xfrm>
              <a:off x="2959819" y="2927"/>
              <a:ext cx="1700361" cy="1105234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4"/>
            <p:cNvSpPr/>
            <p:nvPr/>
          </p:nvSpPr>
          <p:spPr>
            <a:xfrm>
              <a:off x="3013772" y="56880"/>
              <a:ext cx="1592455" cy="99732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Friendly Environment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79879" y="3607383"/>
            <a:ext cx="1700361" cy="794170"/>
            <a:chOff x="5061218" y="1529683"/>
            <a:chExt cx="1700361" cy="1105234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9" name="Rounded Rectangle 38"/>
            <p:cNvSpPr/>
            <p:nvPr/>
          </p:nvSpPr>
          <p:spPr>
            <a:xfrm>
              <a:off x="5061218" y="1529683"/>
              <a:ext cx="1700361" cy="110523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ounded Rectangle 7"/>
            <p:cNvSpPr/>
            <p:nvPr/>
          </p:nvSpPr>
          <p:spPr>
            <a:xfrm>
              <a:off x="5115171" y="1583636"/>
              <a:ext cx="1592455" cy="99732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Provident Fund</a:t>
              </a:r>
            </a:p>
          </p:txBody>
        </p:sp>
      </p:grpSp>
      <p:sp>
        <p:nvSpPr>
          <p:cNvPr id="26" name="Straight Connector 8"/>
          <p:cNvSpPr/>
          <p:nvPr/>
        </p:nvSpPr>
        <p:spPr>
          <a:xfrm>
            <a:off x="1143119" y="4355678"/>
            <a:ext cx="4419083" cy="31753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416034" y="2093503"/>
                </a:moveTo>
                <a:arcTo wR="2209541" hR="2209541" stAng="21419378" swAng="2197437"/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8" name="Straight Connector 11"/>
          <p:cNvSpPr/>
          <p:nvPr/>
        </p:nvSpPr>
        <p:spPr>
          <a:xfrm>
            <a:off x="1143119" y="4355678"/>
            <a:ext cx="4419083" cy="31753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49308" y="4374877"/>
                </a:moveTo>
                <a:arcTo wR="2209541" hR="2209541" stAng="4711182" swAng="1377636"/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Straight Connector 14"/>
          <p:cNvSpPr/>
          <p:nvPr/>
        </p:nvSpPr>
        <p:spPr>
          <a:xfrm>
            <a:off x="1143119" y="4355678"/>
            <a:ext cx="4419083" cy="317534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369457" y="3432719"/>
                </a:moveTo>
                <a:arcTo wR="2209541" hR="2209541" stAng="8783185" swAng="2197437"/>
              </a:path>
            </a:pathLst>
          </a:custGeom>
          <a:noFill/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-110000"/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1" name="Group 30"/>
          <p:cNvGrpSpPr/>
          <p:nvPr/>
        </p:nvGrpSpPr>
        <p:grpSpPr>
          <a:xfrm>
            <a:off x="719066" y="2331462"/>
            <a:ext cx="1700361" cy="794170"/>
            <a:chOff x="858420" y="1529683"/>
            <a:chExt cx="1700361" cy="1105234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3" name="Rounded Rectangle 32"/>
            <p:cNvSpPr/>
            <p:nvPr/>
          </p:nvSpPr>
          <p:spPr>
            <a:xfrm>
              <a:off x="858420" y="1529683"/>
              <a:ext cx="1700361" cy="1105234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16"/>
            <p:cNvSpPr/>
            <p:nvPr/>
          </p:nvSpPr>
          <p:spPr>
            <a:xfrm>
              <a:off x="912373" y="1583636"/>
              <a:ext cx="1592455" cy="997328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Gratuity 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30333" y="3530718"/>
            <a:ext cx="1627293" cy="870835"/>
            <a:chOff x="5461684" y="1345363"/>
            <a:chExt cx="1810897" cy="129874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4" name="Rounded Rectangle 43"/>
            <p:cNvSpPr/>
            <p:nvPr/>
          </p:nvSpPr>
          <p:spPr>
            <a:xfrm>
              <a:off x="5461684" y="1345363"/>
              <a:ext cx="1810897" cy="129874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ounded Rectangle 7"/>
            <p:cNvSpPr/>
            <p:nvPr/>
          </p:nvSpPr>
          <p:spPr>
            <a:xfrm>
              <a:off x="5569009" y="1583637"/>
              <a:ext cx="1375021" cy="99732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Medical expenses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68459" y="1195387"/>
            <a:ext cx="1700361" cy="852958"/>
            <a:chOff x="3072373" y="-170550"/>
            <a:chExt cx="1700361" cy="1187048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36" name="Rounded Rectangle 35"/>
            <p:cNvSpPr/>
            <p:nvPr/>
          </p:nvSpPr>
          <p:spPr>
            <a:xfrm>
              <a:off x="3072373" y="-170550"/>
              <a:ext cx="1700361" cy="1187048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ounded Rectangle 16"/>
            <p:cNvSpPr/>
            <p:nvPr/>
          </p:nvSpPr>
          <p:spPr>
            <a:xfrm>
              <a:off x="3131722" y="-91886"/>
              <a:ext cx="1534579" cy="87011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Lunch and snack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492587" y="2345164"/>
            <a:ext cx="1700361" cy="852958"/>
            <a:chOff x="3072373" y="-170550"/>
            <a:chExt cx="1700361" cy="1187048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6" name="Rounded Rectangle 45"/>
            <p:cNvSpPr/>
            <p:nvPr/>
          </p:nvSpPr>
          <p:spPr>
            <a:xfrm>
              <a:off x="3072373" y="-170550"/>
              <a:ext cx="1700361" cy="1187048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16"/>
            <p:cNvSpPr/>
            <p:nvPr/>
          </p:nvSpPr>
          <p:spPr>
            <a:xfrm>
              <a:off x="3131722" y="-91886"/>
              <a:ext cx="1534579" cy="87011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Annual Tour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799531" y="3495306"/>
            <a:ext cx="1700361" cy="852958"/>
            <a:chOff x="3072373" y="-170550"/>
            <a:chExt cx="1700361" cy="1187048"/>
          </a:xfrm>
          <a:solidFill>
            <a:schemeClr val="accent4">
              <a:lumMod val="60000"/>
              <a:lumOff val="4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49" name="Rounded Rectangle 48"/>
            <p:cNvSpPr/>
            <p:nvPr/>
          </p:nvSpPr>
          <p:spPr>
            <a:xfrm>
              <a:off x="3072373" y="-170550"/>
              <a:ext cx="1700361" cy="1187048"/>
            </a:xfrm>
            <a:prstGeom prst="roundRect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16"/>
            <p:cNvSpPr/>
            <p:nvPr/>
          </p:nvSpPr>
          <p:spPr>
            <a:xfrm>
              <a:off x="3131722" y="-91886"/>
              <a:ext cx="1534579" cy="870111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/>
                <a:t>Pitha festive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676</Words>
  <Application>Microsoft Office PowerPoint</Application>
  <PresentationFormat>On-screen Show (16:9)</PresentationFormat>
  <Paragraphs>136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Wingdings</vt:lpstr>
      <vt:lpstr>Raleway</vt:lpstr>
      <vt:lpstr>Times New Roman</vt:lpstr>
      <vt:lpstr>Arial</vt:lpstr>
      <vt:lpstr>Karla</vt:lpstr>
      <vt:lpstr>Escalus template</vt:lpstr>
      <vt:lpstr>Streams Tech Limited</vt:lpstr>
      <vt:lpstr>Presented by Amran Hossain BSSE 0917 Institute of Information Technology University of Dhaka </vt:lpstr>
      <vt:lpstr>Presentation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My observation</vt:lpstr>
      <vt:lpstr>My learnings</vt:lpstr>
      <vt:lpstr>My learnings</vt:lpstr>
      <vt:lpstr>My learnings</vt:lpstr>
      <vt:lpstr>My learnings</vt:lpstr>
      <vt:lpstr>PowerPoint Presentation</vt:lpstr>
      <vt:lpstr>My learnings</vt:lpstr>
      <vt:lpstr>My learnings</vt:lpstr>
      <vt:lpstr>PowerPoint Presentation</vt:lpstr>
      <vt:lpstr>Team overview</vt:lpstr>
      <vt:lpstr>Project overview</vt:lpstr>
      <vt:lpstr>My Contributions</vt:lpstr>
      <vt:lpstr>My Contributions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Streamstech Limited</dc:title>
  <cp:lastModifiedBy>Amran</cp:lastModifiedBy>
  <cp:revision>98</cp:revision>
  <dcterms:modified xsi:type="dcterms:W3CDTF">2021-01-28T05:42:10Z</dcterms:modified>
</cp:coreProperties>
</file>