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61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A432E-C3D6-4795-B49C-D68A0A111F4D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B245E-5E1D-4A52-9784-AA305FA3B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650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A432E-C3D6-4795-B49C-D68A0A111F4D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B245E-5E1D-4A52-9784-AA305FA3B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051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A432E-C3D6-4795-B49C-D68A0A111F4D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B245E-5E1D-4A52-9784-AA305FA3B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0522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A432E-C3D6-4795-B49C-D68A0A111F4D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B245E-5E1D-4A52-9784-AA305FA3BBB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087100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A432E-C3D6-4795-B49C-D68A0A111F4D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B245E-5E1D-4A52-9784-AA305FA3B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760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A432E-C3D6-4795-B49C-D68A0A111F4D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B245E-5E1D-4A52-9784-AA305FA3B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8702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A432E-C3D6-4795-B49C-D68A0A111F4D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B245E-5E1D-4A52-9784-AA305FA3B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1276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A432E-C3D6-4795-B49C-D68A0A111F4D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B245E-5E1D-4A52-9784-AA305FA3B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695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A432E-C3D6-4795-B49C-D68A0A111F4D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B245E-5E1D-4A52-9784-AA305FA3B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916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A432E-C3D6-4795-B49C-D68A0A111F4D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B245E-5E1D-4A52-9784-AA305FA3B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73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A432E-C3D6-4795-B49C-D68A0A111F4D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B245E-5E1D-4A52-9784-AA305FA3B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991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A432E-C3D6-4795-B49C-D68A0A111F4D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B245E-5E1D-4A52-9784-AA305FA3B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653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A432E-C3D6-4795-B49C-D68A0A111F4D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B245E-5E1D-4A52-9784-AA305FA3B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304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A432E-C3D6-4795-B49C-D68A0A111F4D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B245E-5E1D-4A52-9784-AA305FA3B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963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A432E-C3D6-4795-B49C-D68A0A111F4D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B245E-5E1D-4A52-9784-AA305FA3B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168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A432E-C3D6-4795-B49C-D68A0A111F4D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B245E-5E1D-4A52-9784-AA305FA3B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007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A432E-C3D6-4795-B49C-D68A0A111F4D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B245E-5E1D-4A52-9784-AA305FA3B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50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C2A432E-C3D6-4795-B49C-D68A0A111F4D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B245E-5E1D-4A52-9784-AA305FA3B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4924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mran0917/DU_Services_Syste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03DC8E4-F88B-44FF-B495-75016EE0522C}"/>
              </a:ext>
            </a:extLst>
          </p:cNvPr>
          <p:cNvSpPr txBox="1"/>
          <p:nvPr/>
        </p:nvSpPr>
        <p:spPr>
          <a:xfrm>
            <a:off x="3046828" y="1264306"/>
            <a:ext cx="60983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DBFBF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 SERVICES SYSTEM</a:t>
            </a:r>
            <a:endParaRPr lang="en-US" sz="2400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10D862C1-0655-4BF4-BEDB-98D5ED9CFD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910" y="2954215"/>
            <a:ext cx="4753475" cy="1828800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AMRAN HOSSAIN</a:t>
            </a:r>
          </a:p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BSSE 0917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C90373E2-A989-41D3-80D6-3F617FBD0DB6}"/>
              </a:ext>
            </a:extLst>
          </p:cNvPr>
          <p:cNvSpPr txBox="1">
            <a:spLocks/>
          </p:cNvSpPr>
          <p:nvPr/>
        </p:nvSpPr>
        <p:spPr>
          <a:xfrm>
            <a:off x="7159516" y="2797126"/>
            <a:ext cx="4753475" cy="1828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BY:</a:t>
            </a:r>
          </a:p>
          <a:p>
            <a:pPr algn="ctr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Dr.Ahmedul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Kabir</a:t>
            </a:r>
          </a:p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IIT,DU</a:t>
            </a:r>
          </a:p>
        </p:txBody>
      </p:sp>
    </p:spTree>
    <p:extLst>
      <p:ext uri="{BB962C8B-B14F-4D97-AF65-F5344CB8AC3E}">
        <p14:creationId xmlns:p14="http://schemas.microsoft.com/office/powerpoint/2010/main" val="1729091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5DCA2-954D-4D98-A6B0-91E7A0B51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858128"/>
            <a:ext cx="9404723" cy="995119"/>
          </a:xfrm>
        </p:spPr>
        <p:txBody>
          <a:bodyPr/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3A84E-C7D3-45CA-916B-BC622451D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web project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such kind of system where students get services such as (testimonial, Course Certificate) easily.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Students apply for the services with giving personal information and pay the money through the system.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manages the application (accept/reject)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will notify the user  through the mail for his current application status.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system will make testimonial or certificate for the application and notify the applicants.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955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427C8F5-8D79-477F-9C80-3388E7D511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077" y="1142922"/>
            <a:ext cx="9777046" cy="532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279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7948D-8A93-48FC-BA64-494C31D2E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567034" cy="785239"/>
          </a:xfrm>
        </p:spPr>
        <p:txBody>
          <a:bodyPr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593EB-43D4-4CCE-B031-ED213FA27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6265" y="1913206"/>
            <a:ext cx="9959925" cy="4335193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for Certificate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for testimonial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Payment  gateway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status and Profile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Authentication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Testimonial and Certificate Process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Roles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Departments </a:t>
            </a:r>
          </a:p>
        </p:txBody>
      </p:sp>
    </p:spTree>
    <p:extLst>
      <p:ext uri="{BB962C8B-B14F-4D97-AF65-F5344CB8AC3E}">
        <p14:creationId xmlns:p14="http://schemas.microsoft.com/office/powerpoint/2010/main" val="3689972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892F1-BBE0-4D88-90EA-808354BF1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AAE26-0AB1-478A-A84D-711B288B7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n-lt"/>
                <a:cs typeface="Times New Roman" panose="02020603050405020304" pitchFamily="18" charset="0"/>
                <a:hlinkClick r:id="rId2"/>
              </a:rPr>
              <a:t>https://github.com/amran0917/DU_Services_System</a:t>
            </a:r>
            <a:endParaRPr lang="en-US" dirty="0"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8681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194</TotalTime>
  <Words>142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Century Gothic</vt:lpstr>
      <vt:lpstr>Courier New</vt:lpstr>
      <vt:lpstr>Times New Roman</vt:lpstr>
      <vt:lpstr>Wingdings 3</vt:lpstr>
      <vt:lpstr>Ion</vt:lpstr>
      <vt:lpstr>PowerPoint Presentation</vt:lpstr>
      <vt:lpstr>Project Description</vt:lpstr>
      <vt:lpstr>PowerPoint Presentation</vt:lpstr>
      <vt:lpstr>Module</vt:lpstr>
      <vt:lpstr>Github url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Amran</dc:creator>
  <cp:lastModifiedBy>Amran</cp:lastModifiedBy>
  <cp:revision>28</cp:revision>
  <dcterms:created xsi:type="dcterms:W3CDTF">2021-04-04T18:08:32Z</dcterms:created>
  <dcterms:modified xsi:type="dcterms:W3CDTF">2021-04-05T06:31:01Z</dcterms:modified>
</cp:coreProperties>
</file>