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32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1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8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8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41C5F7-3D88-454E-9D14-92DD0857B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ECDD-A042-44F7-94DC-CC637A183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shtyaquemikrani/bangladesh-news-headlines?utm_medium=social&amp;utm_campaign=kaggle-dataset-share&amp;utm_source=faceboo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F28A4-A768-489B-A14B-3A47302E6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492369"/>
            <a:ext cx="10085131" cy="1588251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 News Headlines Categorization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152B7E-B0F0-4362-A792-60A6BC250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86929"/>
            <a:ext cx="8825658" cy="295187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1.Amran Hossain (BSSE 0917)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Niraj Chowdhury(BSSE 0942)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Zahid Hasan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Rifad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(BSSE 0944)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VIII</a:t>
            </a:r>
          </a:p>
        </p:txBody>
      </p:sp>
    </p:spTree>
    <p:extLst>
      <p:ext uri="{BB962C8B-B14F-4D97-AF65-F5344CB8AC3E}">
        <p14:creationId xmlns:p14="http://schemas.microsoft.com/office/powerpoint/2010/main" val="13951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E8BF1C-80C2-405A-B307-B590DDDA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39151"/>
            <a:ext cx="9768499" cy="59529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Model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6089AA-5ED7-4061-9B5B-07E03B71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4" y="1273843"/>
            <a:ext cx="8400707" cy="39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09EA35-CD4B-49EF-A624-4275BCCC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2" y="267286"/>
            <a:ext cx="9627822" cy="59811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1EBDD18-D2D2-481C-ACA5-2BB30250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6" y="1025623"/>
            <a:ext cx="5219700" cy="15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03123C2-C22E-40AC-A9FB-61FFE2E13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64" y="2981324"/>
            <a:ext cx="8524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81360-FE95-4A85-8B33-E5E064E8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2" y="633046"/>
            <a:ext cx="9444942" cy="5615353"/>
          </a:xfrm>
        </p:spPr>
        <p:txBody>
          <a:bodyPr/>
          <a:lstStyle/>
          <a:p>
            <a:r>
              <a:rPr lang="en-US" dirty="0" err="1"/>
              <a:t>Lstm</a:t>
            </a:r>
            <a:r>
              <a:rPr lang="en-US" dirty="0"/>
              <a:t> model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758B30-F335-4A76-8068-406F30FF7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50" y="1490392"/>
            <a:ext cx="802156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5627C-59A7-4CFE-B1AD-60772D2A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40424" cy="8274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E7C8326-E564-4B7D-82C6-14CFFCB6C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1" y="1800436"/>
            <a:ext cx="4621925" cy="3955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8E6B6C-9296-4F9C-AFFD-D32CAA3A8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12" y="1800436"/>
            <a:ext cx="4768179" cy="38786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4DD26E3-169B-40A5-9860-B580603DCC0C}"/>
              </a:ext>
            </a:extLst>
          </p:cNvPr>
          <p:cNvSpPr txBox="1">
            <a:spLocks/>
          </p:cNvSpPr>
          <p:nvPr/>
        </p:nvSpPr>
        <p:spPr>
          <a:xfrm>
            <a:off x="2457678" y="6063817"/>
            <a:ext cx="1215846" cy="4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4DD26E3-169B-40A5-9860-B580603DCC0C}"/>
              </a:ext>
            </a:extLst>
          </p:cNvPr>
          <p:cNvSpPr txBox="1">
            <a:spLocks/>
          </p:cNvSpPr>
          <p:nvPr/>
        </p:nvSpPr>
        <p:spPr>
          <a:xfrm>
            <a:off x="8462693" y="6150422"/>
            <a:ext cx="1215846" cy="4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20369-F7A8-403A-A538-DECA073A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8708"/>
            <a:ext cx="9404723" cy="15645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DD26E3-169B-40A5-9860-B580603D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588" y="5604606"/>
            <a:ext cx="1215846" cy="4892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C61401-E7B5-480C-A41D-2AC95B51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9" y="2180395"/>
            <a:ext cx="4963218" cy="3200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E6DF52-DF2A-4FAA-BD99-7EA9C055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36" y="2180395"/>
            <a:ext cx="5585870" cy="30579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4DD26E3-169B-40A5-9860-B580603DCC0C}"/>
              </a:ext>
            </a:extLst>
          </p:cNvPr>
          <p:cNvSpPr txBox="1">
            <a:spLocks/>
          </p:cNvSpPr>
          <p:nvPr/>
        </p:nvSpPr>
        <p:spPr>
          <a:xfrm>
            <a:off x="612954" y="1339426"/>
            <a:ext cx="10142806" cy="43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LSTM and GRU confusion matrix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4DD26E3-169B-40A5-9860-B580603DCC0C}"/>
              </a:ext>
            </a:extLst>
          </p:cNvPr>
          <p:cNvSpPr txBox="1">
            <a:spLocks/>
          </p:cNvSpPr>
          <p:nvPr/>
        </p:nvSpPr>
        <p:spPr>
          <a:xfrm>
            <a:off x="2348495" y="5627356"/>
            <a:ext cx="1215846" cy="4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45" y="1807973"/>
            <a:ext cx="5168900" cy="34464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4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8839A-1B78-4BF9-A9DA-C0A4E8C0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6448"/>
            <a:ext cx="9404723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ACEF5-8564-40BF-8DB6-72C738B3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E727F-5876-42DF-A2E4-03AA5A3D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F482E2-12EC-40B6-ADD4-909F019F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collected data from  Kaggle.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columns in  our dataset.  These are headlines,  category and newspaper name. There are more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then 0.13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 data in our dataset.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https://www.kaggle.com/ishtyaquemikrani/bangladesh-news-headlines?utm_medium=social&amp;utm_campaign=kaggle-dataset-share&amp;utm_source=facebook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448DF-6CD5-4C03-9D0D-6FADE6DF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074498-B896-47AD-B979-314B3161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42" y="1629837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headlines distribution of each categories represents in the following figure. This dataset is an imbalanced dataset.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2A071E-96FE-4E95-9E94-8384FDE9C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32" y="2639654"/>
            <a:ext cx="7335215" cy="37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3364B-FF29-4893-96D9-8ECB11F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046529" cy="9540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4F9A4A-C53C-4476-89FE-ADF07015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1659988"/>
            <a:ext cx="9247995" cy="458841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 symbols from  headlines using regular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AEDEBA-6810-4148-982D-89EE978A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36" y="2343359"/>
            <a:ext cx="7131578" cy="40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02C91-BE9E-4722-A8A5-C6A9020E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807377" cy="8555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9C0590-D049-4C4B-B8F5-39021ABB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1547446"/>
            <a:ext cx="9233927" cy="4700953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summary includes the information about number of documents, words and unique words have in each category class. Also, include the length distribution of the headlines in the dataset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6608C9-4F1E-4775-A99E-E28FBD16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5" y="2666975"/>
            <a:ext cx="4553585" cy="3553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51878E-D939-4DF1-8E19-44F95D257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65" y="2522568"/>
            <a:ext cx="4841268" cy="37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865" y="1853248"/>
            <a:ext cx="525359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B6E96-95E3-4996-B573-BB34F9F5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540092" cy="869645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for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6A7C98-E49D-4165-BF12-EC2EEAC2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6" y="1209822"/>
            <a:ext cx="11854374" cy="5038577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text data are represented by a encoded sequence where the sequences are the vector of index number of the contains words in each headlines. The categories are also encoded into numeric values. After preparing the headlines.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185928-6D43-4DBA-BC22-4F263C92F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9" y="2240346"/>
            <a:ext cx="6249272" cy="207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B9168BB-E2BA-4153-B0E6-9A5216814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708" y="2704064"/>
            <a:ext cx="5049615" cy="3649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73107A-122F-46E9-AC5F-5C5BCBD9A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9" y="4724244"/>
            <a:ext cx="477239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91632F-61D7-485D-8339-9A39D07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A8D540-8189-4C1B-8C90-56CF31F2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19312"/>
            <a:ext cx="9404722" cy="47290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2C7203-1214-460D-9800-CB2A51340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99" y="2155012"/>
            <a:ext cx="6858000" cy="3400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71" y="2155012"/>
            <a:ext cx="207645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455" y="2919842"/>
            <a:ext cx="2088765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771" y="3602606"/>
            <a:ext cx="2095500" cy="4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771" y="4356990"/>
            <a:ext cx="21336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577</TotalTime>
  <Words>218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Century Gothic</vt:lpstr>
      <vt:lpstr>Times New Roman</vt:lpstr>
      <vt:lpstr>Wingdings</vt:lpstr>
      <vt:lpstr>Wingdings 3</vt:lpstr>
      <vt:lpstr>Ion</vt:lpstr>
      <vt:lpstr>Bangla News Headlines Categorization</vt:lpstr>
      <vt:lpstr>Presentation Outline</vt:lpstr>
      <vt:lpstr>Dataset Description</vt:lpstr>
      <vt:lpstr>Dataset distribution</vt:lpstr>
      <vt:lpstr>Data Clean</vt:lpstr>
      <vt:lpstr>Data summary</vt:lpstr>
      <vt:lpstr>Data summary</vt:lpstr>
      <vt:lpstr>Data preparation for model </vt:lpstr>
      <vt:lpstr>Methodology</vt:lpstr>
      <vt:lpstr>PowerPoint Presentation</vt:lpstr>
      <vt:lpstr>PowerPoint Presentation</vt:lpstr>
      <vt:lpstr>PowerPoint Presentation</vt:lpstr>
      <vt:lpstr>Model Evaluation</vt:lpstr>
      <vt:lpstr>Model Evaluation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News Headlines Categorization</dc:title>
  <dc:creator>Amran</dc:creator>
  <cp:lastModifiedBy>Niraj chaudhary</cp:lastModifiedBy>
  <cp:revision>58</cp:revision>
  <dcterms:created xsi:type="dcterms:W3CDTF">2021-04-18T17:11:24Z</dcterms:created>
  <dcterms:modified xsi:type="dcterms:W3CDTF">2021-04-19T09:03:41Z</dcterms:modified>
</cp:coreProperties>
</file>