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3" r:id="rId4"/>
    <p:sldId id="264" r:id="rId5"/>
    <p:sldId id="265" r:id="rId6"/>
    <p:sldId id="266" r:id="rId7"/>
    <p:sldId id="267" r:id="rId8"/>
    <p:sldId id="268" r:id="rId9"/>
    <p:sldId id="269" r:id="rId10"/>
    <p:sldId id="270" r:id="rId11"/>
    <p:sldId id="257" r:id="rId12"/>
    <p:sldId id="259" r:id="rId13"/>
    <p:sldId id="258" r:id="rId14"/>
    <p:sldId id="262" r:id="rId15"/>
    <p:sldId id="261" r:id="rId16"/>
    <p:sldId id="26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32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12-17T08:13:52.880"/>
    </inkml:context>
    <inkml:brush xml:id="br0">
      <inkml:brushProperty name="width" value="0.05292" units="cm"/>
      <inkml:brushProperty name="height" value="0.05292" units="cm"/>
      <inkml:brushProperty name="color" value="#FF0000"/>
    </inkml:brush>
  </inkml:definitions>
  <inkml:trace contextRef="#ctx0" brushRef="#br0">7119 11112,'-74'-24,"99"-26,24 0,1 1,0 24</inkml:trace>
  <inkml:trace contextRef="#ctx0" brushRef="#br0" timeOffset="454.09">6995 10964,'25'0,"0"-50,49 50,-24-50,0 26,-50 48</inkml:trace>
  <inkml:trace contextRef="#ctx0" brushRef="#br0" timeOffset="3228.64">10790 11063,'-74'0,"124"-25,-1-25,1 50,-1-24</inkml:trace>
  <inkml:trace contextRef="#ctx0" brushRef="#br0" timeOffset="3772.56">10865 11187,'0'-25,"0"-25,49 26,26-1,-26 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12-17T08:20:31.892"/>
    </inkml:context>
    <inkml:brush xml:id="br0">
      <inkml:brushProperty name="width" value="0.05292" units="cm"/>
      <inkml:brushProperty name="height" value="0.05292" units="cm"/>
      <inkml:brushProperty name="color" value="#FF0000"/>
    </inkml:brush>
  </inkml:definitions>
  <inkml:trace contextRef="#ctx0" brushRef="#br0">2506 3373,'-25'-49,"50"24,24 25,1 0,24 0,-24 0,-1 0,1-25,0 25,-1 0,1 0,24 0,-24 0,0 0,-1 0,1 0,-1 25,1-25,24 0,1 0,-26 0,1 0,0 25,-1-25,1 0,24 25,-24-25,-1 0,1 0,0 0,-1 0,1 0,24 0,-24 0,0 0,24 24,-24-24,-1 0,1 0,-1 0,26-24,-26 24,1 0,24 0,-24 0,0 0,-1-25,26 25,-26 0,1 0,0 0,-1 0,1-25,-1 25,26 0,-26 0,26 0,-26 0,1 0,0 0,24-25,-24 25,-1 0,1 0,-1 0,1 0</inkml:trace>
  <inkml:trace contextRef="#ctx0" brushRef="#br0" timeOffset="2107.44">2332 3324,'25'0,"24"0,26 0,-26 0,1 0,24 0,-24 0,0 0,-1 25,1-25,-1 0,26 0,-25 0,24 24,0-24,-24 0,0 0,-1 0,1 0,-1 0,1 0,24 0,-24 0,0 0,-1 0,1 0,-1-24,26 24,-26 0,26 0,-25 0,-1 0,1 0,-1 0,1-25,49 25,-49 0,-1 0,1 0,0 0,-1 0,1 0,24 0,1-25,-26 25,1 0,-1 0,1 0,0 0,-1 0,26 0,-26 0,1 0,0 0,-1 0,1 0,-1 0,26 0,-26 0,1 0,0 0,-1 0,1 0,-1 0,26 0</inkml:trace>
  <inkml:trace contextRef="#ctx0" brushRef="#br0" timeOffset="4260.05">2406 3398,'0'0,"50"0,0 0,-1 0,1 0,24-25,-24 25,24 0,1 0,-1 0,-24-24,24 24,-24 0,24 0,-24 0,-1 0,1 0,24 0,1 0,-1 0,1 0,-1 0,-24 0,24 0,-24 0,24 0,-24 0,-1 0,26 0,-26 0,1 0,24 0,1 0,-1 0,-24 0,-1 0,1 0,0 0,-1 0,26 0,-26 0,26 0,-26-25,1 25,0 0,-1 0,1 0,-1 0,26 0,-26 0,1 0,0 0,-1 0,1 0,-1 0,26 0,-1 0,-24 0,-1 0,1 0,0 0,-1 0,1 0,24 0,-24 0</inkml:trace>
  <inkml:trace contextRef="#ctx0" brushRef="#br0" timeOffset="28279.66">16644 3671,'0'-25,"50"25,0-25,-75 50,-25 0,75-25,25 0,-75 0,50 0,-50 0,50 0,24 25,-74-25</inkml:trace>
  <inkml:trace contextRef="#ctx0" brushRef="#br0" timeOffset="33691">5656 1439,'49'-25,"26"25,-50 49,-25 26,0-26,-50 1,25 0,-49-1,123-49,1 0,0-24,-1 24,1 24</inkml:trace>
  <inkml:trace contextRef="#ctx0" brushRef="#br0" timeOffset="35083.64">6003 1364,'25'25,"-25"25,0-1,0 1,0-1,25 26</inkml:trace>
  <inkml:trace contextRef="#ctx0" brushRef="#br0" timeOffset="40651.57">12328 3051,'-25'-25,"75"0,0 1,-1-1,-74 50,50-1</inkml:trace>
  <inkml:trace contextRef="#ctx0" brushRef="#br0" timeOffset="43682.53">6276 1587,'0'-49,"25"24,24 25,1 0,0 0</inkml:trace>
  <inkml:trace contextRef="#ctx0" brushRef="#br0" timeOffset="44703.37">6648 1290,'-25'0,"25"49,0 1,25-25,49 0,-24-25,0 0,-1 0,1 24,-50 51,0-26,-50-24,1-25,-1 25,0-25,1 0</inkml:trace>
  <inkml:trace contextRef="#ctx0" brushRef="#br0" timeOffset="45490.73">6722 1265,'-49'0,"-1"0,75 0,25 0,-1 0,1 0</inkml:trace>
  <inkml:trace contextRef="#ctx0" brushRef="#br0" timeOffset="46811.25">7392 1439,'25'-25,"25"25,-1-25,-74 0,-24 25,-1 25,75 0,25-25</inkml:trace>
  <inkml:trace contextRef="#ctx0" brushRef="#br0" timeOffset="50019.37">8111 1166,'-49'25,"24"24,-25 26,100-51,24-24,-24 0,0 0,-1 0</inkml:trace>
  <inkml:trace contextRef="#ctx0" brushRef="#br0" timeOffset="50815.22">8136 1042,'0'25,"0"24,0 1,0 24,0-24,0-1,25 1,-25 0,0-1</inkml:trace>
  <inkml:trace contextRef="#ctx0" brushRef="#br0" timeOffset="51659.32">8409 1215,'25'0,"25"-24,-1 24</inkml:trace>
  <inkml:trace contextRef="#ctx0" brushRef="#br0" timeOffset="51915.15">8434 1364,'25'0,"49"0</inkml:trace>
  <inkml:trace contextRef="#ctx0" brushRef="#br0" timeOffset="60095.37">8905 1067,'0'-50,"0"75,0 49,0-24,0-1,0 1,0 0</inkml:trace>
  <inkml:trace contextRef="#ctx0" brushRef="#br0" timeOffset="61499.22">9104 1017,'0'-50,"49"50,1 0,-1 0,-24 50,-25 0,0-1,-25 1,1-1,-1 1,0 24,50-74,49-24,-24-1,0 25,-1 0</inkml:trace>
  <inkml:trace contextRef="#ctx0" brushRef="#br0" timeOffset="69302.67">14213 2877,'0'50,"50"-50,0-25,-26-24,26-1</inkml:trace>
  <inkml:trace contextRef="#ctx0" brushRef="#br0" timeOffset="84822.86">17190 1240,'-50'-25,"75"1,25 24,-1 0,26 0,-75 24,0 26,-25 0,0 24,-24-24,73-50,26-25,24 25,-24 0</inkml:trace>
  <inkml:trace contextRef="#ctx0" brushRef="#br0" timeOffset="85762.85">17587 1091,'0'25,"0"25,0-1,0 26,0-26,25 1</inkml:trace>
  <inkml:trace contextRef="#ctx0" brushRef="#br0" timeOffset="88950.78">17860 1315,'25'0,"49"-25,-24 25,-100 0,0 0,75 0,50 0</inkml:trace>
  <inkml:trace contextRef="#ctx0" brushRef="#br0" timeOffset="100693.92">17140 2753,'50'-24,"0"-26,-1 0,-49 1,25-1,0-24,0 24,-25 0,0 1,0-1,24 1,1-26,-25 26,0-1,0 0,0 1,0-1,0-24,0 24,-25 1,1 73,-26 26,0 0,26-1</inkml:trace>
  <inkml:trace contextRef="#ctx0" brushRef="#br0" timeOffset="101266.34">17364 1761,'49'0,"1"0,24 25,-24 0</inkml:trace>
  <inkml:trace contextRef="#ctx0" brushRef="#br0" timeOffset="114234.63">18529 1191,'0'-25,"0"-25,-49 25,-1 25,-24 0,24 0,25 50,25 0,50-26,0-24,-1 0,1 0,-25 50,-25 0,0 24,0-24,24-1</inkml:trace>
  <inkml:trace contextRef="#ctx0" brushRef="#br0" timeOffset="117513.89">18951 1265,'-25'-25,"75"0,0 1,-1 24,1 0</inkml:trace>
  <inkml:trace contextRef="#ctx0" brushRef="#br0" timeOffset="117861.82">19026 1389,'49'0,"1"0,-1-25</inkml:trace>
  <inkml:trace contextRef="#ctx0" brushRef="#br0" timeOffset="118476.05">19422 1067,'0'-50,"0"75,0 24,0 26,0-1,0-24,0-1,50-24</inkml:trace>
  <inkml:trace contextRef="#ctx0" brushRef="#br0" timeOffset="119755.05">19695 1042,'0'-75,"25"51,25 24,-1 0,1 24,-50 26,0 24,-50-24,-24 0,49-1,0 26,50-75,25 0,-1 0,26-25,-26 25,1 0,0 0</inkml:trace>
  <inkml:trace contextRef="#ctx0" brushRef="#br0" timeOffset="127518.85">19422 5135,'-24'-50,"48"50,26-25,24 25</inkml:trace>
  <inkml:trace contextRef="#ctx0" brushRef="#br0" timeOffset="127815.63">19422 5184,'50'50,"0"-50,-1 0</inkml:trace>
  <inkml:trace contextRef="#ctx0" brushRef="#br0" timeOffset="128235.72">19546 5011,'0'-50,"25"50,25 50,-1 24,-24-24,0-1,0 1,-25-1,0 1,0 24</inkml:trace>
  <inkml:trace contextRef="#ctx0" brushRef="#br0" timeOffset="130908.14">19894 5209,'74'0,"-24"-25,-1 25,1-25,0 1,24-26,-24 50,-26-74,76 24,-51-24,1 24,49 0,-74-24,24 24,-24 1,50-26,-51 1,1 24,0 1,-25-26,0 26,25-26,-25 26,25-1,-25 0,25-24,-25 0,0 24,0 0,0-24,0-1,0 26,0-1,-25 1,0-1,25-24,-25 24,0 0,0 1,25-1,-24-24,-1 24,0 1,0-1,0 0,1-24,-26 24,0 1,1-1,-26 0,26 26,-26-1,1-25,-25 1,49 24,1 0,-1 0,0 0,-24-24,24 49,-24-25,24-25,1 50,-26-24,1-1,24 25,-24-50,24 25,1 1,-26 24,1-50,24 50,-24-25,24 0,-24 1,-1-1,26 0,-1 0,0 0,1 25,-26-49,75 74,0 24,-49 26,24-100,25-50,50 26,-50-1,24 1,26 24,0 25,24 0,-124 49,1-24,-1 25,1-25</inkml:trace>
  <inkml:trace contextRef="#ctx0" brushRef="#br0" timeOffset="137382.26">17438 6226,'50'25,"-1"24,26 1,-26-25,26 24,-26-24,26-25,24 0,25 25,-25 0,0 0,25-1,-24 1,-26 0,50-25,-50 0,-24 0,25 0,-26 25,1-25,24 25,-24-25,24 24,-24-24,24 0,1 0,-1 0,-24 0,24 0,-24 0,49 0,0 0,0 0,-24 0,-1 0,1 0,-26-24,1-1,-1 0,26-25,-1 50,1-49,-26 24,1 25,-1-25,26-24,-26 24,26-50,-25 26,-1 24,26-74,24 49,-50-24,1 24,-25 1,24-1,-24-25,25 26,-25-1,-1 1,-24-26,50 26,0-1,-1 0,-74 50,-49 0,24 25,1 0,-1 0,1-25</inkml:trace>
  <inkml:trace contextRef="#ctx0" brushRef="#br0" timeOffset="137942.56">21605 5407,'50'0,"-25"50,24 0,1-1,-1 1</inkml:trace>
  <inkml:trace contextRef="#ctx0" brushRef="#br0" timeOffset="146202.41">21754 5060,'-25'-74,"50"74,25 0,-1 0,1 0,-1 49,-49 26,-24-50,-51 24,26-24,24 25,50-26,49-24,-24 0,-1 0,1 0,0 0</inkml:trace>
  <inkml:trace contextRef="#ctx0" brushRef="#br0" timeOffset="147409.86">22201 5011,'24'-50,"1"75,-25 24,25 26,0-26,-25 1,0 0,0-1</inkml:trace>
  <inkml:trace contextRef="#ctx0" brushRef="#br0" timeOffset="148234.04">22622 5159,'0'-49,"50"49,-1 0,1 0,0-25</inkml:trace>
  <inkml:trace contextRef="#ctx0" brushRef="#br0" timeOffset="153731.97">23118 4887,'0'49,"-24"1,48-1,51-49,-26 25,1-25,0 25,-50 49,0-24,-75-25,26-25,-1 0,0 0,1 0</inkml:trace>
  <inkml:trace contextRef="#ctx0" brushRef="#br0" timeOffset="154390.3">23242 4887,'0'0,"25"0,25 0,-1 0,1-25</inkml:trace>
  <inkml:trace contextRef="#ctx0" brushRef="#br0" timeOffset="155226.3">23689 5135,'-75'0,"125"0,0 0,-1 0,1 0,-1 0</inkml:trace>
  <inkml:trace contextRef="#ctx0" brushRef="#br0" timeOffset="157222.43">24309 4812,'0'0,"-25"0,-24 50,-1-1,0 26,26-26,73-24,1-25,-1 0,1 0,0 0</inkml:trace>
  <inkml:trace contextRef="#ctx0" brushRef="#br0" timeOffset="157882.26">24359 4812,'0'0,"0"25,-25 25,25-1,0 1,0-1,-25 26,25-26,0 1,0 0,25-1</inkml:trace>
  <inkml:trace contextRef="#ctx0" brushRef="#br0" timeOffset="158978.17">22498 5854,'-49'0,"98"-25,1 25,-1 0,1 0,0 0</inkml:trace>
  <inkml:trace contextRef="#ctx0" brushRef="#br0" timeOffset="159257.95">22498 5978,'25'0,"25"0,24 0,-24 0</inkml:trace>
  <inkml:trace contextRef="#ctx0" brushRef="#br0" timeOffset="159842.15">22920 5730,'0'49,"0"1,0 0,0-1,25 1</inkml:trace>
  <inkml:trace contextRef="#ctx0" brushRef="#br0" timeOffset="160913.52">23118 5705,'0'0,"25"-25,50 25,-26 0,1 25,-50 25,0-1,-75 26,26-50,24 24,50-49,49 0,-24 0,-1 0,1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12-17T08:09:36.248"/>
    </inkml:context>
    <inkml:brush xml:id="br0">
      <inkml:brushProperty name="width" value="0.05292" units="cm"/>
      <inkml:brushProperty name="height" value="0.05292" units="cm"/>
      <inkml:brushProperty name="color" value="#FF0000"/>
    </inkml:brush>
  </inkml:definitions>
  <inkml:trace contextRef="#ctx0" brushRef="#br0">5780 9153,'25'-50,"-50"75,25 50,-25-125,25 0,0 75,0 50,0-125,0 0,-25 75</inkml:trace>
  <inkml:trace contextRef="#ctx0" brushRef="#br0" timeOffset="1790.34">5780 9426,'0'25,"0"-50,0 50,0 24,0-74</inkml:trace>
  <inkml:trace contextRef="#ctx0" brushRef="#br0" timeOffset="3630.03">5829 9798,'0'-75,"0"125,-24-100,24 75,-25 50</inkml:trace>
  <inkml:trace contextRef="#ctx0" brushRef="#br0" timeOffset="5658.44">5805 8334,'0'50,"-25"0,25-75,0 50</inkml:trace>
  <inkml:trace contextRef="#ctx0" brushRef="#br0" timeOffset="6605.84">5780 8657,'0'49,"0"-73</inkml:trace>
  <inkml:trace contextRef="#ctx0" brushRef="#br0" timeOffset="7330.5">5829 8855,'0'75</inkml:trace>
  <inkml:trace contextRef="#ctx0" brushRef="#br0" timeOffset="8298.39">5829 8334,'-24'25</inkml:trace>
  <inkml:trace contextRef="#ctx0" brushRef="#br0" timeOffset="9557.51">5780 8384,'0'25,"0"24</inkml:trace>
  <inkml:trace contextRef="#ctx0" brushRef="#br0" timeOffset="10445.78">5805 8657,'0'25</inkml:trace>
  <inkml:trace contextRef="#ctx0" brushRef="#br0" timeOffset="11550.39">5829 8905,'0'25,"0"-50</inkml:trace>
  <inkml:trace contextRef="#ctx0" brushRef="#br0" timeOffset="15609.74">5780 9079</inkml:trace>
  <inkml:trace contextRef="#ctx0" brushRef="#br0" timeOffset="17086.38">5829 9327,'-49'0,"49"24</inkml:trace>
  <inkml:trace contextRef="#ctx0" brushRef="#br0" timeOffset="30651.44">8062 8384,'0'-50,"-25"75,0 25,25-75,25 50,-25 24</inkml:trace>
  <inkml:trace contextRef="#ctx0" brushRef="#br0" timeOffset="31558.19">8062 8632,'0'50</inkml:trace>
  <inkml:trace contextRef="#ctx0" brushRef="#br0" timeOffset="32638.07">8062 8880,'0'25</inkml:trace>
  <inkml:trace contextRef="#ctx0" brushRef="#br0" timeOffset="46861.94">8980 9550,'-50'0,"100"0,-1 0,1-25,-1 25,1 0,0 0,-1 0,26 0,-26 0,1 0,0 0,-1 0,1 0,-1 0,26-25,-26 25,1 0,0 0,-1 0,26 0,-1 0,-24 0,24 0</inkml:trace>
  <inkml:trace contextRef="#ctx0" brushRef="#br0" timeOffset="48057.54">9029 9401,'0'-50,"-25"75,1 25,-26-1,25 1,-24 0,73-26,26-24,24 0,-24 25,0 0</inkml:trace>
  <inkml:trace contextRef="#ctx0" brushRef="#br0" timeOffset="48367.28">9104 9451,'0'0,"-25"-50,-25 75,50 49,0-24,0-1,0 1</inkml:trace>
  <inkml:trace contextRef="#ctx0" brushRef="#br0" timeOffset="54645.33">10195 9550,'0'-25,"25"0,24 25,1 0,0 0,-1 0,26 0,-26 0,1 0,0 0,-1 0,1 0,-1 0,26 0,-26 0,1-25,0 25,-1 0,1 0,24 0,-24-24,24 24,-24 0,0 0,-1 0,1-25,-1 25,26 0,-26 0,1 0,0-25,-1 25,1-25,24 25,-24 0,-1 0,1-25,0 25,-1-24,26 24,-26 0,1 0,-1 0,1 0,0 0,-1 0,26 0,-26 0,1 0,0 0,-1 0,1 0,-1 0,26 0,-26 0,1 0,0 0,-1 0,26 0,-26 0,1 0,-1 0,26 0,-1 0,-24 0,0 0,24 0,-24 0,24 0,-24 0</inkml:trace>
  <inkml:trace contextRef="#ctx0" brushRef="#br0" timeOffset="59649.7">13965 9376,'75'0,"-26"-25,1 25,0-24,-1 24,1 0,-1 0,26 0,-26 0,1 0,25 0,-26 0,26 0,-26 0,26 0,-1 24,-24-24,24 0,0 25,1-25,-1 0,-24 0,-1 0,1 0,24 0,-24 0,24 0,-24 0,25 0,-26 0,1 0,-1 0,1 0,0 0,-1 0,26 0,-26 0,1 0,-1 0,1 0,0 0,24-25,-24 25,-1 0,1 0,-1 0,1 0,0 0,-1 0,26 0,-1 0,1 0,-26 0,1 0,-1 0,1 0,0 0,-1 0,26 0,-26 0,1 0,24 0,-24 0,24 0,-24 0,0 0,-1 0,26 0,-26 0,26 0,-26 0,1 0,-1 0,1-24,24 24,-24 0,0 0,-1 0,1 0,24 0,-24 0,24 0,-24 0,-1 0,1 0,0 0,-1 0,1 0,24 0,26 0,-51 0,1 0,-1 0,1 0,0 24,-1-24,26 0,-26 0,1 0,-1 0,1 0,0 0,-1 0,26 0,-26 0,1 0,0 0,-1 0,1 0,-1 0,26 0</inkml:trace>
  <inkml:trace contextRef="#ctx0" brushRef="#br0" timeOffset="61045.74">20092 9203,'-49'-50,"-1"25,75 25,24 50,26-25,-26 24,1-24,-25 25,-50 24,-25-49,1 0,-1-1,1 51,73-100</inkml:trace>
  <inkml:trace contextRef="#ctx0" brushRef="#br0" timeOffset="61921.91">20167 9153,'0'25,"0"24,49 1,-24 24,-25-24,-50-25,1-25</inkml:trace>
  <inkml:trace contextRef="#ctx0" brushRef="#br0" timeOffset="64905.48">9128 9277,'-24'25,"-1"24,-25 1,25 24,-24-24,49 0,49-1,1-49,24 25,-24 25</inkml:trace>
  <inkml:trace contextRef="#ctx0" brushRef="#br0" timeOffset="65573.24">9128 9302,'0'-50,"0"75,0 25,-49-1,-1 26,1-1</inkml:trace>
  <inkml:trace contextRef="#ctx0" brushRef="#br0" timeOffset="68280.91">9079 9575,'25'-25,"24"25,26 0,-26 0,1 0,0 0,-1 0,1 0,24 0,-24 0,-1 0,26 0,24-25,-25 25,-24 0,0 0,-1 0,1 0,24 0,-24 0,-1 0,26 0,-1 0,-24 0,24 0,-24 0,0 0,-1 0,26 0,-26 0,1 0,-1 0,1 0,0 0,-1 0,26 0,24-25,-50 25,26 0,-25 0,-1 0,1 0,-1 0,1 0,24 0,-24 0,24 0,-24-25,0 25,-1 0,1 0,24 0,1-24,-26 24,1 0,-1-25,1 25,0 0,24 0,1 0,24-25,0 25,0 0,-24 0,-1 0,-24 0,-1 0,26 0,-1 0,0-25,1 25,-26 0,1 0,0 0,-1 0,26 0,24-25,-25 25,1 0,-26 0</inkml:trace>
  <inkml:trace contextRef="#ctx0" brushRef="#br0" timeOffset="70264.82">13767 9376,'25'0,"24"0,1 0,0 0,24 0,0 0,26 0,-26 0,-24 0,24 25,0-25,26 0,-1 0,-25 0,-24 0,49 25,-49-25,24 0,-24 0,-1 0,1 0,24 0,-24 0,24 0,1 0,-26 0,1 0,0 0,-1 0,26 0,-26 0,26 0,-26 0,1 0,0 0,-1 0,1 0,-1 0,26 0,-26 0,1-25,24 25,-24 0,0 0,-1 0,1 0,24 0,-24 0,0 0,-1 0,1 0,24 0,-24 0,-1 0,26 0,-26-25,1 25,24 0,-24 0,0 0</inkml:trace>
  <inkml:trace contextRef="#ctx0" brushRef="#br0" timeOffset="72521.31">17388 9376,'50'0,"24"0,-24 0,0 0,-1 0,26 0,-26 0,26 0,-1 0,-24 0,24 0,1 0,-1 25,-24-25,-1 0,1 0,-1 0,1 0,0 0,24 0,-24 0,-1 0,1 0,-1 0,1 0,0 0,24 0,-24 0,24 0,-24 0,-1 0,1 25,0-25,24 0,-24 0,-1 0,1 0,-1 0,1 0,0 0,24 0,-24 0,-1 0,1 0,0 0,-1 0,1 0,24 0,-24 0,-1 0</inkml:trace>
  <inkml:trace contextRef="#ctx0" brushRef="#br0" timeOffset="74349.45">19993 9153,'-25'-50,"50"75,49 50,1-51,-26 1,1 25,0-1,-75-24,-25-25,1 50,-1-1,0 1,1 0,-1-26,75-24,25-49,-1-1,1 25,24-24</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12-17T08:24:05.025"/>
    </inkml:context>
    <inkml:brush xml:id="br0">
      <inkml:brushProperty name="width" value="0.05292" units="cm"/>
      <inkml:brushProperty name="height" value="0.05292" units="cm"/>
      <inkml:brushProperty name="color" value="#FF0000"/>
    </inkml:brush>
  </inkml:definitions>
  <inkml:trace contextRef="#ctx0" brushRef="#br0">9277 9302,'-74'0,"123"0,1-50,0 50,-1-49,-49 73</inkml:trace>
  <inkml:trace contextRef="#ctx0" brushRef="#br0" timeOffset="317.97">9302 9376,'0'-25,"50"1,-1-1,1 25</inkml:trace>
  <inkml:trace contextRef="#ctx0" brushRef="#br0" timeOffset="956.75">9798 9302,'25'-50,"25"50,-1-25,26 1</inkml:trace>
  <inkml:trace contextRef="#ctx0" brushRef="#br0" timeOffset="1215.93">9823 9426,'25'-25,"24"0,26 0,-26 25</inkml:trace>
  <inkml:trace contextRef="#ctx0" brushRef="#br0" timeOffset="1804.7">10542 9203,'0'-25,"25"25,25-25,24 25</inkml:trace>
  <inkml:trace contextRef="#ctx0" brushRef="#br0" timeOffset="2036.74">10542 9302,'25'-25,"50"25,-26-25,1 25,-1-25</inkml:trace>
  <inkml:trace contextRef="#ctx0" brushRef="#br0" timeOffset="2872.23">11311 9178,'0'-50,"75"50,24-49,-25 49,-24 0</inkml:trace>
  <inkml:trace contextRef="#ctx0" brushRef="#br0" timeOffset="3108.04">11361 9227,'50'0,"24"-24,-24 24,-1 0</inkml:trace>
  <inkml:trace contextRef="#ctx0" brushRef="#br0" timeOffset="4383.98">12130 9128,'0'-25,"25"25,24-24,1 24,-1 0</inkml:trace>
  <inkml:trace contextRef="#ctx0" brushRef="#br0" timeOffset="4657.52">12179 9153,'25'25,"25"-25,-1 0,1 0</inkml:trace>
  <inkml:trace contextRef="#ctx0" brushRef="#br0" timeOffset="5790.32">12874 9203,'25'-25,"24"-25,1 25,0 25,-1 0</inkml:trace>
  <inkml:trace contextRef="#ctx0" brushRef="#br0" timeOffset="6032.66">12948 9277,'25'-50,"25"50,24 0,-24 0</inkml:trace>
  <inkml:trace contextRef="#ctx0" brushRef="#br0" timeOffset="6979.84">13593 9153,'0'-50,"50"50,24-24,-24-1,0 25</inkml:trace>
  <inkml:trace contextRef="#ctx0" brushRef="#br0" timeOffset="7228.24">13668 9227,'25'-49,"49"49,-24 0,24-25</inkml:trace>
  <inkml:trace contextRef="#ctx0" brushRef="#br0" timeOffset="8113.92">14536 9153,'0'0,"0"-50,50 26,-1-1,1 25,-1 0</inkml:trace>
  <inkml:trace contextRef="#ctx0" brushRef="#br0" timeOffset="8364.69">14635 9227,'25'-24,"25"-1,-1 0</inkml:trace>
  <inkml:trace contextRef="#ctx0" brushRef="#br0" timeOffset="9208.57">15156 9153,'0'-25,"25"-24,24 49,1 0,0 0,24 0</inkml:trace>
  <inkml:trace contextRef="#ctx0" brushRef="#br0" timeOffset="9468.56">15181 9227,'25'0,"24"-49,26 24,-26 25</inkml:trace>
  <inkml:trace contextRef="#ctx0" brushRef="#br0" timeOffset="10295.82">15875 9203,'0'-25,"0"-25,75 1,-26 24,1 25,0 0</inkml:trace>
  <inkml:trace contextRef="#ctx0" brushRef="#br0" timeOffset="10579.96">15975 9252,'24'-25,"26"1,0-1,-1 25</inkml:trace>
  <inkml:trace contextRef="#ctx0" brushRef="#br0" timeOffset="11372.2">16768 9203,'-24'-50,"24"0,49 26,26-1,-26 25</inkml:trace>
  <inkml:trace contextRef="#ctx0" brushRef="#br0" timeOffset="11657.34">16818 9277,'25'0,"24"-74,1 74,0-50,-1 50</inkml:trace>
  <inkml:trace contextRef="#ctx0" brushRef="#br0" timeOffset="12431.77">17488 9178,'-25'-25,"50"0,24 0,1 25,24 0</inkml:trace>
  <inkml:trace contextRef="#ctx0" brushRef="#br0" timeOffset="12687.86">17488 9252,'24'0,"26"0,24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2411E3-2B04-4756-9F78-C02247DA572A}"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2C588-AA84-4881-9717-5E3606C26B2A}" type="slidenum">
              <a:rPr lang="en-US" smtClean="0"/>
              <a:t>‹#›</a:t>
            </a:fld>
            <a:endParaRPr lang="en-US"/>
          </a:p>
        </p:txBody>
      </p:sp>
    </p:spTree>
    <p:extLst>
      <p:ext uri="{BB962C8B-B14F-4D97-AF65-F5344CB8AC3E}">
        <p14:creationId xmlns:p14="http://schemas.microsoft.com/office/powerpoint/2010/main" val="330931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411E3-2B04-4756-9F78-C02247DA572A}"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2C588-AA84-4881-9717-5E3606C26B2A}" type="slidenum">
              <a:rPr lang="en-US" smtClean="0"/>
              <a:t>‹#›</a:t>
            </a:fld>
            <a:endParaRPr lang="en-US"/>
          </a:p>
        </p:txBody>
      </p:sp>
    </p:spTree>
    <p:extLst>
      <p:ext uri="{BB962C8B-B14F-4D97-AF65-F5344CB8AC3E}">
        <p14:creationId xmlns:p14="http://schemas.microsoft.com/office/powerpoint/2010/main" val="53935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411E3-2B04-4756-9F78-C02247DA572A}"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2C588-AA84-4881-9717-5E3606C26B2A}" type="slidenum">
              <a:rPr lang="en-US" smtClean="0"/>
              <a:t>‹#›</a:t>
            </a:fld>
            <a:endParaRPr lang="en-US"/>
          </a:p>
        </p:txBody>
      </p:sp>
    </p:spTree>
    <p:extLst>
      <p:ext uri="{BB962C8B-B14F-4D97-AF65-F5344CB8AC3E}">
        <p14:creationId xmlns:p14="http://schemas.microsoft.com/office/powerpoint/2010/main" val="449212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436DFDB3-ADAF-4A30-A9C3-EDAC8EA9318A}" type="datetime8">
              <a:rPr lang="en-US">
                <a:solidFill>
                  <a:srgbClr val="808080"/>
                </a:solidFill>
              </a:rPr>
              <a:pPr>
                <a:defRPr/>
              </a:pPr>
              <a:t>2/25/2021 3:44 PM</a:t>
            </a:fld>
            <a:endParaRPr lang="en-US" dirty="0">
              <a:solidFill>
                <a:srgbClr val="80808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AF608535-AEC6-4B5E-AF3F-1948F1E81D4E}" type="slidenum">
              <a:rPr lang="ar-SA">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272072092"/>
      </p:ext>
    </p:extLst>
  </p:cSld>
  <p:clrMapOvr>
    <a:overrideClrMapping bg1="lt1" tx1="dk1" bg2="lt2" tx2="dk2" accent1="accent1" accent2="accent2" accent3="accent3" accent4="accent4" accent5="accent5" accent6="accent6" hlink="hlink" folHlink="folHlink"/>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5DDBAADF-56D9-47D9-A288-38D7C5ECCB31}" type="datetime8">
              <a:rPr lang="en-US">
                <a:solidFill>
                  <a:srgbClr val="808080"/>
                </a:solidFill>
              </a:rPr>
              <a:pPr>
                <a:defRPr/>
              </a:pPr>
              <a:t>2/25/2021 3:44 PM</a:t>
            </a:fld>
            <a:endParaRPr lang="en-US" dirty="0">
              <a:solidFill>
                <a:srgbClr val="80808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41B2133B-FA62-483B-883E-0A78C3A6E0D6}" type="slidenum">
              <a:rPr lang="ar-SA">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856915589"/>
      </p:ext>
    </p:extLst>
  </p:cSld>
  <p:clrMapOvr>
    <a:overrideClrMapping bg1="lt1" tx1="dk1" bg2="lt2" tx2="dk2" accent1="accent1" accent2="accent2" accent3="accent3" accent4="accent4" accent5="accent5" accent6="accent6" hlink="hlink" folHlink="folHlink"/>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49313" y="1130300"/>
            <a:ext cx="2965450"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67163" y="1130300"/>
            <a:ext cx="2967037"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3EA2A506-A079-4EC5-939C-8D5D35E05E41}" type="datetime8">
              <a:rPr lang="en-US">
                <a:solidFill>
                  <a:srgbClr val="808080"/>
                </a:solidFill>
              </a:rPr>
              <a:pPr>
                <a:defRPr/>
              </a:pPr>
              <a:t>2/25/2021 3:44 PM</a:t>
            </a:fld>
            <a:endParaRPr lang="en-US" dirty="0">
              <a:solidFill>
                <a:srgbClr val="80808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810F1095-9964-4668-8FC4-174748F4CCAF}" type="slidenum">
              <a:rPr lang="ar-SA">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1025191680"/>
      </p:ext>
    </p:extLst>
  </p:cSld>
  <p:clrMapOvr>
    <a:overrideClrMapping bg1="lt1" tx1="dk1" bg2="lt2" tx2="dk2" accent1="accent1" accent2="accent2" accent3="accent3" accent4="accent4" accent5="accent5" accent6="accent6" hlink="hlink" folHlink="folHlink"/>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fld id="{CAD1CFE1-543B-4D26-80BC-33CC6D89711A}" type="datetime8">
              <a:rPr lang="en-US">
                <a:solidFill>
                  <a:srgbClr val="808080"/>
                </a:solidFill>
              </a:rPr>
              <a:pPr>
                <a:defRPr/>
              </a:pPr>
              <a:t>2/25/2021 3:44 PM</a:t>
            </a:fld>
            <a:endParaRPr lang="en-US" dirty="0">
              <a:solidFill>
                <a:srgbClr val="808080"/>
              </a:solidFill>
            </a:endParaRPr>
          </a:p>
        </p:txBody>
      </p:sp>
      <p:sp>
        <p:nvSpPr>
          <p:cNvPr id="8" name="Rectangle 6"/>
          <p:cNvSpPr>
            <a:spLocks noGrp="1" noChangeArrowheads="1"/>
          </p:cNvSpPr>
          <p:nvPr>
            <p:ph type="sldNum" sz="quarter" idx="11"/>
          </p:nvPr>
        </p:nvSpPr>
        <p:spPr/>
        <p:txBody>
          <a:bodyPr/>
          <a:lstStyle>
            <a:lvl1pPr>
              <a:defRPr/>
            </a:lvl1pPr>
          </a:lstStyle>
          <a:p>
            <a:pPr>
              <a:defRPr/>
            </a:pPr>
            <a:fld id="{5C8850DE-5679-45F8-997F-36487F6DF9BE}" type="slidenum">
              <a:rPr lang="ar-SA">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3900631280"/>
      </p:ext>
    </p:extLst>
  </p:cSld>
  <p:clrMapOvr>
    <a:overrideClrMapping bg1="lt1" tx1="dk1" bg2="lt2" tx2="dk2" accent1="accent1" accent2="accent2" accent3="accent3" accent4="accent4" accent5="accent5" accent6="accent6" hlink="hlink" folHlink="folHlink"/>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2E8E1CA5-B2C4-408C-8685-8607B3E1BD71}" type="datetime8">
              <a:rPr lang="en-US">
                <a:solidFill>
                  <a:srgbClr val="808080"/>
                </a:solidFill>
              </a:rPr>
              <a:pPr>
                <a:defRPr/>
              </a:pPr>
              <a:t>2/25/2021 3:44 PM</a:t>
            </a:fld>
            <a:endParaRPr lang="en-US" dirty="0">
              <a:solidFill>
                <a:srgbClr val="808080"/>
              </a:solidFill>
            </a:endParaRPr>
          </a:p>
        </p:txBody>
      </p:sp>
      <p:sp>
        <p:nvSpPr>
          <p:cNvPr id="4" name="Rectangle 6"/>
          <p:cNvSpPr>
            <a:spLocks noGrp="1" noChangeArrowheads="1"/>
          </p:cNvSpPr>
          <p:nvPr>
            <p:ph type="sldNum" sz="quarter" idx="11"/>
          </p:nvPr>
        </p:nvSpPr>
        <p:spPr/>
        <p:txBody>
          <a:bodyPr/>
          <a:lstStyle>
            <a:lvl1pPr>
              <a:defRPr/>
            </a:lvl1pPr>
          </a:lstStyle>
          <a:p>
            <a:pPr>
              <a:defRPr/>
            </a:pPr>
            <a:fld id="{B2E0A932-A710-43E4-842A-FF6CBCC8469E}" type="slidenum">
              <a:rPr lang="ar-SA">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3573632866"/>
      </p:ext>
    </p:extLst>
  </p:cSld>
  <p:clrMapOvr>
    <a:overrideClrMapping bg1="lt1" tx1="dk1" bg2="lt2" tx2="dk2" accent1="accent1" accent2="accent2" accent3="accent3" accent4="accent4" accent5="accent5" accent6="accent6" hlink="hlink" folHlink="folHlink"/>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22803FD6-1F1E-47BA-BE90-CFF7045A352A}" type="datetime8">
              <a:rPr lang="en-US">
                <a:solidFill>
                  <a:srgbClr val="808080"/>
                </a:solidFill>
              </a:rPr>
              <a:pPr>
                <a:defRPr/>
              </a:pPr>
              <a:t>2/25/2021 3:44 PM</a:t>
            </a:fld>
            <a:endParaRPr lang="en-US" dirty="0">
              <a:solidFill>
                <a:srgbClr val="808080"/>
              </a:solidFill>
            </a:endParaRPr>
          </a:p>
        </p:txBody>
      </p:sp>
      <p:sp>
        <p:nvSpPr>
          <p:cNvPr id="3" name="Rectangle 6"/>
          <p:cNvSpPr>
            <a:spLocks noGrp="1" noChangeArrowheads="1"/>
          </p:cNvSpPr>
          <p:nvPr>
            <p:ph type="sldNum" sz="quarter" idx="11"/>
          </p:nvPr>
        </p:nvSpPr>
        <p:spPr/>
        <p:txBody>
          <a:bodyPr/>
          <a:lstStyle>
            <a:lvl1pPr>
              <a:defRPr/>
            </a:lvl1pPr>
          </a:lstStyle>
          <a:p>
            <a:pPr>
              <a:defRPr/>
            </a:pPr>
            <a:fld id="{53546898-715B-445C-AAD0-44A64DA0DA4F}" type="slidenum">
              <a:rPr lang="ar-SA">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1233213429"/>
      </p:ext>
    </p:extLst>
  </p:cSld>
  <p:clrMapOvr>
    <a:overrideClrMapping bg1="lt1" tx1="dk1" bg2="lt2" tx2="dk2" accent1="accent1" accent2="accent2" accent3="accent3" accent4="accent4" accent5="accent5" accent6="accent6" hlink="hlink" folHlink="folHlink"/>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8A9F0703-5482-4857-A481-8ABD034A5947}" type="datetime8">
              <a:rPr lang="en-US">
                <a:solidFill>
                  <a:srgbClr val="808080"/>
                </a:solidFill>
              </a:rPr>
              <a:pPr>
                <a:defRPr/>
              </a:pPr>
              <a:t>2/25/2021 3:44 PM</a:t>
            </a:fld>
            <a:endParaRPr lang="en-US" dirty="0">
              <a:solidFill>
                <a:srgbClr val="80808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F2BB7170-68B3-4E1B-90E5-701C5104DB8F}" type="slidenum">
              <a:rPr lang="ar-SA">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3294454589"/>
      </p:ext>
    </p:extLst>
  </p:cSld>
  <p:clrMapOvr>
    <a:overrideClrMapping bg1="lt1" tx1="dk1" bg2="lt2" tx2="dk2" accent1="accent1" accent2="accent2" accent3="accent3" accent4="accent4" accent5="accent5" accent6="accent6" hlink="hlink" folHlink="folHlink"/>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7028294B-8A6C-4060-BA1F-1D37C5C9D1F7}" type="datetime8">
              <a:rPr lang="en-US">
                <a:solidFill>
                  <a:srgbClr val="808080"/>
                </a:solidFill>
              </a:rPr>
              <a:pPr>
                <a:defRPr/>
              </a:pPr>
              <a:t>2/25/2021 3:44 PM</a:t>
            </a:fld>
            <a:endParaRPr lang="en-US" dirty="0">
              <a:solidFill>
                <a:srgbClr val="80808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6AA93EE8-99C5-41BF-B2E9-0FF8CDE613BE}" type="slidenum">
              <a:rPr lang="ar-SA">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700821450"/>
      </p:ext>
    </p:extLst>
  </p:cSld>
  <p:clrMapOvr>
    <a:overrideClrMapping bg1="lt1" tx1="dk1" bg2="lt2" tx2="dk2" accent1="accent1" accent2="accent2" accent3="accent3" accent4="accent4" accent5="accent5" accent6="accent6" hlink="hlink" folHlink="folHlink"/>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411E3-2B04-4756-9F78-C02247DA572A}"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2C588-AA84-4881-9717-5E3606C26B2A}" type="slidenum">
              <a:rPr lang="en-US" smtClean="0"/>
              <a:t>‹#›</a:t>
            </a:fld>
            <a:endParaRPr lang="en-US"/>
          </a:p>
        </p:txBody>
      </p:sp>
    </p:spTree>
    <p:extLst>
      <p:ext uri="{BB962C8B-B14F-4D97-AF65-F5344CB8AC3E}">
        <p14:creationId xmlns:p14="http://schemas.microsoft.com/office/powerpoint/2010/main" val="2519701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68B91A09-6866-4147-A49F-AE6B457A7BA7}" type="datetime8">
              <a:rPr lang="en-US">
                <a:solidFill>
                  <a:srgbClr val="808080"/>
                </a:solidFill>
              </a:rPr>
              <a:pPr>
                <a:defRPr/>
              </a:pPr>
              <a:t>2/25/2021 3:44 PM</a:t>
            </a:fld>
            <a:endParaRPr lang="en-US" dirty="0">
              <a:solidFill>
                <a:srgbClr val="80808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C76F1EC2-235E-4C39-825A-6A5E3E8B2C9F}" type="slidenum">
              <a:rPr lang="ar-SA">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2448578816"/>
      </p:ext>
    </p:extLst>
  </p:cSld>
  <p:clrMapOvr>
    <a:overrideClrMapping bg1="lt1" tx1="dk1" bg2="lt2" tx2="dk2" accent1="accent1" accent2="accent2" accent3="accent3" accent4="accent4" accent5="accent5" accent6="accent6" hlink="hlink" folHlink="folHlink"/>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19713" y="322263"/>
            <a:ext cx="1614487" cy="2587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22263"/>
            <a:ext cx="4695825" cy="2587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3A6E1CCF-ABC1-417E-B0A3-BDB8293BEB7B}" type="datetime8">
              <a:rPr lang="en-US">
                <a:solidFill>
                  <a:srgbClr val="808080"/>
                </a:solidFill>
              </a:rPr>
              <a:pPr>
                <a:defRPr/>
              </a:pPr>
              <a:t>2/25/2021 3:44 PM</a:t>
            </a:fld>
            <a:endParaRPr lang="en-US" dirty="0">
              <a:solidFill>
                <a:srgbClr val="80808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06BD93A9-2509-40FD-AB32-66E9DCB8A501}" type="slidenum">
              <a:rPr lang="ar-SA">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1997581817"/>
      </p:ext>
    </p:extLst>
  </p:cSld>
  <p:clrMapOvr>
    <a:overrideClrMapping bg1="lt1" tx1="dk1" bg2="lt2" tx2="dk2" accent1="accent1" accent2="accent2" accent3="accent3" accent4="accent4" accent5="accent5" accent6="accent6" hlink="hlink" folHlink="folHlink"/>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bl" preserve="1">
  <p:cSld name="Title and Tab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71488" y="322263"/>
            <a:ext cx="6462712" cy="515937"/>
          </a:xfrm>
        </p:spPr>
        <p:txBody>
          <a:bodyPr/>
          <a:lstStyle/>
          <a:p>
            <a:r>
              <a:rPr lang="en-US"/>
              <a:t>Click to edit Master title style</a:t>
            </a:r>
          </a:p>
        </p:txBody>
      </p:sp>
      <p:sp>
        <p:nvSpPr>
          <p:cNvPr id="3" name="Table Placeholder 2"/>
          <p:cNvSpPr>
            <a:spLocks noGrp="1"/>
          </p:cNvSpPr>
          <p:nvPr>
            <p:ph type="tbl" idx="1"/>
          </p:nvPr>
        </p:nvSpPr>
        <p:spPr>
          <a:xfrm>
            <a:off x="849313" y="1130300"/>
            <a:ext cx="6084887" cy="1779588"/>
          </a:xfrm>
        </p:spPr>
        <p:txBody>
          <a:bodyPr/>
          <a:lstStyle/>
          <a:p>
            <a:pPr lvl="0"/>
            <a:endParaRPr lang="en-US" noProof="0" dirty="0"/>
          </a:p>
        </p:txBody>
      </p:sp>
      <p:sp>
        <p:nvSpPr>
          <p:cNvPr id="4" name="Rectangle 4"/>
          <p:cNvSpPr>
            <a:spLocks noGrp="1" noChangeArrowheads="1"/>
          </p:cNvSpPr>
          <p:nvPr>
            <p:ph type="dt" sz="half" idx="10"/>
          </p:nvPr>
        </p:nvSpPr>
        <p:spPr/>
        <p:txBody>
          <a:bodyPr/>
          <a:lstStyle>
            <a:lvl1pPr>
              <a:defRPr/>
            </a:lvl1pPr>
          </a:lstStyle>
          <a:p>
            <a:pPr>
              <a:defRPr/>
            </a:pPr>
            <a:fld id="{2422273B-2FC6-46FB-9064-69F021EEEB1C}" type="datetime8">
              <a:rPr lang="en-US">
                <a:solidFill>
                  <a:srgbClr val="808080"/>
                </a:solidFill>
              </a:rPr>
              <a:pPr>
                <a:defRPr/>
              </a:pPr>
              <a:t>2/25/2021 3:44 PM</a:t>
            </a:fld>
            <a:endParaRPr lang="en-US" dirty="0">
              <a:solidFill>
                <a:srgbClr val="80808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720A1E78-DAAF-4CEA-9EF6-034302C1F033}" type="slidenum">
              <a:rPr lang="ar-SA">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2786349894"/>
      </p:ext>
    </p:extLst>
  </p:cSld>
  <p:clrMapOvr>
    <a:overrideClrMapping bg1="lt1" tx1="dk1" bg2="lt2" tx2="dk2" accent1="accent1" accent2="accent2" accent3="accent3" accent4="accent4" accent5="accent5" accent6="accent6" hlink="hlink" folHlink="folHlink"/>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2411E3-2B04-4756-9F78-C02247DA572A}"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2C588-AA84-4881-9717-5E3606C26B2A}" type="slidenum">
              <a:rPr lang="en-US" smtClean="0"/>
              <a:t>‹#›</a:t>
            </a:fld>
            <a:endParaRPr lang="en-US"/>
          </a:p>
        </p:txBody>
      </p:sp>
    </p:spTree>
    <p:extLst>
      <p:ext uri="{BB962C8B-B14F-4D97-AF65-F5344CB8AC3E}">
        <p14:creationId xmlns:p14="http://schemas.microsoft.com/office/powerpoint/2010/main" val="151125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2411E3-2B04-4756-9F78-C02247DA572A}"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2C588-AA84-4881-9717-5E3606C26B2A}" type="slidenum">
              <a:rPr lang="en-US" smtClean="0"/>
              <a:t>‹#›</a:t>
            </a:fld>
            <a:endParaRPr lang="en-US"/>
          </a:p>
        </p:txBody>
      </p:sp>
    </p:spTree>
    <p:extLst>
      <p:ext uri="{BB962C8B-B14F-4D97-AF65-F5344CB8AC3E}">
        <p14:creationId xmlns:p14="http://schemas.microsoft.com/office/powerpoint/2010/main" val="13306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2411E3-2B04-4756-9F78-C02247DA572A}" type="datetimeFigureOut">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42C588-AA84-4881-9717-5E3606C26B2A}" type="slidenum">
              <a:rPr lang="en-US" smtClean="0"/>
              <a:t>‹#›</a:t>
            </a:fld>
            <a:endParaRPr lang="en-US"/>
          </a:p>
        </p:txBody>
      </p:sp>
    </p:spTree>
    <p:extLst>
      <p:ext uri="{BB962C8B-B14F-4D97-AF65-F5344CB8AC3E}">
        <p14:creationId xmlns:p14="http://schemas.microsoft.com/office/powerpoint/2010/main" val="389324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2411E3-2B04-4756-9F78-C02247DA572A}"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42C588-AA84-4881-9717-5E3606C26B2A}" type="slidenum">
              <a:rPr lang="en-US" smtClean="0"/>
              <a:t>‹#›</a:t>
            </a:fld>
            <a:endParaRPr lang="en-US"/>
          </a:p>
        </p:txBody>
      </p:sp>
    </p:spTree>
    <p:extLst>
      <p:ext uri="{BB962C8B-B14F-4D97-AF65-F5344CB8AC3E}">
        <p14:creationId xmlns:p14="http://schemas.microsoft.com/office/powerpoint/2010/main" val="428136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411E3-2B04-4756-9F78-C02247DA572A}" type="datetimeFigureOut">
              <a:rPr lang="en-US" smtClean="0"/>
              <a:t>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42C588-AA84-4881-9717-5E3606C26B2A}" type="slidenum">
              <a:rPr lang="en-US" smtClean="0"/>
              <a:t>‹#›</a:t>
            </a:fld>
            <a:endParaRPr lang="en-US"/>
          </a:p>
        </p:txBody>
      </p:sp>
    </p:spTree>
    <p:extLst>
      <p:ext uri="{BB962C8B-B14F-4D97-AF65-F5344CB8AC3E}">
        <p14:creationId xmlns:p14="http://schemas.microsoft.com/office/powerpoint/2010/main" val="42714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2411E3-2B04-4756-9F78-C02247DA572A}"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2C588-AA84-4881-9717-5E3606C26B2A}" type="slidenum">
              <a:rPr lang="en-US" smtClean="0"/>
              <a:t>‹#›</a:t>
            </a:fld>
            <a:endParaRPr lang="en-US"/>
          </a:p>
        </p:txBody>
      </p:sp>
    </p:spTree>
    <p:extLst>
      <p:ext uri="{BB962C8B-B14F-4D97-AF65-F5344CB8AC3E}">
        <p14:creationId xmlns:p14="http://schemas.microsoft.com/office/powerpoint/2010/main" val="135143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2411E3-2B04-4756-9F78-C02247DA572A}"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2C588-AA84-4881-9717-5E3606C26B2A}" type="slidenum">
              <a:rPr lang="en-US" smtClean="0"/>
              <a:t>‹#›</a:t>
            </a:fld>
            <a:endParaRPr lang="en-US"/>
          </a:p>
        </p:txBody>
      </p:sp>
    </p:spTree>
    <p:extLst>
      <p:ext uri="{BB962C8B-B14F-4D97-AF65-F5344CB8AC3E}">
        <p14:creationId xmlns:p14="http://schemas.microsoft.com/office/powerpoint/2010/main" val="104268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411E3-2B04-4756-9F78-C02247DA572A}" type="datetimeFigureOut">
              <a:rPr lang="en-US" smtClean="0"/>
              <a:t>2/25/2021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2C588-AA84-4881-9717-5E3606C26B2A}" type="slidenum">
              <a:rPr lang="en-US" smtClean="0"/>
              <a:t>‹#›</a:t>
            </a:fld>
            <a:endParaRPr lang="en-US"/>
          </a:p>
        </p:txBody>
      </p:sp>
    </p:spTree>
    <p:extLst>
      <p:ext uri="{BB962C8B-B14F-4D97-AF65-F5344CB8AC3E}">
        <p14:creationId xmlns:p14="http://schemas.microsoft.com/office/powerpoint/2010/main" val="3080518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1488" y="322263"/>
            <a:ext cx="6462712" cy="5159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Mastertitelformat bearbeiten</a:t>
            </a:r>
            <a:br>
              <a:rPr lang="en-US"/>
            </a:br>
            <a:endParaRPr lang="en-US"/>
          </a:p>
        </p:txBody>
      </p:sp>
      <p:sp>
        <p:nvSpPr>
          <p:cNvPr id="1027" name="Rectangle 3"/>
          <p:cNvSpPr>
            <a:spLocks noGrp="1" noChangeArrowheads="1"/>
          </p:cNvSpPr>
          <p:nvPr>
            <p:ph type="body" idx="1"/>
          </p:nvPr>
        </p:nvSpPr>
        <p:spPr bwMode="auto">
          <a:xfrm>
            <a:off x="849313" y="1130300"/>
            <a:ext cx="6084887" cy="1779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1028" name="Rectangle 4"/>
          <p:cNvSpPr>
            <a:spLocks noGrp="1" noChangeArrowheads="1"/>
          </p:cNvSpPr>
          <p:nvPr>
            <p:ph type="dt" sz="half" idx="2"/>
          </p:nvPr>
        </p:nvSpPr>
        <p:spPr bwMode="auto">
          <a:xfrm>
            <a:off x="4114800" y="6324600"/>
            <a:ext cx="1454150" cy="177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800" b="0">
                <a:solidFill>
                  <a:schemeClr val="bg2"/>
                </a:solidFill>
              </a:defRPr>
            </a:lvl1pPr>
          </a:lstStyle>
          <a:p>
            <a:pPr eaLnBrk="0" fontAlgn="base" hangingPunct="0">
              <a:spcBef>
                <a:spcPct val="0"/>
              </a:spcBef>
              <a:spcAft>
                <a:spcPct val="0"/>
              </a:spcAft>
              <a:defRPr/>
            </a:pPr>
            <a:fld id="{286E6EAB-EDA0-46E7-BC5D-FE4DD476344A}" type="datetime8">
              <a:rPr lang="en-US">
                <a:solidFill>
                  <a:srgbClr val="808080"/>
                </a:solidFill>
              </a:rPr>
              <a:pPr eaLnBrk="0" fontAlgn="base" hangingPunct="0">
                <a:spcBef>
                  <a:spcPct val="0"/>
                </a:spcBef>
                <a:spcAft>
                  <a:spcPct val="0"/>
                </a:spcAft>
                <a:defRPr/>
              </a:pPr>
              <a:t>2/25/2021 3:44 PM</a:t>
            </a:fld>
            <a:endParaRPr lang="en-US" dirty="0">
              <a:solidFill>
                <a:srgbClr val="808080"/>
              </a:solidFill>
            </a:endParaRPr>
          </a:p>
        </p:txBody>
      </p:sp>
      <p:sp>
        <p:nvSpPr>
          <p:cNvPr id="1030" name="Rectangle 6"/>
          <p:cNvSpPr>
            <a:spLocks noGrp="1" noChangeArrowheads="1"/>
          </p:cNvSpPr>
          <p:nvPr>
            <p:ph type="sldNum" sz="quarter" idx="4"/>
          </p:nvPr>
        </p:nvSpPr>
        <p:spPr bwMode="auto">
          <a:xfrm>
            <a:off x="2192338" y="6369050"/>
            <a:ext cx="360362" cy="3111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b="0">
                <a:solidFill>
                  <a:schemeClr val="bg2"/>
                </a:solidFill>
                <a:cs typeface="Arial" charset="0"/>
              </a:defRPr>
            </a:lvl1pPr>
          </a:lstStyle>
          <a:p>
            <a:pPr eaLnBrk="0" fontAlgn="base" hangingPunct="0">
              <a:spcBef>
                <a:spcPct val="0"/>
              </a:spcBef>
              <a:spcAft>
                <a:spcPct val="0"/>
              </a:spcAft>
              <a:defRPr/>
            </a:pPr>
            <a:fld id="{D72B1F43-07C9-48B0-890D-BA6D46310C33}" type="slidenum">
              <a:rPr lang="ar-SA">
                <a:solidFill>
                  <a:srgbClr val="808080"/>
                </a:solidFill>
              </a:rPr>
              <a:pPr eaLnBrk="0" fontAlgn="base" hangingPunct="0">
                <a:spcBef>
                  <a:spcPct val="0"/>
                </a:spcBef>
                <a:spcAft>
                  <a:spcPct val="0"/>
                </a:spcAft>
                <a:defRPr/>
              </a:pPr>
              <a:t>‹#›</a:t>
            </a:fld>
            <a:endParaRPr lang="en-US" dirty="0">
              <a:solidFill>
                <a:srgbClr val="808080"/>
              </a:solidFill>
            </a:endParaRPr>
          </a:p>
        </p:txBody>
      </p:sp>
      <p:pic>
        <p:nvPicPr>
          <p:cNvPr id="2" name="Picture 395" descr="farbdots"/>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512763" y="6519863"/>
            <a:ext cx="1660525" cy="128587"/>
          </a:xfrm>
          <a:prstGeom prst="rect">
            <a:avLst/>
          </a:prstGeom>
          <a:noFill/>
          <a:ln w="9525">
            <a:noFill/>
            <a:miter lim="800000"/>
            <a:headEnd/>
            <a:tailEnd/>
          </a:ln>
        </p:spPr>
      </p:pic>
      <p:sp>
        <p:nvSpPr>
          <p:cNvPr id="1569" name="Line 545"/>
          <p:cNvSpPr>
            <a:spLocks noChangeShapeType="1"/>
          </p:cNvSpPr>
          <p:nvPr userDrawn="1"/>
        </p:nvSpPr>
        <p:spPr bwMode="auto">
          <a:xfrm>
            <a:off x="609600" y="6096000"/>
            <a:ext cx="5943600" cy="0"/>
          </a:xfrm>
          <a:prstGeom prst="line">
            <a:avLst/>
          </a:prstGeom>
          <a:noFill/>
          <a:ln w="38100">
            <a:solidFill>
              <a:srgbClr val="990000"/>
            </a:solidFill>
            <a:round/>
            <a:headEnd/>
            <a:tailEnd/>
          </a:ln>
          <a:effectLst/>
        </p:spPr>
        <p:txBody>
          <a:bodyPr lIns="0" tIns="0" rIns="0" bIns="0"/>
          <a:lstStyle/>
          <a:p>
            <a:pPr algn="r" eaLnBrk="0" fontAlgn="base" hangingPunct="0">
              <a:spcBef>
                <a:spcPct val="0"/>
              </a:spcBef>
              <a:spcAft>
                <a:spcPct val="0"/>
              </a:spcAft>
              <a:defRPr/>
            </a:pPr>
            <a:endParaRPr lang="en-US" sz="1100" b="1" dirty="0">
              <a:solidFill>
                <a:srgbClr val="000000"/>
              </a:solidFill>
            </a:endParaRPr>
          </a:p>
        </p:txBody>
      </p:sp>
      <p:sp>
        <p:nvSpPr>
          <p:cNvPr id="1577" name="Line 553"/>
          <p:cNvSpPr>
            <a:spLocks noChangeShapeType="1"/>
          </p:cNvSpPr>
          <p:nvPr userDrawn="1"/>
        </p:nvSpPr>
        <p:spPr bwMode="auto">
          <a:xfrm flipV="1">
            <a:off x="609600" y="990600"/>
            <a:ext cx="0" cy="5105400"/>
          </a:xfrm>
          <a:prstGeom prst="line">
            <a:avLst/>
          </a:prstGeom>
          <a:noFill/>
          <a:ln w="38100">
            <a:solidFill>
              <a:srgbClr val="990000"/>
            </a:solidFill>
            <a:round/>
            <a:headEnd/>
            <a:tailEnd/>
          </a:ln>
          <a:effectLst/>
        </p:spPr>
        <p:txBody>
          <a:bodyPr lIns="0" tIns="0" rIns="0" bIns="0"/>
          <a:lstStyle/>
          <a:p>
            <a:pPr algn="r" eaLnBrk="0" fontAlgn="base" hangingPunct="0">
              <a:spcBef>
                <a:spcPct val="0"/>
              </a:spcBef>
              <a:spcAft>
                <a:spcPct val="0"/>
              </a:spcAft>
              <a:defRPr/>
            </a:pPr>
            <a:endParaRPr lang="en-US" sz="1100" b="1" dirty="0">
              <a:solidFill>
                <a:srgbClr val="000000"/>
              </a:solidFill>
            </a:endParaRPr>
          </a:p>
        </p:txBody>
      </p:sp>
      <p:sp>
        <p:nvSpPr>
          <p:cNvPr id="1578" name="Line 554"/>
          <p:cNvSpPr>
            <a:spLocks noChangeShapeType="1"/>
          </p:cNvSpPr>
          <p:nvPr userDrawn="1"/>
        </p:nvSpPr>
        <p:spPr bwMode="auto">
          <a:xfrm>
            <a:off x="609600" y="990600"/>
            <a:ext cx="6324600" cy="0"/>
          </a:xfrm>
          <a:prstGeom prst="line">
            <a:avLst/>
          </a:prstGeom>
          <a:noFill/>
          <a:ln w="38100">
            <a:solidFill>
              <a:srgbClr val="990000"/>
            </a:solidFill>
            <a:round/>
            <a:headEnd/>
            <a:tailEnd/>
          </a:ln>
          <a:effectLst/>
        </p:spPr>
        <p:txBody>
          <a:bodyPr lIns="0" tIns="0" rIns="0" bIns="0"/>
          <a:lstStyle/>
          <a:p>
            <a:pPr algn="r" eaLnBrk="0" fontAlgn="base" hangingPunct="0">
              <a:spcBef>
                <a:spcPct val="0"/>
              </a:spcBef>
              <a:spcAft>
                <a:spcPct val="0"/>
              </a:spcAft>
              <a:defRPr/>
            </a:pPr>
            <a:endParaRPr lang="en-US" sz="1100" b="1" dirty="0">
              <a:solidFill>
                <a:srgbClr val="000000"/>
              </a:solidFill>
            </a:endParaRPr>
          </a:p>
        </p:txBody>
      </p:sp>
      <p:sp>
        <p:nvSpPr>
          <p:cNvPr id="1580" name="Text Box 556"/>
          <p:cNvSpPr txBox="1">
            <a:spLocks noChangeArrowheads="1"/>
          </p:cNvSpPr>
          <p:nvPr userDrawn="1"/>
        </p:nvSpPr>
        <p:spPr bwMode="auto">
          <a:xfrm>
            <a:off x="7315200" y="0"/>
            <a:ext cx="1828800" cy="182563"/>
          </a:xfrm>
          <a:prstGeom prst="rect">
            <a:avLst/>
          </a:prstGeom>
          <a:noFill/>
          <a:ln w="9525">
            <a:noFill/>
            <a:miter lim="800000"/>
            <a:headEnd/>
            <a:tailEnd/>
          </a:ln>
          <a:effectLst/>
        </p:spPr>
        <p:txBody>
          <a:bodyPr lIns="0" tIns="0" rIns="0" bIns="0">
            <a:spAutoFit/>
          </a:bodyPr>
          <a:lstStyle/>
          <a:p>
            <a:pPr algn="r" eaLnBrk="0" fontAlgn="base" hangingPunct="0">
              <a:spcBef>
                <a:spcPct val="50000"/>
              </a:spcBef>
              <a:spcAft>
                <a:spcPct val="0"/>
              </a:spcAft>
              <a:defRPr/>
            </a:pPr>
            <a:r>
              <a:rPr lang="en-US" sz="1200" b="1" i="1" dirty="0">
                <a:solidFill>
                  <a:srgbClr val="000000"/>
                </a:solidFill>
                <a:latin typeface="Times New Roman" pitchFamily="18" charset="0"/>
                <a:cs typeface="Times New Roman" pitchFamily="18" charset="0"/>
              </a:rPr>
              <a:t>Dr. Hany Abd Elshakour</a:t>
            </a:r>
          </a:p>
        </p:txBody>
      </p:sp>
    </p:spTree>
    <p:extLst>
      <p:ext uri="{BB962C8B-B14F-4D97-AF65-F5344CB8AC3E}">
        <p14:creationId xmlns:p14="http://schemas.microsoft.com/office/powerpoint/2010/main" val="2311416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hf hdr="0" ftr="0"/>
  <p:txStyles>
    <p:titleStyle>
      <a:lvl1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 SCALED NETWORK</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2305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a:xfrm>
            <a:off x="4038600" y="6172200"/>
            <a:ext cx="1752600" cy="152400"/>
          </a:xfrm>
          <a:noFill/>
        </p:spPr>
        <p:txBody>
          <a:bodyPr/>
          <a:lstStyle/>
          <a:p>
            <a:fld id="{546DB734-D536-44A5-AD11-4F1A0A403EAB}" type="datetime8">
              <a:rPr lang="en-US" smtClean="0"/>
              <a:pPr/>
              <a:t>2/25/2021 3:44 PM</a:t>
            </a:fld>
            <a:endParaRPr lang="en-US" dirty="0"/>
          </a:p>
        </p:txBody>
      </p:sp>
      <p:sp>
        <p:nvSpPr>
          <p:cNvPr id="5" name="Slide Number Placeholder 3"/>
          <p:cNvSpPr>
            <a:spLocks noGrp="1"/>
          </p:cNvSpPr>
          <p:nvPr>
            <p:ph type="sldNum" sz="quarter" idx="11"/>
          </p:nvPr>
        </p:nvSpPr>
        <p:spPr>
          <a:xfrm>
            <a:off x="2192338" y="6216650"/>
            <a:ext cx="360362" cy="311150"/>
          </a:xfrm>
          <a:noFill/>
        </p:spPr>
        <p:txBody>
          <a:bodyPr/>
          <a:lstStyle/>
          <a:p>
            <a:fld id="{00A66ABC-BF86-455D-9900-EE14C167A347}" type="slidenum">
              <a:rPr lang="ar-SA" smtClean="0"/>
              <a:pPr/>
              <a:t>10</a:t>
            </a:fld>
            <a:endParaRPr lang="en-US"/>
          </a:p>
        </p:txBody>
      </p:sp>
      <p:sp>
        <p:nvSpPr>
          <p:cNvPr id="6" name="Rectangle 27"/>
          <p:cNvSpPr>
            <a:spLocks noChangeArrowheads="1"/>
          </p:cNvSpPr>
          <p:nvPr/>
        </p:nvSpPr>
        <p:spPr bwMode="auto">
          <a:xfrm>
            <a:off x="914400" y="990600"/>
            <a:ext cx="7696200" cy="830263"/>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1800" dirty="0">
                <a:ea typeface="Times New Roman" pitchFamily="18" charset="0"/>
                <a:cs typeface="Arial" charset="0"/>
              </a:rPr>
              <a:t>Draw an arrow diagram to represent the following project. Calculate occurrence times of events, activity times, and activity floats. Also determine the critical path and the degree of criticality of other float paths.  </a:t>
            </a:r>
          </a:p>
        </p:txBody>
      </p:sp>
      <p:graphicFrame>
        <p:nvGraphicFramePr>
          <p:cNvPr id="8" name="Group 399"/>
          <p:cNvGraphicFramePr>
            <a:graphicFrameLocks noGrp="1"/>
          </p:cNvGraphicFramePr>
          <p:nvPr>
            <p:ph/>
            <p:extLst>
              <p:ext uri="{D42A27DB-BD31-4B8C-83A1-F6EECF244321}">
                <p14:modId xmlns:p14="http://schemas.microsoft.com/office/powerpoint/2010/main" val="235922349"/>
              </p:ext>
            </p:extLst>
          </p:nvPr>
        </p:nvGraphicFramePr>
        <p:xfrm>
          <a:off x="1614488" y="2133600"/>
          <a:ext cx="6462712" cy="3657600"/>
        </p:xfrm>
        <a:graphic>
          <a:graphicData uri="http://schemas.openxmlformats.org/drawingml/2006/table">
            <a:tbl>
              <a:tblPr/>
              <a:tblGrid>
                <a:gridCol w="1352550">
                  <a:extLst>
                    <a:ext uri="{9D8B030D-6E8A-4147-A177-3AD203B41FA5}">
                      <a16:colId xmlns:a16="http://schemas.microsoft.com/office/drawing/2014/main" val="20000"/>
                    </a:ext>
                  </a:extLst>
                </a:gridCol>
                <a:gridCol w="3105150">
                  <a:extLst>
                    <a:ext uri="{9D8B030D-6E8A-4147-A177-3AD203B41FA5}">
                      <a16:colId xmlns:a16="http://schemas.microsoft.com/office/drawing/2014/main" val="20001"/>
                    </a:ext>
                  </a:extLst>
                </a:gridCol>
                <a:gridCol w="2005012">
                  <a:extLst>
                    <a:ext uri="{9D8B030D-6E8A-4147-A177-3AD203B41FA5}">
                      <a16:colId xmlns:a16="http://schemas.microsoft.com/office/drawing/2014/main" val="20002"/>
                    </a:ext>
                  </a:extLst>
                </a:gridCol>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Activity</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Preceding Activity</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Time (days)</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None</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C</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925">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E, C, F</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H</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G</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6</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9" name="Rectangle 2"/>
          <p:cNvSpPr>
            <a:spLocks noChangeArrowheads="1"/>
          </p:cNvSpPr>
          <p:nvPr/>
        </p:nvSpPr>
        <p:spPr bwMode="auto">
          <a:xfrm>
            <a:off x="685800" y="2286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extLst>
      <p:ext uri="{BB962C8B-B14F-4D97-AF65-F5344CB8AC3E}">
        <p14:creationId xmlns:p14="http://schemas.microsoft.com/office/powerpoint/2010/main" val="460446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0"/>
          </p:nvPr>
        </p:nvSpPr>
        <p:spPr>
          <a:xfrm>
            <a:off x="4038600" y="6324600"/>
            <a:ext cx="1530350" cy="228600"/>
          </a:xfrm>
          <a:noFill/>
        </p:spPr>
        <p:txBody>
          <a:bodyPr/>
          <a:lstStyle/>
          <a:p>
            <a:fld id="{0EB0A633-E0DF-4AE5-8E39-3F3FC057E685}" type="datetime8">
              <a:rPr lang="en-US" smtClean="0"/>
              <a:pPr/>
              <a:t>2/25/2021 3:44 PM</a:t>
            </a:fld>
            <a:endParaRPr lang="en-US"/>
          </a:p>
        </p:txBody>
      </p:sp>
      <p:sp>
        <p:nvSpPr>
          <p:cNvPr id="3" name="Slide Number Placeholder 4"/>
          <p:cNvSpPr>
            <a:spLocks noGrp="1"/>
          </p:cNvSpPr>
          <p:nvPr>
            <p:ph type="sldNum" sz="quarter" idx="11"/>
          </p:nvPr>
        </p:nvSpPr>
        <p:spPr>
          <a:xfrm>
            <a:off x="2192338" y="6369050"/>
            <a:ext cx="360362" cy="311150"/>
          </a:xfrm>
          <a:noFill/>
        </p:spPr>
        <p:txBody>
          <a:bodyPr/>
          <a:lstStyle/>
          <a:p>
            <a:fld id="{EFBCE9CE-7E34-4507-97D2-ACAA534F8F03}" type="slidenum">
              <a:rPr lang="ar-SA" smtClean="0"/>
              <a:pPr/>
              <a:t>11</a:t>
            </a:fld>
            <a:endParaRPr lang="en-US"/>
          </a:p>
        </p:txBody>
      </p:sp>
      <p:sp>
        <p:nvSpPr>
          <p:cNvPr id="4"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grpSp>
        <p:nvGrpSpPr>
          <p:cNvPr id="5" name="Group 76"/>
          <p:cNvGrpSpPr>
            <a:grpSpLocks/>
          </p:cNvGrpSpPr>
          <p:nvPr/>
        </p:nvGrpSpPr>
        <p:grpSpPr bwMode="auto">
          <a:xfrm>
            <a:off x="685800" y="1828800"/>
            <a:ext cx="8458200" cy="3505200"/>
            <a:chOff x="685800" y="1676400"/>
            <a:chExt cx="8458200" cy="3505200"/>
          </a:xfrm>
        </p:grpSpPr>
        <p:sp>
          <p:nvSpPr>
            <p:cNvPr id="6" name="Rounded Rectangle 75"/>
            <p:cNvSpPr>
              <a:spLocks noChangeArrowheads="1"/>
            </p:cNvSpPr>
            <p:nvPr/>
          </p:nvSpPr>
          <p:spPr bwMode="auto">
            <a:xfrm>
              <a:off x="685800" y="1676400"/>
              <a:ext cx="8458200" cy="3505200"/>
            </a:xfrm>
            <a:prstGeom prst="roundRect">
              <a:avLst>
                <a:gd name="adj" fmla="val 16667"/>
              </a:avLst>
            </a:prstGeom>
            <a:solidFill>
              <a:schemeClr val="bg1"/>
            </a:solidFill>
            <a:ln w="9525" algn="ctr">
              <a:solidFill>
                <a:schemeClr val="tx1"/>
              </a:solidFill>
              <a:round/>
              <a:headEnd/>
              <a:tailEnd/>
            </a:ln>
          </p:spPr>
          <p:txBody>
            <a:bodyPr lIns="0" tIns="0" rIns="0" bIns="0"/>
            <a:lstStyle/>
            <a:p>
              <a:endParaRPr lang="en-US"/>
            </a:p>
          </p:txBody>
        </p:sp>
        <p:grpSp>
          <p:nvGrpSpPr>
            <p:cNvPr id="7" name="Group 83"/>
            <p:cNvGrpSpPr>
              <a:grpSpLocks/>
            </p:cNvGrpSpPr>
            <p:nvPr/>
          </p:nvGrpSpPr>
          <p:grpSpPr bwMode="auto">
            <a:xfrm>
              <a:off x="838200" y="1981200"/>
              <a:ext cx="8229600" cy="2895600"/>
              <a:chOff x="838200" y="1981200"/>
              <a:chExt cx="8383424" cy="2895600"/>
            </a:xfrm>
          </p:grpSpPr>
          <p:sp>
            <p:nvSpPr>
              <p:cNvPr id="8" name="Oval 9"/>
              <p:cNvSpPr>
                <a:spLocks noChangeArrowheads="1"/>
              </p:cNvSpPr>
              <p:nvPr/>
            </p:nvSpPr>
            <p:spPr bwMode="auto">
              <a:xfrm>
                <a:off x="8383928"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80</a:t>
                </a:r>
              </a:p>
            </p:txBody>
          </p:sp>
          <p:sp>
            <p:nvSpPr>
              <p:cNvPr id="9" name="Oval 4"/>
              <p:cNvSpPr>
                <a:spLocks noChangeArrowheads="1"/>
              </p:cNvSpPr>
              <p:nvPr/>
            </p:nvSpPr>
            <p:spPr bwMode="auto">
              <a:xfrm>
                <a:off x="838200"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endParaRPr lang="en-US" sz="1200" b="1" dirty="0">
                  <a:latin typeface="+mj-lt"/>
                </a:endParaRPr>
              </a:p>
            </p:txBody>
          </p:sp>
          <p:sp>
            <p:nvSpPr>
              <p:cNvPr id="10" name="Line 5"/>
              <p:cNvSpPr>
                <a:spLocks noChangeShapeType="1"/>
              </p:cNvSpPr>
              <p:nvPr/>
            </p:nvSpPr>
            <p:spPr bwMode="auto">
              <a:xfrm flipH="1">
                <a:off x="1675896" y="3429000"/>
                <a:ext cx="763306" cy="0"/>
              </a:xfrm>
              <a:prstGeom prst="line">
                <a:avLst/>
              </a:prstGeom>
              <a:noFill/>
              <a:ln w="28575">
                <a:solidFill>
                  <a:srgbClr val="FF0000"/>
                </a:solidFill>
                <a:round/>
                <a:headEnd type="stealth" w="med" len="med"/>
                <a:tailEnd/>
              </a:ln>
            </p:spPr>
            <p:txBody>
              <a:bodyPr lIns="0" tIns="0" rIns="0" bIns="0"/>
              <a:lstStyle/>
              <a:p>
                <a:pPr algn="just">
                  <a:defRPr/>
                </a:pPr>
                <a:endParaRPr lang="en-US" sz="1200" b="1" dirty="0">
                  <a:latin typeface="+mj-lt"/>
                </a:endParaRPr>
              </a:p>
            </p:txBody>
          </p:sp>
          <p:sp>
            <p:nvSpPr>
              <p:cNvPr id="11" name="Oval 6"/>
              <p:cNvSpPr>
                <a:spLocks noChangeArrowheads="1"/>
              </p:cNvSpPr>
              <p:nvPr/>
            </p:nvSpPr>
            <p:spPr bwMode="auto">
              <a:xfrm>
                <a:off x="2439201"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20</a:t>
                </a:r>
              </a:p>
            </p:txBody>
          </p:sp>
          <p:sp>
            <p:nvSpPr>
              <p:cNvPr id="12" name="Oval 7"/>
              <p:cNvSpPr>
                <a:spLocks noChangeArrowheads="1"/>
              </p:cNvSpPr>
              <p:nvPr/>
            </p:nvSpPr>
            <p:spPr bwMode="auto">
              <a:xfrm>
                <a:off x="4648259"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50</a:t>
                </a:r>
              </a:p>
            </p:txBody>
          </p:sp>
          <p:sp>
            <p:nvSpPr>
              <p:cNvPr id="13" name="Oval 8"/>
              <p:cNvSpPr>
                <a:spLocks noChangeArrowheads="1"/>
              </p:cNvSpPr>
              <p:nvPr/>
            </p:nvSpPr>
            <p:spPr bwMode="auto">
              <a:xfrm>
                <a:off x="6325268"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60</a:t>
                </a:r>
              </a:p>
            </p:txBody>
          </p:sp>
          <p:sp>
            <p:nvSpPr>
              <p:cNvPr id="14" name="Oval 9"/>
              <p:cNvSpPr>
                <a:spLocks noChangeArrowheads="1"/>
              </p:cNvSpPr>
              <p:nvPr/>
            </p:nvSpPr>
            <p:spPr bwMode="auto">
              <a:xfrm>
                <a:off x="7772637" y="20574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70</a:t>
                </a:r>
              </a:p>
            </p:txBody>
          </p:sp>
          <p:sp>
            <p:nvSpPr>
              <p:cNvPr id="15" name="Line 10"/>
              <p:cNvSpPr>
                <a:spLocks noChangeShapeType="1"/>
              </p:cNvSpPr>
              <p:nvPr/>
            </p:nvSpPr>
            <p:spPr bwMode="auto">
              <a:xfrm flipH="1">
                <a:off x="3276897" y="3429000"/>
                <a:ext cx="1371363" cy="0"/>
              </a:xfrm>
              <a:prstGeom prst="line">
                <a:avLst/>
              </a:prstGeom>
              <a:noFill/>
              <a:ln w="12700">
                <a:solidFill>
                  <a:schemeClr val="tx1"/>
                </a:solidFill>
                <a:round/>
                <a:headEnd type="stealth" w="med" len="med"/>
                <a:tailEnd/>
              </a:ln>
            </p:spPr>
            <p:txBody>
              <a:bodyPr lIns="0" tIns="0" rIns="0" bIns="0"/>
              <a:lstStyle/>
              <a:p>
                <a:pPr algn="just">
                  <a:defRPr/>
                </a:pPr>
                <a:endParaRPr lang="en-US" sz="1200" b="1" dirty="0">
                  <a:latin typeface="+mj-lt"/>
                </a:endParaRPr>
              </a:p>
            </p:txBody>
          </p:sp>
          <p:sp>
            <p:nvSpPr>
              <p:cNvPr id="16" name="Line 11"/>
              <p:cNvSpPr>
                <a:spLocks noChangeShapeType="1"/>
              </p:cNvSpPr>
              <p:nvPr/>
            </p:nvSpPr>
            <p:spPr bwMode="auto">
              <a:xfrm flipH="1">
                <a:off x="5485955" y="3429000"/>
                <a:ext cx="839313" cy="0"/>
              </a:xfrm>
              <a:prstGeom prst="line">
                <a:avLst/>
              </a:prstGeom>
              <a:noFill/>
              <a:ln w="28575">
                <a:solidFill>
                  <a:srgbClr val="FF0000"/>
                </a:solidFill>
                <a:round/>
                <a:headEnd type="stealth" w="med" len="med"/>
                <a:tailEnd/>
              </a:ln>
            </p:spPr>
            <p:txBody>
              <a:bodyPr lIns="0" tIns="0" rIns="0" bIns="0"/>
              <a:lstStyle/>
              <a:p>
                <a:pPr algn="just">
                  <a:defRPr/>
                </a:pPr>
                <a:endParaRPr lang="en-US" sz="1200" b="1" dirty="0">
                  <a:latin typeface="+mj-lt"/>
                </a:endParaRPr>
              </a:p>
            </p:txBody>
          </p:sp>
          <p:sp>
            <p:nvSpPr>
              <p:cNvPr id="17" name="Oval 13"/>
              <p:cNvSpPr>
                <a:spLocks noChangeArrowheads="1"/>
              </p:cNvSpPr>
              <p:nvPr/>
            </p:nvSpPr>
            <p:spPr bwMode="auto">
              <a:xfrm>
                <a:off x="3504919" y="19812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30</a:t>
                </a:r>
              </a:p>
            </p:txBody>
          </p:sp>
          <p:sp>
            <p:nvSpPr>
              <p:cNvPr id="18" name="Oval 14"/>
              <p:cNvSpPr>
                <a:spLocks noChangeArrowheads="1"/>
              </p:cNvSpPr>
              <p:nvPr/>
            </p:nvSpPr>
            <p:spPr bwMode="auto">
              <a:xfrm>
                <a:off x="3504919" y="41148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40</a:t>
                </a:r>
              </a:p>
            </p:txBody>
          </p:sp>
          <p:sp>
            <p:nvSpPr>
              <p:cNvPr id="19" name="Line 15"/>
              <p:cNvSpPr>
                <a:spLocks noChangeShapeType="1"/>
              </p:cNvSpPr>
              <p:nvPr/>
            </p:nvSpPr>
            <p:spPr bwMode="auto">
              <a:xfrm flipV="1">
                <a:off x="3047258" y="2590800"/>
                <a:ext cx="533667" cy="533400"/>
              </a:xfrm>
              <a:prstGeom prst="line">
                <a:avLst/>
              </a:prstGeom>
              <a:noFill/>
              <a:ln w="12700">
                <a:solidFill>
                  <a:schemeClr val="tx1"/>
                </a:solidFill>
                <a:round/>
                <a:headEnd/>
                <a:tailEnd type="stealth" w="med" len="med"/>
              </a:ln>
            </p:spPr>
            <p:txBody>
              <a:bodyPr lIns="0" tIns="0" rIns="0" bIns="0"/>
              <a:lstStyle/>
              <a:p>
                <a:pPr algn="just">
                  <a:defRPr/>
                </a:pPr>
                <a:endParaRPr lang="en-US" sz="1200" b="1" dirty="0">
                  <a:latin typeface="+mj-lt"/>
                </a:endParaRPr>
              </a:p>
            </p:txBody>
          </p:sp>
          <p:sp>
            <p:nvSpPr>
              <p:cNvPr id="20" name="Line 16"/>
              <p:cNvSpPr>
                <a:spLocks noChangeShapeType="1"/>
              </p:cNvSpPr>
              <p:nvPr/>
            </p:nvSpPr>
            <p:spPr bwMode="auto">
              <a:xfrm flipV="1">
                <a:off x="4266606" y="3733800"/>
                <a:ext cx="533667" cy="533400"/>
              </a:xfrm>
              <a:prstGeom prst="line">
                <a:avLst/>
              </a:prstGeom>
              <a:noFill/>
              <a:ln w="28575">
                <a:solidFill>
                  <a:srgbClr val="FF0000"/>
                </a:solidFill>
                <a:round/>
                <a:headEnd/>
                <a:tailEnd type="stealth" w="med" len="med"/>
              </a:ln>
            </p:spPr>
            <p:txBody>
              <a:bodyPr lIns="0" tIns="0" rIns="0" bIns="0"/>
              <a:lstStyle/>
              <a:p>
                <a:pPr algn="just">
                  <a:defRPr/>
                </a:pPr>
                <a:endParaRPr lang="en-US" sz="1200" b="1" dirty="0">
                  <a:latin typeface="+mj-lt"/>
                </a:endParaRPr>
              </a:p>
            </p:txBody>
          </p:sp>
          <p:sp>
            <p:nvSpPr>
              <p:cNvPr id="21" name="Line 17"/>
              <p:cNvSpPr>
                <a:spLocks noChangeShapeType="1"/>
              </p:cNvSpPr>
              <p:nvPr/>
            </p:nvSpPr>
            <p:spPr bwMode="auto">
              <a:xfrm>
                <a:off x="3124882" y="3733800"/>
                <a:ext cx="532050" cy="533400"/>
              </a:xfrm>
              <a:prstGeom prst="line">
                <a:avLst/>
              </a:prstGeom>
              <a:noFill/>
              <a:ln w="28575">
                <a:solidFill>
                  <a:srgbClr val="FF0000"/>
                </a:solidFill>
                <a:round/>
                <a:headEnd/>
                <a:tailEnd type="stealth" w="med" len="med"/>
              </a:ln>
            </p:spPr>
            <p:txBody>
              <a:bodyPr lIns="0" tIns="0" rIns="0" bIns="0"/>
              <a:lstStyle/>
              <a:p>
                <a:pPr algn="just">
                  <a:defRPr/>
                </a:pPr>
                <a:endParaRPr lang="en-US" sz="1200" b="1" dirty="0">
                  <a:latin typeface="+mj-lt"/>
                </a:endParaRPr>
              </a:p>
            </p:txBody>
          </p:sp>
          <p:sp>
            <p:nvSpPr>
              <p:cNvPr id="22" name="Line 18"/>
              <p:cNvSpPr>
                <a:spLocks noChangeShapeType="1"/>
              </p:cNvSpPr>
              <p:nvPr/>
            </p:nvSpPr>
            <p:spPr bwMode="auto">
              <a:xfrm>
                <a:off x="4266606" y="2590800"/>
                <a:ext cx="533667" cy="533400"/>
              </a:xfrm>
              <a:prstGeom prst="line">
                <a:avLst/>
              </a:prstGeom>
              <a:noFill/>
              <a:ln w="12700">
                <a:solidFill>
                  <a:schemeClr val="tx1"/>
                </a:solidFill>
                <a:round/>
                <a:headEnd/>
                <a:tailEnd type="stealth" w="med" len="med"/>
              </a:ln>
            </p:spPr>
            <p:txBody>
              <a:bodyPr lIns="0" tIns="0" rIns="0" bIns="0"/>
              <a:lstStyle/>
              <a:p>
                <a:pPr algn="just">
                  <a:defRPr/>
                </a:pPr>
                <a:endParaRPr lang="en-US" sz="1200" b="1" dirty="0">
                  <a:latin typeface="+mj-lt"/>
                </a:endParaRPr>
              </a:p>
            </p:txBody>
          </p:sp>
          <p:sp>
            <p:nvSpPr>
              <p:cNvPr id="23" name="Oval 19"/>
              <p:cNvSpPr>
                <a:spLocks noChangeArrowheads="1"/>
              </p:cNvSpPr>
              <p:nvPr/>
            </p:nvSpPr>
            <p:spPr bwMode="auto">
              <a:xfrm>
                <a:off x="3276897" y="2819400"/>
                <a:ext cx="457660" cy="304800"/>
              </a:xfrm>
              <a:prstGeom prst="ellipse">
                <a:avLst/>
              </a:prstGeom>
              <a:noFill/>
              <a:ln w="9525">
                <a:noFill/>
                <a:round/>
                <a:headEnd/>
                <a:tailEnd/>
              </a:ln>
            </p:spPr>
            <p:txBody>
              <a:bodyPr wrap="none" lIns="0" tIns="0" rIns="0" bIns="0" anchor="ctr"/>
              <a:lstStyle/>
              <a:p>
                <a:pPr algn="just">
                  <a:defRPr/>
                </a:pPr>
                <a:r>
                  <a:rPr lang="en-US" sz="1200" b="1" dirty="0">
                    <a:latin typeface="+mj-lt"/>
                  </a:rPr>
                  <a:t>[7]</a:t>
                </a:r>
              </a:p>
            </p:txBody>
          </p:sp>
          <p:sp>
            <p:nvSpPr>
              <p:cNvPr id="24" name="Oval 20"/>
              <p:cNvSpPr>
                <a:spLocks noChangeArrowheads="1"/>
              </p:cNvSpPr>
              <p:nvPr/>
            </p:nvSpPr>
            <p:spPr bwMode="auto">
              <a:xfrm>
                <a:off x="1829527" y="3505200"/>
                <a:ext cx="380035"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25" name="Oval 21"/>
              <p:cNvSpPr>
                <a:spLocks noChangeArrowheads="1"/>
              </p:cNvSpPr>
              <p:nvPr/>
            </p:nvSpPr>
            <p:spPr bwMode="auto">
              <a:xfrm>
                <a:off x="3124882" y="39624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[8]</a:t>
                </a:r>
              </a:p>
            </p:txBody>
          </p:sp>
          <p:sp>
            <p:nvSpPr>
              <p:cNvPr id="26" name="Oval 22"/>
              <p:cNvSpPr>
                <a:spLocks noChangeArrowheads="1"/>
              </p:cNvSpPr>
              <p:nvPr/>
            </p:nvSpPr>
            <p:spPr bwMode="auto">
              <a:xfrm>
                <a:off x="3656933" y="3429000"/>
                <a:ext cx="457659" cy="304800"/>
              </a:xfrm>
              <a:prstGeom prst="ellipse">
                <a:avLst/>
              </a:prstGeom>
              <a:noFill/>
              <a:ln w="9525">
                <a:noFill/>
                <a:round/>
                <a:headEnd/>
                <a:tailEnd/>
              </a:ln>
            </p:spPr>
            <p:txBody>
              <a:bodyPr wrap="none" lIns="0" tIns="0" rIns="0" bIns="0" anchor="ctr"/>
              <a:lstStyle/>
              <a:p>
                <a:pPr algn="just">
                  <a:defRPr/>
                </a:pPr>
                <a:r>
                  <a:rPr lang="en-US" sz="1200" b="1" dirty="0">
                    <a:latin typeface="+mj-lt"/>
                  </a:rPr>
                  <a:t>[4]</a:t>
                </a:r>
              </a:p>
            </p:txBody>
          </p:sp>
          <p:sp>
            <p:nvSpPr>
              <p:cNvPr id="27" name="Oval 23"/>
              <p:cNvSpPr>
                <a:spLocks noChangeArrowheads="1"/>
              </p:cNvSpPr>
              <p:nvPr/>
            </p:nvSpPr>
            <p:spPr bwMode="auto">
              <a:xfrm>
                <a:off x="5715593" y="3505200"/>
                <a:ext cx="380036" cy="304800"/>
              </a:xfrm>
              <a:prstGeom prst="ellipse">
                <a:avLst/>
              </a:prstGeom>
              <a:noFill/>
              <a:ln w="9525">
                <a:noFill/>
                <a:round/>
                <a:headEnd/>
                <a:tailEnd/>
              </a:ln>
            </p:spPr>
            <p:txBody>
              <a:bodyPr wrap="none" lIns="0" tIns="0" rIns="0" bIns="0" anchor="ctr"/>
              <a:lstStyle/>
              <a:p>
                <a:pPr algn="just">
                  <a:defRPr/>
                </a:pPr>
                <a:r>
                  <a:rPr lang="en-US" sz="1200" b="1" dirty="0">
                    <a:latin typeface="+mj-lt"/>
                  </a:rPr>
                  <a:t>[3]</a:t>
                </a:r>
              </a:p>
            </p:txBody>
          </p:sp>
          <p:sp>
            <p:nvSpPr>
              <p:cNvPr id="28" name="Oval 24"/>
              <p:cNvSpPr>
                <a:spLocks noChangeArrowheads="1"/>
              </p:cNvSpPr>
              <p:nvPr/>
            </p:nvSpPr>
            <p:spPr bwMode="auto">
              <a:xfrm>
                <a:off x="7358641" y="28956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[4]</a:t>
                </a:r>
              </a:p>
            </p:txBody>
          </p:sp>
          <p:sp>
            <p:nvSpPr>
              <p:cNvPr id="29" name="Oval 25"/>
              <p:cNvSpPr>
                <a:spLocks noChangeArrowheads="1"/>
              </p:cNvSpPr>
              <p:nvPr/>
            </p:nvSpPr>
            <p:spPr bwMode="auto">
              <a:xfrm>
                <a:off x="4420238" y="3962400"/>
                <a:ext cx="380035" cy="304800"/>
              </a:xfrm>
              <a:prstGeom prst="ellipse">
                <a:avLst/>
              </a:prstGeom>
              <a:noFill/>
              <a:ln w="9525">
                <a:noFill/>
                <a:round/>
                <a:headEnd/>
                <a:tailEnd/>
              </a:ln>
            </p:spPr>
            <p:txBody>
              <a:bodyPr wrap="none" lIns="0" tIns="0" rIns="0" bIns="0" anchor="ctr"/>
              <a:lstStyle/>
              <a:p>
                <a:pPr algn="just">
                  <a:defRPr/>
                </a:pPr>
                <a:r>
                  <a:rPr lang="en-US" sz="1200" b="1" dirty="0">
                    <a:latin typeface="+mj-lt"/>
                  </a:rPr>
                  <a:t>[8]</a:t>
                </a:r>
              </a:p>
            </p:txBody>
          </p:sp>
          <p:sp>
            <p:nvSpPr>
              <p:cNvPr id="30" name="Oval 26"/>
              <p:cNvSpPr>
                <a:spLocks noChangeArrowheads="1"/>
              </p:cNvSpPr>
              <p:nvPr/>
            </p:nvSpPr>
            <p:spPr bwMode="auto">
              <a:xfrm>
                <a:off x="4190600" y="2743200"/>
                <a:ext cx="381653" cy="304800"/>
              </a:xfrm>
              <a:prstGeom prst="ellipse">
                <a:avLst/>
              </a:prstGeom>
              <a:noFill/>
              <a:ln w="9525">
                <a:noFill/>
                <a:round/>
                <a:headEnd/>
                <a:tailEnd/>
              </a:ln>
            </p:spPr>
            <p:txBody>
              <a:bodyPr wrap="none" lIns="0" tIns="0" rIns="0" bIns="0" anchor="ctr"/>
              <a:lstStyle/>
              <a:p>
                <a:pPr algn="just">
                  <a:defRPr/>
                </a:pPr>
                <a:r>
                  <a:rPr lang="en-US" sz="1200" b="1" dirty="0">
                    <a:latin typeface="+mj-lt"/>
                  </a:rPr>
                  <a:t>[6]</a:t>
                </a:r>
              </a:p>
            </p:txBody>
          </p:sp>
          <p:sp>
            <p:nvSpPr>
              <p:cNvPr id="31" name="Oval 27"/>
              <p:cNvSpPr>
                <a:spLocks noChangeArrowheads="1"/>
              </p:cNvSpPr>
              <p:nvPr/>
            </p:nvSpPr>
            <p:spPr bwMode="auto">
              <a:xfrm>
                <a:off x="1905534" y="3124200"/>
                <a:ext cx="304028" cy="228600"/>
              </a:xfrm>
              <a:prstGeom prst="ellipse">
                <a:avLst/>
              </a:prstGeom>
              <a:noFill/>
              <a:ln w="9525">
                <a:noFill/>
                <a:round/>
                <a:headEnd/>
                <a:tailEnd/>
              </a:ln>
            </p:spPr>
            <p:txBody>
              <a:bodyPr wrap="none" lIns="0" tIns="0" rIns="0" bIns="0" anchor="ctr"/>
              <a:lstStyle/>
              <a:p>
                <a:pPr algn="just">
                  <a:defRPr/>
                </a:pPr>
                <a:r>
                  <a:rPr lang="en-US" sz="1200" b="1" dirty="0">
                    <a:latin typeface="+mj-lt"/>
                  </a:rPr>
                  <a:t>A</a:t>
                </a:r>
              </a:p>
            </p:txBody>
          </p:sp>
          <p:sp>
            <p:nvSpPr>
              <p:cNvPr id="32" name="Oval 28"/>
              <p:cNvSpPr>
                <a:spLocks noChangeArrowheads="1"/>
              </p:cNvSpPr>
              <p:nvPr/>
            </p:nvSpPr>
            <p:spPr bwMode="auto">
              <a:xfrm>
                <a:off x="3128117" y="2667000"/>
                <a:ext cx="349309" cy="228600"/>
              </a:xfrm>
              <a:prstGeom prst="ellipse">
                <a:avLst/>
              </a:prstGeom>
              <a:noFill/>
              <a:ln w="9525">
                <a:noFill/>
                <a:round/>
                <a:headEnd/>
                <a:tailEnd/>
              </a:ln>
            </p:spPr>
            <p:txBody>
              <a:bodyPr wrap="none" lIns="0" tIns="0" rIns="0" bIns="0" anchor="ctr"/>
              <a:lstStyle/>
              <a:p>
                <a:pPr algn="just">
                  <a:defRPr/>
                </a:pPr>
                <a:r>
                  <a:rPr lang="en-US" sz="1200" b="1" dirty="0">
                    <a:latin typeface="+mj-lt"/>
                  </a:rPr>
                  <a:t>B</a:t>
                </a:r>
              </a:p>
            </p:txBody>
          </p:sp>
          <p:sp>
            <p:nvSpPr>
              <p:cNvPr id="33" name="Oval 29"/>
              <p:cNvSpPr>
                <a:spLocks noChangeArrowheads="1"/>
              </p:cNvSpPr>
              <p:nvPr/>
            </p:nvSpPr>
            <p:spPr bwMode="auto">
              <a:xfrm>
                <a:off x="3734557" y="3124200"/>
                <a:ext cx="304028" cy="228600"/>
              </a:xfrm>
              <a:prstGeom prst="ellipse">
                <a:avLst/>
              </a:prstGeom>
              <a:noFill/>
              <a:ln w="9525">
                <a:noFill/>
                <a:round/>
                <a:headEnd/>
                <a:tailEnd/>
              </a:ln>
            </p:spPr>
            <p:txBody>
              <a:bodyPr wrap="none" lIns="0" tIns="0" rIns="0" bIns="0" anchor="ctr"/>
              <a:lstStyle/>
              <a:p>
                <a:pPr algn="just">
                  <a:defRPr/>
                </a:pPr>
                <a:r>
                  <a:rPr lang="en-US" sz="1200" b="1" dirty="0">
                    <a:latin typeface="+mj-lt"/>
                  </a:rPr>
                  <a:t>C</a:t>
                </a:r>
              </a:p>
            </p:txBody>
          </p:sp>
          <p:sp>
            <p:nvSpPr>
              <p:cNvPr id="34" name="Oval 30"/>
              <p:cNvSpPr>
                <a:spLocks noChangeArrowheads="1"/>
              </p:cNvSpPr>
              <p:nvPr/>
            </p:nvSpPr>
            <p:spPr bwMode="auto">
              <a:xfrm>
                <a:off x="3352904" y="37338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D</a:t>
                </a:r>
              </a:p>
            </p:txBody>
          </p:sp>
          <p:sp>
            <p:nvSpPr>
              <p:cNvPr id="35" name="Oval 31"/>
              <p:cNvSpPr>
                <a:spLocks noChangeArrowheads="1"/>
              </p:cNvSpPr>
              <p:nvPr/>
            </p:nvSpPr>
            <p:spPr bwMode="auto">
              <a:xfrm>
                <a:off x="4496245" y="2590800"/>
                <a:ext cx="380036" cy="304800"/>
              </a:xfrm>
              <a:prstGeom prst="ellipse">
                <a:avLst/>
              </a:prstGeom>
              <a:noFill/>
              <a:ln w="9525">
                <a:noFill/>
                <a:round/>
                <a:headEnd/>
                <a:tailEnd/>
              </a:ln>
            </p:spPr>
            <p:txBody>
              <a:bodyPr wrap="none" lIns="0" tIns="0" rIns="0" bIns="0" anchor="ctr"/>
              <a:lstStyle/>
              <a:p>
                <a:pPr algn="just">
                  <a:defRPr/>
                </a:pPr>
                <a:r>
                  <a:rPr lang="en-US" sz="1200" b="1" dirty="0">
                    <a:latin typeface="+mj-lt"/>
                  </a:rPr>
                  <a:t>E</a:t>
                </a:r>
              </a:p>
            </p:txBody>
          </p:sp>
          <p:sp>
            <p:nvSpPr>
              <p:cNvPr id="36" name="Oval 32"/>
              <p:cNvSpPr>
                <a:spLocks noChangeArrowheads="1"/>
              </p:cNvSpPr>
              <p:nvPr/>
            </p:nvSpPr>
            <p:spPr bwMode="auto">
              <a:xfrm>
                <a:off x="4331293" y="3810000"/>
                <a:ext cx="295943" cy="228600"/>
              </a:xfrm>
              <a:prstGeom prst="ellipse">
                <a:avLst/>
              </a:prstGeom>
              <a:noFill/>
              <a:ln w="9525">
                <a:noFill/>
                <a:round/>
                <a:headEnd/>
                <a:tailEnd/>
              </a:ln>
            </p:spPr>
            <p:txBody>
              <a:bodyPr wrap="none" lIns="0" tIns="0" rIns="0" bIns="0" anchor="ctr"/>
              <a:lstStyle/>
              <a:p>
                <a:pPr algn="just">
                  <a:defRPr/>
                </a:pPr>
                <a:r>
                  <a:rPr lang="en-US" sz="1200" b="1" dirty="0">
                    <a:latin typeface="+mj-lt"/>
                  </a:rPr>
                  <a:t>F</a:t>
                </a:r>
              </a:p>
            </p:txBody>
          </p:sp>
          <p:sp>
            <p:nvSpPr>
              <p:cNvPr id="37" name="Oval 33"/>
              <p:cNvSpPr>
                <a:spLocks noChangeArrowheads="1"/>
              </p:cNvSpPr>
              <p:nvPr/>
            </p:nvSpPr>
            <p:spPr bwMode="auto">
              <a:xfrm>
                <a:off x="5715593" y="3124200"/>
                <a:ext cx="380036" cy="228600"/>
              </a:xfrm>
              <a:prstGeom prst="ellipse">
                <a:avLst/>
              </a:prstGeom>
              <a:noFill/>
              <a:ln w="9525">
                <a:noFill/>
                <a:round/>
                <a:headEnd/>
                <a:tailEnd/>
              </a:ln>
            </p:spPr>
            <p:txBody>
              <a:bodyPr wrap="none" lIns="0" tIns="0" rIns="0" bIns="0" anchor="ctr"/>
              <a:lstStyle/>
              <a:p>
                <a:pPr algn="just">
                  <a:defRPr/>
                </a:pPr>
                <a:r>
                  <a:rPr lang="en-US" sz="1200" b="1" dirty="0">
                    <a:latin typeface="+mj-lt"/>
                  </a:rPr>
                  <a:t>G</a:t>
                </a:r>
              </a:p>
            </p:txBody>
          </p:sp>
          <p:sp>
            <p:nvSpPr>
              <p:cNvPr id="38" name="Oval 34"/>
              <p:cNvSpPr>
                <a:spLocks noChangeArrowheads="1"/>
              </p:cNvSpPr>
              <p:nvPr/>
            </p:nvSpPr>
            <p:spPr bwMode="auto">
              <a:xfrm>
                <a:off x="7314978" y="2743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H</a:t>
                </a:r>
              </a:p>
            </p:txBody>
          </p:sp>
          <p:sp>
            <p:nvSpPr>
              <p:cNvPr id="39" name="Line 37"/>
              <p:cNvSpPr>
                <a:spLocks noChangeShapeType="1"/>
              </p:cNvSpPr>
              <p:nvPr/>
            </p:nvSpPr>
            <p:spPr bwMode="auto">
              <a:xfrm>
                <a:off x="1219853"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40" name="Line 39"/>
              <p:cNvSpPr>
                <a:spLocks noChangeShapeType="1"/>
              </p:cNvSpPr>
              <p:nvPr/>
            </p:nvSpPr>
            <p:spPr bwMode="auto">
              <a:xfrm>
                <a:off x="8212508" y="20574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41" name="Line 40"/>
              <p:cNvSpPr>
                <a:spLocks noChangeShapeType="1"/>
              </p:cNvSpPr>
              <p:nvPr/>
            </p:nvSpPr>
            <p:spPr bwMode="auto">
              <a:xfrm>
                <a:off x="6705303"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42" name="Line 41"/>
              <p:cNvSpPr>
                <a:spLocks noChangeShapeType="1"/>
              </p:cNvSpPr>
              <p:nvPr/>
            </p:nvSpPr>
            <p:spPr bwMode="auto">
              <a:xfrm>
                <a:off x="5029912"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43" name="Line 42"/>
              <p:cNvSpPr>
                <a:spLocks noChangeShapeType="1"/>
              </p:cNvSpPr>
              <p:nvPr/>
            </p:nvSpPr>
            <p:spPr bwMode="auto">
              <a:xfrm>
                <a:off x="3886571" y="19812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44" name="Line 43"/>
              <p:cNvSpPr>
                <a:spLocks noChangeShapeType="1"/>
              </p:cNvSpPr>
              <p:nvPr/>
            </p:nvSpPr>
            <p:spPr bwMode="auto">
              <a:xfrm>
                <a:off x="3886571" y="41148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45" name="Line 44"/>
              <p:cNvSpPr>
                <a:spLocks noChangeShapeType="1"/>
              </p:cNvSpPr>
              <p:nvPr/>
            </p:nvSpPr>
            <p:spPr bwMode="auto">
              <a:xfrm>
                <a:off x="2819237"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46" name="Line 45"/>
              <p:cNvSpPr>
                <a:spLocks noChangeShapeType="1"/>
              </p:cNvSpPr>
              <p:nvPr/>
            </p:nvSpPr>
            <p:spPr bwMode="auto">
              <a:xfrm>
                <a:off x="1219853" y="34290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47" name="Line 47"/>
              <p:cNvSpPr>
                <a:spLocks noChangeShapeType="1"/>
              </p:cNvSpPr>
              <p:nvPr/>
            </p:nvSpPr>
            <p:spPr bwMode="auto">
              <a:xfrm>
                <a:off x="6705303" y="3429000"/>
                <a:ext cx="457660"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48" name="Line 48"/>
              <p:cNvSpPr>
                <a:spLocks noChangeShapeType="1"/>
              </p:cNvSpPr>
              <p:nvPr/>
            </p:nvSpPr>
            <p:spPr bwMode="auto">
              <a:xfrm>
                <a:off x="5029912" y="34290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49" name="Line 49"/>
              <p:cNvSpPr>
                <a:spLocks noChangeShapeType="1"/>
              </p:cNvSpPr>
              <p:nvPr/>
            </p:nvSpPr>
            <p:spPr bwMode="auto">
              <a:xfrm>
                <a:off x="3886571" y="23622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0" name="Line 50"/>
              <p:cNvSpPr>
                <a:spLocks noChangeShapeType="1"/>
              </p:cNvSpPr>
              <p:nvPr/>
            </p:nvSpPr>
            <p:spPr bwMode="auto">
              <a:xfrm>
                <a:off x="3886571" y="44958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1" name="Line 51"/>
              <p:cNvSpPr>
                <a:spLocks noChangeShapeType="1"/>
              </p:cNvSpPr>
              <p:nvPr/>
            </p:nvSpPr>
            <p:spPr bwMode="auto">
              <a:xfrm>
                <a:off x="2819237" y="3429000"/>
                <a:ext cx="457659"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2" name="Oval 20"/>
              <p:cNvSpPr>
                <a:spLocks noChangeArrowheads="1"/>
              </p:cNvSpPr>
              <p:nvPr/>
            </p:nvSpPr>
            <p:spPr bwMode="auto">
              <a:xfrm>
                <a:off x="1295860"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0</a:t>
                </a:r>
              </a:p>
            </p:txBody>
          </p:sp>
          <p:sp>
            <p:nvSpPr>
              <p:cNvPr id="53" name="Oval 20"/>
              <p:cNvSpPr>
                <a:spLocks noChangeArrowheads="1"/>
              </p:cNvSpPr>
              <p:nvPr/>
            </p:nvSpPr>
            <p:spPr bwMode="auto">
              <a:xfrm>
                <a:off x="1295860"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0</a:t>
                </a:r>
              </a:p>
            </p:txBody>
          </p:sp>
          <p:sp>
            <p:nvSpPr>
              <p:cNvPr id="54" name="Oval 20"/>
              <p:cNvSpPr>
                <a:spLocks noChangeArrowheads="1"/>
              </p:cNvSpPr>
              <p:nvPr/>
            </p:nvSpPr>
            <p:spPr bwMode="auto">
              <a:xfrm>
                <a:off x="838200" y="32766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10</a:t>
                </a:r>
              </a:p>
            </p:txBody>
          </p:sp>
          <p:sp>
            <p:nvSpPr>
              <p:cNvPr id="55" name="Oval 20"/>
              <p:cNvSpPr>
                <a:spLocks noChangeArrowheads="1"/>
              </p:cNvSpPr>
              <p:nvPr/>
            </p:nvSpPr>
            <p:spPr bwMode="auto">
              <a:xfrm>
                <a:off x="2895244" y="31242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56" name="Oval 20"/>
              <p:cNvSpPr>
                <a:spLocks noChangeArrowheads="1"/>
              </p:cNvSpPr>
              <p:nvPr/>
            </p:nvSpPr>
            <p:spPr bwMode="auto">
              <a:xfrm>
                <a:off x="2895244" y="34290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57" name="Oval 20"/>
              <p:cNvSpPr>
                <a:spLocks noChangeArrowheads="1"/>
              </p:cNvSpPr>
              <p:nvPr/>
            </p:nvSpPr>
            <p:spPr bwMode="auto">
              <a:xfrm>
                <a:off x="3962578" y="20574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12</a:t>
                </a:r>
              </a:p>
            </p:txBody>
          </p:sp>
          <p:sp>
            <p:nvSpPr>
              <p:cNvPr id="58" name="Oval 20"/>
              <p:cNvSpPr>
                <a:spLocks noChangeArrowheads="1"/>
              </p:cNvSpPr>
              <p:nvPr/>
            </p:nvSpPr>
            <p:spPr bwMode="auto">
              <a:xfrm>
                <a:off x="3962578" y="23622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15</a:t>
                </a:r>
              </a:p>
            </p:txBody>
          </p:sp>
          <p:sp>
            <p:nvSpPr>
              <p:cNvPr id="59" name="Oval 20"/>
              <p:cNvSpPr>
                <a:spLocks noChangeArrowheads="1"/>
              </p:cNvSpPr>
              <p:nvPr/>
            </p:nvSpPr>
            <p:spPr bwMode="auto">
              <a:xfrm>
                <a:off x="8230298" y="21336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28</a:t>
                </a:r>
              </a:p>
            </p:txBody>
          </p:sp>
          <p:sp>
            <p:nvSpPr>
              <p:cNvPr id="60" name="Oval 20"/>
              <p:cNvSpPr>
                <a:spLocks noChangeArrowheads="1"/>
              </p:cNvSpPr>
              <p:nvPr/>
            </p:nvSpPr>
            <p:spPr bwMode="auto">
              <a:xfrm>
                <a:off x="6781311" y="34290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24</a:t>
                </a:r>
              </a:p>
            </p:txBody>
          </p:sp>
          <p:sp>
            <p:nvSpPr>
              <p:cNvPr id="61" name="Oval 20"/>
              <p:cNvSpPr>
                <a:spLocks noChangeArrowheads="1"/>
              </p:cNvSpPr>
              <p:nvPr/>
            </p:nvSpPr>
            <p:spPr bwMode="auto">
              <a:xfrm>
                <a:off x="6781311" y="31242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24</a:t>
                </a:r>
              </a:p>
            </p:txBody>
          </p:sp>
          <p:sp>
            <p:nvSpPr>
              <p:cNvPr id="62" name="Oval 20"/>
              <p:cNvSpPr>
                <a:spLocks noChangeArrowheads="1"/>
              </p:cNvSpPr>
              <p:nvPr/>
            </p:nvSpPr>
            <p:spPr bwMode="auto">
              <a:xfrm>
                <a:off x="5105920"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21</a:t>
                </a:r>
              </a:p>
            </p:txBody>
          </p:sp>
          <p:sp>
            <p:nvSpPr>
              <p:cNvPr id="63" name="Oval 20"/>
              <p:cNvSpPr>
                <a:spLocks noChangeArrowheads="1"/>
              </p:cNvSpPr>
              <p:nvPr/>
            </p:nvSpPr>
            <p:spPr bwMode="auto">
              <a:xfrm>
                <a:off x="5105920"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21</a:t>
                </a:r>
              </a:p>
            </p:txBody>
          </p:sp>
          <p:sp>
            <p:nvSpPr>
              <p:cNvPr id="64" name="Oval 20"/>
              <p:cNvSpPr>
                <a:spLocks noChangeArrowheads="1"/>
              </p:cNvSpPr>
              <p:nvPr/>
            </p:nvSpPr>
            <p:spPr bwMode="auto">
              <a:xfrm>
                <a:off x="3962578" y="44958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13</a:t>
                </a:r>
              </a:p>
            </p:txBody>
          </p:sp>
          <p:sp>
            <p:nvSpPr>
              <p:cNvPr id="65" name="Oval 20"/>
              <p:cNvSpPr>
                <a:spLocks noChangeArrowheads="1"/>
              </p:cNvSpPr>
              <p:nvPr/>
            </p:nvSpPr>
            <p:spPr bwMode="auto">
              <a:xfrm>
                <a:off x="3962578" y="41910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13</a:t>
                </a:r>
              </a:p>
            </p:txBody>
          </p:sp>
          <p:sp>
            <p:nvSpPr>
              <p:cNvPr id="66" name="Oval 20"/>
              <p:cNvSpPr>
                <a:spLocks noChangeArrowheads="1"/>
              </p:cNvSpPr>
              <p:nvPr/>
            </p:nvSpPr>
            <p:spPr bwMode="auto">
              <a:xfrm>
                <a:off x="8838355"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sp>
            <p:nvSpPr>
              <p:cNvPr id="67" name="Oval 20"/>
              <p:cNvSpPr>
                <a:spLocks noChangeArrowheads="1"/>
              </p:cNvSpPr>
              <p:nvPr/>
            </p:nvSpPr>
            <p:spPr bwMode="auto">
              <a:xfrm>
                <a:off x="8838355"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sp>
            <p:nvSpPr>
              <p:cNvPr id="68" name="Oval 20"/>
              <p:cNvSpPr>
                <a:spLocks noChangeArrowheads="1"/>
              </p:cNvSpPr>
              <p:nvPr/>
            </p:nvSpPr>
            <p:spPr bwMode="auto">
              <a:xfrm>
                <a:off x="8212508" y="24384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cxnSp>
            <p:nvCxnSpPr>
              <p:cNvPr id="69" name="Straight Arrow Connector 71"/>
              <p:cNvCxnSpPr>
                <a:cxnSpLocks noChangeShapeType="1"/>
                <a:stCxn id="47" idx="1"/>
                <a:endCxn id="8" idx="2"/>
              </p:cNvCxnSpPr>
              <p:nvPr/>
            </p:nvCxnSpPr>
            <p:spPr bwMode="auto">
              <a:xfrm rot="5400000" flipH="1" flipV="1">
                <a:off x="7773127" y="2818688"/>
                <a:ext cx="1588" cy="1220625"/>
              </a:xfrm>
              <a:prstGeom prst="straightConnector1">
                <a:avLst/>
              </a:prstGeom>
              <a:noFill/>
              <a:ln w="28575" algn="ctr">
                <a:solidFill>
                  <a:srgbClr val="FF0000"/>
                </a:solidFill>
                <a:round/>
                <a:headEnd/>
                <a:tailEnd type="arrow" w="med" len="med"/>
              </a:ln>
            </p:spPr>
          </p:cxnSp>
          <p:cxnSp>
            <p:nvCxnSpPr>
              <p:cNvPr id="70" name="Straight Connector 74"/>
              <p:cNvCxnSpPr>
                <a:cxnSpLocks noChangeShapeType="1"/>
                <a:stCxn id="8" idx="0"/>
                <a:endCxn id="8" idx="4"/>
              </p:cNvCxnSpPr>
              <p:nvPr/>
            </p:nvCxnSpPr>
            <p:spPr bwMode="auto">
              <a:xfrm rot="16200000" flipH="1">
                <a:off x="8421524" y="3428985"/>
                <a:ext cx="762000" cy="1618"/>
              </a:xfrm>
              <a:prstGeom prst="line">
                <a:avLst/>
              </a:prstGeom>
              <a:noFill/>
              <a:ln w="9525" algn="ctr">
                <a:solidFill>
                  <a:schemeClr val="tx1"/>
                </a:solidFill>
                <a:round/>
                <a:headEnd/>
                <a:tailEnd/>
              </a:ln>
            </p:spPr>
          </p:cxnSp>
          <p:cxnSp>
            <p:nvCxnSpPr>
              <p:cNvPr id="71" name="Straight Connector 76"/>
              <p:cNvCxnSpPr>
                <a:cxnSpLocks noChangeShapeType="1"/>
                <a:endCxn id="8" idx="6"/>
              </p:cNvCxnSpPr>
              <p:nvPr/>
            </p:nvCxnSpPr>
            <p:spPr bwMode="auto">
              <a:xfrm>
                <a:off x="8764424" y="3429000"/>
                <a:ext cx="457200" cy="1588"/>
              </a:xfrm>
              <a:prstGeom prst="line">
                <a:avLst/>
              </a:prstGeom>
              <a:noFill/>
              <a:ln w="9525" algn="ctr">
                <a:solidFill>
                  <a:schemeClr val="tx1"/>
                </a:solidFill>
                <a:round/>
                <a:headEnd/>
                <a:tailEnd/>
              </a:ln>
            </p:spPr>
          </p:cxnSp>
          <p:cxnSp>
            <p:nvCxnSpPr>
              <p:cNvPr id="72" name="Straight Connector 78"/>
              <p:cNvCxnSpPr>
                <a:cxnSpLocks noChangeShapeType="1"/>
                <a:endCxn id="14" idx="6"/>
              </p:cNvCxnSpPr>
              <p:nvPr/>
            </p:nvCxnSpPr>
            <p:spPr bwMode="auto">
              <a:xfrm>
                <a:off x="8229600" y="2438400"/>
                <a:ext cx="381000" cy="1588"/>
              </a:xfrm>
              <a:prstGeom prst="line">
                <a:avLst/>
              </a:prstGeom>
              <a:noFill/>
              <a:ln w="9525" algn="ctr">
                <a:solidFill>
                  <a:schemeClr val="tx1"/>
                </a:solidFill>
                <a:round/>
                <a:headEnd/>
                <a:tailEnd/>
              </a:ln>
            </p:spPr>
          </p:cxnSp>
          <p:sp>
            <p:nvSpPr>
              <p:cNvPr id="73" name="Oval 34"/>
              <p:cNvSpPr>
                <a:spLocks noChangeArrowheads="1"/>
              </p:cNvSpPr>
              <p:nvPr/>
            </p:nvSpPr>
            <p:spPr bwMode="auto">
              <a:xfrm>
                <a:off x="7696631" y="3505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6</a:t>
                </a:r>
              </a:p>
            </p:txBody>
          </p:sp>
          <p:sp>
            <p:nvSpPr>
              <p:cNvPr id="74" name="Oval 34"/>
              <p:cNvSpPr>
                <a:spLocks noChangeArrowheads="1"/>
              </p:cNvSpPr>
              <p:nvPr/>
            </p:nvSpPr>
            <p:spPr bwMode="auto">
              <a:xfrm>
                <a:off x="7696631" y="3124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I</a:t>
                </a:r>
              </a:p>
            </p:txBody>
          </p:sp>
        </p:grpSp>
      </p:grpSp>
      <p:sp>
        <p:nvSpPr>
          <p:cNvPr id="75" name="Rectangle 27"/>
          <p:cNvSpPr>
            <a:spLocks noChangeArrowheads="1"/>
          </p:cNvSpPr>
          <p:nvPr/>
        </p:nvSpPr>
        <p:spPr bwMode="auto">
          <a:xfrm>
            <a:off x="914400" y="1230313"/>
            <a:ext cx="7924800" cy="369887"/>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Activity on arrow network and occurrence times of events</a:t>
            </a:r>
          </a:p>
        </p:txBody>
      </p:sp>
      <p:cxnSp>
        <p:nvCxnSpPr>
          <p:cNvPr id="76" name="Straight Arrow Connector 78"/>
          <p:cNvCxnSpPr>
            <a:cxnSpLocks noChangeShapeType="1"/>
            <a:stCxn id="13" idx="7"/>
            <a:endCxn id="14" idx="3"/>
          </p:cNvCxnSpPr>
          <p:nvPr/>
        </p:nvCxnSpPr>
        <p:spPr bwMode="auto">
          <a:xfrm rot="5400000" flipH="1" flipV="1">
            <a:off x="7120732" y="2666206"/>
            <a:ext cx="450850" cy="839787"/>
          </a:xfrm>
          <a:prstGeom prst="straightConnector1">
            <a:avLst/>
          </a:prstGeom>
          <a:noFill/>
          <a:ln w="12700" algn="ctr">
            <a:solidFill>
              <a:schemeClr val="tx1"/>
            </a:solidFill>
            <a:round/>
            <a:headEnd/>
            <a:tailEnd type="arrow" w="med" len="med"/>
          </a:ln>
        </p:spPr>
      </p:cxnSp>
      <p:cxnSp>
        <p:nvCxnSpPr>
          <p:cNvPr id="77" name="Straight Arrow Connector 84"/>
          <p:cNvCxnSpPr>
            <a:cxnSpLocks noChangeShapeType="1"/>
            <a:stCxn id="14" idx="5"/>
            <a:endCxn id="8" idx="0"/>
          </p:cNvCxnSpPr>
          <p:nvPr/>
        </p:nvCxnSpPr>
        <p:spPr bwMode="auto">
          <a:xfrm rot="16200000" flipH="1">
            <a:off x="8331994" y="2875756"/>
            <a:ext cx="339725" cy="309563"/>
          </a:xfrm>
          <a:prstGeom prst="straightConnector1">
            <a:avLst/>
          </a:prstGeom>
          <a:noFill/>
          <a:ln w="12700" algn="ctr">
            <a:solidFill>
              <a:schemeClr val="tx1"/>
            </a:solidFill>
            <a:prstDash val="dash"/>
            <a:round/>
            <a:headEnd/>
            <a:tailEnd type="arrow" w="med" len="med"/>
          </a:ln>
        </p:spPr>
      </p:cxnSp>
    </p:spTree>
    <p:extLst>
      <p:ext uri="{BB962C8B-B14F-4D97-AF65-F5344CB8AC3E}">
        <p14:creationId xmlns:p14="http://schemas.microsoft.com/office/powerpoint/2010/main" val="1521482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2"/>
          <p:cNvSpPr>
            <a:spLocks noGrp="1"/>
          </p:cNvSpPr>
          <p:nvPr>
            <p:ph type="dt" sz="quarter" idx="10"/>
          </p:nvPr>
        </p:nvSpPr>
        <p:spPr>
          <a:xfrm>
            <a:off x="4038600" y="6324600"/>
            <a:ext cx="1530350" cy="228600"/>
          </a:xfrm>
          <a:noFill/>
        </p:spPr>
        <p:txBody>
          <a:bodyPr/>
          <a:lstStyle/>
          <a:p>
            <a:fld id="{4B0327BD-0AD0-42F1-BE48-449236186FD3}" type="datetime8">
              <a:rPr lang="en-US" smtClean="0"/>
              <a:pPr/>
              <a:t>2/25/2021 3:44 PM</a:t>
            </a:fld>
            <a:endParaRPr lang="en-US"/>
          </a:p>
        </p:txBody>
      </p:sp>
      <p:sp>
        <p:nvSpPr>
          <p:cNvPr id="11" name="Slide Number Placeholder 3"/>
          <p:cNvSpPr>
            <a:spLocks noGrp="1"/>
          </p:cNvSpPr>
          <p:nvPr>
            <p:ph type="sldNum" sz="quarter" idx="11"/>
          </p:nvPr>
        </p:nvSpPr>
        <p:spPr>
          <a:xfrm>
            <a:off x="2192338" y="6369050"/>
            <a:ext cx="360362" cy="311150"/>
          </a:xfrm>
          <a:noFill/>
        </p:spPr>
        <p:txBody>
          <a:bodyPr/>
          <a:lstStyle/>
          <a:p>
            <a:fld id="{1A3CA965-2BC1-472C-BE9D-A829604A985F}" type="slidenum">
              <a:rPr lang="ar-SA" smtClean="0"/>
              <a:pPr/>
              <a:t>12</a:t>
            </a:fld>
            <a:endParaRPr lang="en-US"/>
          </a:p>
        </p:txBody>
      </p:sp>
      <p:graphicFrame>
        <p:nvGraphicFramePr>
          <p:cNvPr id="13" name="Group 399"/>
          <p:cNvGraphicFramePr>
            <a:graphicFrameLocks noGrp="1"/>
          </p:cNvGraphicFramePr>
          <p:nvPr>
            <p:ph/>
            <p:extLst>
              <p:ext uri="{D42A27DB-BD31-4B8C-83A1-F6EECF244321}">
                <p14:modId xmlns:p14="http://schemas.microsoft.com/office/powerpoint/2010/main" val="3204993896"/>
              </p:ext>
            </p:extLst>
          </p:nvPr>
        </p:nvGraphicFramePr>
        <p:xfrm>
          <a:off x="990600" y="2590800"/>
          <a:ext cx="7848603" cy="3596640"/>
        </p:xfrm>
        <a:graphic>
          <a:graphicData uri="http://schemas.openxmlformats.org/drawingml/2006/table">
            <a:tbl>
              <a:tblPr/>
              <a:tblGrid>
                <a:gridCol w="1075267">
                  <a:extLst>
                    <a:ext uri="{9D8B030D-6E8A-4147-A177-3AD203B41FA5}">
                      <a16:colId xmlns:a16="http://schemas.microsoft.com/office/drawing/2014/main" val="20000"/>
                    </a:ext>
                  </a:extLst>
                </a:gridCol>
                <a:gridCol w="846667">
                  <a:extLst>
                    <a:ext uri="{9D8B030D-6E8A-4147-A177-3AD203B41FA5}">
                      <a16:colId xmlns:a16="http://schemas.microsoft.com/office/drawing/2014/main" val="20001"/>
                    </a:ext>
                  </a:extLst>
                </a:gridCol>
                <a:gridCol w="846667">
                  <a:extLst>
                    <a:ext uri="{9D8B030D-6E8A-4147-A177-3AD203B41FA5}">
                      <a16:colId xmlns:a16="http://schemas.microsoft.com/office/drawing/2014/main" val="20002"/>
                    </a:ext>
                  </a:extLst>
                </a:gridCol>
                <a:gridCol w="846667">
                  <a:extLst>
                    <a:ext uri="{9D8B030D-6E8A-4147-A177-3AD203B41FA5}">
                      <a16:colId xmlns:a16="http://schemas.microsoft.com/office/drawing/2014/main" val="20003"/>
                    </a:ext>
                  </a:extLst>
                </a:gridCol>
                <a:gridCol w="846667">
                  <a:extLst>
                    <a:ext uri="{9D8B030D-6E8A-4147-A177-3AD203B41FA5}">
                      <a16:colId xmlns:a16="http://schemas.microsoft.com/office/drawing/2014/main" val="20004"/>
                    </a:ext>
                  </a:extLst>
                </a:gridCol>
                <a:gridCol w="846667">
                  <a:extLst>
                    <a:ext uri="{9D8B030D-6E8A-4147-A177-3AD203B41FA5}">
                      <a16:colId xmlns:a16="http://schemas.microsoft.com/office/drawing/2014/main" val="20005"/>
                    </a:ext>
                  </a:extLst>
                </a:gridCol>
                <a:gridCol w="846667">
                  <a:extLst>
                    <a:ext uri="{9D8B030D-6E8A-4147-A177-3AD203B41FA5}">
                      <a16:colId xmlns:a16="http://schemas.microsoft.com/office/drawing/2014/main" val="20006"/>
                    </a:ext>
                  </a:extLst>
                </a:gridCol>
                <a:gridCol w="846667">
                  <a:extLst>
                    <a:ext uri="{9D8B030D-6E8A-4147-A177-3AD203B41FA5}">
                      <a16:colId xmlns:a16="http://schemas.microsoft.com/office/drawing/2014/main" val="20007"/>
                    </a:ext>
                  </a:extLst>
                </a:gridCol>
                <a:gridCol w="846667">
                  <a:extLst>
                    <a:ext uri="{9D8B030D-6E8A-4147-A177-3AD203B41FA5}">
                      <a16:colId xmlns:a16="http://schemas.microsoft.com/office/drawing/2014/main" val="20008"/>
                    </a:ext>
                  </a:extLst>
                </a:gridCol>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Activity</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ES</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EF</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FF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ITF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IDF</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C</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925">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D</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G</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H</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14" name="Rectangle 27"/>
          <p:cNvSpPr>
            <a:spLocks noChangeArrowheads="1"/>
          </p:cNvSpPr>
          <p:nvPr/>
        </p:nvSpPr>
        <p:spPr bwMode="auto">
          <a:xfrm>
            <a:off x="976745" y="2209800"/>
            <a:ext cx="4419600" cy="369888"/>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Activity times and activity floats</a:t>
            </a:r>
          </a:p>
        </p:txBody>
      </p:sp>
      <p:sp>
        <p:nvSpPr>
          <p:cNvPr id="15" name="Rectangle 2"/>
          <p:cNvSpPr>
            <a:spLocks noChangeArrowheads="1"/>
          </p:cNvSpPr>
          <p:nvPr/>
        </p:nvSpPr>
        <p:spPr bwMode="auto">
          <a:xfrm>
            <a:off x="533400" y="12954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grpSp>
        <p:nvGrpSpPr>
          <p:cNvPr id="16" name="Group 76"/>
          <p:cNvGrpSpPr>
            <a:grpSpLocks/>
          </p:cNvGrpSpPr>
          <p:nvPr/>
        </p:nvGrpSpPr>
        <p:grpSpPr bwMode="auto">
          <a:xfrm>
            <a:off x="2667001" y="0"/>
            <a:ext cx="6400798" cy="2261152"/>
            <a:chOff x="685800" y="1676400"/>
            <a:chExt cx="8458200" cy="3505200"/>
          </a:xfrm>
        </p:grpSpPr>
        <p:sp>
          <p:nvSpPr>
            <p:cNvPr id="17" name="Rounded Rectangle 75"/>
            <p:cNvSpPr>
              <a:spLocks noChangeArrowheads="1"/>
            </p:cNvSpPr>
            <p:nvPr/>
          </p:nvSpPr>
          <p:spPr bwMode="auto">
            <a:xfrm>
              <a:off x="685800" y="1676400"/>
              <a:ext cx="8458200" cy="3505200"/>
            </a:xfrm>
            <a:prstGeom prst="roundRect">
              <a:avLst>
                <a:gd name="adj" fmla="val 16667"/>
              </a:avLst>
            </a:prstGeom>
            <a:solidFill>
              <a:schemeClr val="bg1"/>
            </a:solidFill>
            <a:ln w="9525" algn="ctr">
              <a:solidFill>
                <a:schemeClr val="tx1"/>
              </a:solidFill>
              <a:round/>
              <a:headEnd/>
              <a:tailEnd/>
            </a:ln>
          </p:spPr>
          <p:txBody>
            <a:bodyPr lIns="0" tIns="0" rIns="0" bIns="0"/>
            <a:lstStyle/>
            <a:p>
              <a:endParaRPr lang="en-US"/>
            </a:p>
          </p:txBody>
        </p:sp>
        <p:grpSp>
          <p:nvGrpSpPr>
            <p:cNvPr id="18" name="Group 83"/>
            <p:cNvGrpSpPr>
              <a:grpSpLocks/>
            </p:cNvGrpSpPr>
            <p:nvPr/>
          </p:nvGrpSpPr>
          <p:grpSpPr bwMode="auto">
            <a:xfrm>
              <a:off x="838200" y="1981200"/>
              <a:ext cx="8229600" cy="2895600"/>
              <a:chOff x="838200" y="1981200"/>
              <a:chExt cx="8383424" cy="2895600"/>
            </a:xfrm>
          </p:grpSpPr>
          <p:sp>
            <p:nvSpPr>
              <p:cNvPr id="19" name="Oval 9"/>
              <p:cNvSpPr>
                <a:spLocks noChangeArrowheads="1"/>
              </p:cNvSpPr>
              <p:nvPr/>
            </p:nvSpPr>
            <p:spPr bwMode="auto">
              <a:xfrm>
                <a:off x="8383928"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80</a:t>
                </a:r>
              </a:p>
            </p:txBody>
          </p:sp>
          <p:sp>
            <p:nvSpPr>
              <p:cNvPr id="20" name="Oval 4"/>
              <p:cNvSpPr>
                <a:spLocks noChangeArrowheads="1"/>
              </p:cNvSpPr>
              <p:nvPr/>
            </p:nvSpPr>
            <p:spPr bwMode="auto">
              <a:xfrm>
                <a:off x="838200"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endParaRPr lang="en-US" sz="1200" b="1" dirty="0">
                  <a:latin typeface="+mj-lt"/>
                </a:endParaRPr>
              </a:p>
            </p:txBody>
          </p:sp>
          <p:sp>
            <p:nvSpPr>
              <p:cNvPr id="21" name="Line 5"/>
              <p:cNvSpPr>
                <a:spLocks noChangeShapeType="1"/>
              </p:cNvSpPr>
              <p:nvPr/>
            </p:nvSpPr>
            <p:spPr bwMode="auto">
              <a:xfrm flipH="1">
                <a:off x="1675896" y="3429000"/>
                <a:ext cx="763306" cy="0"/>
              </a:xfrm>
              <a:prstGeom prst="line">
                <a:avLst/>
              </a:prstGeom>
              <a:noFill/>
              <a:ln w="28575">
                <a:solidFill>
                  <a:srgbClr val="FF0000"/>
                </a:solidFill>
                <a:round/>
                <a:headEnd type="stealth" w="med" len="med"/>
                <a:tailEnd/>
              </a:ln>
            </p:spPr>
            <p:txBody>
              <a:bodyPr lIns="0" tIns="0" rIns="0" bIns="0"/>
              <a:lstStyle/>
              <a:p>
                <a:pPr algn="just">
                  <a:defRPr/>
                </a:pPr>
                <a:endParaRPr lang="en-US" sz="1200" b="1" dirty="0">
                  <a:latin typeface="+mj-lt"/>
                </a:endParaRPr>
              </a:p>
            </p:txBody>
          </p:sp>
          <p:sp>
            <p:nvSpPr>
              <p:cNvPr id="22" name="Oval 6"/>
              <p:cNvSpPr>
                <a:spLocks noChangeArrowheads="1"/>
              </p:cNvSpPr>
              <p:nvPr/>
            </p:nvSpPr>
            <p:spPr bwMode="auto">
              <a:xfrm>
                <a:off x="2439201"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20</a:t>
                </a:r>
              </a:p>
            </p:txBody>
          </p:sp>
          <p:sp>
            <p:nvSpPr>
              <p:cNvPr id="23" name="Oval 7"/>
              <p:cNvSpPr>
                <a:spLocks noChangeArrowheads="1"/>
              </p:cNvSpPr>
              <p:nvPr/>
            </p:nvSpPr>
            <p:spPr bwMode="auto">
              <a:xfrm>
                <a:off x="4648259"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50</a:t>
                </a:r>
              </a:p>
            </p:txBody>
          </p:sp>
          <p:sp>
            <p:nvSpPr>
              <p:cNvPr id="24" name="Oval 8"/>
              <p:cNvSpPr>
                <a:spLocks noChangeArrowheads="1"/>
              </p:cNvSpPr>
              <p:nvPr/>
            </p:nvSpPr>
            <p:spPr bwMode="auto">
              <a:xfrm>
                <a:off x="6325268"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60</a:t>
                </a:r>
              </a:p>
            </p:txBody>
          </p:sp>
          <p:sp>
            <p:nvSpPr>
              <p:cNvPr id="25" name="Oval 9"/>
              <p:cNvSpPr>
                <a:spLocks noChangeArrowheads="1"/>
              </p:cNvSpPr>
              <p:nvPr/>
            </p:nvSpPr>
            <p:spPr bwMode="auto">
              <a:xfrm>
                <a:off x="7772637" y="20574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70</a:t>
                </a:r>
              </a:p>
            </p:txBody>
          </p:sp>
          <p:sp>
            <p:nvSpPr>
              <p:cNvPr id="26" name="Line 10"/>
              <p:cNvSpPr>
                <a:spLocks noChangeShapeType="1"/>
              </p:cNvSpPr>
              <p:nvPr/>
            </p:nvSpPr>
            <p:spPr bwMode="auto">
              <a:xfrm flipH="1">
                <a:off x="3276897" y="3429000"/>
                <a:ext cx="1371363" cy="0"/>
              </a:xfrm>
              <a:prstGeom prst="line">
                <a:avLst/>
              </a:prstGeom>
              <a:noFill/>
              <a:ln w="12700">
                <a:solidFill>
                  <a:schemeClr val="tx1"/>
                </a:solidFill>
                <a:round/>
                <a:headEnd type="stealth" w="med" len="med"/>
                <a:tailEnd/>
              </a:ln>
            </p:spPr>
            <p:txBody>
              <a:bodyPr lIns="0" tIns="0" rIns="0" bIns="0"/>
              <a:lstStyle/>
              <a:p>
                <a:pPr algn="just">
                  <a:defRPr/>
                </a:pPr>
                <a:endParaRPr lang="en-US" sz="1200" b="1" dirty="0">
                  <a:latin typeface="+mj-lt"/>
                </a:endParaRPr>
              </a:p>
            </p:txBody>
          </p:sp>
          <p:sp>
            <p:nvSpPr>
              <p:cNvPr id="27" name="Line 11"/>
              <p:cNvSpPr>
                <a:spLocks noChangeShapeType="1"/>
              </p:cNvSpPr>
              <p:nvPr/>
            </p:nvSpPr>
            <p:spPr bwMode="auto">
              <a:xfrm flipH="1">
                <a:off x="5485955" y="3429000"/>
                <a:ext cx="839313" cy="0"/>
              </a:xfrm>
              <a:prstGeom prst="line">
                <a:avLst/>
              </a:prstGeom>
              <a:noFill/>
              <a:ln w="28575">
                <a:solidFill>
                  <a:srgbClr val="FF0000"/>
                </a:solidFill>
                <a:round/>
                <a:headEnd type="stealth" w="med" len="med"/>
                <a:tailEnd/>
              </a:ln>
            </p:spPr>
            <p:txBody>
              <a:bodyPr lIns="0" tIns="0" rIns="0" bIns="0"/>
              <a:lstStyle/>
              <a:p>
                <a:pPr algn="just">
                  <a:defRPr/>
                </a:pPr>
                <a:endParaRPr lang="en-US" sz="1200" b="1" dirty="0">
                  <a:latin typeface="+mj-lt"/>
                </a:endParaRPr>
              </a:p>
            </p:txBody>
          </p:sp>
          <p:sp>
            <p:nvSpPr>
              <p:cNvPr id="28" name="Oval 13"/>
              <p:cNvSpPr>
                <a:spLocks noChangeArrowheads="1"/>
              </p:cNvSpPr>
              <p:nvPr/>
            </p:nvSpPr>
            <p:spPr bwMode="auto">
              <a:xfrm>
                <a:off x="3504919" y="19812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30</a:t>
                </a:r>
              </a:p>
            </p:txBody>
          </p:sp>
          <p:sp>
            <p:nvSpPr>
              <p:cNvPr id="29" name="Oval 14"/>
              <p:cNvSpPr>
                <a:spLocks noChangeArrowheads="1"/>
              </p:cNvSpPr>
              <p:nvPr/>
            </p:nvSpPr>
            <p:spPr bwMode="auto">
              <a:xfrm>
                <a:off x="3504919" y="41148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40</a:t>
                </a:r>
              </a:p>
            </p:txBody>
          </p:sp>
          <p:sp>
            <p:nvSpPr>
              <p:cNvPr id="30" name="Line 15"/>
              <p:cNvSpPr>
                <a:spLocks noChangeShapeType="1"/>
              </p:cNvSpPr>
              <p:nvPr/>
            </p:nvSpPr>
            <p:spPr bwMode="auto">
              <a:xfrm flipV="1">
                <a:off x="3047258" y="2590800"/>
                <a:ext cx="533667" cy="533400"/>
              </a:xfrm>
              <a:prstGeom prst="line">
                <a:avLst/>
              </a:prstGeom>
              <a:noFill/>
              <a:ln w="12700">
                <a:solidFill>
                  <a:schemeClr val="tx1"/>
                </a:solidFill>
                <a:round/>
                <a:headEnd/>
                <a:tailEnd type="stealth" w="med" len="med"/>
              </a:ln>
            </p:spPr>
            <p:txBody>
              <a:bodyPr lIns="0" tIns="0" rIns="0" bIns="0"/>
              <a:lstStyle/>
              <a:p>
                <a:pPr algn="just">
                  <a:defRPr/>
                </a:pPr>
                <a:endParaRPr lang="en-US" sz="1200" b="1" dirty="0">
                  <a:latin typeface="+mj-lt"/>
                </a:endParaRPr>
              </a:p>
            </p:txBody>
          </p:sp>
          <p:sp>
            <p:nvSpPr>
              <p:cNvPr id="31" name="Line 16"/>
              <p:cNvSpPr>
                <a:spLocks noChangeShapeType="1"/>
              </p:cNvSpPr>
              <p:nvPr/>
            </p:nvSpPr>
            <p:spPr bwMode="auto">
              <a:xfrm flipV="1">
                <a:off x="4266606" y="3733800"/>
                <a:ext cx="533667" cy="533400"/>
              </a:xfrm>
              <a:prstGeom prst="line">
                <a:avLst/>
              </a:prstGeom>
              <a:noFill/>
              <a:ln w="28575">
                <a:solidFill>
                  <a:srgbClr val="FF0000"/>
                </a:solidFill>
                <a:round/>
                <a:headEnd/>
                <a:tailEnd type="stealth" w="med" len="med"/>
              </a:ln>
            </p:spPr>
            <p:txBody>
              <a:bodyPr lIns="0" tIns="0" rIns="0" bIns="0"/>
              <a:lstStyle/>
              <a:p>
                <a:pPr algn="just">
                  <a:defRPr/>
                </a:pPr>
                <a:endParaRPr lang="en-US" sz="1200" b="1" dirty="0">
                  <a:latin typeface="+mj-lt"/>
                </a:endParaRPr>
              </a:p>
            </p:txBody>
          </p:sp>
          <p:sp>
            <p:nvSpPr>
              <p:cNvPr id="32" name="Line 17"/>
              <p:cNvSpPr>
                <a:spLocks noChangeShapeType="1"/>
              </p:cNvSpPr>
              <p:nvPr/>
            </p:nvSpPr>
            <p:spPr bwMode="auto">
              <a:xfrm>
                <a:off x="3124882" y="3733800"/>
                <a:ext cx="532050" cy="533400"/>
              </a:xfrm>
              <a:prstGeom prst="line">
                <a:avLst/>
              </a:prstGeom>
              <a:noFill/>
              <a:ln w="28575">
                <a:solidFill>
                  <a:srgbClr val="FF0000"/>
                </a:solidFill>
                <a:round/>
                <a:headEnd/>
                <a:tailEnd type="stealth" w="med" len="med"/>
              </a:ln>
            </p:spPr>
            <p:txBody>
              <a:bodyPr lIns="0" tIns="0" rIns="0" bIns="0"/>
              <a:lstStyle/>
              <a:p>
                <a:pPr algn="just">
                  <a:defRPr/>
                </a:pPr>
                <a:endParaRPr lang="en-US" sz="1200" b="1" dirty="0">
                  <a:latin typeface="+mj-lt"/>
                </a:endParaRPr>
              </a:p>
            </p:txBody>
          </p:sp>
          <p:sp>
            <p:nvSpPr>
              <p:cNvPr id="33" name="Line 18"/>
              <p:cNvSpPr>
                <a:spLocks noChangeShapeType="1"/>
              </p:cNvSpPr>
              <p:nvPr/>
            </p:nvSpPr>
            <p:spPr bwMode="auto">
              <a:xfrm>
                <a:off x="4266606" y="2590800"/>
                <a:ext cx="533667" cy="533400"/>
              </a:xfrm>
              <a:prstGeom prst="line">
                <a:avLst/>
              </a:prstGeom>
              <a:noFill/>
              <a:ln w="12700">
                <a:solidFill>
                  <a:schemeClr val="tx1"/>
                </a:solidFill>
                <a:round/>
                <a:headEnd/>
                <a:tailEnd type="stealth" w="med" len="med"/>
              </a:ln>
            </p:spPr>
            <p:txBody>
              <a:bodyPr lIns="0" tIns="0" rIns="0" bIns="0"/>
              <a:lstStyle/>
              <a:p>
                <a:pPr algn="just">
                  <a:defRPr/>
                </a:pPr>
                <a:endParaRPr lang="en-US" sz="1200" b="1" dirty="0">
                  <a:latin typeface="+mj-lt"/>
                </a:endParaRPr>
              </a:p>
            </p:txBody>
          </p:sp>
          <p:sp>
            <p:nvSpPr>
              <p:cNvPr id="34" name="Oval 19"/>
              <p:cNvSpPr>
                <a:spLocks noChangeArrowheads="1"/>
              </p:cNvSpPr>
              <p:nvPr/>
            </p:nvSpPr>
            <p:spPr bwMode="auto">
              <a:xfrm>
                <a:off x="3276897" y="2819400"/>
                <a:ext cx="457660" cy="304800"/>
              </a:xfrm>
              <a:prstGeom prst="ellipse">
                <a:avLst/>
              </a:prstGeom>
              <a:noFill/>
              <a:ln w="9525">
                <a:noFill/>
                <a:round/>
                <a:headEnd/>
                <a:tailEnd/>
              </a:ln>
            </p:spPr>
            <p:txBody>
              <a:bodyPr wrap="none" lIns="0" tIns="0" rIns="0" bIns="0" anchor="ctr"/>
              <a:lstStyle/>
              <a:p>
                <a:pPr algn="just">
                  <a:defRPr/>
                </a:pPr>
                <a:r>
                  <a:rPr lang="en-US" sz="1200" b="1" dirty="0">
                    <a:latin typeface="+mj-lt"/>
                  </a:rPr>
                  <a:t>[7]</a:t>
                </a:r>
              </a:p>
            </p:txBody>
          </p:sp>
          <p:sp>
            <p:nvSpPr>
              <p:cNvPr id="35" name="Oval 20"/>
              <p:cNvSpPr>
                <a:spLocks noChangeArrowheads="1"/>
              </p:cNvSpPr>
              <p:nvPr/>
            </p:nvSpPr>
            <p:spPr bwMode="auto">
              <a:xfrm>
                <a:off x="1829527" y="3505200"/>
                <a:ext cx="380035"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36" name="Oval 21"/>
              <p:cNvSpPr>
                <a:spLocks noChangeArrowheads="1"/>
              </p:cNvSpPr>
              <p:nvPr/>
            </p:nvSpPr>
            <p:spPr bwMode="auto">
              <a:xfrm>
                <a:off x="3124882" y="39624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[8]</a:t>
                </a:r>
              </a:p>
            </p:txBody>
          </p:sp>
          <p:sp>
            <p:nvSpPr>
              <p:cNvPr id="37" name="Oval 22"/>
              <p:cNvSpPr>
                <a:spLocks noChangeArrowheads="1"/>
              </p:cNvSpPr>
              <p:nvPr/>
            </p:nvSpPr>
            <p:spPr bwMode="auto">
              <a:xfrm>
                <a:off x="3656933" y="3429000"/>
                <a:ext cx="457659" cy="304800"/>
              </a:xfrm>
              <a:prstGeom prst="ellipse">
                <a:avLst/>
              </a:prstGeom>
              <a:noFill/>
              <a:ln w="9525">
                <a:noFill/>
                <a:round/>
                <a:headEnd/>
                <a:tailEnd/>
              </a:ln>
            </p:spPr>
            <p:txBody>
              <a:bodyPr wrap="none" lIns="0" tIns="0" rIns="0" bIns="0" anchor="ctr"/>
              <a:lstStyle/>
              <a:p>
                <a:pPr algn="just">
                  <a:defRPr/>
                </a:pPr>
                <a:r>
                  <a:rPr lang="en-US" sz="1200" b="1" dirty="0">
                    <a:latin typeface="+mj-lt"/>
                  </a:rPr>
                  <a:t>[4]</a:t>
                </a:r>
              </a:p>
            </p:txBody>
          </p:sp>
          <p:sp>
            <p:nvSpPr>
              <p:cNvPr id="38" name="Oval 23"/>
              <p:cNvSpPr>
                <a:spLocks noChangeArrowheads="1"/>
              </p:cNvSpPr>
              <p:nvPr/>
            </p:nvSpPr>
            <p:spPr bwMode="auto">
              <a:xfrm>
                <a:off x="5715593" y="3505200"/>
                <a:ext cx="380036" cy="304800"/>
              </a:xfrm>
              <a:prstGeom prst="ellipse">
                <a:avLst/>
              </a:prstGeom>
              <a:noFill/>
              <a:ln w="9525">
                <a:noFill/>
                <a:round/>
                <a:headEnd/>
                <a:tailEnd/>
              </a:ln>
            </p:spPr>
            <p:txBody>
              <a:bodyPr wrap="none" lIns="0" tIns="0" rIns="0" bIns="0" anchor="ctr"/>
              <a:lstStyle/>
              <a:p>
                <a:pPr algn="just">
                  <a:defRPr/>
                </a:pPr>
                <a:r>
                  <a:rPr lang="en-US" sz="1200" b="1" dirty="0">
                    <a:latin typeface="+mj-lt"/>
                  </a:rPr>
                  <a:t>[3]</a:t>
                </a:r>
              </a:p>
            </p:txBody>
          </p:sp>
          <p:sp>
            <p:nvSpPr>
              <p:cNvPr id="39" name="Oval 24"/>
              <p:cNvSpPr>
                <a:spLocks noChangeArrowheads="1"/>
              </p:cNvSpPr>
              <p:nvPr/>
            </p:nvSpPr>
            <p:spPr bwMode="auto">
              <a:xfrm>
                <a:off x="7358641" y="28956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[4]</a:t>
                </a:r>
              </a:p>
            </p:txBody>
          </p:sp>
          <p:sp>
            <p:nvSpPr>
              <p:cNvPr id="40" name="Oval 25"/>
              <p:cNvSpPr>
                <a:spLocks noChangeArrowheads="1"/>
              </p:cNvSpPr>
              <p:nvPr/>
            </p:nvSpPr>
            <p:spPr bwMode="auto">
              <a:xfrm>
                <a:off x="4420238" y="3962400"/>
                <a:ext cx="380035" cy="304800"/>
              </a:xfrm>
              <a:prstGeom prst="ellipse">
                <a:avLst/>
              </a:prstGeom>
              <a:noFill/>
              <a:ln w="9525">
                <a:noFill/>
                <a:round/>
                <a:headEnd/>
                <a:tailEnd/>
              </a:ln>
            </p:spPr>
            <p:txBody>
              <a:bodyPr wrap="none" lIns="0" tIns="0" rIns="0" bIns="0" anchor="ctr"/>
              <a:lstStyle/>
              <a:p>
                <a:pPr algn="just">
                  <a:defRPr/>
                </a:pPr>
                <a:r>
                  <a:rPr lang="en-US" sz="1200" b="1" dirty="0">
                    <a:latin typeface="+mj-lt"/>
                  </a:rPr>
                  <a:t>[8]</a:t>
                </a:r>
              </a:p>
            </p:txBody>
          </p:sp>
          <p:sp>
            <p:nvSpPr>
              <p:cNvPr id="41" name="Oval 26"/>
              <p:cNvSpPr>
                <a:spLocks noChangeArrowheads="1"/>
              </p:cNvSpPr>
              <p:nvPr/>
            </p:nvSpPr>
            <p:spPr bwMode="auto">
              <a:xfrm>
                <a:off x="4190600" y="2743200"/>
                <a:ext cx="381653" cy="304800"/>
              </a:xfrm>
              <a:prstGeom prst="ellipse">
                <a:avLst/>
              </a:prstGeom>
              <a:noFill/>
              <a:ln w="9525">
                <a:noFill/>
                <a:round/>
                <a:headEnd/>
                <a:tailEnd/>
              </a:ln>
            </p:spPr>
            <p:txBody>
              <a:bodyPr wrap="none" lIns="0" tIns="0" rIns="0" bIns="0" anchor="ctr"/>
              <a:lstStyle/>
              <a:p>
                <a:pPr algn="just">
                  <a:defRPr/>
                </a:pPr>
                <a:r>
                  <a:rPr lang="en-US" sz="1200" b="1" dirty="0">
                    <a:latin typeface="+mj-lt"/>
                  </a:rPr>
                  <a:t>[6]</a:t>
                </a:r>
              </a:p>
            </p:txBody>
          </p:sp>
          <p:sp>
            <p:nvSpPr>
              <p:cNvPr id="42" name="Oval 27"/>
              <p:cNvSpPr>
                <a:spLocks noChangeArrowheads="1"/>
              </p:cNvSpPr>
              <p:nvPr/>
            </p:nvSpPr>
            <p:spPr bwMode="auto">
              <a:xfrm>
                <a:off x="1905534" y="3124200"/>
                <a:ext cx="304028" cy="228600"/>
              </a:xfrm>
              <a:prstGeom prst="ellipse">
                <a:avLst/>
              </a:prstGeom>
              <a:noFill/>
              <a:ln w="9525">
                <a:noFill/>
                <a:round/>
                <a:headEnd/>
                <a:tailEnd/>
              </a:ln>
            </p:spPr>
            <p:txBody>
              <a:bodyPr wrap="none" lIns="0" tIns="0" rIns="0" bIns="0" anchor="ctr"/>
              <a:lstStyle/>
              <a:p>
                <a:pPr algn="just">
                  <a:defRPr/>
                </a:pPr>
                <a:r>
                  <a:rPr lang="en-US" sz="1200" b="1" dirty="0">
                    <a:latin typeface="+mj-lt"/>
                  </a:rPr>
                  <a:t>A</a:t>
                </a:r>
              </a:p>
            </p:txBody>
          </p:sp>
          <p:sp>
            <p:nvSpPr>
              <p:cNvPr id="43" name="Oval 28"/>
              <p:cNvSpPr>
                <a:spLocks noChangeArrowheads="1"/>
              </p:cNvSpPr>
              <p:nvPr/>
            </p:nvSpPr>
            <p:spPr bwMode="auto">
              <a:xfrm>
                <a:off x="3128117" y="2667000"/>
                <a:ext cx="349309" cy="228600"/>
              </a:xfrm>
              <a:prstGeom prst="ellipse">
                <a:avLst/>
              </a:prstGeom>
              <a:noFill/>
              <a:ln w="9525">
                <a:noFill/>
                <a:round/>
                <a:headEnd/>
                <a:tailEnd/>
              </a:ln>
            </p:spPr>
            <p:txBody>
              <a:bodyPr wrap="none" lIns="0" tIns="0" rIns="0" bIns="0" anchor="ctr"/>
              <a:lstStyle/>
              <a:p>
                <a:pPr algn="just">
                  <a:defRPr/>
                </a:pPr>
                <a:r>
                  <a:rPr lang="en-US" sz="1200" b="1" dirty="0">
                    <a:latin typeface="+mj-lt"/>
                  </a:rPr>
                  <a:t>B</a:t>
                </a:r>
              </a:p>
            </p:txBody>
          </p:sp>
          <p:sp>
            <p:nvSpPr>
              <p:cNvPr id="44" name="Oval 29"/>
              <p:cNvSpPr>
                <a:spLocks noChangeArrowheads="1"/>
              </p:cNvSpPr>
              <p:nvPr/>
            </p:nvSpPr>
            <p:spPr bwMode="auto">
              <a:xfrm>
                <a:off x="3734557" y="3124200"/>
                <a:ext cx="304028" cy="228600"/>
              </a:xfrm>
              <a:prstGeom prst="ellipse">
                <a:avLst/>
              </a:prstGeom>
              <a:noFill/>
              <a:ln w="9525">
                <a:noFill/>
                <a:round/>
                <a:headEnd/>
                <a:tailEnd/>
              </a:ln>
            </p:spPr>
            <p:txBody>
              <a:bodyPr wrap="none" lIns="0" tIns="0" rIns="0" bIns="0" anchor="ctr"/>
              <a:lstStyle/>
              <a:p>
                <a:pPr algn="just">
                  <a:defRPr/>
                </a:pPr>
                <a:r>
                  <a:rPr lang="en-US" sz="1200" b="1" dirty="0">
                    <a:latin typeface="+mj-lt"/>
                  </a:rPr>
                  <a:t>C</a:t>
                </a:r>
              </a:p>
            </p:txBody>
          </p:sp>
          <p:sp>
            <p:nvSpPr>
              <p:cNvPr id="45" name="Oval 30"/>
              <p:cNvSpPr>
                <a:spLocks noChangeArrowheads="1"/>
              </p:cNvSpPr>
              <p:nvPr/>
            </p:nvSpPr>
            <p:spPr bwMode="auto">
              <a:xfrm>
                <a:off x="3352904" y="37338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D</a:t>
                </a:r>
              </a:p>
            </p:txBody>
          </p:sp>
          <p:sp>
            <p:nvSpPr>
              <p:cNvPr id="46" name="Oval 31"/>
              <p:cNvSpPr>
                <a:spLocks noChangeArrowheads="1"/>
              </p:cNvSpPr>
              <p:nvPr/>
            </p:nvSpPr>
            <p:spPr bwMode="auto">
              <a:xfrm>
                <a:off x="4496245" y="2590800"/>
                <a:ext cx="380036" cy="304800"/>
              </a:xfrm>
              <a:prstGeom prst="ellipse">
                <a:avLst/>
              </a:prstGeom>
              <a:noFill/>
              <a:ln w="9525">
                <a:noFill/>
                <a:round/>
                <a:headEnd/>
                <a:tailEnd/>
              </a:ln>
            </p:spPr>
            <p:txBody>
              <a:bodyPr wrap="none" lIns="0" tIns="0" rIns="0" bIns="0" anchor="ctr"/>
              <a:lstStyle/>
              <a:p>
                <a:pPr algn="just">
                  <a:defRPr/>
                </a:pPr>
                <a:r>
                  <a:rPr lang="en-US" sz="1200" b="1" dirty="0">
                    <a:latin typeface="+mj-lt"/>
                  </a:rPr>
                  <a:t>E</a:t>
                </a:r>
              </a:p>
            </p:txBody>
          </p:sp>
          <p:sp>
            <p:nvSpPr>
              <p:cNvPr id="47" name="Oval 32"/>
              <p:cNvSpPr>
                <a:spLocks noChangeArrowheads="1"/>
              </p:cNvSpPr>
              <p:nvPr/>
            </p:nvSpPr>
            <p:spPr bwMode="auto">
              <a:xfrm>
                <a:off x="4331293" y="3810000"/>
                <a:ext cx="295943" cy="228600"/>
              </a:xfrm>
              <a:prstGeom prst="ellipse">
                <a:avLst/>
              </a:prstGeom>
              <a:noFill/>
              <a:ln w="9525">
                <a:noFill/>
                <a:round/>
                <a:headEnd/>
                <a:tailEnd/>
              </a:ln>
            </p:spPr>
            <p:txBody>
              <a:bodyPr wrap="none" lIns="0" tIns="0" rIns="0" bIns="0" anchor="ctr"/>
              <a:lstStyle/>
              <a:p>
                <a:pPr algn="just">
                  <a:defRPr/>
                </a:pPr>
                <a:r>
                  <a:rPr lang="en-US" sz="1200" b="1" dirty="0">
                    <a:latin typeface="+mj-lt"/>
                  </a:rPr>
                  <a:t>F</a:t>
                </a:r>
              </a:p>
            </p:txBody>
          </p:sp>
          <p:sp>
            <p:nvSpPr>
              <p:cNvPr id="48" name="Oval 33"/>
              <p:cNvSpPr>
                <a:spLocks noChangeArrowheads="1"/>
              </p:cNvSpPr>
              <p:nvPr/>
            </p:nvSpPr>
            <p:spPr bwMode="auto">
              <a:xfrm>
                <a:off x="5715593" y="3124200"/>
                <a:ext cx="380036" cy="228600"/>
              </a:xfrm>
              <a:prstGeom prst="ellipse">
                <a:avLst/>
              </a:prstGeom>
              <a:noFill/>
              <a:ln w="9525">
                <a:noFill/>
                <a:round/>
                <a:headEnd/>
                <a:tailEnd/>
              </a:ln>
            </p:spPr>
            <p:txBody>
              <a:bodyPr wrap="none" lIns="0" tIns="0" rIns="0" bIns="0" anchor="ctr"/>
              <a:lstStyle/>
              <a:p>
                <a:pPr algn="just">
                  <a:defRPr/>
                </a:pPr>
                <a:r>
                  <a:rPr lang="en-US" sz="1200" b="1" dirty="0">
                    <a:latin typeface="+mj-lt"/>
                  </a:rPr>
                  <a:t>G</a:t>
                </a:r>
              </a:p>
            </p:txBody>
          </p:sp>
          <p:sp>
            <p:nvSpPr>
              <p:cNvPr id="49" name="Oval 34"/>
              <p:cNvSpPr>
                <a:spLocks noChangeArrowheads="1"/>
              </p:cNvSpPr>
              <p:nvPr/>
            </p:nvSpPr>
            <p:spPr bwMode="auto">
              <a:xfrm>
                <a:off x="7314978" y="2743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H</a:t>
                </a:r>
              </a:p>
            </p:txBody>
          </p:sp>
          <p:sp>
            <p:nvSpPr>
              <p:cNvPr id="50" name="Line 37"/>
              <p:cNvSpPr>
                <a:spLocks noChangeShapeType="1"/>
              </p:cNvSpPr>
              <p:nvPr/>
            </p:nvSpPr>
            <p:spPr bwMode="auto">
              <a:xfrm>
                <a:off x="1219853"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1" name="Line 39"/>
              <p:cNvSpPr>
                <a:spLocks noChangeShapeType="1"/>
              </p:cNvSpPr>
              <p:nvPr/>
            </p:nvSpPr>
            <p:spPr bwMode="auto">
              <a:xfrm>
                <a:off x="8212508" y="20574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2" name="Line 40"/>
              <p:cNvSpPr>
                <a:spLocks noChangeShapeType="1"/>
              </p:cNvSpPr>
              <p:nvPr/>
            </p:nvSpPr>
            <p:spPr bwMode="auto">
              <a:xfrm>
                <a:off x="6705303"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3" name="Line 41"/>
              <p:cNvSpPr>
                <a:spLocks noChangeShapeType="1"/>
              </p:cNvSpPr>
              <p:nvPr/>
            </p:nvSpPr>
            <p:spPr bwMode="auto">
              <a:xfrm>
                <a:off x="5029912"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4" name="Line 42"/>
              <p:cNvSpPr>
                <a:spLocks noChangeShapeType="1"/>
              </p:cNvSpPr>
              <p:nvPr/>
            </p:nvSpPr>
            <p:spPr bwMode="auto">
              <a:xfrm>
                <a:off x="3886571" y="19812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5" name="Line 43"/>
              <p:cNvSpPr>
                <a:spLocks noChangeShapeType="1"/>
              </p:cNvSpPr>
              <p:nvPr/>
            </p:nvSpPr>
            <p:spPr bwMode="auto">
              <a:xfrm>
                <a:off x="3886571" y="41148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6" name="Line 44"/>
              <p:cNvSpPr>
                <a:spLocks noChangeShapeType="1"/>
              </p:cNvSpPr>
              <p:nvPr/>
            </p:nvSpPr>
            <p:spPr bwMode="auto">
              <a:xfrm>
                <a:off x="2819237"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7" name="Line 45"/>
              <p:cNvSpPr>
                <a:spLocks noChangeShapeType="1"/>
              </p:cNvSpPr>
              <p:nvPr/>
            </p:nvSpPr>
            <p:spPr bwMode="auto">
              <a:xfrm>
                <a:off x="1219853" y="34290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8" name="Line 47"/>
              <p:cNvSpPr>
                <a:spLocks noChangeShapeType="1"/>
              </p:cNvSpPr>
              <p:nvPr/>
            </p:nvSpPr>
            <p:spPr bwMode="auto">
              <a:xfrm>
                <a:off x="6705303" y="3429000"/>
                <a:ext cx="457660"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9" name="Line 48"/>
              <p:cNvSpPr>
                <a:spLocks noChangeShapeType="1"/>
              </p:cNvSpPr>
              <p:nvPr/>
            </p:nvSpPr>
            <p:spPr bwMode="auto">
              <a:xfrm>
                <a:off x="5029912" y="34290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60" name="Line 49"/>
              <p:cNvSpPr>
                <a:spLocks noChangeShapeType="1"/>
              </p:cNvSpPr>
              <p:nvPr/>
            </p:nvSpPr>
            <p:spPr bwMode="auto">
              <a:xfrm>
                <a:off x="3886571" y="23622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61" name="Line 50"/>
              <p:cNvSpPr>
                <a:spLocks noChangeShapeType="1"/>
              </p:cNvSpPr>
              <p:nvPr/>
            </p:nvSpPr>
            <p:spPr bwMode="auto">
              <a:xfrm>
                <a:off x="3886571" y="44958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62" name="Line 51"/>
              <p:cNvSpPr>
                <a:spLocks noChangeShapeType="1"/>
              </p:cNvSpPr>
              <p:nvPr/>
            </p:nvSpPr>
            <p:spPr bwMode="auto">
              <a:xfrm>
                <a:off x="2819237" y="3429000"/>
                <a:ext cx="457659"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63" name="Oval 20"/>
              <p:cNvSpPr>
                <a:spLocks noChangeArrowheads="1"/>
              </p:cNvSpPr>
              <p:nvPr/>
            </p:nvSpPr>
            <p:spPr bwMode="auto">
              <a:xfrm>
                <a:off x="1295860"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0</a:t>
                </a:r>
              </a:p>
            </p:txBody>
          </p:sp>
          <p:sp>
            <p:nvSpPr>
              <p:cNvPr id="64" name="Oval 20"/>
              <p:cNvSpPr>
                <a:spLocks noChangeArrowheads="1"/>
              </p:cNvSpPr>
              <p:nvPr/>
            </p:nvSpPr>
            <p:spPr bwMode="auto">
              <a:xfrm>
                <a:off x="1295860"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0</a:t>
                </a:r>
              </a:p>
            </p:txBody>
          </p:sp>
          <p:sp>
            <p:nvSpPr>
              <p:cNvPr id="65" name="Oval 20"/>
              <p:cNvSpPr>
                <a:spLocks noChangeArrowheads="1"/>
              </p:cNvSpPr>
              <p:nvPr/>
            </p:nvSpPr>
            <p:spPr bwMode="auto">
              <a:xfrm>
                <a:off x="838200" y="32766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10</a:t>
                </a:r>
              </a:p>
            </p:txBody>
          </p:sp>
          <p:sp>
            <p:nvSpPr>
              <p:cNvPr id="66" name="Oval 20"/>
              <p:cNvSpPr>
                <a:spLocks noChangeArrowheads="1"/>
              </p:cNvSpPr>
              <p:nvPr/>
            </p:nvSpPr>
            <p:spPr bwMode="auto">
              <a:xfrm>
                <a:off x="2895244" y="31242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67" name="Oval 20"/>
              <p:cNvSpPr>
                <a:spLocks noChangeArrowheads="1"/>
              </p:cNvSpPr>
              <p:nvPr/>
            </p:nvSpPr>
            <p:spPr bwMode="auto">
              <a:xfrm>
                <a:off x="2895244" y="34290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68" name="Oval 20"/>
              <p:cNvSpPr>
                <a:spLocks noChangeArrowheads="1"/>
              </p:cNvSpPr>
              <p:nvPr/>
            </p:nvSpPr>
            <p:spPr bwMode="auto">
              <a:xfrm>
                <a:off x="3962578" y="20574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12</a:t>
                </a:r>
              </a:p>
            </p:txBody>
          </p:sp>
          <p:sp>
            <p:nvSpPr>
              <p:cNvPr id="69" name="Oval 20"/>
              <p:cNvSpPr>
                <a:spLocks noChangeArrowheads="1"/>
              </p:cNvSpPr>
              <p:nvPr/>
            </p:nvSpPr>
            <p:spPr bwMode="auto">
              <a:xfrm>
                <a:off x="3962578" y="23622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15</a:t>
                </a:r>
              </a:p>
            </p:txBody>
          </p:sp>
          <p:sp>
            <p:nvSpPr>
              <p:cNvPr id="70" name="Oval 20"/>
              <p:cNvSpPr>
                <a:spLocks noChangeArrowheads="1"/>
              </p:cNvSpPr>
              <p:nvPr/>
            </p:nvSpPr>
            <p:spPr bwMode="auto">
              <a:xfrm>
                <a:off x="8230298" y="21336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28</a:t>
                </a:r>
              </a:p>
            </p:txBody>
          </p:sp>
          <p:sp>
            <p:nvSpPr>
              <p:cNvPr id="71" name="Oval 20"/>
              <p:cNvSpPr>
                <a:spLocks noChangeArrowheads="1"/>
              </p:cNvSpPr>
              <p:nvPr/>
            </p:nvSpPr>
            <p:spPr bwMode="auto">
              <a:xfrm>
                <a:off x="6781311" y="34290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24</a:t>
                </a:r>
              </a:p>
            </p:txBody>
          </p:sp>
          <p:sp>
            <p:nvSpPr>
              <p:cNvPr id="72" name="Oval 20"/>
              <p:cNvSpPr>
                <a:spLocks noChangeArrowheads="1"/>
              </p:cNvSpPr>
              <p:nvPr/>
            </p:nvSpPr>
            <p:spPr bwMode="auto">
              <a:xfrm>
                <a:off x="6781311" y="31242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24</a:t>
                </a:r>
              </a:p>
            </p:txBody>
          </p:sp>
          <p:sp>
            <p:nvSpPr>
              <p:cNvPr id="73" name="Oval 20"/>
              <p:cNvSpPr>
                <a:spLocks noChangeArrowheads="1"/>
              </p:cNvSpPr>
              <p:nvPr/>
            </p:nvSpPr>
            <p:spPr bwMode="auto">
              <a:xfrm>
                <a:off x="5105920"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21</a:t>
                </a:r>
              </a:p>
            </p:txBody>
          </p:sp>
          <p:sp>
            <p:nvSpPr>
              <p:cNvPr id="74" name="Oval 20"/>
              <p:cNvSpPr>
                <a:spLocks noChangeArrowheads="1"/>
              </p:cNvSpPr>
              <p:nvPr/>
            </p:nvSpPr>
            <p:spPr bwMode="auto">
              <a:xfrm>
                <a:off x="5105920"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21</a:t>
                </a:r>
              </a:p>
            </p:txBody>
          </p:sp>
          <p:sp>
            <p:nvSpPr>
              <p:cNvPr id="75" name="Oval 20"/>
              <p:cNvSpPr>
                <a:spLocks noChangeArrowheads="1"/>
              </p:cNvSpPr>
              <p:nvPr/>
            </p:nvSpPr>
            <p:spPr bwMode="auto">
              <a:xfrm>
                <a:off x="3962578" y="44958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13</a:t>
                </a:r>
              </a:p>
            </p:txBody>
          </p:sp>
          <p:sp>
            <p:nvSpPr>
              <p:cNvPr id="76" name="Oval 20"/>
              <p:cNvSpPr>
                <a:spLocks noChangeArrowheads="1"/>
              </p:cNvSpPr>
              <p:nvPr/>
            </p:nvSpPr>
            <p:spPr bwMode="auto">
              <a:xfrm>
                <a:off x="3962578" y="41910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13</a:t>
                </a:r>
              </a:p>
            </p:txBody>
          </p:sp>
          <p:sp>
            <p:nvSpPr>
              <p:cNvPr id="77" name="Oval 20"/>
              <p:cNvSpPr>
                <a:spLocks noChangeArrowheads="1"/>
              </p:cNvSpPr>
              <p:nvPr/>
            </p:nvSpPr>
            <p:spPr bwMode="auto">
              <a:xfrm>
                <a:off x="8838355"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sp>
            <p:nvSpPr>
              <p:cNvPr id="78" name="Oval 20"/>
              <p:cNvSpPr>
                <a:spLocks noChangeArrowheads="1"/>
              </p:cNvSpPr>
              <p:nvPr/>
            </p:nvSpPr>
            <p:spPr bwMode="auto">
              <a:xfrm>
                <a:off x="8838355"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sp>
            <p:nvSpPr>
              <p:cNvPr id="79" name="Oval 20"/>
              <p:cNvSpPr>
                <a:spLocks noChangeArrowheads="1"/>
              </p:cNvSpPr>
              <p:nvPr/>
            </p:nvSpPr>
            <p:spPr bwMode="auto">
              <a:xfrm>
                <a:off x="8212508" y="24384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cxnSp>
            <p:nvCxnSpPr>
              <p:cNvPr id="80" name="Straight Arrow Connector 71"/>
              <p:cNvCxnSpPr>
                <a:cxnSpLocks noChangeShapeType="1"/>
                <a:stCxn id="58" idx="1"/>
                <a:endCxn id="19" idx="2"/>
              </p:cNvCxnSpPr>
              <p:nvPr/>
            </p:nvCxnSpPr>
            <p:spPr bwMode="auto">
              <a:xfrm rot="5400000" flipH="1" flipV="1">
                <a:off x="7773127" y="2818688"/>
                <a:ext cx="1588" cy="1220625"/>
              </a:xfrm>
              <a:prstGeom prst="straightConnector1">
                <a:avLst/>
              </a:prstGeom>
              <a:noFill/>
              <a:ln w="28575" algn="ctr">
                <a:solidFill>
                  <a:srgbClr val="FF0000"/>
                </a:solidFill>
                <a:round/>
                <a:headEnd/>
                <a:tailEnd type="arrow" w="med" len="med"/>
              </a:ln>
            </p:spPr>
          </p:cxnSp>
          <p:cxnSp>
            <p:nvCxnSpPr>
              <p:cNvPr id="81" name="Straight Connector 74"/>
              <p:cNvCxnSpPr>
                <a:cxnSpLocks noChangeShapeType="1"/>
                <a:stCxn id="19" idx="0"/>
                <a:endCxn id="19" idx="4"/>
              </p:cNvCxnSpPr>
              <p:nvPr/>
            </p:nvCxnSpPr>
            <p:spPr bwMode="auto">
              <a:xfrm rot="16200000" flipH="1">
                <a:off x="8421524" y="3428985"/>
                <a:ext cx="762000" cy="1618"/>
              </a:xfrm>
              <a:prstGeom prst="line">
                <a:avLst/>
              </a:prstGeom>
              <a:noFill/>
              <a:ln w="9525" algn="ctr">
                <a:solidFill>
                  <a:schemeClr val="tx1"/>
                </a:solidFill>
                <a:round/>
                <a:headEnd/>
                <a:tailEnd/>
              </a:ln>
            </p:spPr>
          </p:cxnSp>
          <p:cxnSp>
            <p:nvCxnSpPr>
              <p:cNvPr id="82" name="Straight Connector 76"/>
              <p:cNvCxnSpPr>
                <a:cxnSpLocks noChangeShapeType="1"/>
                <a:endCxn id="19" idx="6"/>
              </p:cNvCxnSpPr>
              <p:nvPr/>
            </p:nvCxnSpPr>
            <p:spPr bwMode="auto">
              <a:xfrm>
                <a:off x="8764424" y="3429000"/>
                <a:ext cx="457200" cy="1588"/>
              </a:xfrm>
              <a:prstGeom prst="line">
                <a:avLst/>
              </a:prstGeom>
              <a:noFill/>
              <a:ln w="9525" algn="ctr">
                <a:solidFill>
                  <a:schemeClr val="tx1"/>
                </a:solidFill>
                <a:round/>
                <a:headEnd/>
                <a:tailEnd/>
              </a:ln>
            </p:spPr>
          </p:cxnSp>
          <p:cxnSp>
            <p:nvCxnSpPr>
              <p:cNvPr id="83" name="Straight Connector 78"/>
              <p:cNvCxnSpPr>
                <a:cxnSpLocks noChangeShapeType="1"/>
                <a:endCxn id="25" idx="6"/>
              </p:cNvCxnSpPr>
              <p:nvPr/>
            </p:nvCxnSpPr>
            <p:spPr bwMode="auto">
              <a:xfrm>
                <a:off x="8229600" y="2438400"/>
                <a:ext cx="381000" cy="1588"/>
              </a:xfrm>
              <a:prstGeom prst="line">
                <a:avLst/>
              </a:prstGeom>
              <a:noFill/>
              <a:ln w="9525" algn="ctr">
                <a:solidFill>
                  <a:schemeClr val="tx1"/>
                </a:solidFill>
                <a:round/>
                <a:headEnd/>
                <a:tailEnd/>
              </a:ln>
            </p:spPr>
          </p:cxnSp>
          <p:sp>
            <p:nvSpPr>
              <p:cNvPr id="84" name="Oval 34"/>
              <p:cNvSpPr>
                <a:spLocks noChangeArrowheads="1"/>
              </p:cNvSpPr>
              <p:nvPr/>
            </p:nvSpPr>
            <p:spPr bwMode="auto">
              <a:xfrm>
                <a:off x="7696631" y="3505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6</a:t>
                </a:r>
              </a:p>
            </p:txBody>
          </p:sp>
          <p:sp>
            <p:nvSpPr>
              <p:cNvPr id="85" name="Oval 34"/>
              <p:cNvSpPr>
                <a:spLocks noChangeArrowheads="1"/>
              </p:cNvSpPr>
              <p:nvPr/>
            </p:nvSpPr>
            <p:spPr bwMode="auto">
              <a:xfrm>
                <a:off x="7696631" y="3124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I</a:t>
                </a:r>
              </a:p>
            </p:txBody>
          </p:sp>
        </p:grpSp>
      </p:gr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518200" y="3902400"/>
              <a:ext cx="1455840" cy="125280"/>
            </p14:xfrm>
          </p:contentPart>
        </mc:Choice>
        <mc:Fallback xmlns="">
          <p:pic>
            <p:nvPicPr>
              <p:cNvPr id="3" name="Ink 2"/>
              <p:cNvPicPr/>
              <p:nvPr/>
            </p:nvPicPr>
            <p:blipFill>
              <a:blip r:embed="rId3"/>
              <a:stretch>
                <a:fillRect/>
              </a:stretch>
            </p:blipFill>
            <p:spPr>
              <a:xfrm>
                <a:off x="2508840" y="3893040"/>
                <a:ext cx="1474560" cy="144000"/>
              </a:xfrm>
              <a:prstGeom prst="rect">
                <a:avLst/>
              </a:prstGeom>
            </p:spPr>
          </p:pic>
        </mc:Fallback>
      </mc:AlternateContent>
      <p:sp>
        <p:nvSpPr>
          <p:cNvPr id="7" name="Rectangle 6"/>
          <p:cNvSpPr/>
          <p:nvPr/>
        </p:nvSpPr>
        <p:spPr>
          <a:xfrm>
            <a:off x="-304800" y="0"/>
            <a:ext cx="5717147" cy="1200329"/>
          </a:xfrm>
          <a:prstGeom prst="rect">
            <a:avLst/>
          </a:prstGeom>
        </p:spPr>
        <p:txBody>
          <a:bodyPr wrap="square">
            <a:spAutoFit/>
          </a:bodyPr>
          <a:lstStyle/>
          <a:p>
            <a:pPr marL="539750" algn="just">
              <a:defRPr/>
            </a:pPr>
            <a:r>
              <a:rPr lang="en-US" b="1" dirty="0">
                <a:solidFill>
                  <a:schemeClr val="accent6"/>
                </a:solidFill>
              </a:rPr>
              <a:t>Total Float (</a:t>
            </a:r>
            <a:r>
              <a:rPr lang="en-US" b="1" dirty="0" err="1">
                <a:solidFill>
                  <a:schemeClr val="accent6"/>
                </a:solidFill>
              </a:rPr>
              <a:t>TF</a:t>
            </a:r>
            <a:r>
              <a:rPr lang="en-US" b="1" baseline="-25000" dirty="0" err="1">
                <a:solidFill>
                  <a:schemeClr val="accent6"/>
                </a:solidFill>
              </a:rPr>
              <a:t>ij</a:t>
            </a:r>
            <a:r>
              <a:rPr lang="en-US" b="1" dirty="0">
                <a:solidFill>
                  <a:schemeClr val="accent6"/>
                </a:solidFill>
              </a:rPr>
              <a:t>) 				= </a:t>
            </a:r>
            <a:r>
              <a:rPr lang="en-US" b="1" dirty="0" err="1">
                <a:solidFill>
                  <a:schemeClr val="accent6"/>
                </a:solidFill>
              </a:rPr>
              <a:t>LS</a:t>
            </a:r>
            <a:r>
              <a:rPr lang="en-US" b="1" baseline="-25000" dirty="0" err="1">
                <a:solidFill>
                  <a:schemeClr val="accent6"/>
                </a:solidFill>
              </a:rPr>
              <a:t>ij</a:t>
            </a:r>
            <a:r>
              <a:rPr lang="en-US" b="1" dirty="0">
                <a:solidFill>
                  <a:schemeClr val="accent6"/>
                </a:solidFill>
              </a:rPr>
              <a:t> </a:t>
            </a:r>
            <a:r>
              <a:rPr lang="en-US" b="1" dirty="0">
                <a:solidFill>
                  <a:schemeClr val="accent6"/>
                </a:solidFill>
                <a:sym typeface="Symbol"/>
              </a:rPr>
              <a:t></a:t>
            </a:r>
            <a:r>
              <a:rPr lang="en-US" b="1" dirty="0">
                <a:solidFill>
                  <a:schemeClr val="accent6"/>
                </a:solidFill>
              </a:rPr>
              <a:t> </a:t>
            </a:r>
            <a:r>
              <a:rPr lang="en-US" b="1" dirty="0" err="1">
                <a:solidFill>
                  <a:schemeClr val="accent6"/>
                </a:solidFill>
              </a:rPr>
              <a:t>ES</a:t>
            </a:r>
            <a:r>
              <a:rPr lang="en-US" b="1" baseline="-25000" dirty="0" err="1">
                <a:solidFill>
                  <a:schemeClr val="accent6"/>
                </a:solidFill>
              </a:rPr>
              <a:t>ij</a:t>
            </a:r>
            <a:endParaRPr lang="en-US" b="1" dirty="0">
              <a:solidFill>
                <a:schemeClr val="accent6"/>
              </a:solidFill>
            </a:endParaRPr>
          </a:p>
          <a:p>
            <a:pPr algn="just">
              <a:defRPr/>
            </a:pPr>
            <a:r>
              <a:rPr lang="en-US" b="1" dirty="0">
                <a:solidFill>
                  <a:schemeClr val="accent6"/>
                </a:solidFill>
              </a:rPr>
              <a:t>	= </a:t>
            </a:r>
            <a:r>
              <a:rPr lang="en-US" b="1" dirty="0" err="1">
                <a:solidFill>
                  <a:schemeClr val="accent6"/>
                </a:solidFill>
              </a:rPr>
              <a:t>LF</a:t>
            </a:r>
            <a:r>
              <a:rPr lang="en-US" b="1" baseline="-25000" dirty="0" err="1">
                <a:solidFill>
                  <a:schemeClr val="accent6"/>
                </a:solidFill>
              </a:rPr>
              <a:t>ij</a:t>
            </a:r>
            <a:r>
              <a:rPr lang="en-US" b="1" baseline="-25000" dirty="0">
                <a:solidFill>
                  <a:schemeClr val="accent6"/>
                </a:solidFill>
              </a:rPr>
              <a:t> </a:t>
            </a:r>
            <a:r>
              <a:rPr lang="en-US" b="1" dirty="0">
                <a:solidFill>
                  <a:schemeClr val="accent6"/>
                </a:solidFill>
                <a:sym typeface="Symbol"/>
              </a:rPr>
              <a:t> </a:t>
            </a:r>
            <a:r>
              <a:rPr lang="en-US" b="1" dirty="0" err="1">
                <a:solidFill>
                  <a:schemeClr val="accent6"/>
                </a:solidFill>
              </a:rPr>
              <a:t>EF</a:t>
            </a:r>
            <a:r>
              <a:rPr lang="en-US" b="1" baseline="-25000" dirty="0" err="1">
                <a:solidFill>
                  <a:schemeClr val="accent6"/>
                </a:solidFill>
              </a:rPr>
              <a:t>ij</a:t>
            </a:r>
            <a:endParaRPr lang="en-US" b="1" dirty="0">
              <a:solidFill>
                <a:schemeClr val="accent6"/>
              </a:solidFill>
            </a:endParaRPr>
          </a:p>
          <a:p>
            <a:pPr algn="just">
              <a:defRPr/>
            </a:pPr>
            <a:r>
              <a:rPr lang="en-US" b="1" dirty="0">
                <a:solidFill>
                  <a:schemeClr val="accent6"/>
                </a:solidFill>
              </a:rPr>
              <a:t>	= </a:t>
            </a:r>
            <a:r>
              <a:rPr lang="en-US" b="1" dirty="0" err="1">
                <a:solidFill>
                  <a:schemeClr val="accent6"/>
                </a:solidFill>
              </a:rPr>
              <a:t>LET</a:t>
            </a:r>
            <a:r>
              <a:rPr lang="en-US" b="1" baseline="-25000" dirty="0" err="1">
                <a:solidFill>
                  <a:schemeClr val="accent6"/>
                </a:solidFill>
              </a:rPr>
              <a:t>j</a:t>
            </a:r>
            <a:r>
              <a:rPr lang="en-US" b="1" dirty="0">
                <a:solidFill>
                  <a:schemeClr val="accent6"/>
                </a:solidFill>
              </a:rPr>
              <a:t> – </a:t>
            </a:r>
            <a:r>
              <a:rPr lang="en-US" b="1" dirty="0" err="1">
                <a:solidFill>
                  <a:schemeClr val="accent6"/>
                </a:solidFill>
              </a:rPr>
              <a:t>EET</a:t>
            </a:r>
            <a:r>
              <a:rPr lang="en-US" b="1" baseline="-25000" dirty="0" err="1">
                <a:solidFill>
                  <a:schemeClr val="accent6"/>
                </a:solidFill>
              </a:rPr>
              <a:t>i</a:t>
            </a:r>
            <a:r>
              <a:rPr lang="en-US" b="1" baseline="-25000" dirty="0">
                <a:solidFill>
                  <a:schemeClr val="accent6"/>
                </a:solidFill>
              </a:rPr>
              <a:t> </a:t>
            </a:r>
            <a:r>
              <a:rPr lang="en-US" b="1" dirty="0">
                <a:solidFill>
                  <a:schemeClr val="accent6"/>
                </a:solidFill>
                <a:sym typeface="Symbol"/>
              </a:rPr>
              <a:t> </a:t>
            </a:r>
            <a:r>
              <a:rPr lang="en-US" b="1" dirty="0" err="1">
                <a:solidFill>
                  <a:schemeClr val="accent6"/>
                </a:solidFill>
              </a:rPr>
              <a:t>D</a:t>
            </a:r>
            <a:r>
              <a:rPr lang="en-US" b="1" baseline="-25000" dirty="0" err="1">
                <a:solidFill>
                  <a:schemeClr val="accent6"/>
                </a:solidFill>
              </a:rPr>
              <a:t>ij</a:t>
            </a:r>
            <a:endParaRPr lang="en-US" baseline="-25000" dirty="0"/>
          </a:p>
        </p:txBody>
      </p:sp>
      <p:sp>
        <p:nvSpPr>
          <p:cNvPr id="86" name="Rectangle 85"/>
          <p:cNvSpPr/>
          <p:nvPr/>
        </p:nvSpPr>
        <p:spPr>
          <a:xfrm>
            <a:off x="5257800" y="1371600"/>
            <a:ext cx="4572000" cy="923330"/>
          </a:xfrm>
          <a:prstGeom prst="rect">
            <a:avLst/>
          </a:prstGeom>
        </p:spPr>
        <p:txBody>
          <a:bodyPr>
            <a:spAutoFit/>
          </a:bodyPr>
          <a:lstStyle/>
          <a:p>
            <a:pPr marL="539750" algn="just">
              <a:defRPr/>
            </a:pPr>
            <a:r>
              <a:rPr lang="en-US" b="1" dirty="0">
                <a:solidFill>
                  <a:schemeClr val="accent6"/>
                </a:solidFill>
              </a:rPr>
              <a:t>Free Float (</a:t>
            </a:r>
            <a:r>
              <a:rPr lang="en-US" b="1" dirty="0" err="1">
                <a:solidFill>
                  <a:schemeClr val="accent6"/>
                </a:solidFill>
              </a:rPr>
              <a:t>FF</a:t>
            </a:r>
            <a:r>
              <a:rPr lang="en-US" b="1" baseline="-25000" dirty="0" err="1">
                <a:solidFill>
                  <a:schemeClr val="accent6"/>
                </a:solidFill>
              </a:rPr>
              <a:t>ij</a:t>
            </a:r>
            <a:r>
              <a:rPr lang="en-US" b="1" dirty="0">
                <a:solidFill>
                  <a:schemeClr val="accent6"/>
                </a:solidFill>
              </a:rPr>
              <a:t>)</a:t>
            </a:r>
          </a:p>
          <a:p>
            <a:pPr marL="539750" algn="just">
              <a:defRPr/>
            </a:pPr>
            <a:r>
              <a:rPr lang="en-US" b="1" dirty="0">
                <a:solidFill>
                  <a:schemeClr val="accent6"/>
                </a:solidFill>
              </a:rPr>
              <a:t>= </a:t>
            </a:r>
            <a:r>
              <a:rPr lang="en-US" b="1" dirty="0" err="1">
                <a:solidFill>
                  <a:schemeClr val="accent6"/>
                </a:solidFill>
              </a:rPr>
              <a:t>ES</a:t>
            </a:r>
            <a:r>
              <a:rPr lang="en-US" b="1" baseline="-25000" dirty="0" err="1">
                <a:solidFill>
                  <a:schemeClr val="accent6"/>
                </a:solidFill>
              </a:rPr>
              <a:t>jk</a:t>
            </a:r>
            <a:r>
              <a:rPr lang="en-US" b="1" dirty="0">
                <a:solidFill>
                  <a:schemeClr val="accent6"/>
                </a:solidFill>
              </a:rPr>
              <a:t> </a:t>
            </a:r>
            <a:r>
              <a:rPr lang="en-US" b="1" dirty="0">
                <a:solidFill>
                  <a:schemeClr val="accent6"/>
                </a:solidFill>
                <a:sym typeface="Symbol"/>
              </a:rPr>
              <a:t></a:t>
            </a:r>
            <a:r>
              <a:rPr lang="en-US" b="1" dirty="0">
                <a:solidFill>
                  <a:schemeClr val="accent6"/>
                </a:solidFill>
              </a:rPr>
              <a:t> </a:t>
            </a:r>
            <a:r>
              <a:rPr lang="en-US" b="1" dirty="0" err="1">
                <a:solidFill>
                  <a:schemeClr val="accent6"/>
                </a:solidFill>
              </a:rPr>
              <a:t>EF</a:t>
            </a:r>
            <a:r>
              <a:rPr lang="en-US" b="1" baseline="-25000" dirty="0" err="1">
                <a:solidFill>
                  <a:schemeClr val="accent6"/>
                </a:solidFill>
              </a:rPr>
              <a:t>ij</a:t>
            </a:r>
            <a:r>
              <a:rPr lang="en-US" b="1" dirty="0">
                <a:solidFill>
                  <a:schemeClr val="accent6"/>
                </a:solidFill>
              </a:rPr>
              <a:t> </a:t>
            </a:r>
          </a:p>
          <a:p>
            <a:pPr algn="just">
              <a:defRPr/>
            </a:pPr>
            <a:r>
              <a:rPr lang="en-US" b="1" dirty="0">
                <a:solidFill>
                  <a:schemeClr val="accent6"/>
                </a:solidFill>
              </a:rPr>
              <a:t>          =</a:t>
            </a:r>
            <a:r>
              <a:rPr lang="en-US" dirty="0"/>
              <a:t> </a:t>
            </a:r>
            <a:r>
              <a:rPr lang="en-US" b="1" dirty="0" err="1">
                <a:solidFill>
                  <a:schemeClr val="accent6"/>
                </a:solidFill>
              </a:rPr>
              <a:t>EET</a:t>
            </a:r>
            <a:r>
              <a:rPr lang="en-US" b="1" baseline="-25000" dirty="0" err="1">
                <a:solidFill>
                  <a:schemeClr val="accent6"/>
                </a:solidFill>
              </a:rPr>
              <a:t>j</a:t>
            </a:r>
            <a:r>
              <a:rPr lang="en-US" b="1" dirty="0">
                <a:solidFill>
                  <a:schemeClr val="accent6"/>
                </a:solidFill>
              </a:rPr>
              <a:t> – </a:t>
            </a:r>
            <a:r>
              <a:rPr lang="en-US" b="1" dirty="0" err="1">
                <a:solidFill>
                  <a:schemeClr val="accent6"/>
                </a:solidFill>
              </a:rPr>
              <a:t>EET</a:t>
            </a:r>
            <a:r>
              <a:rPr lang="en-US" b="1" baseline="-25000" dirty="0" err="1">
                <a:solidFill>
                  <a:schemeClr val="accent6"/>
                </a:solidFill>
              </a:rPr>
              <a:t>i</a:t>
            </a:r>
            <a:r>
              <a:rPr lang="en-US" b="1" baseline="-25000" dirty="0">
                <a:solidFill>
                  <a:schemeClr val="accent6"/>
                </a:solidFill>
              </a:rPr>
              <a:t> </a:t>
            </a:r>
            <a:r>
              <a:rPr lang="en-US" b="1" dirty="0">
                <a:solidFill>
                  <a:schemeClr val="accent6"/>
                </a:solidFill>
                <a:sym typeface="Symbol"/>
              </a:rPr>
              <a:t> </a:t>
            </a:r>
            <a:r>
              <a:rPr lang="en-US" b="1" dirty="0" err="1">
                <a:solidFill>
                  <a:schemeClr val="accent6"/>
                </a:solidFill>
              </a:rPr>
              <a:t>D</a:t>
            </a:r>
            <a:r>
              <a:rPr lang="en-US" b="1" baseline="-25000" dirty="0" err="1">
                <a:solidFill>
                  <a:schemeClr val="accent6"/>
                </a:solidFill>
              </a:rPr>
              <a:t>ij</a:t>
            </a:r>
            <a:endParaRPr lang="en-US" dirty="0"/>
          </a:p>
        </p:txBody>
      </p:sp>
      <mc:AlternateContent xmlns:mc="http://schemas.openxmlformats.org/markup-compatibility/2006" xmlns:p14="http://schemas.microsoft.com/office/powerpoint/2010/main">
        <mc:Choice Requires="p14">
          <p:contentPart p14:bwMode="auto" r:id="rId4">
            <p14:nvContentPartPr>
              <p14:cNvPr id="87" name="Ink 86"/>
              <p14:cNvContentPartPr/>
              <p14:nvPr/>
            </p14:nvContentPartPr>
            <p14:xfrm>
              <a:off x="839520" y="339480"/>
              <a:ext cx="7930080" cy="2062800"/>
            </p14:xfrm>
          </p:contentPart>
        </mc:Choice>
        <mc:Fallback xmlns="">
          <p:pic>
            <p:nvPicPr>
              <p:cNvPr id="87" name="Ink 86"/>
              <p:cNvPicPr/>
              <p:nvPr/>
            </p:nvPicPr>
            <p:blipFill>
              <a:blip r:embed="rId5"/>
              <a:stretch>
                <a:fillRect/>
              </a:stretch>
            </p:blipFill>
            <p:spPr>
              <a:xfrm>
                <a:off x="830160" y="330120"/>
                <a:ext cx="7948800" cy="2081520"/>
              </a:xfrm>
              <a:prstGeom prst="rect">
                <a:avLst/>
              </a:prstGeom>
            </p:spPr>
          </p:pic>
        </mc:Fallback>
      </mc:AlternateContent>
    </p:spTree>
    <p:extLst>
      <p:ext uri="{BB962C8B-B14F-4D97-AF65-F5344CB8AC3E}">
        <p14:creationId xmlns:p14="http://schemas.microsoft.com/office/powerpoint/2010/main" val="1816888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2"/>
          <p:cNvSpPr>
            <a:spLocks noGrp="1"/>
          </p:cNvSpPr>
          <p:nvPr>
            <p:ph type="dt" sz="quarter" idx="10"/>
          </p:nvPr>
        </p:nvSpPr>
        <p:spPr>
          <a:xfrm>
            <a:off x="4038600" y="6324600"/>
            <a:ext cx="1530350" cy="228600"/>
          </a:xfrm>
          <a:noFill/>
        </p:spPr>
        <p:txBody>
          <a:bodyPr/>
          <a:lstStyle/>
          <a:p>
            <a:fld id="{C67E1C37-F368-4C71-A18B-A069D9FA3F97}" type="datetime8">
              <a:rPr lang="en-US" smtClean="0"/>
              <a:pPr/>
              <a:t>2/25/2021 3:44 PM</a:t>
            </a:fld>
            <a:endParaRPr lang="en-US"/>
          </a:p>
        </p:txBody>
      </p:sp>
      <p:sp>
        <p:nvSpPr>
          <p:cNvPr id="10" name="Slide Number Placeholder 3"/>
          <p:cNvSpPr>
            <a:spLocks noGrp="1"/>
          </p:cNvSpPr>
          <p:nvPr>
            <p:ph type="sldNum" sz="quarter" idx="11"/>
          </p:nvPr>
        </p:nvSpPr>
        <p:spPr>
          <a:xfrm>
            <a:off x="2192338" y="6369050"/>
            <a:ext cx="360362" cy="311150"/>
          </a:xfrm>
          <a:noFill/>
        </p:spPr>
        <p:txBody>
          <a:bodyPr/>
          <a:lstStyle/>
          <a:p>
            <a:fld id="{C3150343-6D22-4237-82A2-821843AE740B}" type="slidenum">
              <a:rPr lang="ar-SA" smtClean="0"/>
              <a:pPr/>
              <a:t>13</a:t>
            </a:fld>
            <a:endParaRPr lang="en-US"/>
          </a:p>
        </p:txBody>
      </p:sp>
      <p:graphicFrame>
        <p:nvGraphicFramePr>
          <p:cNvPr id="12" name="Group 399"/>
          <p:cNvGraphicFramePr>
            <a:graphicFrameLocks noGrp="1"/>
          </p:cNvGraphicFramePr>
          <p:nvPr>
            <p:ph/>
            <p:extLst>
              <p:ext uri="{D42A27DB-BD31-4B8C-83A1-F6EECF244321}">
                <p14:modId xmlns:p14="http://schemas.microsoft.com/office/powerpoint/2010/main" val="802689737"/>
              </p:ext>
            </p:extLst>
          </p:nvPr>
        </p:nvGraphicFramePr>
        <p:xfrm>
          <a:off x="990600" y="1812925"/>
          <a:ext cx="7848603" cy="3596640"/>
        </p:xfrm>
        <a:graphic>
          <a:graphicData uri="http://schemas.openxmlformats.org/drawingml/2006/table">
            <a:tbl>
              <a:tblPr/>
              <a:tblGrid>
                <a:gridCol w="1075267">
                  <a:extLst>
                    <a:ext uri="{9D8B030D-6E8A-4147-A177-3AD203B41FA5}">
                      <a16:colId xmlns:a16="http://schemas.microsoft.com/office/drawing/2014/main" val="20000"/>
                    </a:ext>
                  </a:extLst>
                </a:gridCol>
                <a:gridCol w="846667">
                  <a:extLst>
                    <a:ext uri="{9D8B030D-6E8A-4147-A177-3AD203B41FA5}">
                      <a16:colId xmlns:a16="http://schemas.microsoft.com/office/drawing/2014/main" val="20001"/>
                    </a:ext>
                  </a:extLst>
                </a:gridCol>
                <a:gridCol w="846667">
                  <a:extLst>
                    <a:ext uri="{9D8B030D-6E8A-4147-A177-3AD203B41FA5}">
                      <a16:colId xmlns:a16="http://schemas.microsoft.com/office/drawing/2014/main" val="20002"/>
                    </a:ext>
                  </a:extLst>
                </a:gridCol>
                <a:gridCol w="846667">
                  <a:extLst>
                    <a:ext uri="{9D8B030D-6E8A-4147-A177-3AD203B41FA5}">
                      <a16:colId xmlns:a16="http://schemas.microsoft.com/office/drawing/2014/main" val="20003"/>
                    </a:ext>
                  </a:extLst>
                </a:gridCol>
                <a:gridCol w="846667">
                  <a:extLst>
                    <a:ext uri="{9D8B030D-6E8A-4147-A177-3AD203B41FA5}">
                      <a16:colId xmlns:a16="http://schemas.microsoft.com/office/drawing/2014/main" val="20004"/>
                    </a:ext>
                  </a:extLst>
                </a:gridCol>
                <a:gridCol w="846667">
                  <a:extLst>
                    <a:ext uri="{9D8B030D-6E8A-4147-A177-3AD203B41FA5}">
                      <a16:colId xmlns:a16="http://schemas.microsoft.com/office/drawing/2014/main" val="20005"/>
                    </a:ext>
                  </a:extLst>
                </a:gridCol>
                <a:gridCol w="2540001">
                  <a:extLst>
                    <a:ext uri="{9D8B030D-6E8A-4147-A177-3AD203B41FA5}">
                      <a16:colId xmlns:a16="http://schemas.microsoft.com/office/drawing/2014/main" val="20006"/>
                    </a:ext>
                  </a:extLst>
                </a:gridCol>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Activity</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ES</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EF</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Criticality</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latin typeface="Times New Roman" pitchFamily="18" charset="0"/>
                          <a:cs typeface="Times New Roman" pitchFamily="18" charset="0"/>
                        </a:rPr>
                        <a:t>A</a:t>
                      </a:r>
                      <a:endParaRPr kumimoji="0" lang="en-US" sz="2000" b="1" i="0" u="none" strike="noStrike" cap="none" normalizeH="0" baseline="0" dirty="0">
                        <a:ln>
                          <a:noFill/>
                        </a:ln>
                        <a:solidFill>
                          <a:srgbClr val="FF0000"/>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rowSpan="5">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extLst>
                  <a:ext uri="{0D108BD9-81ED-4DB2-BD59-A6C34878D82A}">
                    <a16:rowId xmlns:a16="http://schemas.microsoft.com/office/drawing/2014/main" val="10001"/>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latin typeface="Times New Roman" pitchFamily="18" charset="0"/>
                          <a:cs typeface="Times New Roman" pitchFamily="18" charset="0"/>
                        </a:rPr>
                        <a:t>D</a:t>
                      </a:r>
                      <a:endParaRPr kumimoji="0" lang="en-US" sz="2000" b="1" i="0" u="none" strike="noStrike" cap="none" normalizeH="0" baseline="0" dirty="0">
                        <a:ln>
                          <a:noFill/>
                        </a:ln>
                        <a:solidFill>
                          <a:srgbClr val="FF0000"/>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latin typeface="Times New Roman" pitchFamily="18" charset="0"/>
                          <a:cs typeface="Times New Roman" pitchFamily="18" charset="0"/>
                        </a:rPr>
                        <a:t>F</a:t>
                      </a:r>
                      <a:endParaRPr kumimoji="0" lang="en-US" sz="2000" b="1" i="0" u="none" strike="noStrike" cap="none" normalizeH="0" baseline="0" dirty="0">
                        <a:ln>
                          <a:noFill/>
                        </a:ln>
                        <a:solidFill>
                          <a:srgbClr val="FF0000"/>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latin typeface="Times New Roman" pitchFamily="18" charset="0"/>
                          <a:cs typeface="Times New Roman" pitchFamily="18" charset="0"/>
                        </a:rPr>
                        <a:t>G</a:t>
                      </a:r>
                      <a:endParaRPr kumimoji="0" lang="en-US" sz="2000" b="1" i="0" u="none" strike="noStrike" cap="none" normalizeH="0" baseline="0" dirty="0">
                        <a:ln>
                          <a:noFill/>
                        </a:ln>
                        <a:solidFill>
                          <a:srgbClr val="FF0000"/>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H</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 “near 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rowSpan="2">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Third most 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7"/>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C</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Path having most float</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9"/>
                  </a:ext>
                </a:extLst>
              </a:tr>
            </a:tbl>
          </a:graphicData>
        </a:graphic>
      </p:graphicFrame>
      <p:sp>
        <p:nvSpPr>
          <p:cNvPr id="13" name="Rectangle 27"/>
          <p:cNvSpPr>
            <a:spLocks noChangeArrowheads="1"/>
          </p:cNvSpPr>
          <p:nvPr/>
        </p:nvSpPr>
        <p:spPr bwMode="auto">
          <a:xfrm>
            <a:off x="914400" y="1143000"/>
            <a:ext cx="4648200" cy="369888"/>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Critical path and subcritical paths</a:t>
            </a:r>
          </a:p>
        </p:txBody>
      </p:sp>
      <p:sp>
        <p:nvSpPr>
          <p:cNvPr id="14"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extLst>
      <p:ext uri="{BB962C8B-B14F-4D97-AF65-F5344CB8AC3E}">
        <p14:creationId xmlns:p14="http://schemas.microsoft.com/office/powerpoint/2010/main" val="342091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a:xfrm>
            <a:off x="4114800" y="6324600"/>
            <a:ext cx="1454150" cy="177800"/>
          </a:xfrm>
          <a:noFill/>
        </p:spPr>
        <p:txBody>
          <a:bodyPr/>
          <a:lstStyle/>
          <a:p>
            <a:fld id="{ADAE85E8-88BB-41B5-A04D-3C9632A914EB}" type="datetime8">
              <a:rPr lang="en-US" smtClean="0"/>
              <a:pPr/>
              <a:t>2/25/2021 3:44 PM</a:t>
            </a:fld>
            <a:endParaRPr lang="en-US"/>
          </a:p>
        </p:txBody>
      </p:sp>
      <p:sp>
        <p:nvSpPr>
          <p:cNvPr id="4" name="Slide Number Placeholder 4"/>
          <p:cNvSpPr>
            <a:spLocks noGrp="1"/>
          </p:cNvSpPr>
          <p:nvPr>
            <p:ph type="sldNum" sz="quarter" idx="11"/>
          </p:nvPr>
        </p:nvSpPr>
        <p:spPr>
          <a:xfrm>
            <a:off x="2192338" y="6369050"/>
            <a:ext cx="360362" cy="311150"/>
          </a:xfrm>
          <a:noFill/>
        </p:spPr>
        <p:txBody>
          <a:bodyPr/>
          <a:lstStyle/>
          <a:p>
            <a:fld id="{1DB7FE5E-A430-420F-8423-93DBD1C7E09A}" type="slidenum">
              <a:rPr lang="ar-SA" smtClean="0"/>
              <a:pPr/>
              <a:t>14</a:t>
            </a:fld>
            <a:endParaRPr lang="en-US"/>
          </a:p>
        </p:txBody>
      </p:sp>
      <p:sp>
        <p:nvSpPr>
          <p:cNvPr id="5" name="Rectangle 3"/>
          <p:cNvSpPr>
            <a:spLocks noChangeArrowheads="1"/>
          </p:cNvSpPr>
          <p:nvPr/>
        </p:nvSpPr>
        <p:spPr bwMode="auto">
          <a:xfrm>
            <a:off x="623888" y="322263"/>
            <a:ext cx="2119312" cy="515937"/>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Example</a:t>
            </a:r>
            <a:endParaRPr lang="de-DE" sz="2800" dirty="0">
              <a:solidFill>
                <a:srgbClr val="CC3300"/>
              </a:solidFill>
              <a:effectLst>
                <a:outerShdw blurRad="38100" dist="38100" dir="2700000" algn="tl">
                  <a:srgbClr val="C0C0C0"/>
                </a:outerShdw>
              </a:effectLst>
            </a:endParaRPr>
          </a:p>
        </p:txBody>
      </p:sp>
      <p:sp>
        <p:nvSpPr>
          <p:cNvPr id="6" name="Rectangle 1"/>
          <p:cNvSpPr>
            <a:spLocks noChangeArrowheads="1"/>
          </p:cNvSpPr>
          <p:nvPr/>
        </p:nvSpPr>
        <p:spPr bwMode="auto">
          <a:xfrm>
            <a:off x="914400" y="1066800"/>
            <a:ext cx="2667000" cy="307975"/>
          </a:xfrm>
          <a:prstGeom prst="rect">
            <a:avLst/>
          </a:prstGeom>
          <a:solidFill>
            <a:schemeClr val="accent2"/>
          </a:solidFill>
          <a:ln w="9525" cap="flat" cmpd="sng">
            <a:solidFill>
              <a:schemeClr val="accent6"/>
            </a:solidFill>
            <a:prstDash val="solid"/>
            <a:miter lim="800000"/>
            <a:headEnd/>
            <a:tailEnd/>
          </a:ln>
          <a:effectLst/>
        </p:spPr>
        <p:txBody>
          <a:bodyPr lIns="0" tIns="0" rIns="0" bIns="0" anchor="ctr">
            <a:spAutoFit/>
          </a:bodyPr>
          <a:lstStyle/>
          <a:p>
            <a:pPr algn="l">
              <a:defRPr/>
            </a:pPr>
            <a:r>
              <a:rPr lang="en-US" sz="2000" dirty="0">
                <a:solidFill>
                  <a:schemeClr val="bg1"/>
                </a:solidFill>
                <a:latin typeface="Arial" pitchFamily="34" charset="0"/>
                <a:ea typeface="Times New Roman" pitchFamily="18" charset="0"/>
              </a:rPr>
              <a:t>Time-scaled Diagram</a:t>
            </a:r>
            <a:endParaRPr lang="en-US" sz="2000" dirty="0">
              <a:solidFill>
                <a:schemeClr val="bg1"/>
              </a:solidFill>
              <a:latin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32804340"/>
              </p:ext>
            </p:extLst>
          </p:nvPr>
        </p:nvGraphicFramePr>
        <p:xfrm>
          <a:off x="1295400" y="5121275"/>
          <a:ext cx="6524625" cy="822960"/>
        </p:xfrm>
        <a:graphic>
          <a:graphicData uri="http://schemas.openxmlformats.org/drawingml/2006/table">
            <a:tbl>
              <a:tblPr/>
              <a:tblGrid>
                <a:gridCol w="1460500">
                  <a:extLst>
                    <a:ext uri="{9D8B030D-6E8A-4147-A177-3AD203B41FA5}">
                      <a16:colId xmlns:a16="http://schemas.microsoft.com/office/drawing/2014/main" val="20000"/>
                    </a:ext>
                  </a:extLst>
                </a:gridCol>
                <a:gridCol w="581025">
                  <a:extLst>
                    <a:ext uri="{9D8B030D-6E8A-4147-A177-3AD203B41FA5}">
                      <a16:colId xmlns:a16="http://schemas.microsoft.com/office/drawing/2014/main" val="20001"/>
                    </a:ext>
                  </a:extLst>
                </a:gridCol>
                <a:gridCol w="568325">
                  <a:extLst>
                    <a:ext uri="{9D8B030D-6E8A-4147-A177-3AD203B41FA5}">
                      <a16:colId xmlns:a16="http://schemas.microsoft.com/office/drawing/2014/main" val="20002"/>
                    </a:ext>
                  </a:extLst>
                </a:gridCol>
                <a:gridCol w="569913">
                  <a:extLst>
                    <a:ext uri="{9D8B030D-6E8A-4147-A177-3AD203B41FA5}">
                      <a16:colId xmlns:a16="http://schemas.microsoft.com/office/drawing/2014/main" val="20003"/>
                    </a:ext>
                  </a:extLst>
                </a:gridCol>
                <a:gridCol w="581025">
                  <a:extLst>
                    <a:ext uri="{9D8B030D-6E8A-4147-A177-3AD203B41FA5}">
                      <a16:colId xmlns:a16="http://schemas.microsoft.com/office/drawing/2014/main" val="20004"/>
                    </a:ext>
                  </a:extLst>
                </a:gridCol>
                <a:gridCol w="557212">
                  <a:extLst>
                    <a:ext uri="{9D8B030D-6E8A-4147-A177-3AD203B41FA5}">
                      <a16:colId xmlns:a16="http://schemas.microsoft.com/office/drawing/2014/main" val="20005"/>
                    </a:ext>
                  </a:extLst>
                </a:gridCol>
                <a:gridCol w="546100">
                  <a:extLst>
                    <a:ext uri="{9D8B030D-6E8A-4147-A177-3AD203B41FA5}">
                      <a16:colId xmlns:a16="http://schemas.microsoft.com/office/drawing/2014/main" val="20006"/>
                    </a:ext>
                  </a:extLst>
                </a:gridCol>
                <a:gridCol w="581025">
                  <a:extLst>
                    <a:ext uri="{9D8B030D-6E8A-4147-A177-3AD203B41FA5}">
                      <a16:colId xmlns:a16="http://schemas.microsoft.com/office/drawing/2014/main" val="20007"/>
                    </a:ext>
                  </a:extLst>
                </a:gridCol>
                <a:gridCol w="581025">
                  <a:extLst>
                    <a:ext uri="{9D8B030D-6E8A-4147-A177-3AD203B41FA5}">
                      <a16:colId xmlns:a16="http://schemas.microsoft.com/office/drawing/2014/main" val="20008"/>
                    </a:ext>
                  </a:extLst>
                </a:gridCol>
                <a:gridCol w="498475">
                  <a:extLst>
                    <a:ext uri="{9D8B030D-6E8A-4147-A177-3AD203B41FA5}">
                      <a16:colId xmlns:a16="http://schemas.microsoft.com/office/drawing/2014/main" val="20009"/>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Activity</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B</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C</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F</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H</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ea typeface="Times New Roman" pitchFamily="18" charset="0"/>
                          <a:cs typeface="Arial" charset="0"/>
                        </a:rPr>
                        <a:t>Total float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ea typeface="Times New Roman" pitchFamily="18" charset="0"/>
                          <a:cs typeface="Arial" charset="0"/>
                        </a:rPr>
                        <a:t>Free float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extLst>
                  <a:ext uri="{0D108BD9-81ED-4DB2-BD59-A6C34878D82A}">
                    <a16:rowId xmlns:a16="http://schemas.microsoft.com/office/drawing/2014/main" val="10002"/>
                  </a:ext>
                </a:extLst>
              </a:tr>
            </a:tbl>
          </a:graphicData>
        </a:graphic>
      </p:graphicFrame>
      <p:sp>
        <p:nvSpPr>
          <p:cNvPr id="8" name="Rectangle 1"/>
          <p:cNvSpPr>
            <a:spLocks noChangeArrowheads="1"/>
          </p:cNvSpPr>
          <p:nvPr/>
        </p:nvSpPr>
        <p:spPr bwMode="auto">
          <a:xfrm>
            <a:off x="1295400" y="4419600"/>
            <a:ext cx="5257800" cy="615950"/>
          </a:xfrm>
          <a:prstGeom prst="rect">
            <a:avLst/>
          </a:prstGeom>
          <a:solidFill>
            <a:srgbClr val="F8F9BD"/>
          </a:solidFill>
          <a:ln w="9525" cap="flat" cmpd="sng">
            <a:solidFill>
              <a:schemeClr val="accent6"/>
            </a:solidFill>
            <a:prstDash val="solid"/>
            <a:miter lim="800000"/>
            <a:headEnd/>
            <a:tailEnd/>
          </a:ln>
          <a:effectLst/>
        </p:spPr>
        <p:txBody>
          <a:bodyPr lIns="0" tIns="0" rIns="0" bIns="0" anchor="ctr">
            <a:spAutoFit/>
          </a:bodyPr>
          <a:lstStyle/>
          <a:p>
            <a:pPr marL="363538" indent="-363538" algn="l">
              <a:buClr>
                <a:srgbClr val="FF0000"/>
              </a:buClr>
              <a:buFont typeface="Wingdings" pitchFamily="2" charset="2"/>
              <a:buChar char="Ø"/>
              <a:defRPr/>
            </a:pPr>
            <a:r>
              <a:rPr lang="en-US" sz="2000" b="0" dirty="0">
                <a:latin typeface="Arial" pitchFamily="34" charset="0"/>
                <a:ea typeface="Times New Roman" pitchFamily="18" charset="0"/>
              </a:rPr>
              <a:t>Project completion time = </a:t>
            </a:r>
            <a:r>
              <a:rPr lang="en-US" sz="2000" dirty="0">
                <a:latin typeface="Arial" pitchFamily="34" charset="0"/>
                <a:ea typeface="Times New Roman" pitchFamily="18" charset="0"/>
              </a:rPr>
              <a:t>30</a:t>
            </a:r>
            <a:r>
              <a:rPr lang="en-US" sz="2000" b="0" dirty="0">
                <a:latin typeface="Arial" pitchFamily="34" charset="0"/>
                <a:ea typeface="Times New Roman" pitchFamily="18" charset="0"/>
              </a:rPr>
              <a:t> working days</a:t>
            </a:r>
          </a:p>
          <a:p>
            <a:pPr marL="363538" indent="-363538" algn="l">
              <a:buClr>
                <a:srgbClr val="FF0000"/>
              </a:buClr>
              <a:buFont typeface="Wingdings" pitchFamily="2" charset="2"/>
              <a:buChar char="Ø"/>
              <a:defRPr/>
            </a:pPr>
            <a:r>
              <a:rPr lang="en-US" sz="2000" b="0" dirty="0">
                <a:latin typeface="Arial" pitchFamily="34" charset="0"/>
              </a:rPr>
              <a:t>Critical Path: A, D, F, G, I.</a:t>
            </a:r>
          </a:p>
        </p:txBody>
      </p:sp>
      <p:graphicFrame>
        <p:nvGraphicFramePr>
          <p:cNvPr id="20" name="Group 399"/>
          <p:cNvGraphicFramePr>
            <a:graphicFrameLocks noGrp="1"/>
          </p:cNvGraphicFramePr>
          <p:nvPr>
            <p:ph/>
            <p:extLst>
              <p:ext uri="{D42A27DB-BD31-4B8C-83A1-F6EECF244321}">
                <p14:modId xmlns:p14="http://schemas.microsoft.com/office/powerpoint/2010/main" val="3161346876"/>
              </p:ext>
            </p:extLst>
          </p:nvPr>
        </p:nvGraphicFramePr>
        <p:xfrm>
          <a:off x="5638800" y="381000"/>
          <a:ext cx="3276598" cy="2133600"/>
        </p:xfrm>
        <a:graphic>
          <a:graphicData uri="http://schemas.openxmlformats.org/drawingml/2006/table">
            <a:tbl>
              <a:tblPr/>
              <a:tblGrid>
                <a:gridCol w="685743">
                  <a:extLst>
                    <a:ext uri="{9D8B030D-6E8A-4147-A177-3AD203B41FA5}">
                      <a16:colId xmlns:a16="http://schemas.microsoft.com/office/drawing/2014/main" val="20000"/>
                    </a:ext>
                  </a:extLst>
                </a:gridCol>
                <a:gridCol w="1574313">
                  <a:extLst>
                    <a:ext uri="{9D8B030D-6E8A-4147-A177-3AD203B41FA5}">
                      <a16:colId xmlns:a16="http://schemas.microsoft.com/office/drawing/2014/main" val="20001"/>
                    </a:ext>
                  </a:extLst>
                </a:gridCol>
                <a:gridCol w="1016542">
                  <a:extLst>
                    <a:ext uri="{9D8B030D-6E8A-4147-A177-3AD203B41FA5}">
                      <a16:colId xmlns:a16="http://schemas.microsoft.com/office/drawing/2014/main" val="20002"/>
                    </a:ext>
                  </a:extLst>
                </a:gridCol>
              </a:tblGrid>
              <a:tr h="182721">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Activity</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Preceding Activity</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Time (days)</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721">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None</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2721">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7</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721">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C</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2721">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D</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8</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2721">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721">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D</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8</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2721">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G</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E, C, F</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721">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H</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G</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1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2721">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rPr>
                        <a:t>G</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rPr>
                        <a:t>6</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4998316"/>
              </p:ext>
            </p:extLst>
          </p:nvPr>
        </p:nvGraphicFramePr>
        <p:xfrm>
          <a:off x="762002" y="2977761"/>
          <a:ext cx="8229598" cy="1052935"/>
        </p:xfrm>
        <a:graphic>
          <a:graphicData uri="http://schemas.openxmlformats.org/drawingml/2006/table">
            <a:tbl>
              <a:tblPr firstRow="1" firstCol="1" bandRow="1"/>
              <a:tblGrid>
                <a:gridCol w="261732">
                  <a:extLst>
                    <a:ext uri="{9D8B030D-6E8A-4147-A177-3AD203B41FA5}">
                      <a16:colId xmlns:a16="http://schemas.microsoft.com/office/drawing/2014/main" val="20000"/>
                    </a:ext>
                  </a:extLst>
                </a:gridCol>
                <a:gridCol w="261134">
                  <a:extLst>
                    <a:ext uri="{9D8B030D-6E8A-4147-A177-3AD203B41FA5}">
                      <a16:colId xmlns:a16="http://schemas.microsoft.com/office/drawing/2014/main" val="20001"/>
                    </a:ext>
                  </a:extLst>
                </a:gridCol>
                <a:gridCol w="261134">
                  <a:extLst>
                    <a:ext uri="{9D8B030D-6E8A-4147-A177-3AD203B41FA5}">
                      <a16:colId xmlns:a16="http://schemas.microsoft.com/office/drawing/2014/main" val="20002"/>
                    </a:ext>
                  </a:extLst>
                </a:gridCol>
                <a:gridCol w="261134">
                  <a:extLst>
                    <a:ext uri="{9D8B030D-6E8A-4147-A177-3AD203B41FA5}">
                      <a16:colId xmlns:a16="http://schemas.microsoft.com/office/drawing/2014/main" val="20003"/>
                    </a:ext>
                  </a:extLst>
                </a:gridCol>
                <a:gridCol w="287427">
                  <a:extLst>
                    <a:ext uri="{9D8B030D-6E8A-4147-A177-3AD203B41FA5}">
                      <a16:colId xmlns:a16="http://schemas.microsoft.com/office/drawing/2014/main" val="20004"/>
                    </a:ext>
                  </a:extLst>
                </a:gridCol>
                <a:gridCol w="273683">
                  <a:extLst>
                    <a:ext uri="{9D8B030D-6E8A-4147-A177-3AD203B41FA5}">
                      <a16:colId xmlns:a16="http://schemas.microsoft.com/office/drawing/2014/main" val="20005"/>
                    </a:ext>
                  </a:extLst>
                </a:gridCol>
                <a:gridCol w="261134">
                  <a:extLst>
                    <a:ext uri="{9D8B030D-6E8A-4147-A177-3AD203B41FA5}">
                      <a16:colId xmlns:a16="http://schemas.microsoft.com/office/drawing/2014/main" val="20006"/>
                    </a:ext>
                  </a:extLst>
                </a:gridCol>
                <a:gridCol w="273683">
                  <a:extLst>
                    <a:ext uri="{9D8B030D-6E8A-4147-A177-3AD203B41FA5}">
                      <a16:colId xmlns:a16="http://schemas.microsoft.com/office/drawing/2014/main" val="20007"/>
                    </a:ext>
                  </a:extLst>
                </a:gridCol>
                <a:gridCol w="273683">
                  <a:extLst>
                    <a:ext uri="{9D8B030D-6E8A-4147-A177-3AD203B41FA5}">
                      <a16:colId xmlns:a16="http://schemas.microsoft.com/office/drawing/2014/main" val="20008"/>
                    </a:ext>
                  </a:extLst>
                </a:gridCol>
                <a:gridCol w="276670">
                  <a:extLst>
                    <a:ext uri="{9D8B030D-6E8A-4147-A177-3AD203B41FA5}">
                      <a16:colId xmlns:a16="http://schemas.microsoft.com/office/drawing/2014/main" val="20009"/>
                    </a:ext>
                  </a:extLst>
                </a:gridCol>
                <a:gridCol w="276670">
                  <a:extLst>
                    <a:ext uri="{9D8B030D-6E8A-4147-A177-3AD203B41FA5}">
                      <a16:colId xmlns:a16="http://schemas.microsoft.com/office/drawing/2014/main" val="20010"/>
                    </a:ext>
                  </a:extLst>
                </a:gridCol>
                <a:gridCol w="276670">
                  <a:extLst>
                    <a:ext uri="{9D8B030D-6E8A-4147-A177-3AD203B41FA5}">
                      <a16:colId xmlns:a16="http://schemas.microsoft.com/office/drawing/2014/main" val="20011"/>
                    </a:ext>
                  </a:extLst>
                </a:gridCol>
                <a:gridCol w="277866">
                  <a:extLst>
                    <a:ext uri="{9D8B030D-6E8A-4147-A177-3AD203B41FA5}">
                      <a16:colId xmlns:a16="http://schemas.microsoft.com/office/drawing/2014/main" val="20012"/>
                    </a:ext>
                  </a:extLst>
                </a:gridCol>
                <a:gridCol w="277268">
                  <a:extLst>
                    <a:ext uri="{9D8B030D-6E8A-4147-A177-3AD203B41FA5}">
                      <a16:colId xmlns:a16="http://schemas.microsoft.com/office/drawing/2014/main" val="20013"/>
                    </a:ext>
                  </a:extLst>
                </a:gridCol>
                <a:gridCol w="277268">
                  <a:extLst>
                    <a:ext uri="{9D8B030D-6E8A-4147-A177-3AD203B41FA5}">
                      <a16:colId xmlns:a16="http://schemas.microsoft.com/office/drawing/2014/main" val="20014"/>
                    </a:ext>
                  </a:extLst>
                </a:gridCol>
                <a:gridCol w="276670">
                  <a:extLst>
                    <a:ext uri="{9D8B030D-6E8A-4147-A177-3AD203B41FA5}">
                      <a16:colId xmlns:a16="http://schemas.microsoft.com/office/drawing/2014/main" val="20015"/>
                    </a:ext>
                  </a:extLst>
                </a:gridCol>
                <a:gridCol w="276670">
                  <a:extLst>
                    <a:ext uri="{9D8B030D-6E8A-4147-A177-3AD203B41FA5}">
                      <a16:colId xmlns:a16="http://schemas.microsoft.com/office/drawing/2014/main" val="20016"/>
                    </a:ext>
                  </a:extLst>
                </a:gridCol>
                <a:gridCol w="276670">
                  <a:extLst>
                    <a:ext uri="{9D8B030D-6E8A-4147-A177-3AD203B41FA5}">
                      <a16:colId xmlns:a16="http://schemas.microsoft.com/office/drawing/2014/main" val="20017"/>
                    </a:ext>
                  </a:extLst>
                </a:gridCol>
                <a:gridCol w="276670">
                  <a:extLst>
                    <a:ext uri="{9D8B030D-6E8A-4147-A177-3AD203B41FA5}">
                      <a16:colId xmlns:a16="http://schemas.microsoft.com/office/drawing/2014/main" val="20018"/>
                    </a:ext>
                  </a:extLst>
                </a:gridCol>
                <a:gridCol w="276670">
                  <a:extLst>
                    <a:ext uri="{9D8B030D-6E8A-4147-A177-3AD203B41FA5}">
                      <a16:colId xmlns:a16="http://schemas.microsoft.com/office/drawing/2014/main" val="20019"/>
                    </a:ext>
                  </a:extLst>
                </a:gridCol>
                <a:gridCol w="277866">
                  <a:extLst>
                    <a:ext uri="{9D8B030D-6E8A-4147-A177-3AD203B41FA5}">
                      <a16:colId xmlns:a16="http://schemas.microsoft.com/office/drawing/2014/main" val="20020"/>
                    </a:ext>
                  </a:extLst>
                </a:gridCol>
                <a:gridCol w="276670">
                  <a:extLst>
                    <a:ext uri="{9D8B030D-6E8A-4147-A177-3AD203B41FA5}">
                      <a16:colId xmlns:a16="http://schemas.microsoft.com/office/drawing/2014/main" val="20021"/>
                    </a:ext>
                  </a:extLst>
                </a:gridCol>
                <a:gridCol w="276670">
                  <a:extLst>
                    <a:ext uri="{9D8B030D-6E8A-4147-A177-3AD203B41FA5}">
                      <a16:colId xmlns:a16="http://schemas.microsoft.com/office/drawing/2014/main" val="20022"/>
                    </a:ext>
                  </a:extLst>
                </a:gridCol>
                <a:gridCol w="276670">
                  <a:extLst>
                    <a:ext uri="{9D8B030D-6E8A-4147-A177-3AD203B41FA5}">
                      <a16:colId xmlns:a16="http://schemas.microsoft.com/office/drawing/2014/main" val="20023"/>
                    </a:ext>
                  </a:extLst>
                </a:gridCol>
                <a:gridCol w="276670">
                  <a:extLst>
                    <a:ext uri="{9D8B030D-6E8A-4147-A177-3AD203B41FA5}">
                      <a16:colId xmlns:a16="http://schemas.microsoft.com/office/drawing/2014/main" val="20024"/>
                    </a:ext>
                  </a:extLst>
                </a:gridCol>
                <a:gridCol w="276670">
                  <a:extLst>
                    <a:ext uri="{9D8B030D-6E8A-4147-A177-3AD203B41FA5}">
                      <a16:colId xmlns:a16="http://schemas.microsoft.com/office/drawing/2014/main" val="20025"/>
                    </a:ext>
                  </a:extLst>
                </a:gridCol>
                <a:gridCol w="276670">
                  <a:extLst>
                    <a:ext uri="{9D8B030D-6E8A-4147-A177-3AD203B41FA5}">
                      <a16:colId xmlns:a16="http://schemas.microsoft.com/office/drawing/2014/main" val="20026"/>
                    </a:ext>
                  </a:extLst>
                </a:gridCol>
                <a:gridCol w="277866">
                  <a:extLst>
                    <a:ext uri="{9D8B030D-6E8A-4147-A177-3AD203B41FA5}">
                      <a16:colId xmlns:a16="http://schemas.microsoft.com/office/drawing/2014/main" val="20027"/>
                    </a:ext>
                  </a:extLst>
                </a:gridCol>
                <a:gridCol w="276670">
                  <a:extLst>
                    <a:ext uri="{9D8B030D-6E8A-4147-A177-3AD203B41FA5}">
                      <a16:colId xmlns:a16="http://schemas.microsoft.com/office/drawing/2014/main" val="20028"/>
                    </a:ext>
                  </a:extLst>
                </a:gridCol>
                <a:gridCol w="276670">
                  <a:extLst>
                    <a:ext uri="{9D8B030D-6E8A-4147-A177-3AD203B41FA5}">
                      <a16:colId xmlns:a16="http://schemas.microsoft.com/office/drawing/2014/main" val="20029"/>
                    </a:ext>
                  </a:extLst>
                </a:gridCol>
              </a:tblGrid>
              <a:tr h="212762">
                <a:tc>
                  <a:txBody>
                    <a:bodyPr/>
                    <a:lstStyle/>
                    <a:p>
                      <a:pPr marL="0" marR="0">
                        <a:lnSpc>
                          <a:spcPts val="1495"/>
                        </a:lnSpc>
                        <a:spcBef>
                          <a:spcPts val="0"/>
                        </a:spcBef>
                        <a:spcAft>
                          <a:spcPts val="0"/>
                        </a:spcAft>
                      </a:pPr>
                      <a:r>
                        <a:rPr lang="en-US" sz="1000" b="1" kern="1200" dirty="0">
                          <a:solidFill>
                            <a:srgbClr val="FFFFFF"/>
                          </a:solidFill>
                          <a:effectLst/>
                          <a:latin typeface="Calibri"/>
                          <a:ea typeface="Times New Roman"/>
                          <a:cs typeface="Calibri"/>
                        </a:rPr>
                        <a:t> </a:t>
                      </a:r>
                      <a:endParaRPr lang="en-US" sz="1000" dirty="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3">
                  <a:txBody>
                    <a:bodyPr/>
                    <a:lstStyle/>
                    <a:p>
                      <a:pPr marL="0" marR="0" algn="ctr">
                        <a:lnSpc>
                          <a:spcPts val="1495"/>
                        </a:lnSpc>
                        <a:spcBef>
                          <a:spcPts val="0"/>
                        </a:spcBef>
                        <a:spcAft>
                          <a:spcPts val="0"/>
                        </a:spcAft>
                      </a:pPr>
                      <a:r>
                        <a:rPr lang="en-US" sz="1000" b="1" kern="1200">
                          <a:solidFill>
                            <a:srgbClr val="000000"/>
                          </a:solidFill>
                          <a:effectLst/>
                          <a:latin typeface="Calibri"/>
                          <a:ea typeface="Times New Roman"/>
                          <a:cs typeface="Calibri"/>
                        </a:rPr>
                        <a:t>B[3]</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6">
                  <a:txBody>
                    <a:bodyPr/>
                    <a:lstStyle/>
                    <a:p>
                      <a:pPr marL="0" marR="0" algn="ctr">
                        <a:lnSpc>
                          <a:spcPts val="1495"/>
                        </a:lnSpc>
                        <a:spcBef>
                          <a:spcPts val="0"/>
                        </a:spcBef>
                        <a:spcAft>
                          <a:spcPts val="0"/>
                        </a:spcAft>
                      </a:pPr>
                      <a:r>
                        <a:rPr lang="en-US" sz="1000" b="1" kern="1200">
                          <a:solidFill>
                            <a:srgbClr val="000000"/>
                          </a:solidFill>
                          <a:effectLst/>
                          <a:latin typeface="Calibri"/>
                          <a:ea typeface="Times New Roman"/>
                          <a:cs typeface="Calibri"/>
                        </a:rPr>
                        <a:t>E[6]</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dirty="0">
                          <a:solidFill>
                            <a:srgbClr val="FFFFFF"/>
                          </a:solidFill>
                          <a:effectLst/>
                          <a:latin typeface="Calibri"/>
                          <a:ea typeface="Times New Roman"/>
                          <a:cs typeface="Calibri"/>
                        </a:rPr>
                        <a:t> </a:t>
                      </a:r>
                      <a:endParaRPr lang="en-US" sz="1000" dirty="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4824">
                <a:tc gridSpan="30">
                  <a:txBody>
                    <a:bodyPr/>
                    <a:lstStyle/>
                    <a:p>
                      <a:pPr marL="0" marR="0">
                        <a:lnSpc>
                          <a:spcPts val="270"/>
                        </a:lnSpc>
                        <a:spcBef>
                          <a:spcPts val="0"/>
                        </a:spcBef>
                        <a:spcAft>
                          <a:spcPts val="0"/>
                        </a:spcAft>
                      </a:pPr>
                      <a:r>
                        <a:rPr lang="en-US" sz="2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96911">
                <a:tc>
                  <a:txBody>
                    <a:bodyPr/>
                    <a:lstStyle/>
                    <a:p>
                      <a:pPr marL="0" marR="0">
                        <a:lnSpc>
                          <a:spcPts val="1495"/>
                        </a:lnSpc>
                        <a:spcBef>
                          <a:spcPts val="0"/>
                        </a:spcBef>
                        <a:spcAft>
                          <a:spcPts val="0"/>
                        </a:spcAft>
                      </a:pPr>
                      <a:r>
                        <a:rPr lang="en-US" sz="10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gridSpan="4">
                  <a:txBody>
                    <a:bodyPr/>
                    <a:lstStyle/>
                    <a:p>
                      <a:pPr marL="0" marR="0" algn="ctr">
                        <a:lnSpc>
                          <a:spcPts val="1495"/>
                        </a:lnSpc>
                        <a:spcBef>
                          <a:spcPts val="0"/>
                        </a:spcBef>
                        <a:spcAft>
                          <a:spcPts val="0"/>
                        </a:spcAft>
                      </a:pPr>
                      <a:r>
                        <a:rPr lang="en-US" sz="1000" b="1" kern="1200">
                          <a:solidFill>
                            <a:srgbClr val="000000"/>
                          </a:solidFill>
                          <a:effectLst/>
                          <a:latin typeface="Calibri"/>
                          <a:ea typeface="Times New Roman"/>
                          <a:cs typeface="Calibri"/>
                        </a:rPr>
                        <a:t>C[4]</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1700">
                          <a:solidFill>
                            <a:srgbClr val="000000"/>
                          </a:solidFill>
                          <a:effectLst/>
                          <a:latin typeface="Arial"/>
                          <a:ea typeface="Times New Roman"/>
                          <a:cs typeface="Times New Roman"/>
                        </a:rPr>
                        <a:t> </a:t>
                      </a:r>
                      <a:endParaRPr lang="en-US" sz="1000">
                        <a:effectLst/>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1700">
                          <a:solidFill>
                            <a:srgbClr val="000000"/>
                          </a:solidFill>
                          <a:effectLst/>
                          <a:latin typeface="Arial"/>
                          <a:ea typeface="Times New Roman"/>
                          <a:cs typeface="Times New Roman"/>
                        </a:rPr>
                        <a:t> </a:t>
                      </a:r>
                      <a:endParaRPr lang="en-US" sz="1000">
                        <a:effectLst/>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gridSpan="4">
                  <a:txBody>
                    <a:bodyPr/>
                    <a:lstStyle/>
                    <a:p>
                      <a:pPr marL="0" marR="0" algn="ctr">
                        <a:lnSpc>
                          <a:spcPts val="1495"/>
                        </a:lnSpc>
                        <a:spcBef>
                          <a:spcPts val="0"/>
                        </a:spcBef>
                        <a:spcAft>
                          <a:spcPts val="0"/>
                        </a:spcAft>
                      </a:pPr>
                      <a:r>
                        <a:rPr lang="en-US" sz="1000" b="1" kern="1200">
                          <a:solidFill>
                            <a:srgbClr val="000000"/>
                          </a:solidFill>
                          <a:effectLst/>
                          <a:latin typeface="Calibri"/>
                          <a:ea typeface="Times New Roman"/>
                          <a:cs typeface="Calibri"/>
                        </a:rPr>
                        <a:t>H[2]</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ts val="1495"/>
                        </a:lnSpc>
                        <a:spcBef>
                          <a:spcPts val="0"/>
                        </a:spcBef>
                        <a:spcAft>
                          <a:spcPts val="0"/>
                        </a:spcAft>
                      </a:pPr>
                      <a:r>
                        <a:rPr lang="en-US" sz="1000" kern="1200">
                          <a:solidFill>
                            <a:srgbClr val="000000"/>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10002"/>
                  </a:ext>
                </a:extLst>
              </a:tr>
              <a:tr h="44824">
                <a:tc gridSpan="30">
                  <a:txBody>
                    <a:bodyPr/>
                    <a:lstStyle/>
                    <a:p>
                      <a:pPr marL="0" marR="0">
                        <a:lnSpc>
                          <a:spcPts val="270"/>
                        </a:lnSpc>
                        <a:spcBef>
                          <a:spcPts val="0"/>
                        </a:spcBef>
                        <a:spcAft>
                          <a:spcPts val="0"/>
                        </a:spcAft>
                      </a:pPr>
                      <a:r>
                        <a:rPr lang="en-US" sz="2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2762">
                <a:tc gridSpan="5">
                  <a:txBody>
                    <a:bodyPr/>
                    <a:lstStyle/>
                    <a:p>
                      <a:pPr marL="0" marR="0">
                        <a:lnSpc>
                          <a:spcPts val="1495"/>
                        </a:lnSpc>
                        <a:spcBef>
                          <a:spcPts val="0"/>
                        </a:spcBef>
                        <a:spcAft>
                          <a:spcPts val="0"/>
                        </a:spcAft>
                        <a:tabLst>
                          <a:tab pos="257175" algn="l"/>
                          <a:tab pos="624205" algn="ctr"/>
                        </a:tabLst>
                      </a:pPr>
                      <a:r>
                        <a:rPr lang="en-US" sz="1000" b="1" kern="1200">
                          <a:solidFill>
                            <a:srgbClr val="FFFFFF"/>
                          </a:solidFill>
                          <a:effectLst/>
                          <a:latin typeface="Calibri"/>
                          <a:ea typeface="Times New Roman"/>
                          <a:cs typeface="Calibri"/>
                        </a:rPr>
                        <a:t>		A[5]</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lnSpc>
                          <a:spcPts val="1495"/>
                        </a:lnSpc>
                        <a:spcBef>
                          <a:spcPts val="0"/>
                        </a:spcBef>
                        <a:spcAft>
                          <a:spcPts val="0"/>
                        </a:spcAft>
                      </a:pPr>
                      <a:r>
                        <a:rPr lang="en-US" sz="1000" kern="1200">
                          <a:solidFill>
                            <a:srgbClr val="000000"/>
                          </a:solidFill>
                          <a:effectLst/>
                          <a:latin typeface="Calibri"/>
                          <a:ea typeface="Times New Roman"/>
                          <a:cs typeface="Calibri"/>
                        </a:rPr>
                        <a:t>D[8]</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lnSpc>
                          <a:spcPts val="1495"/>
                        </a:lnSpc>
                        <a:spcBef>
                          <a:spcPts val="0"/>
                        </a:spcBef>
                        <a:spcAft>
                          <a:spcPts val="0"/>
                        </a:spcAft>
                      </a:pPr>
                      <a:r>
                        <a:rPr lang="en-US" sz="1000" kern="1200">
                          <a:solidFill>
                            <a:srgbClr val="000000"/>
                          </a:solidFill>
                          <a:effectLst/>
                          <a:latin typeface="Calibri"/>
                          <a:ea typeface="Times New Roman"/>
                          <a:cs typeface="Calibri"/>
                        </a:rPr>
                        <a:t>F[8]</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lnSpc>
                          <a:spcPts val="1495"/>
                        </a:lnSpc>
                        <a:spcBef>
                          <a:spcPts val="0"/>
                        </a:spcBef>
                        <a:spcAft>
                          <a:spcPts val="0"/>
                        </a:spcAft>
                      </a:pPr>
                      <a:r>
                        <a:rPr lang="en-US" sz="1000" kern="1200">
                          <a:solidFill>
                            <a:srgbClr val="000000"/>
                          </a:solidFill>
                          <a:effectLst/>
                          <a:latin typeface="Calibri"/>
                          <a:ea typeface="Times New Roman"/>
                          <a:cs typeface="Calibri"/>
                        </a:rPr>
                        <a:t>G[3]</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hMerge="1">
                  <a:txBody>
                    <a:bodyPr/>
                    <a:lstStyle/>
                    <a:p>
                      <a:endParaRPr lang="en-US"/>
                    </a:p>
                  </a:txBody>
                  <a:tcPr/>
                </a:tc>
                <a:tc hMerge="1">
                  <a:txBody>
                    <a:bodyPr/>
                    <a:lstStyle/>
                    <a:p>
                      <a:endParaRPr lang="en-US"/>
                    </a:p>
                  </a:txBody>
                  <a:tcPr/>
                </a:tc>
                <a:tc gridSpan="6">
                  <a:txBody>
                    <a:bodyPr/>
                    <a:lstStyle/>
                    <a:p>
                      <a:pPr marL="0" marR="0" algn="ctr">
                        <a:lnSpc>
                          <a:spcPts val="1495"/>
                        </a:lnSpc>
                        <a:spcBef>
                          <a:spcPts val="0"/>
                        </a:spcBef>
                        <a:spcAft>
                          <a:spcPts val="0"/>
                        </a:spcAft>
                      </a:pPr>
                      <a:r>
                        <a:rPr lang="en-US" sz="1000" kern="1200">
                          <a:solidFill>
                            <a:srgbClr val="000000"/>
                          </a:solidFill>
                          <a:effectLst/>
                          <a:latin typeface="Calibri"/>
                          <a:ea typeface="Times New Roman"/>
                          <a:cs typeface="Calibri"/>
                        </a:rPr>
                        <a:t>I[6]</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7374">
                <a:tc gridSpan="30">
                  <a:txBody>
                    <a:bodyPr/>
                    <a:lstStyle/>
                    <a:p>
                      <a:pPr marL="0" marR="0">
                        <a:lnSpc>
                          <a:spcPts val="405"/>
                        </a:lnSpc>
                        <a:spcBef>
                          <a:spcPts val="0"/>
                        </a:spcBef>
                        <a:spcAft>
                          <a:spcPts val="0"/>
                        </a:spcAft>
                      </a:pPr>
                      <a:r>
                        <a:rPr lang="en-US" sz="300" b="1" kern="1200">
                          <a:solidFill>
                            <a:srgbClr val="FFFFFF"/>
                          </a:solidFill>
                          <a:effectLst/>
                          <a:latin typeface="Calibri"/>
                          <a:ea typeface="Times New Roman"/>
                          <a:cs typeface="Calibri"/>
                        </a:rPr>
                        <a:t> </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83478">
                <a:tc>
                  <a:txBody>
                    <a:bodyPr/>
                    <a:lstStyle/>
                    <a:p>
                      <a:pPr marL="0" marR="0">
                        <a:lnSpc>
                          <a:spcPct val="115000"/>
                        </a:lnSpc>
                        <a:spcBef>
                          <a:spcPts val="0"/>
                        </a:spcBef>
                        <a:spcAft>
                          <a:spcPts val="0"/>
                        </a:spcAft>
                      </a:pPr>
                      <a:r>
                        <a:rPr lang="en-US" sz="700" b="1" kern="1200">
                          <a:solidFill>
                            <a:srgbClr val="FFFFFF"/>
                          </a:solidFill>
                          <a:effectLst/>
                          <a:latin typeface="Calibri"/>
                          <a:ea typeface="Times New Roman"/>
                          <a:cs typeface="Calibri"/>
                        </a:rPr>
                        <a:t>1</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2</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3</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4</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5</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6</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7</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8</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9</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10</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11</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12</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13</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14</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15</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16</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17</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18</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19</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20</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21</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22</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23</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24</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25</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26</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27</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28</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a:solidFill>
                            <a:srgbClr val="000000"/>
                          </a:solidFill>
                          <a:effectLst/>
                          <a:latin typeface="Calibri"/>
                          <a:ea typeface="Times New Roman"/>
                          <a:cs typeface="Calibri"/>
                        </a:rPr>
                        <a:t>29</a:t>
                      </a:r>
                      <a:endParaRPr lang="en-US" sz="100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700" kern="1200" dirty="0">
                          <a:solidFill>
                            <a:srgbClr val="000000"/>
                          </a:solidFill>
                          <a:effectLst/>
                          <a:latin typeface="Calibri"/>
                          <a:ea typeface="Times New Roman"/>
                          <a:cs typeface="Calibri"/>
                        </a:rPr>
                        <a:t>30</a:t>
                      </a:r>
                      <a:endParaRPr lang="en-US" sz="1000" dirty="0">
                        <a:effectLst/>
                        <a:latin typeface="Calibri"/>
                        <a:ea typeface="Calibri"/>
                        <a:cs typeface="Times New Roman"/>
                      </a:endParaRPr>
                    </a:p>
                  </a:txBody>
                  <a:tcPr marL="63351" marR="63351" marT="89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4" name="Ink 23"/>
              <p14:cNvContentPartPr/>
              <p14:nvPr/>
            </p14:nvContentPartPr>
            <p14:xfrm>
              <a:off x="2062800" y="3000240"/>
              <a:ext cx="5242320" cy="536400"/>
            </p14:xfrm>
          </p:contentPart>
        </mc:Choice>
        <mc:Fallback xmlns="">
          <p:pic>
            <p:nvPicPr>
              <p:cNvPr id="24" name="Ink 23"/>
              <p:cNvPicPr/>
              <p:nvPr/>
            </p:nvPicPr>
            <p:blipFill>
              <a:blip r:embed="rId3"/>
              <a:stretch>
                <a:fillRect/>
              </a:stretch>
            </p:blipFill>
            <p:spPr>
              <a:xfrm>
                <a:off x="2053440" y="2990880"/>
                <a:ext cx="5261040" cy="555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Ink 24"/>
              <p14:cNvContentPartPr/>
              <p14:nvPr/>
            </p14:nvContentPartPr>
            <p14:xfrm>
              <a:off x="3313080" y="3259440"/>
              <a:ext cx="3045240" cy="134280"/>
            </p14:xfrm>
          </p:contentPart>
        </mc:Choice>
        <mc:Fallback xmlns="">
          <p:pic>
            <p:nvPicPr>
              <p:cNvPr id="25" name="Ink 24"/>
              <p:cNvPicPr/>
              <p:nvPr/>
            </p:nvPicPr>
            <p:blipFill>
              <a:blip r:embed="rId5"/>
              <a:stretch>
                <a:fillRect/>
              </a:stretch>
            </p:blipFill>
            <p:spPr>
              <a:xfrm>
                <a:off x="3303720" y="3250080"/>
                <a:ext cx="3063960" cy="153000"/>
              </a:xfrm>
              <a:prstGeom prst="rect">
                <a:avLst/>
              </a:prstGeom>
            </p:spPr>
          </p:pic>
        </mc:Fallback>
      </mc:AlternateContent>
    </p:spTree>
    <p:extLst>
      <p:ext uri="{BB962C8B-B14F-4D97-AF65-F5344CB8AC3E}">
        <p14:creationId xmlns:p14="http://schemas.microsoft.com/office/powerpoint/2010/main" val="1591667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547932"/>
            <a:ext cx="3630738" cy="923330"/>
          </a:xfrm>
          <a:prstGeom prst="rect">
            <a:avLst/>
          </a:prstGeom>
          <a:noFill/>
        </p:spPr>
        <p:txBody>
          <a:bodyPr wrap="none" rtlCol="0">
            <a:spAutoFit/>
          </a:bodyPr>
          <a:lstStyle/>
          <a:p>
            <a:r>
              <a:rPr lang="en-US" sz="5400" b="1" dirty="0"/>
              <a:t>THANK YOU</a:t>
            </a:r>
          </a:p>
        </p:txBody>
      </p:sp>
    </p:spTree>
    <p:extLst>
      <p:ext uri="{BB962C8B-B14F-4D97-AF65-F5344CB8AC3E}">
        <p14:creationId xmlns:p14="http://schemas.microsoft.com/office/powerpoint/2010/main" val="23121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1BBF7F07-8936-4CF6-B4C6-3FEE9556C9B2}" type="datetime8">
              <a:rPr lang="en-US" smtClean="0">
                <a:solidFill>
                  <a:srgbClr val="808080"/>
                </a:solidFill>
              </a:rPr>
              <a:pPr/>
              <a:t>2/25/2021 3:44 PM</a:t>
            </a:fld>
            <a:endParaRPr lang="en-US">
              <a:solidFill>
                <a:srgbClr val="808080"/>
              </a:solidFill>
            </a:endParaRPr>
          </a:p>
        </p:txBody>
      </p:sp>
      <p:sp>
        <p:nvSpPr>
          <p:cNvPr id="16387" name="Slide Number Placeholder 4"/>
          <p:cNvSpPr>
            <a:spLocks noGrp="1"/>
          </p:cNvSpPr>
          <p:nvPr>
            <p:ph type="sldNum" sz="quarter" idx="11"/>
          </p:nvPr>
        </p:nvSpPr>
        <p:spPr>
          <a:noFill/>
        </p:spPr>
        <p:txBody>
          <a:bodyPr/>
          <a:lstStyle/>
          <a:p>
            <a:fld id="{79062BF2-4954-4505-80AD-32B2E7271F48}" type="slidenum">
              <a:rPr lang="ar-SA" smtClean="0">
                <a:solidFill>
                  <a:srgbClr val="808080"/>
                </a:solidFill>
              </a:rPr>
              <a:pPr/>
              <a:t>2</a:t>
            </a:fld>
            <a:endParaRPr lang="en-US">
              <a:solidFill>
                <a:srgbClr val="808080"/>
              </a:solidFill>
            </a:endParaRPr>
          </a:p>
        </p:txBody>
      </p:sp>
      <p:sp>
        <p:nvSpPr>
          <p:cNvPr id="524290" name="Rectangle 2"/>
          <p:cNvSpPr>
            <a:spLocks noGrp="1" noChangeArrowheads="1"/>
          </p:cNvSpPr>
          <p:nvPr>
            <p:ph type="title"/>
          </p:nvPr>
        </p:nvSpPr>
        <p:spPr>
          <a:xfrm>
            <a:off x="623888" y="322263"/>
            <a:ext cx="7529512" cy="515937"/>
          </a:xfrm>
          <a:solidFill>
            <a:schemeClr val="bg1"/>
          </a:solidFill>
          <a:ln>
            <a:solidFill>
              <a:schemeClr val="tx2"/>
            </a:solidFill>
          </a:ln>
        </p:spPr>
        <p:txBody>
          <a:bodyPr/>
          <a:lstStyle/>
          <a:p>
            <a:pPr>
              <a:buClr>
                <a:srgbClr val="CC3300"/>
              </a:buClr>
              <a:defRPr/>
            </a:pPr>
            <a:r>
              <a:rPr lang="en-US" sz="2800" dirty="0">
                <a:solidFill>
                  <a:srgbClr val="CC3300"/>
                </a:solidFill>
                <a:effectLst>
                  <a:outerShdw blurRad="38100" dist="38100" dir="2700000" algn="tl">
                    <a:srgbClr val="C0C0C0"/>
                  </a:outerShdw>
                </a:effectLst>
              </a:rPr>
              <a:t>Processes of Time Planning and Control</a:t>
            </a:r>
            <a:r>
              <a:rPr lang="en-US" sz="1700" dirty="0">
                <a:solidFill>
                  <a:srgbClr val="CC3300"/>
                </a:solidFill>
              </a:rPr>
              <a:t> </a:t>
            </a:r>
            <a:endParaRPr lang="de-DE" sz="1700">
              <a:solidFill>
                <a:srgbClr val="CC3300"/>
              </a:solidFill>
            </a:endParaRPr>
          </a:p>
        </p:txBody>
      </p:sp>
      <p:sp>
        <p:nvSpPr>
          <p:cNvPr id="524291" name="Rectangle 3"/>
          <p:cNvSpPr>
            <a:spLocks noGrp="1" noChangeArrowheads="1"/>
          </p:cNvSpPr>
          <p:nvPr>
            <p:ph type="body" idx="1"/>
          </p:nvPr>
        </p:nvSpPr>
        <p:spPr>
          <a:xfrm>
            <a:off x="1154113" y="1419225"/>
            <a:ext cx="7380287" cy="4219575"/>
          </a:xfrm>
          <a:solidFill>
            <a:schemeClr val="bg1"/>
          </a:solidFill>
          <a:ln>
            <a:solidFill>
              <a:schemeClr val="tx2"/>
            </a:solidFill>
          </a:ln>
          <a:effectLst>
            <a:outerShdw dist="107763" dir="18900000" algn="ctr" rotWithShape="0">
              <a:schemeClr val="bg2">
                <a:alpha val="50000"/>
              </a:schemeClr>
            </a:outerShdw>
          </a:effectLst>
        </p:spPr>
        <p:txBody>
          <a:bodyPr/>
          <a:lstStyle/>
          <a:p>
            <a:pPr marL="304800" indent="-304800" algn="just">
              <a:buClr>
                <a:srgbClr val="CC3300"/>
              </a:buClr>
              <a:buFontTx/>
              <a:buAutoNum type="arabicPeriod"/>
              <a:defRPr/>
            </a:pPr>
            <a:r>
              <a:rPr lang="en-US" sz="2400" dirty="0"/>
              <a:t>Visualize and define the </a:t>
            </a:r>
            <a:r>
              <a:rPr lang="en-US" sz="2400" b="1" u="sng" dirty="0">
                <a:effectLst>
                  <a:outerShdw blurRad="38100" dist="38100" dir="2700000" algn="tl">
                    <a:srgbClr val="C0C0C0"/>
                  </a:outerShdw>
                </a:effectLst>
              </a:rPr>
              <a:t>activities</a:t>
            </a:r>
            <a:r>
              <a:rPr lang="en-US" sz="2400" dirty="0"/>
              <a:t>.</a:t>
            </a:r>
          </a:p>
          <a:p>
            <a:pPr marL="304800" indent="-304800" algn="just">
              <a:buClr>
                <a:srgbClr val="CC3300"/>
              </a:buClr>
              <a:buFontTx/>
              <a:buAutoNum type="arabicPeriod"/>
              <a:defRPr/>
            </a:pPr>
            <a:r>
              <a:rPr lang="en-US" sz="2400" dirty="0"/>
              <a:t>Sequence the activities (</a:t>
            </a:r>
            <a:r>
              <a:rPr lang="en-US" sz="2400" b="1" u="sng" dirty="0">
                <a:effectLst>
                  <a:outerShdw blurRad="38100" dist="38100" dir="2700000" algn="tl">
                    <a:srgbClr val="C0C0C0"/>
                  </a:outerShdw>
                </a:effectLst>
              </a:rPr>
              <a:t>Job Logic</a:t>
            </a:r>
            <a:r>
              <a:rPr lang="en-US" sz="2400" dirty="0"/>
              <a:t>).</a:t>
            </a:r>
          </a:p>
          <a:p>
            <a:pPr marL="304800" indent="-304800" algn="just">
              <a:buClr>
                <a:srgbClr val="CC3300"/>
              </a:buClr>
              <a:buFontTx/>
              <a:buAutoNum type="arabicPeriod"/>
              <a:defRPr/>
            </a:pPr>
            <a:r>
              <a:rPr lang="en-US" sz="2400" dirty="0"/>
              <a:t>Estimate the </a:t>
            </a:r>
            <a:r>
              <a:rPr lang="en-US" sz="2400" b="1" u="sng" dirty="0">
                <a:effectLst>
                  <a:outerShdw blurRad="38100" dist="38100" dir="2700000" algn="tl">
                    <a:srgbClr val="C0C0C0"/>
                  </a:outerShdw>
                </a:effectLst>
              </a:rPr>
              <a:t>activity duration</a:t>
            </a:r>
            <a:r>
              <a:rPr lang="en-US" sz="2400" dirty="0"/>
              <a:t>.</a:t>
            </a:r>
          </a:p>
          <a:p>
            <a:pPr marL="304800" indent="-304800" algn="just">
              <a:buClr>
                <a:srgbClr val="CC3300"/>
              </a:buClr>
              <a:buFontTx/>
              <a:buAutoNum type="arabicPeriod"/>
              <a:defRPr/>
            </a:pPr>
            <a:r>
              <a:rPr lang="en-US" sz="2400" b="1" u="sng" dirty="0">
                <a:effectLst>
                  <a:outerShdw blurRad="38100" dist="38100" dir="2700000" algn="tl">
                    <a:srgbClr val="C0C0C0"/>
                  </a:outerShdw>
                </a:effectLst>
              </a:rPr>
              <a:t>Schedule</a:t>
            </a:r>
            <a:r>
              <a:rPr lang="en-US" sz="2400" dirty="0"/>
              <a:t> of the project or phase.</a:t>
            </a:r>
          </a:p>
          <a:p>
            <a:pPr marL="304800" indent="-304800" algn="just">
              <a:buClr>
                <a:srgbClr val="CC3300"/>
              </a:buClr>
              <a:buFontTx/>
              <a:buAutoNum type="arabicPeriod"/>
              <a:defRPr/>
            </a:pPr>
            <a:r>
              <a:rPr lang="en-US" sz="2400" dirty="0"/>
              <a:t>Allocate and balance </a:t>
            </a:r>
            <a:r>
              <a:rPr lang="en-US" sz="2400" b="1" u="sng" dirty="0">
                <a:effectLst>
                  <a:outerShdw blurRad="38100" dist="38100" dir="2700000" algn="tl">
                    <a:srgbClr val="C0C0C0"/>
                  </a:outerShdw>
                </a:effectLst>
              </a:rPr>
              <a:t>resources</a:t>
            </a:r>
            <a:r>
              <a:rPr lang="en-US" sz="2400" dirty="0"/>
              <a:t>.</a:t>
            </a:r>
          </a:p>
          <a:p>
            <a:pPr marL="304800" indent="-304800" algn="just">
              <a:buClr>
                <a:srgbClr val="CC3300"/>
              </a:buClr>
              <a:buFontTx/>
              <a:buAutoNum type="arabicPeriod"/>
              <a:defRPr/>
            </a:pPr>
            <a:r>
              <a:rPr lang="en-US" sz="2400" dirty="0"/>
              <a:t>Compare target, planned and actual dates and </a:t>
            </a:r>
            <a:r>
              <a:rPr lang="en-US" sz="2400" b="1" u="sng" dirty="0">
                <a:effectLst>
                  <a:outerShdw blurRad="38100" dist="38100" dir="2700000" algn="tl">
                    <a:srgbClr val="C0C0C0"/>
                  </a:outerShdw>
                </a:effectLst>
              </a:rPr>
              <a:t>update</a:t>
            </a:r>
            <a:r>
              <a:rPr lang="en-US" sz="2400" dirty="0"/>
              <a:t> as necessary.</a:t>
            </a:r>
          </a:p>
          <a:p>
            <a:pPr marL="304800" indent="-304800" algn="just">
              <a:buClr>
                <a:srgbClr val="CC3300"/>
              </a:buClr>
              <a:buFontTx/>
              <a:buAutoNum type="arabicPeriod"/>
              <a:defRPr/>
            </a:pPr>
            <a:r>
              <a:rPr lang="en-US" sz="2400" b="1" u="sng" dirty="0">
                <a:effectLst>
                  <a:outerShdw blurRad="38100" dist="38100" dir="2700000" algn="tl">
                    <a:srgbClr val="C0C0C0"/>
                  </a:outerShdw>
                </a:effectLst>
              </a:rPr>
              <a:t>Control</a:t>
            </a:r>
            <a:r>
              <a:rPr lang="en-US" sz="2400" dirty="0"/>
              <a:t> the time schedule with respect to </a:t>
            </a:r>
            <a:r>
              <a:rPr lang="en-US" sz="2400" b="1" u="sng" dirty="0">
                <a:effectLst>
                  <a:outerShdw blurRad="38100" dist="38100" dir="2700000" algn="tl">
                    <a:srgbClr val="C0C0C0"/>
                  </a:outerShdw>
                </a:effectLst>
              </a:rPr>
              <a:t>changes</a:t>
            </a:r>
            <a:r>
              <a:rPr lang="en-US" sz="2400" dirty="0"/>
              <a:t>.</a:t>
            </a:r>
            <a:endParaRPr lang="de-DE" sz="2400"/>
          </a:p>
        </p:txBody>
      </p:sp>
    </p:spTree>
    <p:extLst>
      <p:ext uri="{BB962C8B-B14F-4D97-AF65-F5344CB8AC3E}">
        <p14:creationId xmlns:p14="http://schemas.microsoft.com/office/powerpoint/2010/main" val="365333007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D71474D7-5AA6-4154-BE0B-43E55363F2A6}" type="datetime8">
              <a:rPr lang="en-US" smtClean="0">
                <a:solidFill>
                  <a:srgbClr val="808080"/>
                </a:solidFill>
              </a:rPr>
              <a:pPr/>
              <a:t>2/25/2021 3:44 PM</a:t>
            </a:fld>
            <a:endParaRPr lang="en-US">
              <a:solidFill>
                <a:srgbClr val="808080"/>
              </a:solidFill>
            </a:endParaRPr>
          </a:p>
        </p:txBody>
      </p:sp>
      <p:sp>
        <p:nvSpPr>
          <p:cNvPr id="17411" name="Slide Number Placeholder 4"/>
          <p:cNvSpPr>
            <a:spLocks noGrp="1"/>
          </p:cNvSpPr>
          <p:nvPr>
            <p:ph type="sldNum" sz="quarter" idx="11"/>
          </p:nvPr>
        </p:nvSpPr>
        <p:spPr>
          <a:noFill/>
        </p:spPr>
        <p:txBody>
          <a:bodyPr/>
          <a:lstStyle/>
          <a:p>
            <a:fld id="{7E3B2A56-511C-422A-8895-B70E0B49BECA}" type="slidenum">
              <a:rPr lang="ar-SA" smtClean="0">
                <a:solidFill>
                  <a:srgbClr val="808080"/>
                </a:solidFill>
              </a:rPr>
              <a:pPr/>
              <a:t>3</a:t>
            </a:fld>
            <a:endParaRPr lang="en-US">
              <a:solidFill>
                <a:srgbClr val="808080"/>
              </a:solidFill>
            </a:endParaRPr>
          </a:p>
        </p:txBody>
      </p:sp>
      <p:sp>
        <p:nvSpPr>
          <p:cNvPr id="537602" name="Rectangle 2"/>
          <p:cNvSpPr>
            <a:spLocks noGrp="1" noChangeArrowheads="1"/>
          </p:cNvSpPr>
          <p:nvPr>
            <p:ph type="body" idx="1"/>
          </p:nvPr>
        </p:nvSpPr>
        <p:spPr>
          <a:xfrm>
            <a:off x="838200" y="1147763"/>
            <a:ext cx="8001000" cy="48482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buClr>
                <a:srgbClr val="CC3300"/>
              </a:buClr>
              <a:buSzPct val="100000"/>
              <a:buFont typeface="Wingdings" pitchFamily="2" charset="2"/>
              <a:buChar char="q"/>
              <a:defRPr/>
            </a:pPr>
            <a:r>
              <a:rPr lang="en-US" sz="2400" dirty="0"/>
              <a:t>The original project network is </a:t>
            </a:r>
            <a:r>
              <a:rPr lang="en-US" sz="2400" b="1" u="sng" dirty="0">
                <a:effectLst>
                  <a:outerShdw blurRad="38100" dist="38100" dir="2700000" algn="tl">
                    <a:srgbClr val="C0C0C0"/>
                  </a:outerShdw>
                </a:effectLst>
              </a:rPr>
              <a:t>not</a:t>
            </a:r>
            <a:r>
              <a:rPr lang="en-US" sz="2400" dirty="0"/>
              <a:t> plotted to a time scale.</a:t>
            </a:r>
          </a:p>
          <a:p>
            <a:pPr marL="454025" indent="-454025" algn="just">
              <a:buClr>
                <a:srgbClr val="CC3300"/>
              </a:buClr>
              <a:buSzPct val="100000"/>
              <a:buFont typeface="Wingdings" pitchFamily="2" charset="2"/>
              <a:buChar char="q"/>
              <a:defRPr/>
            </a:pPr>
            <a:r>
              <a:rPr lang="en-US" sz="2400" dirty="0"/>
              <a:t> When drawing a time-scaled diagram, two time scales can be used: one in terms of working days and the other as calendar dates.</a:t>
            </a:r>
          </a:p>
          <a:p>
            <a:pPr marL="454025" indent="-454025" algn="just">
              <a:buClr>
                <a:srgbClr val="CC3300"/>
              </a:buClr>
              <a:buSzPct val="100000"/>
              <a:buFont typeface="Wingdings" pitchFamily="2" charset="2"/>
              <a:buChar char="q"/>
              <a:defRPr/>
            </a:pPr>
            <a:r>
              <a:rPr lang="en-US" sz="2400" dirty="0"/>
              <a:t>Each activity is shown as a </a:t>
            </a:r>
            <a:r>
              <a:rPr lang="en-US" sz="2400" b="1" dirty="0">
                <a:solidFill>
                  <a:schemeClr val="accent2"/>
                </a:solidFill>
                <a:effectLst>
                  <a:outerShdw blurRad="38100" dist="38100" dir="2700000" algn="tl">
                    <a:srgbClr val="000000">
                      <a:alpha val="43137"/>
                    </a:srgbClr>
                  </a:outerShdw>
                </a:effectLst>
              </a:rPr>
              <a:t>one dimensional line </a:t>
            </a:r>
            <a:r>
              <a:rPr lang="en-US" sz="2400" dirty="0"/>
              <a:t>rather than as a two dimensional box.</a:t>
            </a:r>
          </a:p>
          <a:p>
            <a:pPr marL="454025" indent="-454025" algn="just">
              <a:buClr>
                <a:srgbClr val="CC3300"/>
              </a:buClr>
              <a:buSzPct val="100000"/>
              <a:buFont typeface="Wingdings" pitchFamily="2" charset="2"/>
              <a:buChar char="q"/>
              <a:defRPr/>
            </a:pPr>
            <a:r>
              <a:rPr lang="en-US" sz="2400" dirty="0"/>
              <a:t>The horizontal length is equal to its estimated time </a:t>
            </a:r>
            <a:r>
              <a:rPr lang="en-US" sz="2400" b="1" dirty="0">
                <a:solidFill>
                  <a:schemeClr val="accent2"/>
                </a:solidFill>
                <a:effectLst>
                  <a:outerShdw blurRad="38100" dist="38100" dir="2700000" algn="tl">
                    <a:srgbClr val="000000">
                      <a:alpha val="43137"/>
                    </a:srgbClr>
                  </a:outerShdw>
                </a:effectLst>
              </a:rPr>
              <a:t>duration</a:t>
            </a:r>
            <a:r>
              <a:rPr lang="en-US" sz="2400" dirty="0"/>
              <a:t> (beginning at its ES and ending with its EF values).</a:t>
            </a:r>
          </a:p>
        </p:txBody>
      </p:sp>
      <p:sp>
        <p:nvSpPr>
          <p:cNvPr id="537603" name="Rectangle 3"/>
          <p:cNvSpPr>
            <a:spLocks noChangeArrowheads="1"/>
          </p:cNvSpPr>
          <p:nvPr/>
        </p:nvSpPr>
        <p:spPr bwMode="auto">
          <a:xfrm>
            <a:off x="623888" y="322263"/>
            <a:ext cx="4862512" cy="515937"/>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eaLnBrk="0" fontAlgn="base" hangingPunct="0">
              <a:spcBef>
                <a:spcPct val="20000"/>
              </a:spcBef>
              <a:spcAft>
                <a:spcPct val="0"/>
              </a:spcAft>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TIME-SCALED DIAGRAM</a:t>
            </a:r>
            <a:endParaRPr lang="de-DE" sz="2800" b="1">
              <a:solidFill>
                <a:srgbClr val="CC3300"/>
              </a:solidFill>
              <a:effectLst>
                <a:outerShdw blurRad="38100" dist="38100" dir="2700000" algn="tl">
                  <a:srgbClr val="C0C0C0"/>
                </a:outerShdw>
              </a:effectLst>
            </a:endParaRPr>
          </a:p>
        </p:txBody>
      </p:sp>
    </p:spTree>
    <p:extLst>
      <p:ext uri="{BB962C8B-B14F-4D97-AF65-F5344CB8AC3E}">
        <p14:creationId xmlns:p14="http://schemas.microsoft.com/office/powerpoint/2010/main" val="383293430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2989C27A-F84C-4182-86B1-EF30BB0AB1AE}" type="datetime8">
              <a:rPr lang="en-US" smtClean="0">
                <a:solidFill>
                  <a:srgbClr val="808080"/>
                </a:solidFill>
              </a:rPr>
              <a:pPr/>
              <a:t>2/25/2021 3:44 PM</a:t>
            </a:fld>
            <a:endParaRPr lang="en-US">
              <a:solidFill>
                <a:srgbClr val="808080"/>
              </a:solidFill>
            </a:endParaRPr>
          </a:p>
        </p:txBody>
      </p:sp>
      <p:sp>
        <p:nvSpPr>
          <p:cNvPr id="18435" name="Slide Number Placeholder 4"/>
          <p:cNvSpPr>
            <a:spLocks noGrp="1"/>
          </p:cNvSpPr>
          <p:nvPr>
            <p:ph type="sldNum" sz="quarter" idx="11"/>
          </p:nvPr>
        </p:nvSpPr>
        <p:spPr>
          <a:noFill/>
        </p:spPr>
        <p:txBody>
          <a:bodyPr/>
          <a:lstStyle/>
          <a:p>
            <a:fld id="{47771A11-11E6-4171-86E9-BC518F976744}" type="slidenum">
              <a:rPr lang="ar-SA" smtClean="0">
                <a:solidFill>
                  <a:srgbClr val="808080"/>
                </a:solidFill>
              </a:rPr>
              <a:pPr/>
              <a:t>4</a:t>
            </a:fld>
            <a:endParaRPr lang="en-US">
              <a:solidFill>
                <a:srgbClr val="808080"/>
              </a:solidFill>
            </a:endParaRPr>
          </a:p>
        </p:txBody>
      </p:sp>
      <p:sp>
        <p:nvSpPr>
          <p:cNvPr id="537602" name="Rectangle 2"/>
          <p:cNvSpPr>
            <a:spLocks noGrp="1" noChangeArrowheads="1"/>
          </p:cNvSpPr>
          <p:nvPr>
            <p:ph type="body" idx="1"/>
          </p:nvPr>
        </p:nvSpPr>
        <p:spPr>
          <a:xfrm>
            <a:off x="914400" y="1219200"/>
            <a:ext cx="7620000" cy="477837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buClr>
                <a:srgbClr val="CC3300"/>
              </a:buClr>
              <a:buSzPct val="100000"/>
              <a:buFont typeface="Wingdings" pitchFamily="2" charset="2"/>
              <a:buChar char="q"/>
              <a:defRPr/>
            </a:pPr>
            <a:r>
              <a:rPr lang="en-US" sz="2400" b="1" dirty="0">
                <a:solidFill>
                  <a:schemeClr val="accent2"/>
                </a:solidFill>
                <a:effectLst>
                  <a:outerShdw blurRad="38100" dist="38100" dir="2700000" algn="tl">
                    <a:srgbClr val="000000">
                      <a:alpha val="43137"/>
                    </a:srgbClr>
                  </a:outerShdw>
                </a:effectLst>
              </a:rPr>
              <a:t>Vertical</a:t>
            </a:r>
            <a:r>
              <a:rPr lang="en-US" sz="2400" dirty="0">
                <a:solidFill>
                  <a:schemeClr val="accent2"/>
                </a:solidFill>
              </a:rPr>
              <a:t> </a:t>
            </a:r>
            <a:r>
              <a:rPr lang="en-US" sz="2400" b="1" dirty="0">
                <a:solidFill>
                  <a:schemeClr val="accent2"/>
                </a:solidFill>
                <a:effectLst>
                  <a:outerShdw blurRad="38100" dist="38100" dir="2700000" algn="tl">
                    <a:srgbClr val="000000">
                      <a:alpha val="43137"/>
                    </a:srgbClr>
                  </a:outerShdw>
                </a:effectLst>
              </a:rPr>
              <a:t>solid (dashed) lines</a:t>
            </a:r>
            <a:r>
              <a:rPr lang="en-US" sz="2400" dirty="0"/>
              <a:t> indicate sequential </a:t>
            </a:r>
            <a:r>
              <a:rPr lang="en-US" sz="2400" b="1" dirty="0">
                <a:solidFill>
                  <a:schemeClr val="accent2"/>
                </a:solidFill>
                <a:effectLst>
                  <a:outerShdw blurRad="38100" dist="38100" dir="2700000" algn="tl">
                    <a:srgbClr val="000000">
                      <a:alpha val="43137"/>
                    </a:srgbClr>
                  </a:outerShdw>
                </a:effectLst>
              </a:rPr>
              <a:t>dependence</a:t>
            </a:r>
            <a:r>
              <a:rPr lang="en-US" sz="2400" dirty="0"/>
              <a:t> of one activity on another.</a:t>
            </a:r>
          </a:p>
          <a:p>
            <a:pPr marL="454025" indent="-454025" algn="just">
              <a:buClr>
                <a:srgbClr val="CC3300"/>
              </a:buClr>
              <a:buSzPct val="100000"/>
              <a:buFont typeface="Wingdings" pitchFamily="2" charset="2"/>
              <a:buChar char="q"/>
              <a:defRPr/>
            </a:pPr>
            <a:endParaRPr lang="en-US" sz="500" dirty="0"/>
          </a:p>
          <a:p>
            <a:pPr marL="454025" indent="-454025" algn="just">
              <a:buClr>
                <a:srgbClr val="CC3300"/>
              </a:buClr>
              <a:buSzPct val="100000"/>
              <a:buFont typeface="Wingdings" pitchFamily="2" charset="2"/>
              <a:buChar char="q"/>
              <a:defRPr/>
            </a:pPr>
            <a:r>
              <a:rPr lang="en-US" sz="2400" dirty="0"/>
              <a:t>In effect, time-scaled networks are merely extensions of bar charts.</a:t>
            </a:r>
          </a:p>
          <a:p>
            <a:pPr marL="454025" indent="-454025" algn="just">
              <a:buClr>
                <a:srgbClr val="CC3300"/>
              </a:buClr>
              <a:buSzPct val="100000"/>
              <a:buFont typeface="Wingdings" pitchFamily="2" charset="2"/>
              <a:buChar char="q"/>
              <a:defRPr/>
            </a:pPr>
            <a:endParaRPr lang="en-US" sz="500" dirty="0"/>
          </a:p>
          <a:p>
            <a:pPr marL="454025" indent="-454025" algn="just">
              <a:buClr>
                <a:srgbClr val="CC3300"/>
              </a:buClr>
              <a:buSzPct val="100000"/>
              <a:buFont typeface="Wingdings" pitchFamily="2" charset="2"/>
              <a:buChar char="q"/>
              <a:defRPr/>
            </a:pPr>
            <a:r>
              <a:rPr lang="en-US" sz="2400" dirty="0"/>
              <a:t>When an activity has an early finish time that precedes the earliest start of activities following, the time interval between the two is the </a:t>
            </a:r>
            <a:r>
              <a:rPr lang="en-US" sz="2400" b="1" dirty="0">
                <a:solidFill>
                  <a:schemeClr val="accent2"/>
                </a:solidFill>
                <a:effectLst>
                  <a:outerShdw blurRad="38100" dist="38100" dir="2700000" algn="tl">
                    <a:srgbClr val="000000">
                      <a:alpha val="43137"/>
                    </a:srgbClr>
                  </a:outerShdw>
                </a:effectLst>
              </a:rPr>
              <a:t>free float </a:t>
            </a:r>
            <a:r>
              <a:rPr lang="en-US" sz="2400" dirty="0"/>
              <a:t>of the activity.</a:t>
            </a:r>
          </a:p>
          <a:p>
            <a:pPr marL="454025" indent="-454025" algn="just">
              <a:buClr>
                <a:srgbClr val="CC3300"/>
              </a:buClr>
              <a:buSzPct val="100000"/>
              <a:buFont typeface="Wingdings" pitchFamily="2" charset="2"/>
              <a:buChar char="q"/>
              <a:defRPr/>
            </a:pPr>
            <a:endParaRPr lang="en-US" sz="500" dirty="0"/>
          </a:p>
          <a:p>
            <a:pPr marL="454025" indent="-454025" algn="just">
              <a:buClr>
                <a:srgbClr val="CC3300"/>
              </a:buClr>
              <a:buSzPct val="100000"/>
              <a:buFont typeface="Wingdings" pitchFamily="2" charset="2"/>
              <a:buChar char="q"/>
              <a:defRPr/>
            </a:pPr>
            <a:r>
              <a:rPr lang="en-US" sz="2400" b="1" dirty="0">
                <a:solidFill>
                  <a:schemeClr val="accent2"/>
                </a:solidFill>
                <a:effectLst>
                  <a:outerShdw blurRad="38100" dist="38100" dir="2700000" algn="tl">
                    <a:srgbClr val="000000">
                      <a:alpha val="43137"/>
                    </a:srgbClr>
                  </a:outerShdw>
                </a:effectLst>
              </a:rPr>
              <a:t>Float times</a:t>
            </a:r>
            <a:r>
              <a:rPr lang="en-US" sz="2400" dirty="0"/>
              <a:t> are shown as </a:t>
            </a:r>
            <a:r>
              <a:rPr lang="en-US" sz="2400" b="1" dirty="0">
                <a:solidFill>
                  <a:schemeClr val="accent2"/>
                </a:solidFill>
                <a:effectLst>
                  <a:outerShdw blurRad="38100" dist="38100" dir="2700000" algn="tl">
                    <a:srgbClr val="000000">
                      <a:alpha val="43137"/>
                    </a:srgbClr>
                  </a:outerShdw>
                </a:effectLst>
              </a:rPr>
              <a:t>horizontal dashed lines</a:t>
            </a:r>
            <a:r>
              <a:rPr lang="en-US" sz="2400" dirty="0"/>
              <a:t>.</a:t>
            </a:r>
          </a:p>
        </p:txBody>
      </p:sp>
      <p:sp>
        <p:nvSpPr>
          <p:cNvPr id="537603" name="Rectangle 3"/>
          <p:cNvSpPr>
            <a:spLocks noChangeArrowheads="1"/>
          </p:cNvSpPr>
          <p:nvPr/>
        </p:nvSpPr>
        <p:spPr bwMode="auto">
          <a:xfrm>
            <a:off x="623888" y="322263"/>
            <a:ext cx="4862512" cy="515937"/>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eaLnBrk="0" fontAlgn="base" hangingPunct="0">
              <a:spcBef>
                <a:spcPct val="20000"/>
              </a:spcBef>
              <a:spcAft>
                <a:spcPct val="0"/>
              </a:spcAft>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TIME-SCALED DIAGRAM</a:t>
            </a:r>
            <a:endParaRPr lang="de-DE" sz="2800" b="1">
              <a:solidFill>
                <a:srgbClr val="CC3300"/>
              </a:solidFill>
              <a:effectLst>
                <a:outerShdw blurRad="38100" dist="38100" dir="2700000" algn="tl">
                  <a:srgbClr val="C0C0C0"/>
                </a:outerShdw>
              </a:effectLst>
            </a:endParaRPr>
          </a:p>
        </p:txBody>
      </p:sp>
    </p:spTree>
    <p:extLst>
      <p:ext uri="{BB962C8B-B14F-4D97-AF65-F5344CB8AC3E}">
        <p14:creationId xmlns:p14="http://schemas.microsoft.com/office/powerpoint/2010/main" val="45412499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359532DB-74E0-4EA5-99CA-D11357392051}" type="datetime8">
              <a:rPr lang="en-US" smtClean="0">
                <a:solidFill>
                  <a:srgbClr val="808080"/>
                </a:solidFill>
              </a:rPr>
              <a:pPr/>
              <a:t>2/25/2021 3:44 PM</a:t>
            </a:fld>
            <a:endParaRPr lang="en-US">
              <a:solidFill>
                <a:srgbClr val="808080"/>
              </a:solidFill>
            </a:endParaRPr>
          </a:p>
        </p:txBody>
      </p:sp>
      <p:sp>
        <p:nvSpPr>
          <p:cNvPr id="19459" name="Slide Number Placeholder 4"/>
          <p:cNvSpPr>
            <a:spLocks noGrp="1"/>
          </p:cNvSpPr>
          <p:nvPr>
            <p:ph type="sldNum" sz="quarter" idx="11"/>
          </p:nvPr>
        </p:nvSpPr>
        <p:spPr>
          <a:noFill/>
        </p:spPr>
        <p:txBody>
          <a:bodyPr/>
          <a:lstStyle/>
          <a:p>
            <a:fld id="{DB51349F-C04C-4FAB-B97E-1CCA85F599D7}" type="slidenum">
              <a:rPr lang="ar-SA" smtClean="0">
                <a:solidFill>
                  <a:srgbClr val="808080"/>
                </a:solidFill>
              </a:rPr>
              <a:pPr/>
              <a:t>5</a:t>
            </a:fld>
            <a:endParaRPr lang="en-US">
              <a:solidFill>
                <a:srgbClr val="808080"/>
              </a:solidFill>
            </a:endParaRPr>
          </a:p>
        </p:txBody>
      </p:sp>
      <p:sp>
        <p:nvSpPr>
          <p:cNvPr id="537602" name="Rectangle 2"/>
          <p:cNvSpPr>
            <a:spLocks noGrp="1" noChangeArrowheads="1"/>
          </p:cNvSpPr>
          <p:nvPr>
            <p:ph type="body" idx="1"/>
          </p:nvPr>
        </p:nvSpPr>
        <p:spPr>
          <a:xfrm>
            <a:off x="838200" y="1147763"/>
            <a:ext cx="8001000" cy="4756150"/>
          </a:xfrm>
          <a:solidFill>
            <a:schemeClr val="bg1"/>
          </a:solidFill>
          <a:ln>
            <a:solidFill>
              <a:schemeClr val="tx2"/>
            </a:solidFill>
          </a:ln>
          <a:effectLst>
            <a:outerShdw dist="107763" dir="18900000" algn="ctr" rotWithShape="0">
              <a:schemeClr val="bg2">
                <a:alpha val="50000"/>
              </a:schemeClr>
            </a:outerShdw>
          </a:effectLst>
        </p:spPr>
        <p:txBody>
          <a:bodyPr/>
          <a:lstStyle/>
          <a:p>
            <a:pPr marL="539750" lvl="1" indent="-446088" algn="just">
              <a:buClr>
                <a:srgbClr val="FF0000"/>
              </a:buClr>
              <a:buFont typeface="Wingdings" pitchFamily="2" charset="2"/>
              <a:buChar char="q"/>
              <a:defRPr/>
            </a:pPr>
            <a:r>
              <a:rPr lang="en-US" sz="2400" b="1" u="sng" dirty="0">
                <a:solidFill>
                  <a:schemeClr val="accent2"/>
                </a:solidFill>
                <a:effectLst>
                  <a:outerShdw blurRad="38100" dist="38100" dir="2700000" algn="tl">
                    <a:srgbClr val="000000">
                      <a:alpha val="43137"/>
                    </a:srgbClr>
                  </a:outerShdw>
                </a:effectLst>
              </a:rPr>
              <a:t>Free float</a:t>
            </a:r>
            <a:r>
              <a:rPr lang="en-US" sz="2400" b="1" dirty="0">
                <a:effectLst>
                  <a:outerShdw blurRad="38100" dist="38100" dir="2700000" algn="tl">
                    <a:srgbClr val="000000">
                      <a:alpha val="43137"/>
                    </a:srgbClr>
                  </a:outerShdw>
                </a:effectLst>
              </a:rPr>
              <a:t> </a:t>
            </a:r>
            <a:r>
              <a:rPr lang="en-US" sz="2400" dirty="0"/>
              <a:t>or activity float is the amount of time that an activity’s completion time may be delayed </a:t>
            </a:r>
            <a:r>
              <a:rPr lang="en-US" sz="2400" b="1" i="1" dirty="0">
                <a:solidFill>
                  <a:schemeClr val="accent2"/>
                </a:solidFill>
              </a:rPr>
              <a:t>without affecting the earliest start of succeeding activity</a:t>
            </a:r>
            <a:r>
              <a:rPr lang="en-US" sz="2400" dirty="0"/>
              <a:t>.</a:t>
            </a:r>
          </a:p>
          <a:p>
            <a:pPr marL="539750" indent="-446088" algn="just">
              <a:buClr>
                <a:srgbClr val="FF0000"/>
              </a:buClr>
              <a:buFont typeface="Wingdings" pitchFamily="2" charset="2"/>
              <a:buChar char="q"/>
              <a:defRPr/>
            </a:pPr>
            <a:r>
              <a:rPr lang="en-US" sz="2400" b="1" u="sng" dirty="0">
                <a:solidFill>
                  <a:schemeClr val="accent2"/>
                </a:solidFill>
                <a:effectLst>
                  <a:outerShdw blurRad="38100" dist="38100" dir="2700000" algn="tl">
                    <a:srgbClr val="000000">
                      <a:alpha val="43137"/>
                    </a:srgbClr>
                  </a:outerShdw>
                </a:effectLst>
              </a:rPr>
              <a:t>Total float</a:t>
            </a:r>
            <a:r>
              <a:rPr lang="en-US" sz="2400" b="1" dirty="0">
                <a:effectLst>
                  <a:outerShdw blurRad="38100" dist="38100" dir="2700000" algn="tl">
                    <a:srgbClr val="000000">
                      <a:alpha val="43137"/>
                    </a:srgbClr>
                  </a:outerShdw>
                </a:effectLst>
              </a:rPr>
              <a:t> </a:t>
            </a:r>
            <a:r>
              <a:rPr lang="en-US" sz="2400" dirty="0"/>
              <a:t>or path float is the amount of time that an activity’s completion may be delayed </a:t>
            </a:r>
            <a:r>
              <a:rPr lang="en-US" sz="2400" b="1" i="1" dirty="0">
                <a:solidFill>
                  <a:schemeClr val="accent2"/>
                </a:solidFill>
              </a:rPr>
              <a:t>without extending project completion time</a:t>
            </a:r>
            <a:r>
              <a:rPr lang="en-US" sz="2400" b="1" dirty="0">
                <a:solidFill>
                  <a:schemeClr val="accent2"/>
                </a:solidFill>
              </a:rPr>
              <a:t>.</a:t>
            </a:r>
          </a:p>
          <a:p>
            <a:pPr marL="539750" indent="-446088" algn="just">
              <a:buClr>
                <a:srgbClr val="FF0000"/>
              </a:buClr>
              <a:buFont typeface="Wingdings" pitchFamily="2" charset="2"/>
              <a:buChar char="q"/>
              <a:defRPr/>
            </a:pPr>
            <a:r>
              <a:rPr lang="en-US" sz="2400" b="1" u="sng" dirty="0">
                <a:solidFill>
                  <a:schemeClr val="accent2"/>
                </a:solidFill>
                <a:effectLst>
                  <a:outerShdw blurRad="38100" dist="38100" dir="2700000" algn="tl">
                    <a:srgbClr val="000000">
                      <a:alpha val="43137"/>
                    </a:srgbClr>
                  </a:outerShdw>
                </a:effectLst>
              </a:rPr>
              <a:t>Total float</a:t>
            </a:r>
            <a:r>
              <a:rPr lang="en-US" sz="2400" dirty="0"/>
              <a:t> or path float is the amount of time that an activity’s completion may be delayed </a:t>
            </a:r>
            <a:r>
              <a:rPr lang="en-US" sz="2400" b="1" i="1" dirty="0">
                <a:solidFill>
                  <a:schemeClr val="accent2"/>
                </a:solidFill>
              </a:rPr>
              <a:t>without affecting the earliest start of any activity on the network critical path.</a:t>
            </a:r>
            <a:endParaRPr lang="en-US" sz="2400" b="1" dirty="0">
              <a:solidFill>
                <a:schemeClr val="accent2"/>
              </a:solidFill>
            </a:endParaRPr>
          </a:p>
        </p:txBody>
      </p:sp>
      <p:sp>
        <p:nvSpPr>
          <p:cNvPr id="537603" name="Rectangle 3"/>
          <p:cNvSpPr>
            <a:spLocks noChangeArrowheads="1"/>
          </p:cNvSpPr>
          <p:nvPr/>
        </p:nvSpPr>
        <p:spPr bwMode="auto">
          <a:xfrm>
            <a:off x="623888" y="322263"/>
            <a:ext cx="4862512" cy="515937"/>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eaLnBrk="0" fontAlgn="base" hangingPunct="0">
              <a:spcBef>
                <a:spcPct val="20000"/>
              </a:spcBef>
              <a:spcAft>
                <a:spcPct val="0"/>
              </a:spcAft>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TIME-SCALED DIAGRAM</a:t>
            </a:r>
            <a:endParaRPr lang="de-DE" sz="2800" b="1">
              <a:solidFill>
                <a:srgbClr val="CC3300"/>
              </a:solidFill>
              <a:effectLst>
                <a:outerShdw blurRad="38100" dist="38100" dir="2700000" algn="tl">
                  <a:srgbClr val="C0C0C0"/>
                </a:outerShdw>
              </a:effectLst>
            </a:endParaRPr>
          </a:p>
        </p:txBody>
      </p:sp>
    </p:spTree>
    <p:extLst>
      <p:ext uri="{BB962C8B-B14F-4D97-AF65-F5344CB8AC3E}">
        <p14:creationId xmlns:p14="http://schemas.microsoft.com/office/powerpoint/2010/main" val="192601676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15B112EC-6FCB-41B1-9B59-53D82CFBD607}" type="datetime8">
              <a:rPr lang="en-US" smtClean="0">
                <a:solidFill>
                  <a:srgbClr val="808080"/>
                </a:solidFill>
              </a:rPr>
              <a:pPr/>
              <a:t>2/25/2021 3:44 PM</a:t>
            </a:fld>
            <a:endParaRPr lang="en-US">
              <a:solidFill>
                <a:srgbClr val="808080"/>
              </a:solidFill>
            </a:endParaRPr>
          </a:p>
        </p:txBody>
      </p:sp>
      <p:sp>
        <p:nvSpPr>
          <p:cNvPr id="20483" name="Slide Number Placeholder 4"/>
          <p:cNvSpPr>
            <a:spLocks noGrp="1"/>
          </p:cNvSpPr>
          <p:nvPr>
            <p:ph type="sldNum" sz="quarter" idx="11"/>
          </p:nvPr>
        </p:nvSpPr>
        <p:spPr>
          <a:noFill/>
        </p:spPr>
        <p:txBody>
          <a:bodyPr/>
          <a:lstStyle/>
          <a:p>
            <a:fld id="{AB9B49E1-8CAF-494B-94EB-553CCA2FBB6A}" type="slidenum">
              <a:rPr lang="ar-SA" smtClean="0">
                <a:solidFill>
                  <a:srgbClr val="808080"/>
                </a:solidFill>
              </a:rPr>
              <a:pPr/>
              <a:t>6</a:t>
            </a:fld>
            <a:endParaRPr lang="en-US">
              <a:solidFill>
                <a:srgbClr val="808080"/>
              </a:solidFill>
            </a:endParaRPr>
          </a:p>
        </p:txBody>
      </p:sp>
      <p:sp>
        <p:nvSpPr>
          <p:cNvPr id="537602" name="Rectangle 2"/>
          <p:cNvSpPr>
            <a:spLocks noGrp="1" noChangeArrowheads="1"/>
          </p:cNvSpPr>
          <p:nvPr>
            <p:ph type="body" idx="1"/>
          </p:nvPr>
        </p:nvSpPr>
        <p:spPr>
          <a:xfrm>
            <a:off x="838200" y="1236663"/>
            <a:ext cx="8001000" cy="2954337"/>
          </a:xfrm>
          <a:solidFill>
            <a:schemeClr val="bg1"/>
          </a:solidFill>
          <a:ln>
            <a:solidFill>
              <a:schemeClr val="tx2"/>
            </a:solidFill>
          </a:ln>
          <a:effectLst>
            <a:outerShdw dist="107763" dir="18900000" algn="ctr" rotWithShape="0">
              <a:schemeClr val="bg2">
                <a:alpha val="50000"/>
              </a:schemeClr>
            </a:outerShdw>
          </a:effectLst>
        </p:spPr>
        <p:txBody>
          <a:bodyPr/>
          <a:lstStyle/>
          <a:p>
            <a:pPr marL="363538" lvl="1" indent="-363538" algn="just">
              <a:buClr>
                <a:srgbClr val="FF0000"/>
              </a:buClr>
              <a:buFont typeface="Wingdings" pitchFamily="2" charset="2"/>
              <a:buChar char="q"/>
              <a:defRPr/>
            </a:pPr>
            <a:r>
              <a:rPr lang="en-US" sz="2400" b="1" dirty="0">
                <a:effectLst>
                  <a:outerShdw blurRad="38100" dist="38100" dir="2700000" algn="tl">
                    <a:srgbClr val="000000">
                      <a:alpha val="43137"/>
                    </a:srgbClr>
                  </a:outerShdw>
                </a:effectLst>
              </a:rPr>
              <a:t>Activity float </a:t>
            </a:r>
            <a:r>
              <a:rPr lang="en-US" sz="2400" dirty="0"/>
              <a:t>is “</a:t>
            </a:r>
            <a:r>
              <a:rPr lang="en-US" sz="2400" b="1" dirty="0">
                <a:effectLst>
                  <a:outerShdw blurRad="38100" dist="38100" dir="2700000" algn="tl">
                    <a:srgbClr val="000000">
                      <a:alpha val="43137"/>
                    </a:srgbClr>
                  </a:outerShdw>
                </a:effectLst>
              </a:rPr>
              <a:t>owned</a:t>
            </a:r>
            <a:r>
              <a:rPr lang="en-US" sz="2400" dirty="0"/>
              <a:t>” by an individual activity, whereas </a:t>
            </a:r>
            <a:r>
              <a:rPr lang="en-US" sz="2400" b="1" dirty="0">
                <a:effectLst>
                  <a:outerShdw blurRad="38100" dist="38100" dir="2700000" algn="tl">
                    <a:srgbClr val="000000">
                      <a:alpha val="43137"/>
                    </a:srgbClr>
                  </a:outerShdw>
                </a:effectLst>
              </a:rPr>
              <a:t>path or total float is shared by all activities along a slack path</a:t>
            </a:r>
            <a:r>
              <a:rPr lang="en-US" sz="2400" dirty="0"/>
              <a:t>.</a:t>
            </a:r>
          </a:p>
          <a:p>
            <a:pPr marL="363538" lvl="1" indent="-363538" algn="just">
              <a:buClr>
                <a:srgbClr val="FF0000"/>
              </a:buClr>
              <a:buFontTx/>
              <a:buNone/>
              <a:defRPr/>
            </a:pPr>
            <a:endParaRPr lang="en-US" sz="2400" dirty="0"/>
          </a:p>
          <a:p>
            <a:pPr marL="363538" indent="-363538" algn="just">
              <a:buClr>
                <a:srgbClr val="FF0000"/>
              </a:buClr>
              <a:buFont typeface="Wingdings" pitchFamily="2" charset="2"/>
              <a:buChar char="q"/>
              <a:defRPr/>
            </a:pPr>
            <a:r>
              <a:rPr lang="en-US" sz="2400" dirty="0"/>
              <a:t>Total path float time for activity (</a:t>
            </a:r>
            <a:r>
              <a:rPr lang="en-US" sz="2400" dirty="0" err="1"/>
              <a:t>i</a:t>
            </a:r>
            <a:r>
              <a:rPr lang="en-US" sz="2400" dirty="0"/>
              <a:t>-j) is the total float associated with a path.</a:t>
            </a:r>
          </a:p>
        </p:txBody>
      </p:sp>
      <p:sp>
        <p:nvSpPr>
          <p:cNvPr id="537603" name="Rectangle 3"/>
          <p:cNvSpPr>
            <a:spLocks noChangeArrowheads="1"/>
          </p:cNvSpPr>
          <p:nvPr/>
        </p:nvSpPr>
        <p:spPr bwMode="auto">
          <a:xfrm>
            <a:off x="623888" y="322263"/>
            <a:ext cx="4862512" cy="515937"/>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eaLnBrk="0" fontAlgn="base" hangingPunct="0">
              <a:spcBef>
                <a:spcPct val="20000"/>
              </a:spcBef>
              <a:spcAft>
                <a:spcPct val="0"/>
              </a:spcAft>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TIME-SCALED DIAGRAM</a:t>
            </a:r>
            <a:endParaRPr lang="de-DE" sz="2800" b="1">
              <a:solidFill>
                <a:srgbClr val="CC3300"/>
              </a:solidFill>
              <a:effectLst>
                <a:outerShdw blurRad="38100" dist="38100" dir="2700000" algn="tl">
                  <a:srgbClr val="C0C0C0"/>
                </a:outerShdw>
              </a:effectLst>
            </a:endParaRPr>
          </a:p>
        </p:txBody>
      </p:sp>
    </p:spTree>
    <p:extLst>
      <p:ext uri="{BB962C8B-B14F-4D97-AF65-F5344CB8AC3E}">
        <p14:creationId xmlns:p14="http://schemas.microsoft.com/office/powerpoint/2010/main" val="225218479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C084268F-475E-494B-84A1-7B20E7C29356}" type="datetime8">
              <a:rPr lang="en-US" smtClean="0">
                <a:solidFill>
                  <a:srgbClr val="808080"/>
                </a:solidFill>
              </a:rPr>
              <a:pPr/>
              <a:t>2/25/2021 3:44 PM</a:t>
            </a:fld>
            <a:endParaRPr lang="en-US">
              <a:solidFill>
                <a:srgbClr val="808080"/>
              </a:solidFill>
            </a:endParaRPr>
          </a:p>
        </p:txBody>
      </p:sp>
      <p:sp>
        <p:nvSpPr>
          <p:cNvPr id="21507" name="Slide Number Placeholder 4"/>
          <p:cNvSpPr>
            <a:spLocks noGrp="1"/>
          </p:cNvSpPr>
          <p:nvPr>
            <p:ph type="sldNum" sz="quarter" idx="11"/>
          </p:nvPr>
        </p:nvSpPr>
        <p:spPr>
          <a:noFill/>
        </p:spPr>
        <p:txBody>
          <a:bodyPr/>
          <a:lstStyle/>
          <a:p>
            <a:fld id="{B312F588-7E66-4C06-B200-3E430C50B03D}" type="slidenum">
              <a:rPr lang="ar-SA" smtClean="0">
                <a:solidFill>
                  <a:srgbClr val="808080"/>
                </a:solidFill>
              </a:rPr>
              <a:pPr/>
              <a:t>7</a:t>
            </a:fld>
            <a:endParaRPr lang="en-US">
              <a:solidFill>
                <a:srgbClr val="808080"/>
              </a:solidFill>
            </a:endParaRPr>
          </a:p>
        </p:txBody>
      </p:sp>
      <p:sp>
        <p:nvSpPr>
          <p:cNvPr id="538626" name="Rectangle 2"/>
          <p:cNvSpPr>
            <a:spLocks noGrp="1" noChangeArrowheads="1"/>
          </p:cNvSpPr>
          <p:nvPr>
            <p:ph type="body" idx="1"/>
          </p:nvPr>
        </p:nvSpPr>
        <p:spPr>
          <a:xfrm>
            <a:off x="838200" y="1209675"/>
            <a:ext cx="8001000" cy="46577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buClr>
                <a:srgbClr val="CC3300"/>
              </a:buClr>
              <a:buFont typeface="Wingdings" pitchFamily="2" charset="2"/>
              <a:buChar char="Ø"/>
              <a:defRPr/>
            </a:pPr>
            <a:r>
              <a:rPr lang="en-US" sz="2000" b="1" u="sng" dirty="0">
                <a:solidFill>
                  <a:schemeClr val="accent2"/>
                </a:solidFill>
              </a:rPr>
              <a:t>Advantages of Time-scaled Diagram</a:t>
            </a:r>
            <a:endParaRPr lang="en-US" sz="2000" b="1" dirty="0"/>
          </a:p>
          <a:p>
            <a:pPr marL="454025" indent="-454025" algn="just">
              <a:buClr>
                <a:schemeClr val="accent2"/>
              </a:buClr>
              <a:buSzTx/>
              <a:buFont typeface="Wingdings" pitchFamily="2" charset="2"/>
              <a:buChar char="q"/>
              <a:defRPr/>
            </a:pPr>
            <a:r>
              <a:rPr lang="en-US" sz="2000" dirty="0"/>
              <a:t>Very suitable device for </a:t>
            </a:r>
            <a:r>
              <a:rPr lang="en-US" sz="2000" b="1" dirty="0">
                <a:effectLst>
                  <a:outerShdw blurRad="38100" dist="38100" dir="2700000" algn="tl">
                    <a:srgbClr val="000000">
                      <a:alpha val="43137"/>
                    </a:srgbClr>
                  </a:outerShdw>
                </a:effectLst>
              </a:rPr>
              <a:t>checking daily project needs </a:t>
            </a:r>
            <a:r>
              <a:rPr lang="en-US" sz="2000" dirty="0"/>
              <a:t>of different resources, and for the advance detection of conflicting demands among activities for the same resource.</a:t>
            </a:r>
          </a:p>
          <a:p>
            <a:pPr marL="454025" indent="-454025" algn="just">
              <a:buClr>
                <a:schemeClr val="accent2"/>
              </a:buClr>
              <a:buSzTx/>
              <a:buFont typeface="Wingdings" pitchFamily="2" charset="2"/>
              <a:buChar char="q"/>
              <a:defRPr/>
            </a:pPr>
            <a:r>
              <a:rPr lang="en-US" sz="2000" dirty="0"/>
              <a:t>Useful for project </a:t>
            </a:r>
            <a:r>
              <a:rPr lang="en-US" sz="2000" b="1" dirty="0">
                <a:effectLst>
                  <a:outerShdw blurRad="38100" dist="38100" dir="2700000" algn="tl">
                    <a:srgbClr val="000000">
                      <a:alpha val="43137"/>
                    </a:srgbClr>
                  </a:outerShdw>
                </a:effectLst>
              </a:rPr>
              <a:t>financial management</a:t>
            </a:r>
            <a:r>
              <a:rPr lang="en-US" sz="2000" dirty="0"/>
              <a:t> applications.</a:t>
            </a:r>
          </a:p>
          <a:p>
            <a:pPr marL="454025" indent="-454025" algn="just">
              <a:buClr>
                <a:schemeClr val="accent2"/>
              </a:buClr>
              <a:buSzTx/>
              <a:buFont typeface="Wingdings" pitchFamily="2" charset="2"/>
              <a:buNone/>
              <a:defRPr/>
            </a:pPr>
            <a:r>
              <a:rPr lang="en-US" sz="2000" b="1" dirty="0"/>
              <a:t> </a:t>
            </a:r>
          </a:p>
          <a:p>
            <a:pPr marL="454025" indent="-454025">
              <a:buClr>
                <a:srgbClr val="CC3300"/>
              </a:buClr>
              <a:buFont typeface="Wingdings" pitchFamily="2" charset="2"/>
              <a:buChar char="Ø"/>
              <a:defRPr/>
            </a:pPr>
            <a:r>
              <a:rPr lang="en-US" sz="2000" b="1" u="sng" dirty="0">
                <a:solidFill>
                  <a:schemeClr val="accent2"/>
                </a:solidFill>
              </a:rPr>
              <a:t>Disadvantages of Time-scaled Diagram</a:t>
            </a:r>
          </a:p>
          <a:p>
            <a:pPr marL="454025" indent="-454025">
              <a:buClr>
                <a:schemeClr val="accent2"/>
              </a:buClr>
              <a:buSzTx/>
              <a:buFont typeface="Wingdings" pitchFamily="2" charset="2"/>
              <a:buChar char="q"/>
              <a:defRPr/>
            </a:pPr>
            <a:r>
              <a:rPr lang="en-US" sz="2000" dirty="0"/>
              <a:t>Because it is drawn by manual drafting methods, the level of effort needed to modify and update them is very large. </a:t>
            </a:r>
          </a:p>
          <a:p>
            <a:pPr marL="454025" indent="-454025">
              <a:buClr>
                <a:schemeClr val="accent2"/>
              </a:buClr>
              <a:buSzTx/>
              <a:buFont typeface="Wingdings" pitchFamily="2" charset="2"/>
              <a:buChar char="q"/>
              <a:defRPr/>
            </a:pPr>
            <a:r>
              <a:rPr lang="en-US" sz="2000" b="1" dirty="0">
                <a:solidFill>
                  <a:schemeClr val="accent2"/>
                </a:solidFill>
              </a:rPr>
              <a:t>Dependencies</a:t>
            </a:r>
            <a:r>
              <a:rPr lang="en-US" sz="2000" dirty="0"/>
              <a:t> among activities are not always so obvious as they are on the activity on node network.</a:t>
            </a:r>
          </a:p>
        </p:txBody>
      </p:sp>
      <p:sp>
        <p:nvSpPr>
          <p:cNvPr id="538627" name="Rectangle 3"/>
          <p:cNvSpPr>
            <a:spLocks noChangeArrowheads="1"/>
          </p:cNvSpPr>
          <p:nvPr/>
        </p:nvSpPr>
        <p:spPr bwMode="auto">
          <a:xfrm>
            <a:off x="623888" y="322263"/>
            <a:ext cx="4862512" cy="515937"/>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eaLnBrk="0" fontAlgn="base" hangingPunct="0">
              <a:spcBef>
                <a:spcPct val="20000"/>
              </a:spcBef>
              <a:spcAft>
                <a:spcPct val="0"/>
              </a:spcAft>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TIME-SCALED DIAGRAM</a:t>
            </a:r>
            <a:endParaRPr lang="de-DE" sz="2800" b="1">
              <a:solidFill>
                <a:srgbClr val="CC3300"/>
              </a:solidFill>
              <a:effectLst>
                <a:outerShdw blurRad="38100" dist="38100" dir="2700000" algn="tl">
                  <a:srgbClr val="C0C0C0"/>
                </a:outerShdw>
              </a:effectLst>
            </a:endParaRPr>
          </a:p>
        </p:txBody>
      </p:sp>
    </p:spTree>
    <p:extLst>
      <p:ext uri="{BB962C8B-B14F-4D97-AF65-F5344CB8AC3E}">
        <p14:creationId xmlns:p14="http://schemas.microsoft.com/office/powerpoint/2010/main" val="116311995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C0906E4A-E376-4DCD-BEA9-5573C76827ED}" type="datetime8">
              <a:rPr lang="en-US" smtClean="0">
                <a:solidFill>
                  <a:srgbClr val="808080"/>
                </a:solidFill>
              </a:rPr>
              <a:pPr/>
              <a:t>2/25/2021 3:44 PM</a:t>
            </a:fld>
            <a:endParaRPr lang="en-US">
              <a:solidFill>
                <a:srgbClr val="808080"/>
              </a:solidFill>
            </a:endParaRPr>
          </a:p>
        </p:txBody>
      </p:sp>
      <p:sp>
        <p:nvSpPr>
          <p:cNvPr id="22531" name="Slide Number Placeholder 4"/>
          <p:cNvSpPr>
            <a:spLocks noGrp="1"/>
          </p:cNvSpPr>
          <p:nvPr>
            <p:ph type="sldNum" sz="quarter" idx="11"/>
          </p:nvPr>
        </p:nvSpPr>
        <p:spPr>
          <a:noFill/>
        </p:spPr>
        <p:txBody>
          <a:bodyPr/>
          <a:lstStyle/>
          <a:p>
            <a:fld id="{9451BA63-4DC9-4DD2-81DF-E745E4119508}" type="slidenum">
              <a:rPr lang="ar-SA" smtClean="0">
                <a:solidFill>
                  <a:srgbClr val="808080"/>
                </a:solidFill>
              </a:rPr>
              <a:pPr/>
              <a:t>8</a:t>
            </a:fld>
            <a:endParaRPr lang="en-US">
              <a:solidFill>
                <a:srgbClr val="808080"/>
              </a:solidFill>
            </a:endParaRPr>
          </a:p>
        </p:txBody>
      </p:sp>
      <p:sp>
        <p:nvSpPr>
          <p:cNvPr id="538626" name="Rectangle 2"/>
          <p:cNvSpPr>
            <a:spLocks noGrp="1" noChangeArrowheads="1"/>
          </p:cNvSpPr>
          <p:nvPr>
            <p:ph type="body" idx="1"/>
          </p:nvPr>
        </p:nvSpPr>
        <p:spPr>
          <a:xfrm>
            <a:off x="838200" y="1147763"/>
            <a:ext cx="8001000" cy="1231900"/>
          </a:xfrm>
          <a:solidFill>
            <a:srgbClr val="F8F9BD"/>
          </a:solidFill>
          <a:ln>
            <a:solidFill>
              <a:schemeClr val="tx2"/>
            </a:solidFill>
          </a:ln>
          <a:effectLst>
            <a:outerShdw dist="107763" dir="18900000" algn="ctr" rotWithShape="0">
              <a:schemeClr val="bg2">
                <a:alpha val="50000"/>
              </a:schemeClr>
            </a:outerShdw>
          </a:effectLst>
        </p:spPr>
        <p:txBody>
          <a:bodyPr/>
          <a:lstStyle/>
          <a:p>
            <a:pPr marL="0" indent="0">
              <a:lnSpc>
                <a:spcPct val="100000"/>
              </a:lnSpc>
              <a:spcBef>
                <a:spcPts val="0"/>
              </a:spcBef>
              <a:buFontTx/>
              <a:buNone/>
              <a:defRPr/>
            </a:pPr>
            <a:r>
              <a:rPr lang="en-US" sz="2000" dirty="0"/>
              <a:t>The following activity list represents the job logic and the durations of activities for a small engineering project. Draw a time- scaled network for the project,  determine project time and calculate the activities float times.</a:t>
            </a:r>
          </a:p>
        </p:txBody>
      </p:sp>
      <p:sp>
        <p:nvSpPr>
          <p:cNvPr id="538627" name="Rectangle 3"/>
          <p:cNvSpPr>
            <a:spLocks noChangeArrowheads="1"/>
          </p:cNvSpPr>
          <p:nvPr/>
        </p:nvSpPr>
        <p:spPr bwMode="auto">
          <a:xfrm>
            <a:off x="623888" y="322263"/>
            <a:ext cx="2119312" cy="515937"/>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eaLnBrk="0" fontAlgn="base" hangingPunct="0">
              <a:spcBef>
                <a:spcPct val="20000"/>
              </a:spcBef>
              <a:spcAft>
                <a:spcPct val="0"/>
              </a:spcAft>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solidFill>
                <a:srgbClr val="CC3300"/>
              </a:solidFill>
              <a:effectLst>
                <a:outerShdw blurRad="38100" dist="38100" dir="2700000" algn="tl">
                  <a:srgbClr val="C0C0C0"/>
                </a:outerShdw>
              </a:effectLst>
            </a:endParaRPr>
          </a:p>
        </p:txBody>
      </p:sp>
      <p:graphicFrame>
        <p:nvGraphicFramePr>
          <p:cNvPr id="6" name="Table 5"/>
          <p:cNvGraphicFramePr>
            <a:graphicFrameLocks noGrp="1"/>
          </p:cNvGraphicFramePr>
          <p:nvPr/>
        </p:nvGraphicFramePr>
        <p:xfrm>
          <a:off x="1981200" y="2514600"/>
          <a:ext cx="5867400" cy="3352800"/>
        </p:xfrm>
        <a:graphic>
          <a:graphicData uri="http://schemas.openxmlformats.org/drawingml/2006/table">
            <a:tbl>
              <a:tblPr>
                <a:tableStyleId>{ED083AE6-46FA-4A59-8FB0-9F97EB10719F}</a:tableStyleId>
              </a:tblPr>
              <a:tblGrid>
                <a:gridCol w="1602734">
                  <a:extLst>
                    <a:ext uri="{9D8B030D-6E8A-4147-A177-3AD203B41FA5}">
                      <a16:colId xmlns:a16="http://schemas.microsoft.com/office/drawing/2014/main" val="20000"/>
                    </a:ext>
                  </a:extLst>
                </a:gridCol>
                <a:gridCol w="2348783">
                  <a:extLst>
                    <a:ext uri="{9D8B030D-6E8A-4147-A177-3AD203B41FA5}">
                      <a16:colId xmlns:a16="http://schemas.microsoft.com/office/drawing/2014/main" val="20001"/>
                    </a:ext>
                  </a:extLst>
                </a:gridCol>
                <a:gridCol w="1915883">
                  <a:extLst>
                    <a:ext uri="{9D8B030D-6E8A-4147-A177-3AD203B41FA5}">
                      <a16:colId xmlns:a16="http://schemas.microsoft.com/office/drawing/2014/main" val="20002"/>
                    </a:ext>
                  </a:extLst>
                </a:gridCol>
              </a:tblGrid>
              <a:tr h="270933">
                <a:tc>
                  <a:txBody>
                    <a:bodyPr/>
                    <a:lstStyle/>
                    <a:p>
                      <a:pPr algn="ctr" rtl="0">
                        <a:spcAft>
                          <a:spcPts val="0"/>
                        </a:spcAft>
                      </a:pPr>
                      <a:r>
                        <a:rPr lang="en-US" sz="2000" b="1" dirty="0"/>
                        <a:t>Activity</a:t>
                      </a:r>
                      <a:endParaRPr lang="en-US" sz="2000" b="1" dirty="0">
                        <a:latin typeface="Times New Roman"/>
                        <a:ea typeface="Times New Roman"/>
                        <a:cs typeface="Arial"/>
                      </a:endParaRPr>
                    </a:p>
                  </a:txBody>
                  <a:tcPr marL="68580" marR="68580" marT="0" marB="0">
                    <a:solidFill>
                      <a:srgbClr val="F8F9BD"/>
                    </a:solidFill>
                  </a:tcPr>
                </a:tc>
                <a:tc>
                  <a:txBody>
                    <a:bodyPr/>
                    <a:lstStyle/>
                    <a:p>
                      <a:pPr algn="ctr" rtl="0">
                        <a:spcAft>
                          <a:spcPts val="0"/>
                        </a:spcAft>
                      </a:pPr>
                      <a:r>
                        <a:rPr lang="en-US" sz="2000" b="1" dirty="0"/>
                        <a:t>Depends on</a:t>
                      </a:r>
                      <a:endParaRPr lang="en-US" sz="2000" b="1" dirty="0">
                        <a:latin typeface="Times New Roman"/>
                        <a:ea typeface="Times New Roman"/>
                        <a:cs typeface="Arial"/>
                      </a:endParaRPr>
                    </a:p>
                  </a:txBody>
                  <a:tcPr marL="68580" marR="68580" marT="0" marB="0">
                    <a:solidFill>
                      <a:srgbClr val="F8F9BD"/>
                    </a:solidFill>
                  </a:tcPr>
                </a:tc>
                <a:tc>
                  <a:txBody>
                    <a:bodyPr/>
                    <a:lstStyle/>
                    <a:p>
                      <a:pPr algn="ctr" rtl="0">
                        <a:spcAft>
                          <a:spcPts val="0"/>
                        </a:spcAft>
                      </a:pPr>
                      <a:r>
                        <a:rPr lang="en-US" sz="2000" b="1" dirty="0"/>
                        <a:t>Duration (day)</a:t>
                      </a:r>
                      <a:endParaRPr lang="en-US" sz="2000" b="1" dirty="0">
                        <a:latin typeface="Times New Roman"/>
                        <a:ea typeface="Times New Roman"/>
                        <a:cs typeface="Arial"/>
                      </a:endParaRPr>
                    </a:p>
                  </a:txBody>
                  <a:tcPr marL="68580" marR="68580" marT="0" marB="0">
                    <a:solidFill>
                      <a:srgbClr val="F8F9BD"/>
                    </a:solidFill>
                  </a:tcPr>
                </a:tc>
                <a:extLst>
                  <a:ext uri="{0D108BD9-81ED-4DB2-BD59-A6C34878D82A}">
                    <a16:rowId xmlns:a16="http://schemas.microsoft.com/office/drawing/2014/main" val="10000"/>
                  </a:ext>
                </a:extLst>
              </a:tr>
              <a:tr h="2167467">
                <a:tc>
                  <a:txBody>
                    <a:bodyPr/>
                    <a:lstStyle/>
                    <a:p>
                      <a:pPr algn="ctr" rtl="0">
                        <a:spcAft>
                          <a:spcPts val="0"/>
                        </a:spcAft>
                      </a:pPr>
                      <a:r>
                        <a:rPr lang="en-US" sz="2000" dirty="0"/>
                        <a:t>E</a:t>
                      </a:r>
                    </a:p>
                    <a:p>
                      <a:pPr algn="ctr" rtl="0">
                        <a:spcAft>
                          <a:spcPts val="0"/>
                        </a:spcAft>
                      </a:pPr>
                      <a:r>
                        <a:rPr lang="en-US" sz="2000" dirty="0"/>
                        <a:t>B</a:t>
                      </a:r>
                    </a:p>
                    <a:p>
                      <a:pPr algn="ctr" rtl="0">
                        <a:spcAft>
                          <a:spcPts val="0"/>
                        </a:spcAft>
                      </a:pPr>
                      <a:r>
                        <a:rPr lang="en-US" sz="2000" dirty="0"/>
                        <a:t>C</a:t>
                      </a:r>
                    </a:p>
                    <a:p>
                      <a:pPr algn="ctr" rtl="0">
                        <a:spcAft>
                          <a:spcPts val="0"/>
                        </a:spcAft>
                      </a:pPr>
                      <a:r>
                        <a:rPr lang="en-US" sz="2000" dirty="0"/>
                        <a:t>G</a:t>
                      </a:r>
                    </a:p>
                    <a:p>
                      <a:pPr algn="ctr" rtl="0">
                        <a:spcAft>
                          <a:spcPts val="0"/>
                        </a:spcAft>
                      </a:pPr>
                      <a:r>
                        <a:rPr lang="en-US" sz="2000" dirty="0"/>
                        <a:t>F</a:t>
                      </a:r>
                    </a:p>
                    <a:p>
                      <a:pPr algn="ctr" rtl="0">
                        <a:spcAft>
                          <a:spcPts val="0"/>
                        </a:spcAft>
                      </a:pPr>
                      <a:r>
                        <a:rPr lang="en-US" sz="2000" dirty="0"/>
                        <a:t>A</a:t>
                      </a:r>
                    </a:p>
                    <a:p>
                      <a:pPr algn="ctr" rtl="0">
                        <a:spcAft>
                          <a:spcPts val="0"/>
                        </a:spcAft>
                      </a:pPr>
                      <a:r>
                        <a:rPr lang="en-US" sz="2000" dirty="0"/>
                        <a:t>H</a:t>
                      </a:r>
                    </a:p>
                    <a:p>
                      <a:pPr algn="ctr" rtl="0">
                        <a:spcAft>
                          <a:spcPts val="0"/>
                        </a:spcAft>
                      </a:pPr>
                      <a:r>
                        <a:rPr lang="en-US" sz="2000" dirty="0"/>
                        <a:t>D</a:t>
                      </a:r>
                    </a:p>
                    <a:p>
                      <a:pPr algn="ctr" rtl="0">
                        <a:spcAft>
                          <a:spcPts val="0"/>
                        </a:spcAft>
                      </a:pPr>
                      <a:r>
                        <a:rPr lang="en-US" sz="2000" dirty="0"/>
                        <a:t>I</a:t>
                      </a:r>
                    </a:p>
                    <a:p>
                      <a:pPr algn="ctr" rtl="0">
                        <a:spcAft>
                          <a:spcPts val="0"/>
                        </a:spcAft>
                      </a:pPr>
                      <a:r>
                        <a:rPr lang="en-US" sz="2000" dirty="0"/>
                        <a:t>J</a:t>
                      </a:r>
                      <a:endParaRPr lang="en-US" sz="2000" dirty="0">
                        <a:latin typeface="Times New Roman"/>
                        <a:ea typeface="Times New Roman"/>
                        <a:cs typeface="Arial"/>
                      </a:endParaRPr>
                    </a:p>
                  </a:txBody>
                  <a:tcPr marL="68580" marR="68580" marT="0" marB="0">
                    <a:solidFill>
                      <a:srgbClr val="F8F9BD"/>
                    </a:solidFill>
                  </a:tcPr>
                </a:tc>
                <a:tc>
                  <a:txBody>
                    <a:bodyPr/>
                    <a:lstStyle/>
                    <a:p>
                      <a:pPr algn="ctr" rtl="0">
                        <a:spcAft>
                          <a:spcPts val="0"/>
                        </a:spcAft>
                      </a:pPr>
                      <a:r>
                        <a:rPr lang="en-US" sz="2000" dirty="0"/>
                        <a:t>B, C</a:t>
                      </a:r>
                    </a:p>
                    <a:p>
                      <a:pPr algn="ctr" rtl="0">
                        <a:spcAft>
                          <a:spcPts val="0"/>
                        </a:spcAft>
                      </a:pPr>
                      <a:r>
                        <a:rPr lang="en-US" sz="2000" dirty="0"/>
                        <a:t>A</a:t>
                      </a:r>
                    </a:p>
                    <a:p>
                      <a:pPr algn="ctr" rtl="0">
                        <a:spcAft>
                          <a:spcPts val="0"/>
                        </a:spcAft>
                      </a:pPr>
                      <a:r>
                        <a:rPr lang="en-US" sz="2000" dirty="0"/>
                        <a:t>A</a:t>
                      </a:r>
                    </a:p>
                    <a:p>
                      <a:pPr algn="ctr" rtl="0">
                        <a:spcAft>
                          <a:spcPts val="0"/>
                        </a:spcAft>
                      </a:pPr>
                      <a:r>
                        <a:rPr lang="en-US" sz="2000" dirty="0"/>
                        <a:t>E</a:t>
                      </a:r>
                    </a:p>
                    <a:p>
                      <a:pPr algn="ctr" rtl="0">
                        <a:spcAft>
                          <a:spcPts val="0"/>
                        </a:spcAft>
                      </a:pPr>
                      <a:r>
                        <a:rPr lang="en-US" sz="2000" dirty="0"/>
                        <a:t>C, D</a:t>
                      </a:r>
                    </a:p>
                    <a:p>
                      <a:pPr algn="ctr" rtl="0">
                        <a:spcAft>
                          <a:spcPts val="0"/>
                        </a:spcAft>
                      </a:pPr>
                      <a:r>
                        <a:rPr lang="en-US" sz="2000" dirty="0"/>
                        <a:t>None</a:t>
                      </a:r>
                    </a:p>
                    <a:p>
                      <a:pPr algn="ctr" rtl="0">
                        <a:spcAft>
                          <a:spcPts val="0"/>
                        </a:spcAft>
                      </a:pPr>
                      <a:r>
                        <a:rPr lang="en-US" sz="2000" dirty="0"/>
                        <a:t>E, F</a:t>
                      </a:r>
                    </a:p>
                    <a:p>
                      <a:pPr algn="ctr" rtl="0">
                        <a:spcAft>
                          <a:spcPts val="0"/>
                        </a:spcAft>
                      </a:pPr>
                      <a:r>
                        <a:rPr lang="en-US" sz="2000" dirty="0"/>
                        <a:t>A</a:t>
                      </a:r>
                    </a:p>
                    <a:p>
                      <a:pPr algn="ctr" rtl="0">
                        <a:spcAft>
                          <a:spcPts val="0"/>
                        </a:spcAft>
                      </a:pPr>
                      <a:r>
                        <a:rPr lang="en-US" sz="2000" dirty="0"/>
                        <a:t>F</a:t>
                      </a:r>
                    </a:p>
                    <a:p>
                      <a:pPr algn="ctr" rtl="0">
                        <a:spcAft>
                          <a:spcPts val="0"/>
                        </a:spcAft>
                      </a:pPr>
                      <a:r>
                        <a:rPr lang="en-US" sz="2000" dirty="0"/>
                        <a:t>G, H, I</a:t>
                      </a:r>
                      <a:endParaRPr lang="en-US" sz="2000" dirty="0">
                        <a:latin typeface="Times New Roman"/>
                        <a:ea typeface="Times New Roman"/>
                        <a:cs typeface="Arial"/>
                      </a:endParaRPr>
                    </a:p>
                  </a:txBody>
                  <a:tcPr marL="68580" marR="68580" marT="0" marB="0">
                    <a:solidFill>
                      <a:srgbClr val="F8F9BD"/>
                    </a:solidFill>
                  </a:tcPr>
                </a:tc>
                <a:tc>
                  <a:txBody>
                    <a:bodyPr/>
                    <a:lstStyle/>
                    <a:p>
                      <a:pPr algn="ctr" rtl="0">
                        <a:spcAft>
                          <a:spcPts val="0"/>
                        </a:spcAft>
                      </a:pPr>
                      <a:r>
                        <a:rPr lang="en-US" sz="2000" dirty="0"/>
                        <a:t>2</a:t>
                      </a:r>
                    </a:p>
                    <a:p>
                      <a:pPr algn="ctr" rtl="0">
                        <a:spcAft>
                          <a:spcPts val="0"/>
                        </a:spcAft>
                      </a:pPr>
                      <a:r>
                        <a:rPr lang="en-US" sz="2000" dirty="0"/>
                        <a:t>3</a:t>
                      </a:r>
                    </a:p>
                    <a:p>
                      <a:pPr algn="ctr" rtl="0">
                        <a:spcAft>
                          <a:spcPts val="0"/>
                        </a:spcAft>
                      </a:pPr>
                      <a:r>
                        <a:rPr lang="en-US" sz="2000" dirty="0"/>
                        <a:t>4</a:t>
                      </a:r>
                    </a:p>
                    <a:p>
                      <a:pPr algn="ctr" rtl="0">
                        <a:spcAft>
                          <a:spcPts val="0"/>
                        </a:spcAft>
                      </a:pPr>
                      <a:r>
                        <a:rPr lang="en-US" sz="2000" dirty="0"/>
                        <a:t>3</a:t>
                      </a:r>
                    </a:p>
                    <a:p>
                      <a:pPr algn="ctr" rtl="0">
                        <a:spcAft>
                          <a:spcPts val="0"/>
                        </a:spcAft>
                      </a:pPr>
                      <a:r>
                        <a:rPr lang="en-US" sz="2000" dirty="0"/>
                        <a:t>5</a:t>
                      </a:r>
                    </a:p>
                    <a:p>
                      <a:pPr algn="ctr" rtl="0">
                        <a:spcAft>
                          <a:spcPts val="0"/>
                        </a:spcAft>
                      </a:pPr>
                      <a:r>
                        <a:rPr lang="en-US" sz="2000" dirty="0"/>
                        <a:t>2</a:t>
                      </a:r>
                    </a:p>
                    <a:p>
                      <a:pPr algn="ctr" rtl="0">
                        <a:spcAft>
                          <a:spcPts val="0"/>
                        </a:spcAft>
                      </a:pPr>
                      <a:r>
                        <a:rPr lang="en-US" sz="2000" dirty="0"/>
                        <a:t>2</a:t>
                      </a:r>
                    </a:p>
                    <a:p>
                      <a:pPr algn="ctr" rtl="0">
                        <a:spcAft>
                          <a:spcPts val="0"/>
                        </a:spcAft>
                      </a:pPr>
                      <a:r>
                        <a:rPr lang="en-US" sz="2000" dirty="0"/>
                        <a:t>5</a:t>
                      </a:r>
                    </a:p>
                    <a:p>
                      <a:pPr algn="ctr" rtl="0">
                        <a:spcAft>
                          <a:spcPts val="0"/>
                        </a:spcAft>
                      </a:pPr>
                      <a:r>
                        <a:rPr lang="en-US" sz="2000" dirty="0"/>
                        <a:t>4</a:t>
                      </a:r>
                    </a:p>
                    <a:p>
                      <a:pPr algn="ctr" rtl="0">
                        <a:spcAft>
                          <a:spcPts val="0"/>
                        </a:spcAft>
                      </a:pPr>
                      <a:r>
                        <a:rPr lang="en-US" sz="2000" dirty="0"/>
                        <a:t>2</a:t>
                      </a:r>
                      <a:endParaRPr lang="en-US" sz="2000" dirty="0">
                        <a:latin typeface="Times New Roman"/>
                        <a:ea typeface="Times New Roman"/>
                        <a:cs typeface="Arial"/>
                      </a:endParaRPr>
                    </a:p>
                  </a:txBody>
                  <a:tcPr marL="68580" marR="68580" marT="0" marB="0">
                    <a:solidFill>
                      <a:srgbClr val="F8F9BD"/>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574972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ounded Rectangle 11"/>
          <p:cNvSpPr>
            <a:spLocks noChangeArrowheads="1"/>
          </p:cNvSpPr>
          <p:nvPr/>
        </p:nvSpPr>
        <p:spPr bwMode="auto">
          <a:xfrm>
            <a:off x="914400" y="1371600"/>
            <a:ext cx="7543800" cy="2971800"/>
          </a:xfrm>
          <a:prstGeom prst="roundRect">
            <a:avLst>
              <a:gd name="adj" fmla="val 16667"/>
            </a:avLst>
          </a:prstGeom>
          <a:solidFill>
            <a:schemeClr val="bg1"/>
          </a:solidFill>
          <a:ln w="9525" algn="ctr">
            <a:noFill/>
            <a:round/>
            <a:headEnd/>
            <a:tailEnd/>
          </a:ln>
        </p:spPr>
        <p:txBody>
          <a:bodyPr lIns="0" tIns="0" rIns="0" bIns="0"/>
          <a:lstStyle/>
          <a:p>
            <a:pPr algn="r" eaLnBrk="0" fontAlgn="base" hangingPunct="0">
              <a:spcBef>
                <a:spcPct val="0"/>
              </a:spcBef>
              <a:spcAft>
                <a:spcPct val="0"/>
              </a:spcAft>
            </a:pPr>
            <a:endParaRPr lang="en-US" sz="1100" b="1">
              <a:solidFill>
                <a:srgbClr val="000000"/>
              </a:solidFill>
            </a:endParaRPr>
          </a:p>
        </p:txBody>
      </p:sp>
      <p:sp>
        <p:nvSpPr>
          <p:cNvPr id="23555" name="Date Placeholder 3"/>
          <p:cNvSpPr>
            <a:spLocks noGrp="1"/>
          </p:cNvSpPr>
          <p:nvPr>
            <p:ph type="dt" sz="quarter" idx="10"/>
          </p:nvPr>
        </p:nvSpPr>
        <p:spPr>
          <a:noFill/>
        </p:spPr>
        <p:txBody>
          <a:bodyPr/>
          <a:lstStyle/>
          <a:p>
            <a:fld id="{ADAE85E8-88BB-41B5-A04D-3C9632A914EB}" type="datetime8">
              <a:rPr lang="en-US" smtClean="0">
                <a:solidFill>
                  <a:srgbClr val="808080"/>
                </a:solidFill>
              </a:rPr>
              <a:pPr/>
              <a:t>2/25/2021 3:44 PM</a:t>
            </a:fld>
            <a:endParaRPr lang="en-US">
              <a:solidFill>
                <a:srgbClr val="808080"/>
              </a:solidFill>
            </a:endParaRPr>
          </a:p>
        </p:txBody>
      </p:sp>
      <p:sp>
        <p:nvSpPr>
          <p:cNvPr id="23556" name="Slide Number Placeholder 4"/>
          <p:cNvSpPr>
            <a:spLocks noGrp="1"/>
          </p:cNvSpPr>
          <p:nvPr>
            <p:ph type="sldNum" sz="quarter" idx="11"/>
          </p:nvPr>
        </p:nvSpPr>
        <p:spPr>
          <a:noFill/>
        </p:spPr>
        <p:txBody>
          <a:bodyPr/>
          <a:lstStyle/>
          <a:p>
            <a:fld id="{1DB7FE5E-A430-420F-8423-93DBD1C7E09A}" type="slidenum">
              <a:rPr lang="ar-SA" smtClean="0">
                <a:solidFill>
                  <a:srgbClr val="808080"/>
                </a:solidFill>
              </a:rPr>
              <a:pPr/>
              <a:t>9</a:t>
            </a:fld>
            <a:endParaRPr lang="en-US">
              <a:solidFill>
                <a:srgbClr val="808080"/>
              </a:solidFill>
            </a:endParaRPr>
          </a:p>
        </p:txBody>
      </p:sp>
      <p:sp>
        <p:nvSpPr>
          <p:cNvPr id="538627" name="Rectangle 3"/>
          <p:cNvSpPr>
            <a:spLocks noChangeArrowheads="1"/>
          </p:cNvSpPr>
          <p:nvPr/>
        </p:nvSpPr>
        <p:spPr bwMode="auto">
          <a:xfrm>
            <a:off x="623888" y="322263"/>
            <a:ext cx="2119312" cy="515937"/>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eaLnBrk="0" fontAlgn="base" hangingPunct="0">
              <a:spcBef>
                <a:spcPct val="20000"/>
              </a:spcBef>
              <a:spcAft>
                <a:spcPct val="0"/>
              </a:spcAft>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solidFill>
                <a:srgbClr val="CC3300"/>
              </a:solidFill>
              <a:effectLst>
                <a:outerShdw blurRad="38100" dist="38100" dir="2700000" algn="tl">
                  <a:srgbClr val="C0C0C0"/>
                </a:outerShdw>
              </a:effectLst>
            </a:endParaRPr>
          </a:p>
        </p:txBody>
      </p:sp>
      <p:sp>
        <p:nvSpPr>
          <p:cNvPr id="34817" name="Rectangle 1"/>
          <p:cNvSpPr>
            <a:spLocks noChangeArrowheads="1"/>
          </p:cNvSpPr>
          <p:nvPr/>
        </p:nvSpPr>
        <p:spPr bwMode="auto">
          <a:xfrm>
            <a:off x="914400" y="1066800"/>
            <a:ext cx="2667000" cy="307975"/>
          </a:xfrm>
          <a:prstGeom prst="rect">
            <a:avLst/>
          </a:prstGeom>
          <a:solidFill>
            <a:schemeClr val="accent2"/>
          </a:solidFill>
          <a:ln w="9525" cap="flat" cmpd="sng">
            <a:solidFill>
              <a:schemeClr val="accent6"/>
            </a:solidFill>
            <a:prstDash val="solid"/>
            <a:miter lim="800000"/>
            <a:headEnd/>
            <a:tailEnd/>
          </a:ln>
          <a:effectLst/>
        </p:spPr>
        <p:txBody>
          <a:bodyPr lIns="0" tIns="0" rIns="0" bIns="0" anchor="ctr">
            <a:spAutoFit/>
          </a:bodyPr>
          <a:lstStyle/>
          <a:p>
            <a:pPr eaLnBrk="0" fontAlgn="base" hangingPunct="0">
              <a:spcBef>
                <a:spcPct val="0"/>
              </a:spcBef>
              <a:spcAft>
                <a:spcPct val="0"/>
              </a:spcAft>
              <a:defRPr/>
            </a:pPr>
            <a:r>
              <a:rPr lang="en-US" sz="2000" b="1" dirty="0">
                <a:solidFill>
                  <a:srgbClr val="FFFFFF"/>
                </a:solidFill>
                <a:ea typeface="Times New Roman" pitchFamily="18" charset="0"/>
              </a:rPr>
              <a:t>Time-scaled Diagram</a:t>
            </a:r>
            <a:endParaRPr lang="en-US" sz="2000" b="1" dirty="0">
              <a:solidFill>
                <a:srgbClr val="FFFFFF"/>
              </a:solidFill>
            </a:endParaRPr>
          </a:p>
        </p:txBody>
      </p:sp>
      <p:graphicFrame>
        <p:nvGraphicFramePr>
          <p:cNvPr id="9" name="Table 8"/>
          <p:cNvGraphicFramePr>
            <a:graphicFrameLocks noGrp="1"/>
          </p:cNvGraphicFramePr>
          <p:nvPr/>
        </p:nvGraphicFramePr>
        <p:xfrm>
          <a:off x="1295400" y="5121275"/>
          <a:ext cx="7010400" cy="822960"/>
        </p:xfrm>
        <a:graphic>
          <a:graphicData uri="http://schemas.openxmlformats.org/drawingml/2006/table">
            <a:tbl>
              <a:tblPr/>
              <a:tblGrid>
                <a:gridCol w="1460500">
                  <a:extLst>
                    <a:ext uri="{9D8B030D-6E8A-4147-A177-3AD203B41FA5}">
                      <a16:colId xmlns:a16="http://schemas.microsoft.com/office/drawing/2014/main" val="20000"/>
                    </a:ext>
                  </a:extLst>
                </a:gridCol>
                <a:gridCol w="581025">
                  <a:extLst>
                    <a:ext uri="{9D8B030D-6E8A-4147-A177-3AD203B41FA5}">
                      <a16:colId xmlns:a16="http://schemas.microsoft.com/office/drawing/2014/main" val="20001"/>
                    </a:ext>
                  </a:extLst>
                </a:gridCol>
                <a:gridCol w="568325">
                  <a:extLst>
                    <a:ext uri="{9D8B030D-6E8A-4147-A177-3AD203B41FA5}">
                      <a16:colId xmlns:a16="http://schemas.microsoft.com/office/drawing/2014/main" val="20002"/>
                    </a:ext>
                  </a:extLst>
                </a:gridCol>
                <a:gridCol w="569913">
                  <a:extLst>
                    <a:ext uri="{9D8B030D-6E8A-4147-A177-3AD203B41FA5}">
                      <a16:colId xmlns:a16="http://schemas.microsoft.com/office/drawing/2014/main" val="20003"/>
                    </a:ext>
                  </a:extLst>
                </a:gridCol>
                <a:gridCol w="581025">
                  <a:extLst>
                    <a:ext uri="{9D8B030D-6E8A-4147-A177-3AD203B41FA5}">
                      <a16:colId xmlns:a16="http://schemas.microsoft.com/office/drawing/2014/main" val="20004"/>
                    </a:ext>
                  </a:extLst>
                </a:gridCol>
                <a:gridCol w="557212">
                  <a:extLst>
                    <a:ext uri="{9D8B030D-6E8A-4147-A177-3AD203B41FA5}">
                      <a16:colId xmlns:a16="http://schemas.microsoft.com/office/drawing/2014/main" val="20005"/>
                    </a:ext>
                  </a:extLst>
                </a:gridCol>
                <a:gridCol w="546100">
                  <a:extLst>
                    <a:ext uri="{9D8B030D-6E8A-4147-A177-3AD203B41FA5}">
                      <a16:colId xmlns:a16="http://schemas.microsoft.com/office/drawing/2014/main" val="20006"/>
                    </a:ext>
                  </a:extLst>
                </a:gridCol>
                <a:gridCol w="581025">
                  <a:extLst>
                    <a:ext uri="{9D8B030D-6E8A-4147-A177-3AD203B41FA5}">
                      <a16:colId xmlns:a16="http://schemas.microsoft.com/office/drawing/2014/main" val="20007"/>
                    </a:ext>
                  </a:extLst>
                </a:gridCol>
                <a:gridCol w="581025">
                  <a:extLst>
                    <a:ext uri="{9D8B030D-6E8A-4147-A177-3AD203B41FA5}">
                      <a16:colId xmlns:a16="http://schemas.microsoft.com/office/drawing/2014/main" val="20008"/>
                    </a:ext>
                  </a:extLst>
                </a:gridCol>
                <a:gridCol w="498475">
                  <a:extLst>
                    <a:ext uri="{9D8B030D-6E8A-4147-A177-3AD203B41FA5}">
                      <a16:colId xmlns:a16="http://schemas.microsoft.com/office/drawing/2014/main" val="20009"/>
                    </a:ext>
                  </a:extLst>
                </a:gridCol>
                <a:gridCol w="485775">
                  <a:extLst>
                    <a:ext uri="{9D8B030D-6E8A-4147-A177-3AD203B41FA5}">
                      <a16:colId xmlns:a16="http://schemas.microsoft.com/office/drawing/2014/main" val="20010"/>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Activity</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B</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C</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F</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H</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Times New Roman" pitchFamily="18" charset="0"/>
                          <a:cs typeface="Arial" charset="0"/>
                        </a:rPr>
                        <a:t>J</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ea typeface="Times New Roman" pitchFamily="18" charset="0"/>
                          <a:cs typeface="Arial" charset="0"/>
                        </a:rPr>
                        <a:t>Total float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ea typeface="Times New Roman" pitchFamily="18" charset="0"/>
                          <a:cs typeface="Arial" charset="0"/>
                        </a:rPr>
                        <a:t>Free float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F9BD"/>
                    </a:solidFill>
                  </a:tcPr>
                </a:tc>
                <a:extLst>
                  <a:ext uri="{0D108BD9-81ED-4DB2-BD59-A6C34878D82A}">
                    <a16:rowId xmlns:a16="http://schemas.microsoft.com/office/drawing/2014/main" val="10002"/>
                  </a:ext>
                </a:extLst>
              </a:tr>
            </a:tbl>
          </a:graphicData>
        </a:graphic>
      </p:graphicFrame>
      <p:sp>
        <p:nvSpPr>
          <p:cNvPr id="13" name="Rectangle 1"/>
          <p:cNvSpPr>
            <a:spLocks noChangeArrowheads="1"/>
          </p:cNvSpPr>
          <p:nvPr/>
        </p:nvSpPr>
        <p:spPr bwMode="auto">
          <a:xfrm>
            <a:off x="1295400" y="4419600"/>
            <a:ext cx="5257800" cy="615950"/>
          </a:xfrm>
          <a:prstGeom prst="rect">
            <a:avLst/>
          </a:prstGeom>
          <a:solidFill>
            <a:srgbClr val="F8F9BD"/>
          </a:solidFill>
          <a:ln w="9525" cap="flat" cmpd="sng">
            <a:solidFill>
              <a:schemeClr val="accent6"/>
            </a:solidFill>
            <a:prstDash val="solid"/>
            <a:miter lim="800000"/>
            <a:headEnd/>
            <a:tailEnd/>
          </a:ln>
          <a:effectLst/>
        </p:spPr>
        <p:txBody>
          <a:bodyPr lIns="0" tIns="0" rIns="0" bIns="0" anchor="ctr">
            <a:spAutoFit/>
          </a:bodyPr>
          <a:lstStyle/>
          <a:p>
            <a:pPr marL="363538" indent="-363538" eaLnBrk="0" fontAlgn="base" hangingPunct="0">
              <a:spcBef>
                <a:spcPct val="0"/>
              </a:spcBef>
              <a:spcAft>
                <a:spcPct val="0"/>
              </a:spcAft>
              <a:buClr>
                <a:srgbClr val="FF0000"/>
              </a:buClr>
              <a:buFont typeface="Wingdings" pitchFamily="2" charset="2"/>
              <a:buChar char="Ø"/>
              <a:defRPr/>
            </a:pPr>
            <a:r>
              <a:rPr lang="en-US" sz="2000" dirty="0">
                <a:solidFill>
                  <a:srgbClr val="000000"/>
                </a:solidFill>
                <a:ea typeface="Times New Roman" pitchFamily="18" charset="0"/>
              </a:rPr>
              <a:t>Project completion time = </a:t>
            </a:r>
            <a:r>
              <a:rPr lang="en-US" sz="2000" b="1" dirty="0">
                <a:solidFill>
                  <a:srgbClr val="000000"/>
                </a:solidFill>
                <a:ea typeface="Times New Roman" pitchFamily="18" charset="0"/>
              </a:rPr>
              <a:t>18</a:t>
            </a:r>
            <a:r>
              <a:rPr lang="en-US" sz="2000" dirty="0">
                <a:solidFill>
                  <a:srgbClr val="000000"/>
                </a:solidFill>
                <a:ea typeface="Times New Roman" pitchFamily="18" charset="0"/>
              </a:rPr>
              <a:t> working days</a:t>
            </a:r>
          </a:p>
          <a:p>
            <a:pPr marL="363538" indent="-363538" eaLnBrk="0" fontAlgn="base" hangingPunct="0">
              <a:spcBef>
                <a:spcPct val="0"/>
              </a:spcBef>
              <a:spcAft>
                <a:spcPct val="0"/>
              </a:spcAft>
              <a:buClr>
                <a:srgbClr val="FF0000"/>
              </a:buClr>
              <a:buFont typeface="Wingdings" pitchFamily="2" charset="2"/>
              <a:buChar char="Ø"/>
              <a:defRPr/>
            </a:pPr>
            <a:r>
              <a:rPr lang="en-US" sz="2000" dirty="0">
                <a:solidFill>
                  <a:srgbClr val="000000"/>
                </a:solidFill>
              </a:rPr>
              <a:t>Critical Path: A, D, F, I J.</a:t>
            </a:r>
          </a:p>
        </p:txBody>
      </p:sp>
      <p:graphicFrame>
        <p:nvGraphicFramePr>
          <p:cNvPr id="10" name="Table 9"/>
          <p:cNvGraphicFramePr>
            <a:graphicFrameLocks noGrp="1"/>
          </p:cNvGraphicFramePr>
          <p:nvPr>
            <p:extLst>
              <p:ext uri="{D42A27DB-BD31-4B8C-83A1-F6EECF244321}">
                <p14:modId xmlns:p14="http://schemas.microsoft.com/office/powerpoint/2010/main" val="459466902"/>
              </p:ext>
            </p:extLst>
          </p:nvPr>
        </p:nvGraphicFramePr>
        <p:xfrm>
          <a:off x="304800" y="1676400"/>
          <a:ext cx="7086592" cy="2666996"/>
        </p:xfrm>
        <a:graphic>
          <a:graphicData uri="http://schemas.openxmlformats.org/drawingml/2006/table">
            <a:tbl>
              <a:tblPr/>
              <a:tblGrid>
                <a:gridCol w="392661">
                  <a:extLst>
                    <a:ext uri="{9D8B030D-6E8A-4147-A177-3AD203B41FA5}">
                      <a16:colId xmlns:a16="http://schemas.microsoft.com/office/drawing/2014/main" val="20000"/>
                    </a:ext>
                  </a:extLst>
                </a:gridCol>
                <a:gridCol w="393380">
                  <a:extLst>
                    <a:ext uri="{9D8B030D-6E8A-4147-A177-3AD203B41FA5}">
                      <a16:colId xmlns:a16="http://schemas.microsoft.com/office/drawing/2014/main" val="20001"/>
                    </a:ext>
                  </a:extLst>
                </a:gridCol>
                <a:gridCol w="393380">
                  <a:extLst>
                    <a:ext uri="{9D8B030D-6E8A-4147-A177-3AD203B41FA5}">
                      <a16:colId xmlns:a16="http://schemas.microsoft.com/office/drawing/2014/main" val="20002"/>
                    </a:ext>
                  </a:extLst>
                </a:gridCol>
                <a:gridCol w="393380">
                  <a:extLst>
                    <a:ext uri="{9D8B030D-6E8A-4147-A177-3AD203B41FA5}">
                      <a16:colId xmlns:a16="http://schemas.microsoft.com/office/drawing/2014/main" val="20003"/>
                    </a:ext>
                  </a:extLst>
                </a:gridCol>
                <a:gridCol w="393380">
                  <a:extLst>
                    <a:ext uri="{9D8B030D-6E8A-4147-A177-3AD203B41FA5}">
                      <a16:colId xmlns:a16="http://schemas.microsoft.com/office/drawing/2014/main" val="20004"/>
                    </a:ext>
                  </a:extLst>
                </a:gridCol>
                <a:gridCol w="393380">
                  <a:extLst>
                    <a:ext uri="{9D8B030D-6E8A-4147-A177-3AD203B41FA5}">
                      <a16:colId xmlns:a16="http://schemas.microsoft.com/office/drawing/2014/main" val="20005"/>
                    </a:ext>
                  </a:extLst>
                </a:gridCol>
                <a:gridCol w="393380">
                  <a:extLst>
                    <a:ext uri="{9D8B030D-6E8A-4147-A177-3AD203B41FA5}">
                      <a16:colId xmlns:a16="http://schemas.microsoft.com/office/drawing/2014/main" val="20006"/>
                    </a:ext>
                  </a:extLst>
                </a:gridCol>
                <a:gridCol w="393380">
                  <a:extLst>
                    <a:ext uri="{9D8B030D-6E8A-4147-A177-3AD203B41FA5}">
                      <a16:colId xmlns:a16="http://schemas.microsoft.com/office/drawing/2014/main" val="20007"/>
                    </a:ext>
                  </a:extLst>
                </a:gridCol>
                <a:gridCol w="394099">
                  <a:extLst>
                    <a:ext uri="{9D8B030D-6E8A-4147-A177-3AD203B41FA5}">
                      <a16:colId xmlns:a16="http://schemas.microsoft.com/office/drawing/2014/main" val="20008"/>
                    </a:ext>
                  </a:extLst>
                </a:gridCol>
                <a:gridCol w="393380">
                  <a:extLst>
                    <a:ext uri="{9D8B030D-6E8A-4147-A177-3AD203B41FA5}">
                      <a16:colId xmlns:a16="http://schemas.microsoft.com/office/drawing/2014/main" val="20009"/>
                    </a:ext>
                  </a:extLst>
                </a:gridCol>
                <a:gridCol w="394099">
                  <a:extLst>
                    <a:ext uri="{9D8B030D-6E8A-4147-A177-3AD203B41FA5}">
                      <a16:colId xmlns:a16="http://schemas.microsoft.com/office/drawing/2014/main" val="20010"/>
                    </a:ext>
                  </a:extLst>
                </a:gridCol>
                <a:gridCol w="394099">
                  <a:extLst>
                    <a:ext uri="{9D8B030D-6E8A-4147-A177-3AD203B41FA5}">
                      <a16:colId xmlns:a16="http://schemas.microsoft.com/office/drawing/2014/main" val="20011"/>
                    </a:ext>
                  </a:extLst>
                </a:gridCol>
                <a:gridCol w="394099">
                  <a:extLst>
                    <a:ext uri="{9D8B030D-6E8A-4147-A177-3AD203B41FA5}">
                      <a16:colId xmlns:a16="http://schemas.microsoft.com/office/drawing/2014/main" val="20012"/>
                    </a:ext>
                  </a:extLst>
                </a:gridCol>
                <a:gridCol w="394099">
                  <a:extLst>
                    <a:ext uri="{9D8B030D-6E8A-4147-A177-3AD203B41FA5}">
                      <a16:colId xmlns:a16="http://schemas.microsoft.com/office/drawing/2014/main" val="20013"/>
                    </a:ext>
                  </a:extLst>
                </a:gridCol>
                <a:gridCol w="394099">
                  <a:extLst>
                    <a:ext uri="{9D8B030D-6E8A-4147-A177-3AD203B41FA5}">
                      <a16:colId xmlns:a16="http://schemas.microsoft.com/office/drawing/2014/main" val="20014"/>
                    </a:ext>
                  </a:extLst>
                </a:gridCol>
                <a:gridCol w="394099">
                  <a:extLst>
                    <a:ext uri="{9D8B030D-6E8A-4147-A177-3AD203B41FA5}">
                      <a16:colId xmlns:a16="http://schemas.microsoft.com/office/drawing/2014/main" val="20015"/>
                    </a:ext>
                  </a:extLst>
                </a:gridCol>
                <a:gridCol w="394099">
                  <a:extLst>
                    <a:ext uri="{9D8B030D-6E8A-4147-A177-3AD203B41FA5}">
                      <a16:colId xmlns:a16="http://schemas.microsoft.com/office/drawing/2014/main" val="20016"/>
                    </a:ext>
                  </a:extLst>
                </a:gridCol>
                <a:gridCol w="394099">
                  <a:extLst>
                    <a:ext uri="{9D8B030D-6E8A-4147-A177-3AD203B41FA5}">
                      <a16:colId xmlns:a16="http://schemas.microsoft.com/office/drawing/2014/main" val="20017"/>
                    </a:ext>
                  </a:extLst>
                </a:gridCol>
              </a:tblGrid>
              <a:tr h="247750">
                <a:tc gridSpan="2">
                  <a:txBody>
                    <a:bodyPr/>
                    <a:lstStyle/>
                    <a:p>
                      <a:pPr algn="l" rtl="0">
                        <a:spcAft>
                          <a:spcPts val="0"/>
                        </a:spcAft>
                      </a:pPr>
                      <a:endParaRPr lang="en-US" sz="1200" dirty="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gridSpan="3">
                  <a:txBody>
                    <a:bodyPr/>
                    <a:lstStyle/>
                    <a:p>
                      <a:pPr algn="ctr" rtl="0">
                        <a:spcAft>
                          <a:spcPts val="0"/>
                        </a:spcAft>
                      </a:pPr>
                      <a:endParaRPr lang="en-US" sz="1200" dirty="0">
                        <a:latin typeface="Times New Roman"/>
                        <a:ea typeface="Times New Roman"/>
                        <a:cs typeface="Arial"/>
                      </a:endParaRPr>
                    </a:p>
                  </a:txBody>
                  <a:tcPr marL="66812" marR="66812" marT="0" marB="0">
                    <a:lnL>
                      <a:noFill/>
                    </a:lnL>
                    <a:lnR>
                      <a:noFill/>
                    </a:lnR>
                    <a:lnT>
                      <a:noFill/>
                    </a:lnT>
                    <a:lnB>
                      <a:noFill/>
                    </a:lnB>
                  </a:tcPr>
                </a:tc>
                <a:tc hMerge="1">
                  <a:txBody>
                    <a:bodyPr/>
                    <a:lstStyle/>
                    <a:p>
                      <a:endParaRPr lang="en-US"/>
                    </a:p>
                  </a:txBody>
                  <a:tcPr/>
                </a:tc>
                <a:tc hMerge="1">
                  <a:txBody>
                    <a:bodyPr/>
                    <a:lstStyle/>
                    <a:p>
                      <a:endParaRPr lang="en-US"/>
                    </a:p>
                  </a:txBody>
                  <a:tcPr/>
                </a:tc>
                <a:tc rowSpan="2">
                  <a:txBody>
                    <a:bodyPr/>
                    <a:lstStyle/>
                    <a:p>
                      <a:pPr algn="ctr" rtl="0">
                        <a:spcAft>
                          <a:spcPts val="0"/>
                        </a:spcAft>
                      </a:pPr>
                      <a:endParaRPr lang="en-US" sz="1200" dirty="0">
                        <a:latin typeface="Times New Roman"/>
                        <a:ea typeface="Times New Roman"/>
                        <a:cs typeface="Arial"/>
                      </a:endParaRPr>
                    </a:p>
                  </a:txBody>
                  <a:tcPr marL="66812" marR="66812" marT="0" marB="0">
                    <a:lnL>
                      <a:noFill/>
                    </a:lnL>
                    <a:lnR>
                      <a:noFill/>
                    </a:lnR>
                    <a:lnT>
                      <a:noFill/>
                    </a:lnT>
                    <a:lnB w="12700" cap="flat" cmpd="sng" algn="ctr">
                      <a:solidFill>
                        <a:srgbClr val="000000"/>
                      </a:solidFill>
                      <a:prstDash val="dash"/>
                      <a:round/>
                      <a:headEnd type="none" w="med" len="med"/>
                      <a:tailEnd type="none" w="med" len="med"/>
                    </a:lnB>
                  </a:tcPr>
                </a:tc>
                <a:tc gridSpan="2">
                  <a:txBody>
                    <a:bodyPr/>
                    <a:lstStyle/>
                    <a:p>
                      <a:pPr algn="ctr" rtl="0">
                        <a:spcAft>
                          <a:spcPts val="0"/>
                        </a:spcAft>
                      </a:pPr>
                      <a:endParaRPr lang="en-US" sz="1200" dirty="0">
                        <a:latin typeface="Times New Roman"/>
                        <a:ea typeface="Times New Roman"/>
                        <a:cs typeface="Arial"/>
                      </a:endParaRPr>
                    </a:p>
                  </a:txBody>
                  <a:tcPr marL="66812" marR="66812" marT="0" marB="0">
                    <a:lnL>
                      <a:noFill/>
                    </a:lnL>
                    <a:lnR>
                      <a:noFill/>
                    </a:lnR>
                    <a:lnT>
                      <a:noFill/>
                    </a:lnT>
                    <a:lnB>
                      <a:noFill/>
                    </a:lnB>
                  </a:tcPr>
                </a:tc>
                <a:tc hMerge="1">
                  <a:txBody>
                    <a:bodyPr/>
                    <a:lstStyle/>
                    <a:p>
                      <a:endParaRPr lang="en-US"/>
                    </a:p>
                  </a:txBody>
                  <a:tcPr/>
                </a:tc>
                <a:tc gridSpan="3">
                  <a:txBody>
                    <a:bodyPr/>
                    <a:lstStyle/>
                    <a:p>
                      <a:pPr algn="ctr" rtl="0">
                        <a:spcAft>
                          <a:spcPts val="0"/>
                        </a:spcAft>
                      </a:pPr>
                      <a:endParaRPr lang="en-US" sz="1200" dirty="0">
                        <a:latin typeface="Times New Roman"/>
                        <a:ea typeface="Times New Roman"/>
                        <a:cs typeface="Arial"/>
                      </a:endParaRPr>
                    </a:p>
                  </a:txBody>
                  <a:tcPr marL="66812" marR="66812" marT="0" marB="0">
                    <a:lnL>
                      <a:noFill/>
                    </a:lnL>
                    <a:lnR>
                      <a:noFill/>
                    </a:lnR>
                    <a:lnT>
                      <a:noFill/>
                    </a:lnT>
                    <a:lnB>
                      <a:noFill/>
                    </a:lnB>
                  </a:tcPr>
                </a:tc>
                <a:tc hMerge="1">
                  <a:txBody>
                    <a:bodyPr/>
                    <a:lstStyle/>
                    <a:p>
                      <a:endParaRPr lang="en-US"/>
                    </a:p>
                  </a:txBody>
                  <a:tcPr/>
                </a:tc>
                <a:tc hMerge="1">
                  <a:txBody>
                    <a:bodyPr/>
                    <a:lstStyle/>
                    <a:p>
                      <a:endParaRPr lang="en-US"/>
                    </a:p>
                  </a:txBody>
                  <a:tcPr/>
                </a:tc>
                <a:tc rowSpan="2">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a:noFill/>
                    </a:lnT>
                    <a:lnB w="12700" cap="flat" cmpd="sng" algn="ctr">
                      <a:solidFill>
                        <a:srgbClr val="000000"/>
                      </a:solidFill>
                      <a:prstDash val="dash"/>
                      <a:round/>
                      <a:headEnd type="none" w="med" len="med"/>
                      <a:tailEnd type="none" w="med" len="med"/>
                    </a:lnB>
                  </a:tcPr>
                </a:tc>
                <a:tc rowSpan="2">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a:noFill/>
                    </a:lnT>
                    <a:lnB w="12700" cap="flat" cmpd="sng" algn="ctr">
                      <a:solidFill>
                        <a:srgbClr val="000000"/>
                      </a:solidFill>
                      <a:prstDash val="dash"/>
                      <a:round/>
                      <a:headEnd type="none" w="med" len="med"/>
                      <a:tailEnd type="none" w="med" len="med"/>
                    </a:lnB>
                  </a:tcPr>
                </a:tc>
                <a:tc rowSpan="2">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a:noFill/>
                    </a:lnT>
                    <a:lnB w="12700" cap="flat" cmpd="sng" algn="ctr">
                      <a:solidFill>
                        <a:srgbClr val="000000"/>
                      </a:solidFill>
                      <a:prstDash val="dash"/>
                      <a:round/>
                      <a:headEnd type="none" w="med" len="med"/>
                      <a:tailEnd type="none" w="med" len="med"/>
                    </a:lnB>
                  </a:tcPr>
                </a:tc>
                <a:tc rowSpan="2">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a:noFill/>
                    </a:lnT>
                    <a:lnB w="12700" cap="flat" cmpd="sng" algn="ctr">
                      <a:solidFill>
                        <a:srgbClr val="000000"/>
                      </a:solidFill>
                      <a:prstDash val="dash"/>
                      <a:round/>
                      <a:headEnd type="none" w="med" len="med"/>
                      <a:tailEnd type="none" w="med" len="med"/>
                    </a:lnB>
                  </a:tcPr>
                </a:tc>
                <a:tc rowSpan="2">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a:noFill/>
                    </a:lnT>
                    <a:lnB w="12700" cap="flat" cmpd="sng" algn="ctr">
                      <a:solidFill>
                        <a:srgbClr val="000000"/>
                      </a:solidFill>
                      <a:prstDash val="dash"/>
                      <a:round/>
                      <a:headEnd type="none" w="med" len="med"/>
                      <a:tailEnd type="none" w="med" len="med"/>
                    </a:lnB>
                  </a:tcPr>
                </a:tc>
                <a:tc rowSpan="2">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a:noFill/>
                    </a:lnT>
                    <a:lnB>
                      <a:noFill/>
                    </a:lnB>
                  </a:tcPr>
                </a:tc>
                <a:tc rowSpan="2">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a:noFill/>
                    </a:lnT>
                    <a:lnB>
                      <a:noFill/>
                    </a:lnB>
                  </a:tcPr>
                </a:tc>
                <a:extLst>
                  <a:ext uri="{0D108BD9-81ED-4DB2-BD59-A6C34878D82A}">
                    <a16:rowId xmlns:a16="http://schemas.microsoft.com/office/drawing/2014/main" val="10000"/>
                  </a:ext>
                </a:extLst>
              </a:tr>
              <a:tr h="247750">
                <a:tc gridSpan="2">
                  <a:txBody>
                    <a:bodyPr/>
                    <a:lstStyle/>
                    <a:p>
                      <a:pPr algn="l"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a:ea typeface="Times New Roman"/>
                          <a:cs typeface="Arial"/>
                        </a:rPr>
                        <a:t>B</a:t>
                      </a:r>
                      <a:endParaRPr lang="en-US" sz="1200" dirty="0">
                        <a:latin typeface="Times New Roman"/>
                        <a:ea typeface="Times New Roman"/>
                        <a:cs typeface="Arial"/>
                      </a:endParaRPr>
                    </a:p>
                  </a:txBody>
                  <a:tcPr marL="66812" marR="66812"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v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a:ea typeface="Times New Roman"/>
                          <a:cs typeface="Arial"/>
                        </a:rPr>
                        <a:t>E</a:t>
                      </a:r>
                      <a:endParaRPr lang="en-US" sz="1200" dirty="0">
                        <a:latin typeface="Times New Roman"/>
                        <a:ea typeface="Times New Roman"/>
                        <a:cs typeface="Arial"/>
                      </a:endParaRPr>
                    </a:p>
                  </a:txBody>
                  <a:tcPr marL="66812" marR="66812"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3">
                  <a:txBody>
                    <a:bodyPr/>
                    <a:lstStyle/>
                    <a:p>
                      <a:pPr algn="ctr" rtl="0">
                        <a:spcAft>
                          <a:spcPts val="0"/>
                        </a:spcAft>
                      </a:pPr>
                      <a:r>
                        <a:rPr lang="en-US" sz="1200" b="1" dirty="0">
                          <a:latin typeface="Times New Roman"/>
                          <a:ea typeface="Times New Roman"/>
                          <a:cs typeface="Arial"/>
                        </a:rPr>
                        <a:t>G</a:t>
                      </a:r>
                      <a:endParaRPr lang="en-US" sz="1200" dirty="0">
                        <a:latin typeface="Times New Roman"/>
                        <a:ea typeface="Times New Roman"/>
                        <a:cs typeface="Arial"/>
                      </a:endParaRPr>
                    </a:p>
                  </a:txBody>
                  <a:tcPr marL="66812" marR="66812"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47750">
                <a:tc gridSpan="2">
                  <a:txBody>
                    <a:bodyPr/>
                    <a:lstStyle/>
                    <a:p>
                      <a:pPr algn="l"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4">
                  <a:txBody>
                    <a:bodyPr/>
                    <a:lstStyle/>
                    <a:p>
                      <a:pPr algn="ctr"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w="38100" cap="flat" cmpd="sng" algn="ctr">
                      <a:solidFill>
                        <a:srgbClr val="000000"/>
                      </a:solidFill>
                      <a:prstDash val="solid"/>
                      <a:round/>
                      <a:headEnd type="none" w="med" len="med"/>
                      <a:tailEnd type="none" w="med" len="med"/>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w="38100" cap="flat" cmpd="sng" algn="ctr">
                      <a:solidFill>
                        <a:srgbClr val="000000"/>
                      </a:solidFill>
                      <a:prstDash val="solid"/>
                      <a:round/>
                      <a:headEnd type="none" w="med" len="med"/>
                      <a:tailEnd type="none" w="med" len="med"/>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w="38100" cap="flat" cmpd="sng" algn="ctr">
                      <a:solidFill>
                        <a:srgbClr val="000000"/>
                      </a:solidFill>
                      <a:prstDash val="solid"/>
                      <a:round/>
                      <a:headEnd type="none" w="med" len="med"/>
                      <a:tailEnd type="none" w="med" len="med"/>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w="38100" cap="flat" cmpd="sng" algn="ctr">
                      <a:solidFill>
                        <a:srgbClr val="000000"/>
                      </a:solidFill>
                      <a:prstDash val="solid"/>
                      <a:round/>
                      <a:headEnd type="none" w="med" len="med"/>
                      <a:tailEnd type="none" w="med" len="med"/>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w="12700" cap="flat" cmpd="sng" algn="ctr">
                      <a:solidFill>
                        <a:srgbClr val="000000"/>
                      </a:solidFill>
                      <a:prstDash val="dash"/>
                      <a:round/>
                      <a:headEnd type="none" w="med" len="med"/>
                      <a:tailEnd type="none" w="med" len="med"/>
                    </a:lnT>
                    <a:lnB>
                      <a:noFill/>
                    </a:lnB>
                  </a:tcPr>
                </a:tc>
                <a:tc gridSpan="2">
                  <a:txBody>
                    <a:bodyPr/>
                    <a:lstStyle/>
                    <a:p>
                      <a:pPr algn="ctr" rtl="0">
                        <a:spcAft>
                          <a:spcPts val="0"/>
                        </a:spcAft>
                      </a:pPr>
                      <a:endParaRPr lang="en-US" sz="1200">
                        <a:latin typeface="Times New Roman"/>
                        <a:ea typeface="Times New Roman"/>
                        <a:cs typeface="Arial"/>
                      </a:endParaRPr>
                    </a:p>
                  </a:txBody>
                  <a:tcPr marL="66812" marR="66812" marT="0" marB="0">
                    <a:lnL>
                      <a:noFill/>
                    </a:lnL>
                    <a:lnR>
                      <a:noFill/>
                    </a:lnR>
                    <a:lnT w="12700" cap="flat" cmpd="sng" algn="ctr">
                      <a:solidFill>
                        <a:srgbClr val="000000"/>
                      </a:solidFill>
                      <a:prstDash val="dash"/>
                      <a:round/>
                      <a:headEnd type="none" w="med" len="med"/>
                      <a:tailEnd type="none" w="med" len="med"/>
                    </a:lnT>
                    <a:lnB>
                      <a:noFill/>
                    </a:lnB>
                  </a:tcPr>
                </a:tc>
                <a:tc hMerge="1">
                  <a:txBody>
                    <a:bodyPr/>
                    <a:lstStyle/>
                    <a:p>
                      <a:endParaRPr lang="en-US"/>
                    </a:p>
                  </a:txBody>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w="12700" cap="flat" cmpd="sng" algn="ctr">
                      <a:solidFill>
                        <a:srgbClr val="000000"/>
                      </a:solidFill>
                      <a:prstDash val="dash"/>
                      <a:round/>
                      <a:headEnd type="none" w="med" len="med"/>
                      <a:tailEnd type="none" w="med" len="med"/>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a:noFill/>
                    </a:lnT>
                    <a:lnB>
                      <a:noFill/>
                    </a:lnB>
                  </a:tcPr>
                </a:tc>
                <a:extLst>
                  <a:ext uri="{0D108BD9-81ED-4DB2-BD59-A6C34878D82A}">
                    <a16:rowId xmlns:a16="http://schemas.microsoft.com/office/drawing/2014/main" val="10002"/>
                  </a:ext>
                </a:extLst>
              </a:tr>
              <a:tr h="247750">
                <a:tc gridSpan="2">
                  <a:txBody>
                    <a:bodyPr/>
                    <a:lstStyle/>
                    <a:p>
                      <a:pPr algn="l"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4">
                  <a:txBody>
                    <a:bodyPr/>
                    <a:lstStyle/>
                    <a:p>
                      <a:pPr algn="ctr"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dash"/>
                      <a:round/>
                      <a:headEnd type="none" w="med" len="med"/>
                      <a:tailEnd type="none" w="med" len="med"/>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a:noFill/>
                    </a:lnT>
                    <a:lnB w="12700" cap="flat" cmpd="sng" algn="ctr">
                      <a:solidFill>
                        <a:srgbClr val="000000"/>
                      </a:solidFill>
                      <a:prstDash val="dash"/>
                      <a:round/>
                      <a:headEnd type="none" w="med" len="med"/>
                      <a:tailEnd type="none" w="med" len="med"/>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a:noFill/>
                    </a:lnT>
                    <a:lnB w="12700" cap="flat" cmpd="sng" algn="ctr">
                      <a:solidFill>
                        <a:srgbClr val="000000"/>
                      </a:solidFill>
                      <a:prstDash val="dash"/>
                      <a:round/>
                      <a:headEnd type="none" w="med" len="med"/>
                      <a:tailEnd type="none" w="med" len="med"/>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a:noFill/>
                    </a:lnT>
                    <a:lnB w="12700" cap="flat" cmpd="sng" algn="ctr">
                      <a:solidFill>
                        <a:srgbClr val="000000"/>
                      </a:solidFill>
                      <a:prstDash val="dash"/>
                      <a:round/>
                      <a:headEnd type="none" w="med" len="med"/>
                      <a:tailEnd type="none" w="med" len="med"/>
                    </a:lnB>
                  </a:tcPr>
                </a:tc>
                <a:tc gridSpan="2">
                  <a:txBody>
                    <a:bodyPr/>
                    <a:lstStyle/>
                    <a:p>
                      <a:pPr algn="ctr" rtl="0">
                        <a:spcAft>
                          <a:spcPts val="0"/>
                        </a:spcAft>
                      </a:pPr>
                      <a:r>
                        <a:rPr lang="en-US" sz="1200" b="1">
                          <a:latin typeface="Times New Roman"/>
                          <a:ea typeface="Times New Roman"/>
                          <a:cs typeface="Arial"/>
                        </a:rPr>
                        <a:t>H</a:t>
                      </a:r>
                      <a:endParaRPr lang="en-US" sz="1200">
                        <a:latin typeface="Times New Roman"/>
                        <a:ea typeface="Times New Roman"/>
                        <a:cs typeface="Arial"/>
                      </a:endParaRPr>
                    </a:p>
                  </a:txBody>
                  <a:tcPr marL="66812" marR="66812" marT="0" marB="0">
                    <a:lnL>
                      <a:noFill/>
                    </a:lnL>
                    <a:lnR>
                      <a:noFill/>
                    </a:lnR>
                    <a:lnT>
                      <a:noFill/>
                    </a:lnT>
                    <a:lnB w="381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rtl="0">
                        <a:spcAft>
                          <a:spcPts val="0"/>
                        </a:spcAft>
                      </a:pPr>
                      <a:endParaRPr lang="en-US" sz="1200" dirty="0">
                        <a:latin typeface="Times New Roman"/>
                        <a:ea typeface="Times New Roman"/>
                        <a:cs typeface="Arial"/>
                      </a:endParaRPr>
                    </a:p>
                  </a:txBody>
                  <a:tcPr marL="66812" marR="66812"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tcPr>
                </a:tc>
                <a:tc hMerge="1">
                  <a:txBody>
                    <a:bodyPr/>
                    <a:lstStyle/>
                    <a:p>
                      <a:endParaRPr lang="en-US"/>
                    </a:p>
                  </a:txBody>
                  <a:tcPr/>
                </a:tc>
                <a:tc rowSpan="2">
                  <a:txBody>
                    <a:bodyPr/>
                    <a:lstStyle/>
                    <a:p>
                      <a:pPr algn="l"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a:noFill/>
                    </a:lnT>
                    <a:lnB>
                      <a:noFill/>
                    </a:lnB>
                  </a:tcPr>
                </a:tc>
                <a:tc rowSpan="2">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a:noFill/>
                    </a:lnT>
                    <a:lnB>
                      <a:noFill/>
                    </a:lnB>
                  </a:tcPr>
                </a:tc>
                <a:extLst>
                  <a:ext uri="{0D108BD9-81ED-4DB2-BD59-A6C34878D82A}">
                    <a16:rowId xmlns:a16="http://schemas.microsoft.com/office/drawing/2014/main" val="10003"/>
                  </a:ext>
                </a:extLst>
              </a:tr>
              <a:tr h="247750">
                <a:tc gridSpan="2">
                  <a:txBody>
                    <a:bodyPr/>
                    <a:lstStyle/>
                    <a:p>
                      <a:pPr algn="l"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4">
                  <a:txBody>
                    <a:bodyPr/>
                    <a:lstStyle/>
                    <a:p>
                      <a:pPr algn="ctr" rtl="0">
                        <a:spcAft>
                          <a:spcPts val="0"/>
                        </a:spcAft>
                      </a:pPr>
                      <a:r>
                        <a:rPr lang="en-US" sz="1200" b="1">
                          <a:latin typeface="Times New Roman"/>
                          <a:ea typeface="Times New Roman"/>
                          <a:cs typeface="Arial"/>
                        </a:rPr>
                        <a:t>C</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381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dash"/>
                      <a:round/>
                      <a:headEnd type="none" w="med" len="med"/>
                      <a:tailEnd type="none" w="med" len="med"/>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a:noFill/>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w="12700" cap="flat" cmpd="sng" algn="ctr">
                      <a:solidFill>
                        <a:srgbClr val="000000"/>
                      </a:solidFill>
                      <a:prstDash val="dash"/>
                      <a:round/>
                      <a:headEnd type="none" w="med" len="med"/>
                      <a:tailEnd type="none" w="med" len="med"/>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w="12700" cap="flat" cmpd="sng" algn="ctr">
                      <a:solidFill>
                        <a:srgbClr val="000000"/>
                      </a:solidFill>
                      <a:prstDash val="dash"/>
                      <a:round/>
                      <a:headEnd type="none" w="med" len="med"/>
                      <a:tailEnd type="none" w="med" len="med"/>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a:noFill/>
                    </a:lnR>
                    <a:lnT w="12700" cap="flat" cmpd="sng" algn="ctr">
                      <a:solidFill>
                        <a:srgbClr val="000000"/>
                      </a:solidFill>
                      <a:prstDash val="dash"/>
                      <a:round/>
                      <a:headEnd type="none" w="med" len="med"/>
                      <a:tailEnd type="none" w="med" len="med"/>
                    </a:lnT>
                    <a:lnB>
                      <a:noFill/>
                    </a:lnB>
                  </a:tcPr>
                </a:tc>
                <a:tc>
                  <a:txBody>
                    <a:bodyPr/>
                    <a:lstStyle/>
                    <a:p>
                      <a:pPr algn="l" rtl="0">
                        <a:spcAft>
                          <a:spcPts val="0"/>
                        </a:spcAft>
                      </a:pPr>
                      <a:endParaRPr lang="en-US" sz="1200">
                        <a:latin typeface="Times New Roman"/>
                        <a:ea typeface="Times New Roman"/>
                        <a:cs typeface="Arial"/>
                      </a:endParaRPr>
                    </a:p>
                  </a:txBody>
                  <a:tcPr marL="66812" marR="6681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tcPr>
                </a:tc>
                <a:tc gridSpan="2">
                  <a:txBody>
                    <a:bodyPr/>
                    <a:lstStyle/>
                    <a:p>
                      <a:pPr algn="l"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w="381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gridSpan="2">
                  <a:txBody>
                    <a:bodyPr/>
                    <a:lstStyle/>
                    <a:p>
                      <a:pPr algn="l" rtl="0">
                        <a:spcAft>
                          <a:spcPts val="0"/>
                        </a:spcAft>
                      </a:pPr>
                      <a:endParaRPr lang="en-US" sz="1200">
                        <a:latin typeface="Times New Roman"/>
                        <a:ea typeface="Times New Roman"/>
                        <a:cs typeface="Arial"/>
                      </a:endParaRPr>
                    </a:p>
                  </a:txBody>
                  <a:tcPr marL="66812" marR="6681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tcPr>
                </a:tc>
                <a:tc h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247750">
                <a:tc gridSpan="2">
                  <a:txBody>
                    <a:bodyPr/>
                    <a:lstStyle/>
                    <a:p>
                      <a:pPr algn="ctr"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5">
                  <a:txBody>
                    <a:bodyPr/>
                    <a:lstStyle/>
                    <a:p>
                      <a:pPr algn="ctr"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10005"/>
                  </a:ext>
                </a:extLst>
              </a:tr>
              <a:tr h="247750">
                <a:tc gridSpan="2">
                  <a:txBody>
                    <a:bodyPr/>
                    <a:lstStyle/>
                    <a:p>
                      <a:pPr algn="ctr"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5">
                  <a:txBody>
                    <a:bodyPr/>
                    <a:lstStyle/>
                    <a:p>
                      <a:pPr algn="ctr"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rtl="0">
                        <a:spcAft>
                          <a:spcPts val="0"/>
                        </a:spcAft>
                      </a:pP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10006"/>
                  </a:ext>
                </a:extLst>
              </a:tr>
              <a:tr h="247750">
                <a:tc gridSpan="2">
                  <a:txBody>
                    <a:bodyPr/>
                    <a:lstStyle/>
                    <a:p>
                      <a:pPr algn="ctr" rtl="0">
                        <a:spcAft>
                          <a:spcPts val="0"/>
                        </a:spcAft>
                      </a:pPr>
                      <a:r>
                        <a:rPr lang="en-US" sz="1200" b="1">
                          <a:latin typeface="Times New Roman"/>
                          <a:ea typeface="Times New Roman"/>
                          <a:cs typeface="Arial"/>
                        </a:rPr>
                        <a:t>A</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381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5">
                  <a:txBody>
                    <a:bodyPr/>
                    <a:lstStyle/>
                    <a:p>
                      <a:pPr algn="ctr" rtl="0">
                        <a:spcAft>
                          <a:spcPts val="0"/>
                        </a:spcAft>
                      </a:pPr>
                      <a:r>
                        <a:rPr lang="en-US" sz="1200" b="1">
                          <a:latin typeface="Times New Roman"/>
                          <a:ea typeface="Times New Roman"/>
                          <a:cs typeface="Arial"/>
                        </a:rPr>
                        <a:t>D</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381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rtl="0">
                        <a:spcAft>
                          <a:spcPts val="0"/>
                        </a:spcAft>
                      </a:pPr>
                      <a:r>
                        <a:rPr lang="en-US" sz="1200" b="1">
                          <a:latin typeface="Times New Roman"/>
                          <a:ea typeface="Times New Roman"/>
                          <a:cs typeface="Arial"/>
                        </a:rPr>
                        <a:t>F</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381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rtl="0">
                        <a:spcAft>
                          <a:spcPts val="0"/>
                        </a:spcAft>
                      </a:pPr>
                      <a:r>
                        <a:rPr lang="en-US" sz="1200" b="1">
                          <a:latin typeface="Times New Roman"/>
                          <a:ea typeface="Times New Roman"/>
                          <a:cs typeface="Arial"/>
                        </a:rPr>
                        <a:t>I</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381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rtl="0">
                        <a:spcAft>
                          <a:spcPts val="0"/>
                        </a:spcAft>
                      </a:pPr>
                      <a:r>
                        <a:rPr lang="en-US" sz="1200" b="1">
                          <a:latin typeface="Times New Roman"/>
                          <a:ea typeface="Times New Roman"/>
                          <a:cs typeface="Arial"/>
                        </a:rPr>
                        <a:t>J</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a:noFill/>
                    </a:lnT>
                    <a:lnB w="381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7"/>
                  </a:ext>
                </a:extLst>
              </a:tr>
              <a:tr h="478538">
                <a:tc gridSpan="18">
                  <a:txBody>
                    <a:bodyPr/>
                    <a:lstStyle/>
                    <a:p>
                      <a:pPr algn="l" rtl="0">
                        <a:spcAft>
                          <a:spcPts val="0"/>
                        </a:spcAft>
                      </a:pPr>
                      <a:endParaRPr lang="en-US" sz="1200" dirty="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a:noFill/>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06458">
                <a:tc>
                  <a:txBody>
                    <a:bodyPr/>
                    <a:lstStyle/>
                    <a:p>
                      <a:pPr algn="ctr" rtl="0">
                        <a:spcAft>
                          <a:spcPts val="0"/>
                        </a:spcAft>
                      </a:pPr>
                      <a:r>
                        <a:rPr lang="en-US" sz="1000" b="1" dirty="0">
                          <a:latin typeface="Times New Roman"/>
                          <a:ea typeface="Times New Roman"/>
                          <a:cs typeface="Arial"/>
                        </a:rPr>
                        <a:t>1</a:t>
                      </a:r>
                      <a:endParaRPr lang="en-US" sz="1200" dirty="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2</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3</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4</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5</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dirty="0">
                          <a:latin typeface="Times New Roman"/>
                          <a:ea typeface="Times New Roman"/>
                          <a:cs typeface="Arial"/>
                        </a:rPr>
                        <a:t>6</a:t>
                      </a:r>
                      <a:endParaRPr lang="en-US" sz="1200" dirty="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7</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8</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dirty="0">
                          <a:latin typeface="Times New Roman"/>
                          <a:ea typeface="Times New Roman"/>
                          <a:cs typeface="Arial"/>
                        </a:rPr>
                        <a:t>9</a:t>
                      </a:r>
                      <a:endParaRPr lang="en-US" sz="1200" dirty="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10</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11</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12</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13</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14</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15</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16</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a:latin typeface="Times New Roman"/>
                          <a:ea typeface="Times New Roman"/>
                          <a:cs typeface="Arial"/>
                        </a:rPr>
                        <a:t>17</a:t>
                      </a:r>
                      <a:endParaRPr lang="en-US" sz="120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000" b="1" dirty="0">
                          <a:latin typeface="Times New Roman"/>
                          <a:ea typeface="Times New Roman"/>
                          <a:cs typeface="Arial"/>
                        </a:rPr>
                        <a:t>18</a:t>
                      </a:r>
                      <a:endParaRPr lang="en-US" sz="1200" dirty="0">
                        <a:latin typeface="Times New Roman"/>
                        <a:ea typeface="Times New Roman"/>
                        <a:cs typeface="Arial"/>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68159308"/>
              </p:ext>
            </p:extLst>
          </p:nvPr>
        </p:nvGraphicFramePr>
        <p:xfrm>
          <a:off x="5486400" y="0"/>
          <a:ext cx="3657600" cy="2011680"/>
        </p:xfrm>
        <a:graphic>
          <a:graphicData uri="http://schemas.openxmlformats.org/drawingml/2006/table">
            <a:tbl>
              <a:tblPr>
                <a:tableStyleId>{ED083AE6-46FA-4A59-8FB0-9F97EB10719F}</a:tableStyleId>
              </a:tblPr>
              <a:tblGrid>
                <a:gridCol w="999107">
                  <a:extLst>
                    <a:ext uri="{9D8B030D-6E8A-4147-A177-3AD203B41FA5}">
                      <a16:colId xmlns:a16="http://schemas.microsoft.com/office/drawing/2014/main" val="20000"/>
                    </a:ext>
                  </a:extLst>
                </a:gridCol>
                <a:gridCol w="1464176">
                  <a:extLst>
                    <a:ext uri="{9D8B030D-6E8A-4147-A177-3AD203B41FA5}">
                      <a16:colId xmlns:a16="http://schemas.microsoft.com/office/drawing/2014/main" val="20001"/>
                    </a:ext>
                  </a:extLst>
                </a:gridCol>
                <a:gridCol w="1194317">
                  <a:extLst>
                    <a:ext uri="{9D8B030D-6E8A-4147-A177-3AD203B41FA5}">
                      <a16:colId xmlns:a16="http://schemas.microsoft.com/office/drawing/2014/main" val="20002"/>
                    </a:ext>
                  </a:extLst>
                </a:gridCol>
              </a:tblGrid>
              <a:tr h="180109">
                <a:tc>
                  <a:txBody>
                    <a:bodyPr/>
                    <a:lstStyle/>
                    <a:p>
                      <a:pPr algn="ctr" rtl="0">
                        <a:spcAft>
                          <a:spcPts val="0"/>
                        </a:spcAft>
                      </a:pPr>
                      <a:r>
                        <a:rPr lang="en-US" sz="1200" b="1" dirty="0"/>
                        <a:t>Activity</a:t>
                      </a:r>
                      <a:endParaRPr lang="en-US" sz="1200" b="1" dirty="0">
                        <a:latin typeface="Times New Roman"/>
                        <a:ea typeface="Times New Roman"/>
                        <a:cs typeface="Arial"/>
                      </a:endParaRPr>
                    </a:p>
                  </a:txBody>
                  <a:tcPr marL="68580" marR="68580" marT="0" marB="0">
                    <a:solidFill>
                      <a:srgbClr val="F8F9BD"/>
                    </a:solidFill>
                  </a:tcPr>
                </a:tc>
                <a:tc>
                  <a:txBody>
                    <a:bodyPr/>
                    <a:lstStyle/>
                    <a:p>
                      <a:pPr algn="ctr" rtl="0">
                        <a:spcAft>
                          <a:spcPts val="0"/>
                        </a:spcAft>
                      </a:pPr>
                      <a:r>
                        <a:rPr lang="en-US" sz="1200" b="1" dirty="0"/>
                        <a:t>Depends on</a:t>
                      </a:r>
                      <a:endParaRPr lang="en-US" sz="1200" b="1" dirty="0">
                        <a:latin typeface="Times New Roman"/>
                        <a:ea typeface="Times New Roman"/>
                        <a:cs typeface="Arial"/>
                      </a:endParaRPr>
                    </a:p>
                  </a:txBody>
                  <a:tcPr marL="68580" marR="68580" marT="0" marB="0">
                    <a:solidFill>
                      <a:srgbClr val="F8F9BD"/>
                    </a:solidFill>
                  </a:tcPr>
                </a:tc>
                <a:tc>
                  <a:txBody>
                    <a:bodyPr/>
                    <a:lstStyle/>
                    <a:p>
                      <a:pPr algn="ctr" rtl="0">
                        <a:spcAft>
                          <a:spcPts val="0"/>
                        </a:spcAft>
                      </a:pPr>
                      <a:r>
                        <a:rPr lang="en-US" sz="1200" b="1" dirty="0"/>
                        <a:t>Duration (day)</a:t>
                      </a:r>
                      <a:endParaRPr lang="en-US" sz="1200" b="1" dirty="0">
                        <a:latin typeface="Times New Roman"/>
                        <a:ea typeface="Times New Roman"/>
                        <a:cs typeface="Arial"/>
                      </a:endParaRPr>
                    </a:p>
                  </a:txBody>
                  <a:tcPr marL="68580" marR="68580" marT="0" marB="0">
                    <a:solidFill>
                      <a:srgbClr val="F8F9BD"/>
                    </a:solidFill>
                  </a:tcPr>
                </a:tc>
                <a:extLst>
                  <a:ext uri="{0D108BD9-81ED-4DB2-BD59-A6C34878D82A}">
                    <a16:rowId xmlns:a16="http://schemas.microsoft.com/office/drawing/2014/main" val="10000"/>
                  </a:ext>
                </a:extLst>
              </a:tr>
              <a:tr h="1801091">
                <a:tc>
                  <a:txBody>
                    <a:bodyPr/>
                    <a:lstStyle/>
                    <a:p>
                      <a:pPr algn="ctr" rtl="0">
                        <a:spcAft>
                          <a:spcPts val="0"/>
                        </a:spcAft>
                      </a:pPr>
                      <a:r>
                        <a:rPr lang="en-US" sz="1200" dirty="0"/>
                        <a:t>E</a:t>
                      </a:r>
                    </a:p>
                    <a:p>
                      <a:pPr algn="ctr" rtl="0">
                        <a:spcAft>
                          <a:spcPts val="0"/>
                        </a:spcAft>
                      </a:pPr>
                      <a:r>
                        <a:rPr lang="en-US" sz="1200" dirty="0"/>
                        <a:t>B</a:t>
                      </a:r>
                    </a:p>
                    <a:p>
                      <a:pPr algn="ctr" rtl="0">
                        <a:spcAft>
                          <a:spcPts val="0"/>
                        </a:spcAft>
                      </a:pPr>
                      <a:r>
                        <a:rPr lang="en-US" sz="1200" dirty="0"/>
                        <a:t>C</a:t>
                      </a:r>
                    </a:p>
                    <a:p>
                      <a:pPr algn="ctr" rtl="0">
                        <a:spcAft>
                          <a:spcPts val="0"/>
                        </a:spcAft>
                      </a:pPr>
                      <a:r>
                        <a:rPr lang="en-US" sz="1200" dirty="0"/>
                        <a:t>G</a:t>
                      </a:r>
                    </a:p>
                    <a:p>
                      <a:pPr algn="ctr" rtl="0">
                        <a:spcAft>
                          <a:spcPts val="0"/>
                        </a:spcAft>
                      </a:pPr>
                      <a:r>
                        <a:rPr lang="en-US" sz="1200" dirty="0"/>
                        <a:t>F</a:t>
                      </a:r>
                    </a:p>
                    <a:p>
                      <a:pPr algn="ctr" rtl="0">
                        <a:spcAft>
                          <a:spcPts val="0"/>
                        </a:spcAft>
                      </a:pPr>
                      <a:r>
                        <a:rPr lang="en-US" sz="1200" dirty="0"/>
                        <a:t>A</a:t>
                      </a:r>
                    </a:p>
                    <a:p>
                      <a:pPr algn="ctr" rtl="0">
                        <a:spcAft>
                          <a:spcPts val="0"/>
                        </a:spcAft>
                      </a:pPr>
                      <a:r>
                        <a:rPr lang="en-US" sz="1200" dirty="0"/>
                        <a:t>H</a:t>
                      </a:r>
                    </a:p>
                    <a:p>
                      <a:pPr algn="ctr" rtl="0">
                        <a:spcAft>
                          <a:spcPts val="0"/>
                        </a:spcAft>
                      </a:pPr>
                      <a:r>
                        <a:rPr lang="en-US" sz="1200" dirty="0"/>
                        <a:t>D</a:t>
                      </a:r>
                    </a:p>
                    <a:p>
                      <a:pPr algn="ctr" rtl="0">
                        <a:spcAft>
                          <a:spcPts val="0"/>
                        </a:spcAft>
                      </a:pPr>
                      <a:r>
                        <a:rPr lang="en-US" sz="1200" dirty="0"/>
                        <a:t>I</a:t>
                      </a:r>
                    </a:p>
                    <a:p>
                      <a:pPr algn="ctr" rtl="0">
                        <a:spcAft>
                          <a:spcPts val="0"/>
                        </a:spcAft>
                      </a:pPr>
                      <a:r>
                        <a:rPr lang="en-US" sz="1200" dirty="0"/>
                        <a:t>J</a:t>
                      </a:r>
                      <a:endParaRPr lang="en-US" sz="1200" dirty="0">
                        <a:latin typeface="Times New Roman"/>
                        <a:ea typeface="Times New Roman"/>
                        <a:cs typeface="Arial"/>
                      </a:endParaRPr>
                    </a:p>
                  </a:txBody>
                  <a:tcPr marL="68580" marR="68580" marT="0" marB="0">
                    <a:solidFill>
                      <a:srgbClr val="F8F9BD"/>
                    </a:solidFill>
                  </a:tcPr>
                </a:tc>
                <a:tc>
                  <a:txBody>
                    <a:bodyPr/>
                    <a:lstStyle/>
                    <a:p>
                      <a:pPr algn="ctr" rtl="0">
                        <a:spcAft>
                          <a:spcPts val="0"/>
                        </a:spcAft>
                      </a:pPr>
                      <a:r>
                        <a:rPr lang="en-US" sz="1200" dirty="0"/>
                        <a:t>B, C</a:t>
                      </a:r>
                    </a:p>
                    <a:p>
                      <a:pPr algn="ctr" rtl="0">
                        <a:spcAft>
                          <a:spcPts val="0"/>
                        </a:spcAft>
                      </a:pPr>
                      <a:r>
                        <a:rPr lang="en-US" sz="1200" dirty="0"/>
                        <a:t>A</a:t>
                      </a:r>
                    </a:p>
                    <a:p>
                      <a:pPr algn="ctr" rtl="0">
                        <a:spcAft>
                          <a:spcPts val="0"/>
                        </a:spcAft>
                      </a:pPr>
                      <a:r>
                        <a:rPr lang="en-US" sz="1200" dirty="0"/>
                        <a:t>A</a:t>
                      </a:r>
                    </a:p>
                    <a:p>
                      <a:pPr algn="ctr" rtl="0">
                        <a:spcAft>
                          <a:spcPts val="0"/>
                        </a:spcAft>
                      </a:pPr>
                      <a:r>
                        <a:rPr lang="en-US" sz="1200" dirty="0"/>
                        <a:t>E</a:t>
                      </a:r>
                    </a:p>
                    <a:p>
                      <a:pPr algn="ctr" rtl="0">
                        <a:spcAft>
                          <a:spcPts val="0"/>
                        </a:spcAft>
                      </a:pPr>
                      <a:r>
                        <a:rPr lang="en-US" sz="1200" dirty="0"/>
                        <a:t>C, D</a:t>
                      </a:r>
                    </a:p>
                    <a:p>
                      <a:pPr algn="ctr" rtl="0">
                        <a:spcAft>
                          <a:spcPts val="0"/>
                        </a:spcAft>
                      </a:pPr>
                      <a:r>
                        <a:rPr lang="en-US" sz="1200" dirty="0"/>
                        <a:t>None</a:t>
                      </a:r>
                    </a:p>
                    <a:p>
                      <a:pPr algn="ctr" rtl="0">
                        <a:spcAft>
                          <a:spcPts val="0"/>
                        </a:spcAft>
                      </a:pPr>
                      <a:r>
                        <a:rPr lang="en-US" sz="1200" dirty="0"/>
                        <a:t>E, F</a:t>
                      </a:r>
                    </a:p>
                    <a:p>
                      <a:pPr algn="ctr" rtl="0">
                        <a:spcAft>
                          <a:spcPts val="0"/>
                        </a:spcAft>
                      </a:pPr>
                      <a:r>
                        <a:rPr lang="en-US" sz="1200" dirty="0"/>
                        <a:t>A</a:t>
                      </a:r>
                    </a:p>
                    <a:p>
                      <a:pPr algn="ctr" rtl="0">
                        <a:spcAft>
                          <a:spcPts val="0"/>
                        </a:spcAft>
                      </a:pPr>
                      <a:r>
                        <a:rPr lang="en-US" sz="1200" dirty="0"/>
                        <a:t>F</a:t>
                      </a:r>
                    </a:p>
                    <a:p>
                      <a:pPr algn="ctr" rtl="0">
                        <a:spcAft>
                          <a:spcPts val="0"/>
                        </a:spcAft>
                      </a:pPr>
                      <a:r>
                        <a:rPr lang="en-US" sz="1200" dirty="0"/>
                        <a:t>G, H, I</a:t>
                      </a:r>
                      <a:endParaRPr lang="en-US" sz="1200" dirty="0">
                        <a:latin typeface="Times New Roman"/>
                        <a:ea typeface="Times New Roman"/>
                        <a:cs typeface="Arial"/>
                      </a:endParaRPr>
                    </a:p>
                  </a:txBody>
                  <a:tcPr marL="68580" marR="68580" marT="0" marB="0">
                    <a:solidFill>
                      <a:srgbClr val="F8F9BD"/>
                    </a:solidFill>
                  </a:tcPr>
                </a:tc>
                <a:tc>
                  <a:txBody>
                    <a:bodyPr/>
                    <a:lstStyle/>
                    <a:p>
                      <a:pPr algn="ctr" rtl="0">
                        <a:spcAft>
                          <a:spcPts val="0"/>
                        </a:spcAft>
                      </a:pPr>
                      <a:r>
                        <a:rPr lang="en-US" sz="1200" dirty="0"/>
                        <a:t>2</a:t>
                      </a:r>
                    </a:p>
                    <a:p>
                      <a:pPr algn="ctr" rtl="0">
                        <a:spcAft>
                          <a:spcPts val="0"/>
                        </a:spcAft>
                      </a:pPr>
                      <a:r>
                        <a:rPr lang="en-US" sz="1200" dirty="0"/>
                        <a:t>3</a:t>
                      </a:r>
                    </a:p>
                    <a:p>
                      <a:pPr algn="ctr" rtl="0">
                        <a:spcAft>
                          <a:spcPts val="0"/>
                        </a:spcAft>
                      </a:pPr>
                      <a:r>
                        <a:rPr lang="en-US" sz="1200" dirty="0"/>
                        <a:t>4</a:t>
                      </a:r>
                    </a:p>
                    <a:p>
                      <a:pPr algn="ctr" rtl="0">
                        <a:spcAft>
                          <a:spcPts val="0"/>
                        </a:spcAft>
                      </a:pPr>
                      <a:r>
                        <a:rPr lang="en-US" sz="1200" dirty="0"/>
                        <a:t>3</a:t>
                      </a:r>
                    </a:p>
                    <a:p>
                      <a:pPr algn="ctr" rtl="0">
                        <a:spcAft>
                          <a:spcPts val="0"/>
                        </a:spcAft>
                      </a:pPr>
                      <a:r>
                        <a:rPr lang="en-US" sz="1200" dirty="0"/>
                        <a:t>5</a:t>
                      </a:r>
                    </a:p>
                    <a:p>
                      <a:pPr algn="ctr" rtl="0">
                        <a:spcAft>
                          <a:spcPts val="0"/>
                        </a:spcAft>
                      </a:pPr>
                      <a:r>
                        <a:rPr lang="en-US" sz="1200" dirty="0"/>
                        <a:t>2</a:t>
                      </a:r>
                    </a:p>
                    <a:p>
                      <a:pPr algn="ctr" rtl="0">
                        <a:spcAft>
                          <a:spcPts val="0"/>
                        </a:spcAft>
                      </a:pPr>
                      <a:r>
                        <a:rPr lang="en-US" sz="1200" dirty="0"/>
                        <a:t>2</a:t>
                      </a:r>
                    </a:p>
                    <a:p>
                      <a:pPr algn="ctr" rtl="0">
                        <a:spcAft>
                          <a:spcPts val="0"/>
                        </a:spcAft>
                      </a:pPr>
                      <a:r>
                        <a:rPr lang="en-US" sz="1200" dirty="0"/>
                        <a:t>5</a:t>
                      </a:r>
                    </a:p>
                    <a:p>
                      <a:pPr algn="ctr" rtl="0">
                        <a:spcAft>
                          <a:spcPts val="0"/>
                        </a:spcAft>
                      </a:pPr>
                      <a:r>
                        <a:rPr lang="en-US" sz="1200" dirty="0"/>
                        <a:t>4</a:t>
                      </a:r>
                    </a:p>
                    <a:p>
                      <a:pPr algn="ctr" rtl="0">
                        <a:spcAft>
                          <a:spcPts val="0"/>
                        </a:spcAft>
                      </a:pPr>
                      <a:r>
                        <a:rPr lang="en-US" sz="1200" dirty="0"/>
                        <a:t>2</a:t>
                      </a:r>
                      <a:endParaRPr lang="en-US" sz="1200" dirty="0">
                        <a:latin typeface="Times New Roman"/>
                        <a:ea typeface="Times New Roman"/>
                        <a:cs typeface="Arial"/>
                      </a:endParaRPr>
                    </a:p>
                  </a:txBody>
                  <a:tcPr marL="68580" marR="68580" marT="0" marB="0">
                    <a:solidFill>
                      <a:srgbClr val="F8F9BD"/>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4077180"/>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UV_PP_0 (1)">
  <a:themeElements>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UV_PP_0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lnDef>
  </a:objectDefaults>
  <a:extraClrSchemeLst>
    <a:extraClrScheme>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V_PP_0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UV_PP_0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V_PP_0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V_PP_0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V_PP_0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UV_PP_0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164</TotalTime>
  <Words>1300</Words>
  <Application>Microsoft Office PowerPoint</Application>
  <PresentationFormat>On-screen Show (4:3)</PresentationFormat>
  <Paragraphs>632</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Times New Roman</vt:lpstr>
      <vt:lpstr>Webdings</vt:lpstr>
      <vt:lpstr>Wingdings</vt:lpstr>
      <vt:lpstr>Office Theme</vt:lpstr>
      <vt:lpstr>TUV_PP_0 (1)</vt:lpstr>
      <vt:lpstr>TIME SCALED NETWORK</vt:lpstr>
      <vt:lpstr>Processes of Time Planning and Control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Amran</cp:lastModifiedBy>
  <cp:revision>13</cp:revision>
  <dcterms:created xsi:type="dcterms:W3CDTF">2020-12-17T06:11:39Z</dcterms:created>
  <dcterms:modified xsi:type="dcterms:W3CDTF">2021-02-25T10:14:18Z</dcterms:modified>
</cp:coreProperties>
</file>