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4" r:id="rId5"/>
  </p:sldMasterIdLst>
  <p:notesMasterIdLst>
    <p:notesMasterId r:id="rId52"/>
  </p:notesMasterIdLst>
  <p:handoutMasterIdLst>
    <p:handoutMasterId r:id="rId53"/>
  </p:handoutMasterIdLst>
  <p:sldIdLst>
    <p:sldId id="316" r:id="rId6"/>
    <p:sldId id="299" r:id="rId7"/>
    <p:sldId id="317" r:id="rId8"/>
    <p:sldId id="318" r:id="rId9"/>
    <p:sldId id="319" r:id="rId10"/>
    <p:sldId id="365" r:id="rId11"/>
    <p:sldId id="366" r:id="rId12"/>
    <p:sldId id="331" r:id="rId13"/>
    <p:sldId id="369" r:id="rId14"/>
    <p:sldId id="332" r:id="rId15"/>
    <p:sldId id="333" r:id="rId16"/>
    <p:sldId id="334" r:id="rId17"/>
    <p:sldId id="335" r:id="rId18"/>
    <p:sldId id="336" r:id="rId19"/>
    <p:sldId id="337" r:id="rId20"/>
    <p:sldId id="338" r:id="rId21"/>
    <p:sldId id="339" r:id="rId22"/>
    <p:sldId id="340" r:id="rId23"/>
    <p:sldId id="341" r:id="rId24"/>
    <p:sldId id="342" r:id="rId25"/>
    <p:sldId id="343" r:id="rId26"/>
    <p:sldId id="345" r:id="rId27"/>
    <p:sldId id="344" r:id="rId28"/>
    <p:sldId id="346" r:id="rId29"/>
    <p:sldId id="350" r:id="rId30"/>
    <p:sldId id="347" r:id="rId31"/>
    <p:sldId id="355" r:id="rId32"/>
    <p:sldId id="357" r:id="rId33"/>
    <p:sldId id="358" r:id="rId34"/>
    <p:sldId id="359" r:id="rId35"/>
    <p:sldId id="360" r:id="rId36"/>
    <p:sldId id="368" r:id="rId37"/>
    <p:sldId id="356" r:id="rId38"/>
    <p:sldId id="372" r:id="rId39"/>
    <p:sldId id="367" r:id="rId40"/>
    <p:sldId id="354" r:id="rId41"/>
    <p:sldId id="348" r:id="rId42"/>
    <p:sldId id="349" r:id="rId43"/>
    <p:sldId id="361" r:id="rId44"/>
    <p:sldId id="370" r:id="rId45"/>
    <p:sldId id="373" r:id="rId46"/>
    <p:sldId id="371" r:id="rId47"/>
    <p:sldId id="362" r:id="rId48"/>
    <p:sldId id="374" r:id="rId49"/>
    <p:sldId id="364" r:id="rId50"/>
    <p:sldId id="363" r:id="rId51"/>
  </p:sldIdLst>
  <p:sldSz cx="9144000" cy="6858000" type="screen4x3"/>
  <p:notesSz cx="6797675" cy="9872663"/>
  <p:defaultTextStyle>
    <a:defPPr>
      <a:defRPr lang="en-US"/>
    </a:defPPr>
    <a:lvl1pPr algn="r" rtl="0" eaLnBrk="0" fontAlgn="base" hangingPunct="0">
      <a:spcBef>
        <a:spcPct val="0"/>
      </a:spcBef>
      <a:spcAft>
        <a:spcPct val="0"/>
      </a:spcAft>
      <a:defRPr sz="1100" kern="1200">
        <a:solidFill>
          <a:schemeClr val="tx1"/>
        </a:solidFill>
        <a:latin typeface="Arial" pitchFamily="34" charset="0"/>
        <a:ea typeface="+mn-ea"/>
        <a:cs typeface="+mn-cs"/>
      </a:defRPr>
    </a:lvl1pPr>
    <a:lvl2pPr marL="457200" algn="r" rtl="0" eaLnBrk="0" fontAlgn="base" hangingPunct="0">
      <a:spcBef>
        <a:spcPct val="0"/>
      </a:spcBef>
      <a:spcAft>
        <a:spcPct val="0"/>
      </a:spcAft>
      <a:defRPr sz="1100" kern="1200">
        <a:solidFill>
          <a:schemeClr val="tx1"/>
        </a:solidFill>
        <a:latin typeface="Arial" pitchFamily="34" charset="0"/>
        <a:ea typeface="+mn-ea"/>
        <a:cs typeface="+mn-cs"/>
      </a:defRPr>
    </a:lvl2pPr>
    <a:lvl3pPr marL="914400" algn="r" rtl="0" eaLnBrk="0" fontAlgn="base" hangingPunct="0">
      <a:spcBef>
        <a:spcPct val="0"/>
      </a:spcBef>
      <a:spcAft>
        <a:spcPct val="0"/>
      </a:spcAft>
      <a:defRPr sz="1100" kern="1200">
        <a:solidFill>
          <a:schemeClr val="tx1"/>
        </a:solidFill>
        <a:latin typeface="Arial" pitchFamily="34" charset="0"/>
        <a:ea typeface="+mn-ea"/>
        <a:cs typeface="+mn-cs"/>
      </a:defRPr>
    </a:lvl3pPr>
    <a:lvl4pPr marL="1371600" algn="r" rtl="0" eaLnBrk="0" fontAlgn="base" hangingPunct="0">
      <a:spcBef>
        <a:spcPct val="0"/>
      </a:spcBef>
      <a:spcAft>
        <a:spcPct val="0"/>
      </a:spcAft>
      <a:defRPr sz="1100" kern="1200">
        <a:solidFill>
          <a:schemeClr val="tx1"/>
        </a:solidFill>
        <a:latin typeface="Arial" pitchFamily="34" charset="0"/>
        <a:ea typeface="+mn-ea"/>
        <a:cs typeface="+mn-cs"/>
      </a:defRPr>
    </a:lvl4pPr>
    <a:lvl5pPr marL="1828800" algn="r" rtl="0" eaLnBrk="0" fontAlgn="base" hangingPunct="0">
      <a:spcBef>
        <a:spcPct val="0"/>
      </a:spcBef>
      <a:spcAft>
        <a:spcPct val="0"/>
      </a:spcAft>
      <a:defRPr sz="1100" kern="1200">
        <a:solidFill>
          <a:schemeClr val="tx1"/>
        </a:solidFill>
        <a:latin typeface="Arial" pitchFamily="34" charset="0"/>
        <a:ea typeface="+mn-ea"/>
        <a:cs typeface="+mn-cs"/>
      </a:defRPr>
    </a:lvl5pPr>
    <a:lvl6pPr marL="2286000" algn="l" defTabSz="914400" rtl="0" eaLnBrk="1" latinLnBrk="0" hangingPunct="1">
      <a:defRPr sz="1100" kern="1200">
        <a:solidFill>
          <a:schemeClr val="tx1"/>
        </a:solidFill>
        <a:latin typeface="Arial" pitchFamily="34" charset="0"/>
        <a:ea typeface="+mn-ea"/>
        <a:cs typeface="+mn-cs"/>
      </a:defRPr>
    </a:lvl6pPr>
    <a:lvl7pPr marL="2743200" algn="l" defTabSz="914400" rtl="0" eaLnBrk="1" latinLnBrk="0" hangingPunct="1">
      <a:defRPr sz="1100" kern="1200">
        <a:solidFill>
          <a:schemeClr val="tx1"/>
        </a:solidFill>
        <a:latin typeface="Arial" pitchFamily="34" charset="0"/>
        <a:ea typeface="+mn-ea"/>
        <a:cs typeface="+mn-cs"/>
      </a:defRPr>
    </a:lvl7pPr>
    <a:lvl8pPr marL="3200400" algn="l" defTabSz="914400" rtl="0" eaLnBrk="1" latinLnBrk="0" hangingPunct="1">
      <a:defRPr sz="1100" kern="1200">
        <a:solidFill>
          <a:schemeClr val="tx1"/>
        </a:solidFill>
        <a:latin typeface="Arial" pitchFamily="34" charset="0"/>
        <a:ea typeface="+mn-ea"/>
        <a:cs typeface="+mn-cs"/>
      </a:defRPr>
    </a:lvl8pPr>
    <a:lvl9pPr marL="3657600" algn="l" defTabSz="914400" rtl="0" eaLnBrk="1" latinLnBrk="0" hangingPunct="1">
      <a:defRPr sz="11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4080">
          <p15:clr>
            <a:srgbClr val="A4A3A4"/>
          </p15:clr>
        </p15:guide>
        <p15:guide id="2" pos="2880">
          <p15:clr>
            <a:srgbClr val="A4A3A4"/>
          </p15:clr>
        </p15:guide>
      </p15:sldGuideLst>
    </p:ext>
    <p:ext uri="{2D200454-40CA-4A62-9FC3-DE9A4176ACB9}">
      <p15:notesGuideLst xmlns:p15="http://schemas.microsoft.com/office/powerpoint/2012/main">
        <p15:guide id="1" orient="horz" pos="3109">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78F"/>
    <a:srgbClr val="31296D"/>
    <a:srgbClr val="25197D"/>
    <a:srgbClr val="F8F9BD"/>
    <a:srgbClr val="FFF3DF"/>
    <a:srgbClr val="FCE0E1"/>
    <a:srgbClr val="FDE7E8"/>
    <a:srgbClr val="9F55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24" autoAdjust="0"/>
    <p:restoredTop sz="95688" autoAdjust="0"/>
  </p:normalViewPr>
  <p:slideViewPr>
    <p:cSldViewPr>
      <p:cViewPr varScale="1">
        <p:scale>
          <a:sx n="68" d="100"/>
          <a:sy n="68" d="100"/>
        </p:scale>
        <p:origin x="1824" y="72"/>
      </p:cViewPr>
      <p:guideLst>
        <p:guide orient="horz" pos="408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Lst>
  </p:outlineViewPr>
  <p:notesTextViewPr>
    <p:cViewPr>
      <p:scale>
        <a:sx n="100" d="100"/>
        <a:sy n="100" d="100"/>
      </p:scale>
      <p:origin x="0" y="0"/>
    </p:cViewPr>
  </p:notesTextViewPr>
  <p:sorterViewPr>
    <p:cViewPr>
      <p:scale>
        <a:sx n="66" d="100"/>
        <a:sy n="66" d="100"/>
      </p:scale>
      <p:origin x="0" y="3206"/>
    </p:cViewPr>
  </p:sorterViewPr>
  <p:notesViewPr>
    <p:cSldViewPr>
      <p:cViewPr varScale="1">
        <p:scale>
          <a:sx n="53" d="100"/>
          <a:sy n="53" d="100"/>
        </p:scale>
        <p:origin x="-1882" y="-82"/>
      </p:cViewPr>
      <p:guideLst>
        <p:guide orient="horz" pos="3109"/>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handoutMaster" Target="handoutMasters/handoutMaster1.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3" Type="http://schemas.openxmlformats.org/officeDocument/2006/relationships/slide" Target="slides/slide14.xml"/><Relationship Id="rId18" Type="http://schemas.openxmlformats.org/officeDocument/2006/relationships/slide" Target="slides/slide19.xml"/><Relationship Id="rId26" Type="http://schemas.openxmlformats.org/officeDocument/2006/relationships/slide" Target="slides/slide27.xml"/><Relationship Id="rId39" Type="http://schemas.openxmlformats.org/officeDocument/2006/relationships/slide" Target="slides/slide43.xml"/><Relationship Id="rId21" Type="http://schemas.openxmlformats.org/officeDocument/2006/relationships/slide" Target="slides/slide22.xml"/><Relationship Id="rId34" Type="http://schemas.openxmlformats.org/officeDocument/2006/relationships/slide" Target="slides/slide35.xml"/><Relationship Id="rId7" Type="http://schemas.openxmlformats.org/officeDocument/2006/relationships/slide" Target="slides/slide7.xml"/><Relationship Id="rId2" Type="http://schemas.openxmlformats.org/officeDocument/2006/relationships/slide" Target="slides/slide2.xml"/><Relationship Id="rId16" Type="http://schemas.openxmlformats.org/officeDocument/2006/relationships/slide" Target="slides/slide17.xml"/><Relationship Id="rId20" Type="http://schemas.openxmlformats.org/officeDocument/2006/relationships/slide" Target="slides/slide21.xml"/><Relationship Id="rId29" Type="http://schemas.openxmlformats.org/officeDocument/2006/relationships/slide" Target="slides/slide30.xml"/><Relationship Id="rId41" Type="http://schemas.openxmlformats.org/officeDocument/2006/relationships/slide" Target="slides/slide46.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2.xml"/><Relationship Id="rId24" Type="http://schemas.openxmlformats.org/officeDocument/2006/relationships/slide" Target="slides/slide25.xml"/><Relationship Id="rId32" Type="http://schemas.openxmlformats.org/officeDocument/2006/relationships/slide" Target="slides/slide33.xml"/><Relationship Id="rId37" Type="http://schemas.openxmlformats.org/officeDocument/2006/relationships/slide" Target="slides/slide38.xml"/><Relationship Id="rId40" Type="http://schemas.openxmlformats.org/officeDocument/2006/relationships/slide" Target="slides/slide45.xml"/><Relationship Id="rId5" Type="http://schemas.openxmlformats.org/officeDocument/2006/relationships/slide" Target="slides/slide5.xml"/><Relationship Id="rId15" Type="http://schemas.openxmlformats.org/officeDocument/2006/relationships/slide" Target="slides/slide16.xml"/><Relationship Id="rId23" Type="http://schemas.openxmlformats.org/officeDocument/2006/relationships/slide" Target="slides/slide24.xml"/><Relationship Id="rId28" Type="http://schemas.openxmlformats.org/officeDocument/2006/relationships/slide" Target="slides/slide29.xml"/><Relationship Id="rId36" Type="http://schemas.openxmlformats.org/officeDocument/2006/relationships/slide" Target="slides/slide37.xml"/><Relationship Id="rId10" Type="http://schemas.openxmlformats.org/officeDocument/2006/relationships/slide" Target="slides/slide11.xml"/><Relationship Id="rId19" Type="http://schemas.openxmlformats.org/officeDocument/2006/relationships/slide" Target="slides/slide20.xml"/><Relationship Id="rId31" Type="http://schemas.openxmlformats.org/officeDocument/2006/relationships/slide" Target="slides/slide32.xml"/><Relationship Id="rId4" Type="http://schemas.openxmlformats.org/officeDocument/2006/relationships/slide" Target="slides/slide4.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3.xml"/><Relationship Id="rId27" Type="http://schemas.openxmlformats.org/officeDocument/2006/relationships/slide" Target="slides/slide28.xml"/><Relationship Id="rId30" Type="http://schemas.openxmlformats.org/officeDocument/2006/relationships/slide" Target="slides/slide31.xml"/><Relationship Id="rId35" Type="http://schemas.openxmlformats.org/officeDocument/2006/relationships/slide" Target="slides/slide36.xml"/><Relationship Id="rId8" Type="http://schemas.openxmlformats.org/officeDocument/2006/relationships/slide" Target="slides/slide8.xml"/><Relationship Id="rId3" Type="http://schemas.openxmlformats.org/officeDocument/2006/relationships/slide" Target="slides/slide3.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6.xml"/><Relationship Id="rId33" Type="http://schemas.openxmlformats.org/officeDocument/2006/relationships/slide" Target="slides/slide34.xml"/><Relationship Id="rId38" Type="http://schemas.openxmlformats.org/officeDocument/2006/relationships/slide" Target="slides/slide3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F910AA-0E15-4D44-957C-7387F6315AB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658A047-661A-464B-B194-B216652B70C2}">
      <dgm:prSet phldrT="[Text]"/>
      <dgm:spPr>
        <a:effectLst/>
      </dgm:spPr>
      <dgm:t>
        <a:bodyPr/>
        <a:lstStyle/>
        <a:p>
          <a:r>
            <a:rPr lang="en-US" dirty="0"/>
            <a:t>Scheduling Procedures for Dealing with Resource Constraints </a:t>
          </a:r>
        </a:p>
      </dgm:t>
    </dgm:pt>
    <dgm:pt modelId="{CBF02079-358D-4A15-94F0-F519DAA48B45}" type="parTrans" cxnId="{6150CD47-4229-440F-99D1-A9BAFFC774FC}">
      <dgm:prSet/>
      <dgm:spPr/>
      <dgm:t>
        <a:bodyPr/>
        <a:lstStyle/>
        <a:p>
          <a:endParaRPr lang="en-US"/>
        </a:p>
      </dgm:t>
    </dgm:pt>
    <dgm:pt modelId="{C77766E8-F5AA-43CB-90D5-CB6F0EFFB08B}" type="sibTrans" cxnId="{6150CD47-4229-440F-99D1-A9BAFFC774FC}">
      <dgm:prSet/>
      <dgm:spPr/>
      <dgm:t>
        <a:bodyPr/>
        <a:lstStyle/>
        <a:p>
          <a:endParaRPr lang="en-US"/>
        </a:p>
      </dgm:t>
    </dgm:pt>
    <dgm:pt modelId="{6E5DDD14-DE67-4437-9B47-7D2498CB2022}">
      <dgm:prSet phldrT="[Text]"/>
      <dgm:spPr/>
      <dgm:t>
        <a:bodyPr/>
        <a:lstStyle/>
        <a:p>
          <a:r>
            <a:rPr lang="en-US" dirty="0"/>
            <a:t>Resource Leveling (Resource Smoothing)</a:t>
          </a:r>
        </a:p>
      </dgm:t>
    </dgm:pt>
    <dgm:pt modelId="{2ED773CD-16CC-4C76-8155-77AD45D2B71A}" type="parTrans" cxnId="{C6562343-8027-4FC7-A3C4-B488DD7F0F2E}">
      <dgm:prSet/>
      <dgm:spPr/>
      <dgm:t>
        <a:bodyPr/>
        <a:lstStyle/>
        <a:p>
          <a:endParaRPr lang="en-US"/>
        </a:p>
      </dgm:t>
    </dgm:pt>
    <dgm:pt modelId="{8237D7A9-1E9F-4E89-BC7E-EAE74454BF1C}" type="sibTrans" cxnId="{C6562343-8027-4FC7-A3C4-B488DD7F0F2E}">
      <dgm:prSet/>
      <dgm:spPr/>
      <dgm:t>
        <a:bodyPr/>
        <a:lstStyle/>
        <a:p>
          <a:endParaRPr lang="en-US"/>
        </a:p>
      </dgm:t>
    </dgm:pt>
    <dgm:pt modelId="{01B6E4F6-AFB9-40BF-AED5-7A8EC0FB1C93}">
      <dgm:prSet phldrT="[Text]"/>
      <dgm:spPr/>
      <dgm:t>
        <a:bodyPr/>
        <a:lstStyle/>
        <a:p>
          <a:r>
            <a:rPr lang="en-US" dirty="0"/>
            <a:t>Fixed-limits Resource Scheduling</a:t>
          </a:r>
        </a:p>
        <a:p>
          <a:r>
            <a:rPr lang="en-US" dirty="0"/>
            <a:t>(Limited Resource Allocation)</a:t>
          </a:r>
        </a:p>
      </dgm:t>
    </dgm:pt>
    <dgm:pt modelId="{8D75011D-28D1-4F98-B290-00C933B62ADD}" type="parTrans" cxnId="{60A5993F-0F49-41A0-981F-D3EFC72262CD}">
      <dgm:prSet/>
      <dgm:spPr/>
      <dgm:t>
        <a:bodyPr/>
        <a:lstStyle/>
        <a:p>
          <a:endParaRPr lang="en-US"/>
        </a:p>
      </dgm:t>
    </dgm:pt>
    <dgm:pt modelId="{9BD135DC-9F28-4FE5-8A75-D984D860ADD0}" type="sibTrans" cxnId="{60A5993F-0F49-41A0-981F-D3EFC72262CD}">
      <dgm:prSet/>
      <dgm:spPr/>
      <dgm:t>
        <a:bodyPr/>
        <a:lstStyle/>
        <a:p>
          <a:endParaRPr lang="en-US"/>
        </a:p>
      </dgm:t>
    </dgm:pt>
    <dgm:pt modelId="{6DB9EA50-EC2D-45FE-B1A7-EE69CD5AB3C9}" type="pres">
      <dgm:prSet presAssocID="{F2F910AA-0E15-4D44-957C-7387F6315AB0}" presName="hierChild1" presStyleCnt="0">
        <dgm:presLayoutVars>
          <dgm:chPref val="1"/>
          <dgm:dir/>
          <dgm:animOne val="branch"/>
          <dgm:animLvl val="lvl"/>
          <dgm:resizeHandles/>
        </dgm:presLayoutVars>
      </dgm:prSet>
      <dgm:spPr/>
    </dgm:pt>
    <dgm:pt modelId="{A561CEA8-4A20-472F-A9CC-07DBD51A3226}" type="pres">
      <dgm:prSet presAssocID="{4658A047-661A-464B-B194-B216652B70C2}" presName="hierRoot1" presStyleCnt="0"/>
      <dgm:spPr/>
    </dgm:pt>
    <dgm:pt modelId="{FAC3D60C-330B-4BB9-80E0-146C62E5F139}" type="pres">
      <dgm:prSet presAssocID="{4658A047-661A-464B-B194-B216652B70C2}" presName="composite" presStyleCnt="0"/>
      <dgm:spPr/>
    </dgm:pt>
    <dgm:pt modelId="{FED9D505-4E36-46E5-8309-230AA55ADEC0}" type="pres">
      <dgm:prSet presAssocID="{4658A047-661A-464B-B194-B216652B70C2}" presName="background" presStyleLbl="node0" presStyleIdx="0" presStyleCnt="1"/>
      <dgm:spPr/>
    </dgm:pt>
    <dgm:pt modelId="{E6E7D894-26B9-4766-A887-DFA3B418001A}" type="pres">
      <dgm:prSet presAssocID="{4658A047-661A-464B-B194-B216652B70C2}" presName="text" presStyleLbl="fgAcc0" presStyleIdx="0" presStyleCnt="1">
        <dgm:presLayoutVars>
          <dgm:chPref val="3"/>
        </dgm:presLayoutVars>
      </dgm:prSet>
      <dgm:spPr/>
    </dgm:pt>
    <dgm:pt modelId="{04EFE0F3-4D70-478B-AE96-14DC42B7202A}" type="pres">
      <dgm:prSet presAssocID="{4658A047-661A-464B-B194-B216652B70C2}" presName="hierChild2" presStyleCnt="0"/>
      <dgm:spPr/>
    </dgm:pt>
    <dgm:pt modelId="{2496AFA0-C797-4DA0-9C99-E0961718E0FF}" type="pres">
      <dgm:prSet presAssocID="{2ED773CD-16CC-4C76-8155-77AD45D2B71A}" presName="Name10" presStyleLbl="parChTrans1D2" presStyleIdx="0" presStyleCnt="2"/>
      <dgm:spPr/>
    </dgm:pt>
    <dgm:pt modelId="{76028162-957A-45A3-A684-7AE5CF53F0BF}" type="pres">
      <dgm:prSet presAssocID="{6E5DDD14-DE67-4437-9B47-7D2498CB2022}" presName="hierRoot2" presStyleCnt="0"/>
      <dgm:spPr/>
    </dgm:pt>
    <dgm:pt modelId="{20BC661B-E59C-4357-8E8C-35AFC656D8D8}" type="pres">
      <dgm:prSet presAssocID="{6E5DDD14-DE67-4437-9B47-7D2498CB2022}" presName="composite2" presStyleCnt="0"/>
      <dgm:spPr/>
    </dgm:pt>
    <dgm:pt modelId="{7E931177-E191-4D6E-8A6B-2AA23788AACE}" type="pres">
      <dgm:prSet presAssocID="{6E5DDD14-DE67-4437-9B47-7D2498CB2022}" presName="background2" presStyleLbl="node2" presStyleIdx="0" presStyleCnt="2"/>
      <dgm:spPr/>
    </dgm:pt>
    <dgm:pt modelId="{344EBB02-716C-4222-91F8-D4CFCC1F28F9}" type="pres">
      <dgm:prSet presAssocID="{6E5DDD14-DE67-4437-9B47-7D2498CB2022}" presName="text2" presStyleLbl="fgAcc2" presStyleIdx="0" presStyleCnt="2" custScaleX="111149">
        <dgm:presLayoutVars>
          <dgm:chPref val="3"/>
        </dgm:presLayoutVars>
      </dgm:prSet>
      <dgm:spPr/>
    </dgm:pt>
    <dgm:pt modelId="{0B9E5615-892D-402C-967E-07FB6EAD1EBA}" type="pres">
      <dgm:prSet presAssocID="{6E5DDD14-DE67-4437-9B47-7D2498CB2022}" presName="hierChild3" presStyleCnt="0"/>
      <dgm:spPr/>
    </dgm:pt>
    <dgm:pt modelId="{76185E0D-5B24-43FF-953A-6D1555A1F028}" type="pres">
      <dgm:prSet presAssocID="{8D75011D-28D1-4F98-B290-00C933B62ADD}" presName="Name10" presStyleLbl="parChTrans1D2" presStyleIdx="1" presStyleCnt="2"/>
      <dgm:spPr/>
    </dgm:pt>
    <dgm:pt modelId="{38505246-137C-47AA-BB50-C5A2B1B0366D}" type="pres">
      <dgm:prSet presAssocID="{01B6E4F6-AFB9-40BF-AED5-7A8EC0FB1C93}" presName="hierRoot2" presStyleCnt="0"/>
      <dgm:spPr/>
    </dgm:pt>
    <dgm:pt modelId="{5B6C6328-C50F-4C58-B905-29556570DE54}" type="pres">
      <dgm:prSet presAssocID="{01B6E4F6-AFB9-40BF-AED5-7A8EC0FB1C93}" presName="composite2" presStyleCnt="0"/>
      <dgm:spPr/>
    </dgm:pt>
    <dgm:pt modelId="{BEDCDCB2-9E11-484A-97C8-FA887650C349}" type="pres">
      <dgm:prSet presAssocID="{01B6E4F6-AFB9-40BF-AED5-7A8EC0FB1C93}" presName="background2" presStyleLbl="node2" presStyleIdx="1" presStyleCnt="2"/>
      <dgm:spPr/>
    </dgm:pt>
    <dgm:pt modelId="{3CBA756E-9910-4D0E-BC54-615DBE276618}" type="pres">
      <dgm:prSet presAssocID="{01B6E4F6-AFB9-40BF-AED5-7A8EC0FB1C93}" presName="text2" presStyleLbl="fgAcc2" presStyleIdx="1" presStyleCnt="2" custScaleX="111143">
        <dgm:presLayoutVars>
          <dgm:chPref val="3"/>
        </dgm:presLayoutVars>
      </dgm:prSet>
      <dgm:spPr/>
    </dgm:pt>
    <dgm:pt modelId="{41A6DDF7-408C-46F6-8D50-909052371537}" type="pres">
      <dgm:prSet presAssocID="{01B6E4F6-AFB9-40BF-AED5-7A8EC0FB1C93}" presName="hierChild3" presStyleCnt="0"/>
      <dgm:spPr/>
    </dgm:pt>
  </dgm:ptLst>
  <dgm:cxnLst>
    <dgm:cxn modelId="{CE1D0505-2DED-4C80-9788-CC0A269883A2}" type="presOf" srcId="{2ED773CD-16CC-4C76-8155-77AD45D2B71A}" destId="{2496AFA0-C797-4DA0-9C99-E0961718E0FF}" srcOrd="0" destOrd="0" presId="urn:microsoft.com/office/officeart/2005/8/layout/hierarchy1"/>
    <dgm:cxn modelId="{60A5993F-0F49-41A0-981F-D3EFC72262CD}" srcId="{4658A047-661A-464B-B194-B216652B70C2}" destId="{01B6E4F6-AFB9-40BF-AED5-7A8EC0FB1C93}" srcOrd="1" destOrd="0" parTransId="{8D75011D-28D1-4F98-B290-00C933B62ADD}" sibTransId="{9BD135DC-9F28-4FE5-8A75-D984D860ADD0}"/>
    <dgm:cxn modelId="{352E8742-10AE-493A-9AB1-734CF58F41FA}" type="presOf" srcId="{4658A047-661A-464B-B194-B216652B70C2}" destId="{E6E7D894-26B9-4766-A887-DFA3B418001A}" srcOrd="0" destOrd="0" presId="urn:microsoft.com/office/officeart/2005/8/layout/hierarchy1"/>
    <dgm:cxn modelId="{C6562343-8027-4FC7-A3C4-B488DD7F0F2E}" srcId="{4658A047-661A-464B-B194-B216652B70C2}" destId="{6E5DDD14-DE67-4437-9B47-7D2498CB2022}" srcOrd="0" destOrd="0" parTransId="{2ED773CD-16CC-4C76-8155-77AD45D2B71A}" sibTransId="{8237D7A9-1E9F-4E89-BC7E-EAE74454BF1C}"/>
    <dgm:cxn modelId="{3B892464-E8CB-4837-98D8-4BC41103ED40}" type="presOf" srcId="{8D75011D-28D1-4F98-B290-00C933B62ADD}" destId="{76185E0D-5B24-43FF-953A-6D1555A1F028}" srcOrd="0" destOrd="0" presId="urn:microsoft.com/office/officeart/2005/8/layout/hierarchy1"/>
    <dgm:cxn modelId="{6150CD47-4229-440F-99D1-A9BAFFC774FC}" srcId="{F2F910AA-0E15-4D44-957C-7387F6315AB0}" destId="{4658A047-661A-464B-B194-B216652B70C2}" srcOrd="0" destOrd="0" parTransId="{CBF02079-358D-4A15-94F0-F519DAA48B45}" sibTransId="{C77766E8-F5AA-43CB-90D5-CB6F0EFFB08B}"/>
    <dgm:cxn modelId="{FA2B074D-BCE3-447A-8D4D-2FB87BDB9129}" type="presOf" srcId="{01B6E4F6-AFB9-40BF-AED5-7A8EC0FB1C93}" destId="{3CBA756E-9910-4D0E-BC54-615DBE276618}" srcOrd="0" destOrd="0" presId="urn:microsoft.com/office/officeart/2005/8/layout/hierarchy1"/>
    <dgm:cxn modelId="{E71E9EC1-6648-4877-AE1E-06F3E87DEEE9}" type="presOf" srcId="{6E5DDD14-DE67-4437-9B47-7D2498CB2022}" destId="{344EBB02-716C-4222-91F8-D4CFCC1F28F9}" srcOrd="0" destOrd="0" presId="urn:microsoft.com/office/officeart/2005/8/layout/hierarchy1"/>
    <dgm:cxn modelId="{68C416DD-0F12-4D55-8B49-836A5F9155B8}" type="presOf" srcId="{F2F910AA-0E15-4D44-957C-7387F6315AB0}" destId="{6DB9EA50-EC2D-45FE-B1A7-EE69CD5AB3C9}" srcOrd="0" destOrd="0" presId="urn:microsoft.com/office/officeart/2005/8/layout/hierarchy1"/>
    <dgm:cxn modelId="{9A510462-23B6-488A-AA27-7B7AC670B6CF}" type="presParOf" srcId="{6DB9EA50-EC2D-45FE-B1A7-EE69CD5AB3C9}" destId="{A561CEA8-4A20-472F-A9CC-07DBD51A3226}" srcOrd="0" destOrd="0" presId="urn:microsoft.com/office/officeart/2005/8/layout/hierarchy1"/>
    <dgm:cxn modelId="{73CF33BD-CE6E-4875-BFEE-EFCBAEAC1D47}" type="presParOf" srcId="{A561CEA8-4A20-472F-A9CC-07DBD51A3226}" destId="{FAC3D60C-330B-4BB9-80E0-146C62E5F139}" srcOrd="0" destOrd="0" presId="urn:microsoft.com/office/officeart/2005/8/layout/hierarchy1"/>
    <dgm:cxn modelId="{3BA7F523-DA7E-455C-A0E2-CE956F3CE35C}" type="presParOf" srcId="{FAC3D60C-330B-4BB9-80E0-146C62E5F139}" destId="{FED9D505-4E36-46E5-8309-230AA55ADEC0}" srcOrd="0" destOrd="0" presId="urn:microsoft.com/office/officeart/2005/8/layout/hierarchy1"/>
    <dgm:cxn modelId="{C5505FC4-D86D-4C9B-9EF9-2411F7526379}" type="presParOf" srcId="{FAC3D60C-330B-4BB9-80E0-146C62E5F139}" destId="{E6E7D894-26B9-4766-A887-DFA3B418001A}" srcOrd="1" destOrd="0" presId="urn:microsoft.com/office/officeart/2005/8/layout/hierarchy1"/>
    <dgm:cxn modelId="{B02DA7B9-1BA5-4BB8-BC03-FB5F21785828}" type="presParOf" srcId="{A561CEA8-4A20-472F-A9CC-07DBD51A3226}" destId="{04EFE0F3-4D70-478B-AE96-14DC42B7202A}" srcOrd="1" destOrd="0" presId="urn:microsoft.com/office/officeart/2005/8/layout/hierarchy1"/>
    <dgm:cxn modelId="{FAF30AA2-D232-42BA-A0D1-B4CA40473E75}" type="presParOf" srcId="{04EFE0F3-4D70-478B-AE96-14DC42B7202A}" destId="{2496AFA0-C797-4DA0-9C99-E0961718E0FF}" srcOrd="0" destOrd="0" presId="urn:microsoft.com/office/officeart/2005/8/layout/hierarchy1"/>
    <dgm:cxn modelId="{245A08F4-D929-4750-8AB8-BF7C87DFFF9D}" type="presParOf" srcId="{04EFE0F3-4D70-478B-AE96-14DC42B7202A}" destId="{76028162-957A-45A3-A684-7AE5CF53F0BF}" srcOrd="1" destOrd="0" presId="urn:microsoft.com/office/officeart/2005/8/layout/hierarchy1"/>
    <dgm:cxn modelId="{B0165722-826D-403F-A0C8-9AAD0337A361}" type="presParOf" srcId="{76028162-957A-45A3-A684-7AE5CF53F0BF}" destId="{20BC661B-E59C-4357-8E8C-35AFC656D8D8}" srcOrd="0" destOrd="0" presId="urn:microsoft.com/office/officeart/2005/8/layout/hierarchy1"/>
    <dgm:cxn modelId="{8B16AC7C-711E-46C0-A632-4C84E854593E}" type="presParOf" srcId="{20BC661B-E59C-4357-8E8C-35AFC656D8D8}" destId="{7E931177-E191-4D6E-8A6B-2AA23788AACE}" srcOrd="0" destOrd="0" presId="urn:microsoft.com/office/officeart/2005/8/layout/hierarchy1"/>
    <dgm:cxn modelId="{4AFA9271-1EDE-47CF-8E93-B04CA3DC38F7}" type="presParOf" srcId="{20BC661B-E59C-4357-8E8C-35AFC656D8D8}" destId="{344EBB02-716C-4222-91F8-D4CFCC1F28F9}" srcOrd="1" destOrd="0" presId="urn:microsoft.com/office/officeart/2005/8/layout/hierarchy1"/>
    <dgm:cxn modelId="{D88553E4-3F19-4807-B08E-09ABC57AE172}" type="presParOf" srcId="{76028162-957A-45A3-A684-7AE5CF53F0BF}" destId="{0B9E5615-892D-402C-967E-07FB6EAD1EBA}" srcOrd="1" destOrd="0" presId="urn:microsoft.com/office/officeart/2005/8/layout/hierarchy1"/>
    <dgm:cxn modelId="{0402CFED-3511-4327-AACC-3241F02D9B8A}" type="presParOf" srcId="{04EFE0F3-4D70-478B-AE96-14DC42B7202A}" destId="{76185E0D-5B24-43FF-953A-6D1555A1F028}" srcOrd="2" destOrd="0" presId="urn:microsoft.com/office/officeart/2005/8/layout/hierarchy1"/>
    <dgm:cxn modelId="{7687062D-2C0D-4FDF-A745-443F99536522}" type="presParOf" srcId="{04EFE0F3-4D70-478B-AE96-14DC42B7202A}" destId="{38505246-137C-47AA-BB50-C5A2B1B0366D}" srcOrd="3" destOrd="0" presId="urn:microsoft.com/office/officeart/2005/8/layout/hierarchy1"/>
    <dgm:cxn modelId="{BD53F44E-924E-46B9-ABAD-DCDDE69BFD93}" type="presParOf" srcId="{38505246-137C-47AA-BB50-C5A2B1B0366D}" destId="{5B6C6328-C50F-4C58-B905-29556570DE54}" srcOrd="0" destOrd="0" presId="urn:microsoft.com/office/officeart/2005/8/layout/hierarchy1"/>
    <dgm:cxn modelId="{9D90654C-9CF4-4776-A6BA-21F6018337F3}" type="presParOf" srcId="{5B6C6328-C50F-4C58-B905-29556570DE54}" destId="{BEDCDCB2-9E11-484A-97C8-FA887650C349}" srcOrd="0" destOrd="0" presId="urn:microsoft.com/office/officeart/2005/8/layout/hierarchy1"/>
    <dgm:cxn modelId="{3671BE3B-2035-49FC-BEC4-AB46E6F985FD}" type="presParOf" srcId="{5B6C6328-C50F-4C58-B905-29556570DE54}" destId="{3CBA756E-9910-4D0E-BC54-615DBE276618}" srcOrd="1" destOrd="0" presId="urn:microsoft.com/office/officeart/2005/8/layout/hierarchy1"/>
    <dgm:cxn modelId="{1CCEB8F3-22F5-4A6D-86B9-E94D6BD266EF}" type="presParOf" srcId="{38505246-137C-47AA-BB50-C5A2B1B0366D}" destId="{41A6DDF7-408C-46F6-8D50-909052371537}" srcOrd="1" destOrd="0" presId="urn:microsoft.com/office/officeart/2005/8/layout/hierarchy1"/>
  </dgm:cxnLst>
  <dgm:bg>
    <a:noFill/>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85E0D-5B24-43FF-953A-6D1555A1F028}">
      <dsp:nvSpPr>
        <dsp:cNvPr id="0" name=""/>
        <dsp:cNvSpPr/>
      </dsp:nvSpPr>
      <dsp:spPr>
        <a:xfrm>
          <a:off x="3733826" y="1742405"/>
          <a:ext cx="1829007" cy="797677"/>
        </a:xfrm>
        <a:custGeom>
          <a:avLst/>
          <a:gdLst/>
          <a:ahLst/>
          <a:cxnLst/>
          <a:rect l="0" t="0" r="0" b="0"/>
          <a:pathLst>
            <a:path>
              <a:moveTo>
                <a:pt x="0" y="0"/>
              </a:moveTo>
              <a:lnTo>
                <a:pt x="0" y="543594"/>
              </a:lnTo>
              <a:lnTo>
                <a:pt x="1829007" y="543594"/>
              </a:lnTo>
              <a:lnTo>
                <a:pt x="1829007" y="79767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96AFA0-C797-4DA0-9C99-E0961718E0FF}">
      <dsp:nvSpPr>
        <dsp:cNvPr id="0" name=""/>
        <dsp:cNvSpPr/>
      </dsp:nvSpPr>
      <dsp:spPr>
        <a:xfrm>
          <a:off x="1904901" y="1742405"/>
          <a:ext cx="1828924" cy="797677"/>
        </a:xfrm>
        <a:custGeom>
          <a:avLst/>
          <a:gdLst/>
          <a:ahLst/>
          <a:cxnLst/>
          <a:rect l="0" t="0" r="0" b="0"/>
          <a:pathLst>
            <a:path>
              <a:moveTo>
                <a:pt x="1828924" y="0"/>
              </a:moveTo>
              <a:lnTo>
                <a:pt x="1828924" y="543594"/>
              </a:lnTo>
              <a:lnTo>
                <a:pt x="0" y="543594"/>
              </a:lnTo>
              <a:lnTo>
                <a:pt x="0" y="79767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D9D505-4E36-46E5-8309-230AA55ADEC0}">
      <dsp:nvSpPr>
        <dsp:cNvPr id="0" name=""/>
        <dsp:cNvSpPr/>
      </dsp:nvSpPr>
      <dsp:spPr>
        <a:xfrm>
          <a:off x="2362460" y="771"/>
          <a:ext cx="2742731" cy="17416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E7D894-26B9-4766-A887-DFA3B418001A}">
      <dsp:nvSpPr>
        <dsp:cNvPr id="0" name=""/>
        <dsp:cNvSpPr/>
      </dsp:nvSpPr>
      <dsp:spPr>
        <a:xfrm>
          <a:off x="2667208" y="290282"/>
          <a:ext cx="2742731" cy="174163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Scheduling Procedures for Dealing with Resource Constraints </a:t>
          </a:r>
        </a:p>
      </dsp:txBody>
      <dsp:txXfrm>
        <a:off x="2667208" y="290282"/>
        <a:ext cx="2742731" cy="1741634"/>
      </dsp:txXfrm>
    </dsp:sp>
    <dsp:sp modelId="{7E931177-E191-4D6E-8A6B-2AA23788AACE}">
      <dsp:nvSpPr>
        <dsp:cNvPr id="0" name=""/>
        <dsp:cNvSpPr/>
      </dsp:nvSpPr>
      <dsp:spPr>
        <a:xfrm>
          <a:off x="380642" y="2540083"/>
          <a:ext cx="3048518" cy="17416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4EBB02-716C-4222-91F8-D4CFCC1F28F9}">
      <dsp:nvSpPr>
        <dsp:cNvPr id="0" name=""/>
        <dsp:cNvSpPr/>
      </dsp:nvSpPr>
      <dsp:spPr>
        <a:xfrm>
          <a:off x="685390" y="2829594"/>
          <a:ext cx="3048518" cy="174163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Resource Leveling (Resource Smoothing)</a:t>
          </a:r>
        </a:p>
      </dsp:txBody>
      <dsp:txXfrm>
        <a:off x="685390" y="2829594"/>
        <a:ext cx="3048518" cy="1741634"/>
      </dsp:txXfrm>
    </dsp:sp>
    <dsp:sp modelId="{BEDCDCB2-9E11-484A-97C8-FA887650C349}">
      <dsp:nvSpPr>
        <dsp:cNvPr id="0" name=""/>
        <dsp:cNvSpPr/>
      </dsp:nvSpPr>
      <dsp:spPr>
        <a:xfrm>
          <a:off x="4038656" y="2540083"/>
          <a:ext cx="3048353" cy="17416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BA756E-9910-4D0E-BC54-615DBE276618}">
      <dsp:nvSpPr>
        <dsp:cNvPr id="0" name=""/>
        <dsp:cNvSpPr/>
      </dsp:nvSpPr>
      <dsp:spPr>
        <a:xfrm>
          <a:off x="4343404" y="2829594"/>
          <a:ext cx="3048353" cy="174163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Fixed-limits Resource Scheduling</a:t>
          </a:r>
        </a:p>
        <a:p>
          <a:pPr marL="0" lvl="0" indent="0" algn="ctr" defTabSz="933450">
            <a:lnSpc>
              <a:spcPct val="90000"/>
            </a:lnSpc>
            <a:spcBef>
              <a:spcPct val="0"/>
            </a:spcBef>
            <a:spcAft>
              <a:spcPct val="35000"/>
            </a:spcAft>
            <a:buNone/>
          </a:pPr>
          <a:r>
            <a:rPr lang="en-US" sz="2100" kern="1200" dirty="0"/>
            <a:t>(Limited Resource Allocation)</a:t>
          </a:r>
        </a:p>
      </dsp:txBody>
      <dsp:txXfrm>
        <a:off x="4343404" y="2829594"/>
        <a:ext cx="3048353" cy="174163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8150" cy="533400"/>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algn="l" defTabSz="912813">
              <a:defRPr sz="1200">
                <a:latin typeface="Times New Roman" pitchFamily="18" charset="0"/>
              </a:defRPr>
            </a:lvl1pPr>
          </a:lstStyle>
          <a:p>
            <a:pPr>
              <a:defRPr/>
            </a:pPr>
            <a:endParaRPr lang="de-DE"/>
          </a:p>
        </p:txBody>
      </p:sp>
      <p:sp>
        <p:nvSpPr>
          <p:cNvPr id="32771" name="Rectangle 3"/>
          <p:cNvSpPr>
            <a:spLocks noGrp="1" noChangeArrowheads="1"/>
          </p:cNvSpPr>
          <p:nvPr>
            <p:ph type="dt" sz="quarter" idx="1"/>
          </p:nvPr>
        </p:nvSpPr>
        <p:spPr bwMode="auto">
          <a:xfrm>
            <a:off x="3819525" y="0"/>
            <a:ext cx="2978150" cy="533400"/>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defTabSz="912813">
              <a:defRPr sz="1200">
                <a:latin typeface="Times New Roman" pitchFamily="18" charset="0"/>
              </a:defRPr>
            </a:lvl1pPr>
          </a:lstStyle>
          <a:p>
            <a:pPr>
              <a:defRPr/>
            </a:pPr>
            <a:endParaRPr lang="de-DE"/>
          </a:p>
        </p:txBody>
      </p:sp>
      <p:sp>
        <p:nvSpPr>
          <p:cNvPr id="32772" name="Rectangle 4"/>
          <p:cNvSpPr>
            <a:spLocks noGrp="1" noChangeArrowheads="1"/>
          </p:cNvSpPr>
          <p:nvPr>
            <p:ph type="ftr" sz="quarter" idx="2"/>
          </p:nvPr>
        </p:nvSpPr>
        <p:spPr bwMode="auto">
          <a:xfrm>
            <a:off x="0" y="9410700"/>
            <a:ext cx="2978150" cy="4556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algn="l" defTabSz="912813">
              <a:defRPr sz="1200">
                <a:latin typeface="Times New Roman" pitchFamily="18" charset="0"/>
              </a:defRPr>
            </a:lvl1pPr>
          </a:lstStyle>
          <a:p>
            <a:pPr>
              <a:defRPr/>
            </a:pPr>
            <a:endParaRPr lang="de-DE"/>
          </a:p>
        </p:txBody>
      </p:sp>
      <p:sp>
        <p:nvSpPr>
          <p:cNvPr id="32773" name="Rectangle 5"/>
          <p:cNvSpPr>
            <a:spLocks noGrp="1" noChangeArrowheads="1"/>
          </p:cNvSpPr>
          <p:nvPr>
            <p:ph type="sldNum" sz="quarter" idx="3"/>
          </p:nvPr>
        </p:nvSpPr>
        <p:spPr bwMode="auto">
          <a:xfrm>
            <a:off x="3819525" y="9410700"/>
            <a:ext cx="2978150" cy="4556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defTabSz="912813">
              <a:defRPr sz="1200">
                <a:latin typeface="Times New Roman" pitchFamily="18" charset="0"/>
              </a:defRPr>
            </a:lvl1pPr>
          </a:lstStyle>
          <a:p>
            <a:pPr>
              <a:defRPr/>
            </a:pPr>
            <a:fld id="{633E78C0-9B13-4B61-82E0-80C9A9F30C0A}" type="slidenum">
              <a:rPr lang="ar-SA"/>
              <a:pPr>
                <a:defRPr/>
              </a:pPr>
              <a:t>‹#›</a:t>
            </a:fld>
            <a:endParaRPr 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algn="l" defTabSz="912813">
              <a:defRPr sz="1200">
                <a:latin typeface="Times New Roman" pitchFamily="18" charset="0"/>
              </a:defRPr>
            </a:lvl1pPr>
          </a:lstStyle>
          <a:p>
            <a:pPr>
              <a:defRPr/>
            </a:pPr>
            <a:endParaRPr lang="de-DE"/>
          </a:p>
        </p:txBody>
      </p:sp>
      <p:sp>
        <p:nvSpPr>
          <p:cNvPr id="4099"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defTabSz="912813">
              <a:defRPr sz="1200">
                <a:latin typeface="Times New Roman" pitchFamily="18" charset="0"/>
              </a:defRPr>
            </a:lvl1pPr>
          </a:lstStyle>
          <a:p>
            <a:pPr>
              <a:defRPr/>
            </a:pPr>
            <a:endParaRPr lang="de-DE"/>
          </a:p>
        </p:txBody>
      </p:sp>
      <p:sp>
        <p:nvSpPr>
          <p:cNvPr id="48132" name="Rectangle 4"/>
          <p:cNvSpPr>
            <a:spLocks noGrp="1" noRot="1" noChangeAspect="1" noChangeArrowheads="1" noTextEdit="1"/>
          </p:cNvSpPr>
          <p:nvPr>
            <p:ph type="sldImg" idx="2"/>
          </p:nvPr>
        </p:nvSpPr>
        <p:spPr bwMode="auto">
          <a:xfrm>
            <a:off x="930275" y="739775"/>
            <a:ext cx="4938713" cy="3703638"/>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08050" y="4689475"/>
            <a:ext cx="4981575" cy="4443413"/>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4102" name="Rectangle 6"/>
          <p:cNvSpPr>
            <a:spLocks noGrp="1" noChangeArrowheads="1"/>
          </p:cNvSpPr>
          <p:nvPr>
            <p:ph type="ftr" sz="quarter" idx="4"/>
          </p:nvPr>
        </p:nvSpPr>
        <p:spPr bwMode="auto">
          <a:xfrm>
            <a:off x="0" y="9378950"/>
            <a:ext cx="2944813" cy="4937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algn="l" defTabSz="912813">
              <a:defRPr sz="1200">
                <a:latin typeface="Times New Roman" pitchFamily="18" charset="0"/>
              </a:defRPr>
            </a:lvl1pPr>
          </a:lstStyle>
          <a:p>
            <a:pPr>
              <a:defRPr/>
            </a:pPr>
            <a:endParaRPr lang="de-DE"/>
          </a:p>
        </p:txBody>
      </p:sp>
      <p:sp>
        <p:nvSpPr>
          <p:cNvPr id="4103" name="Rectangle 7"/>
          <p:cNvSpPr>
            <a:spLocks noGrp="1" noChangeArrowheads="1"/>
          </p:cNvSpPr>
          <p:nvPr>
            <p:ph type="sldNum" sz="quarter" idx="5"/>
          </p:nvPr>
        </p:nvSpPr>
        <p:spPr bwMode="auto">
          <a:xfrm>
            <a:off x="3852863" y="9378950"/>
            <a:ext cx="2944812" cy="4937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defTabSz="912813">
              <a:defRPr sz="1200">
                <a:latin typeface="Times New Roman" pitchFamily="18" charset="0"/>
              </a:defRPr>
            </a:lvl1pPr>
          </a:lstStyle>
          <a:p>
            <a:pPr>
              <a:defRPr/>
            </a:pPr>
            <a:fld id="{F342684B-CE15-4644-AE0C-0FCFF753E3A7}" type="slidenum">
              <a:rPr lang="ar-SA"/>
              <a:pPr>
                <a:defRPr/>
              </a:pPr>
              <a:t>‹#›</a:t>
            </a:fld>
            <a:endParaRPr 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Slide Number Placeholder 3"/>
          <p:cNvSpPr>
            <a:spLocks noGrp="1"/>
          </p:cNvSpPr>
          <p:nvPr>
            <p:ph type="sldNum" sz="quarter" idx="5"/>
          </p:nvPr>
        </p:nvSpPr>
        <p:spPr>
          <a:noFill/>
        </p:spPr>
        <p:txBody>
          <a:bodyPr/>
          <a:lstStyle/>
          <a:p>
            <a:fld id="{417EC7FB-897D-43A1-8278-13CCAB43D756}" type="slidenum">
              <a:rPr lang="ar-SA" smtClean="0"/>
              <a:pPr/>
              <a:t>1</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Slide Number Placeholder 3"/>
          <p:cNvSpPr>
            <a:spLocks noGrp="1"/>
          </p:cNvSpPr>
          <p:nvPr>
            <p:ph type="sldNum" sz="quarter" idx="5"/>
          </p:nvPr>
        </p:nvSpPr>
        <p:spPr>
          <a:noFill/>
        </p:spPr>
        <p:txBody>
          <a:bodyPr/>
          <a:lstStyle/>
          <a:p>
            <a:fld id="{316B7257-44C5-4AFA-9DD1-A1372C73A9B2}" type="slidenum">
              <a:rPr lang="ar-SA" smtClean="0"/>
              <a:pPr/>
              <a:t>3</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1"/>
      </p:bgRef>
    </p:bg>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7" name="Freeform 6"/>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eaLnBrk="1" hangingPunct="1">
              <a:defRPr/>
            </a:pPr>
            <a:endParaRPr lang="en-US" dirty="0">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Tree>
  </p:cSld>
  <p:clrMapOvr>
    <a:overrideClrMapping bg1="lt1" tx1="dk1" bg2="lt2" tx2="dk2" accent1="accent1" accent2="accent2" accent3="accent3" accent4="accent4" accent5="accent5" accent6="accent6" hlink="hlink" folHlink="folHlink"/>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052"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2053"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Line 545"/>
          <p:cNvSpPr>
            <a:spLocks noChangeShapeType="1"/>
          </p:cNvSpPr>
          <p:nvPr userDrawn="1"/>
        </p:nvSpPr>
        <p:spPr bwMode="auto">
          <a:xfrm>
            <a:off x="685800" y="6096000"/>
            <a:ext cx="5943600" cy="0"/>
          </a:xfrm>
          <a:prstGeom prst="line">
            <a:avLst/>
          </a:prstGeom>
          <a:noFill/>
          <a:ln w="38100">
            <a:solidFill>
              <a:srgbClr val="9F5555"/>
            </a:solidFill>
            <a:round/>
            <a:headEnd/>
            <a:tailEnd/>
          </a:ln>
          <a:effectLst/>
        </p:spPr>
        <p:txBody>
          <a:bodyPr lIns="0" tIns="0" rIns="0" bIns="0"/>
          <a:lstStyle/>
          <a:p>
            <a:pPr>
              <a:defRPr/>
            </a:pPr>
            <a:endParaRPr lang="en-US" dirty="0">
              <a:latin typeface="Arial" charset="0"/>
            </a:endParaRPr>
          </a:p>
        </p:txBody>
      </p:sp>
      <p:sp>
        <p:nvSpPr>
          <p:cNvPr id="15" name="Line 547"/>
          <p:cNvSpPr>
            <a:spLocks noChangeShapeType="1"/>
          </p:cNvSpPr>
          <p:nvPr userDrawn="1"/>
        </p:nvSpPr>
        <p:spPr bwMode="auto">
          <a:xfrm flipV="1">
            <a:off x="685800" y="990600"/>
            <a:ext cx="0" cy="5105400"/>
          </a:xfrm>
          <a:prstGeom prst="line">
            <a:avLst/>
          </a:prstGeom>
          <a:noFill/>
          <a:ln w="38100">
            <a:solidFill>
              <a:srgbClr val="9F5555"/>
            </a:solidFill>
            <a:round/>
            <a:headEnd/>
            <a:tailEnd/>
          </a:ln>
          <a:effectLst/>
        </p:spPr>
        <p:txBody>
          <a:bodyPr lIns="0" tIns="0" rIns="0" bIns="0"/>
          <a:lstStyle/>
          <a:p>
            <a:pPr>
              <a:defRPr/>
            </a:pPr>
            <a:endParaRPr lang="en-US" dirty="0">
              <a:latin typeface="Arial" charset="0"/>
            </a:endParaRPr>
          </a:p>
        </p:txBody>
      </p:sp>
      <p:sp>
        <p:nvSpPr>
          <p:cNvPr id="16" name="Line 548"/>
          <p:cNvSpPr>
            <a:spLocks noChangeShapeType="1"/>
          </p:cNvSpPr>
          <p:nvPr userDrawn="1"/>
        </p:nvSpPr>
        <p:spPr bwMode="auto">
          <a:xfrm>
            <a:off x="685800" y="990600"/>
            <a:ext cx="6324600" cy="0"/>
          </a:xfrm>
          <a:prstGeom prst="line">
            <a:avLst/>
          </a:prstGeom>
          <a:noFill/>
          <a:ln w="38100">
            <a:solidFill>
              <a:srgbClr val="9F5555"/>
            </a:solidFill>
            <a:round/>
            <a:headEnd/>
            <a:tailEnd/>
          </a:ln>
          <a:effectLst/>
        </p:spPr>
        <p:txBody>
          <a:bodyPr lIns="0" tIns="0" rIns="0" bIns="0"/>
          <a:lstStyle/>
          <a:p>
            <a:pPr>
              <a:defRPr/>
            </a:pPr>
            <a:endParaRPr lang="en-US" dirty="0">
              <a:latin typeface="Arial" charset="0"/>
            </a:endParaRPr>
          </a:p>
        </p:txBody>
      </p:sp>
      <p:sp>
        <p:nvSpPr>
          <p:cNvPr id="17" name="AutoShape 551">
            <a:hlinkClick r:id="" action="ppaction://hlinkshowjump?jump=nextslide" highlightClick="1"/>
          </p:cNvPr>
          <p:cNvSpPr>
            <a:spLocks noChangeArrowheads="1"/>
          </p:cNvSpPr>
          <p:nvPr userDrawn="1"/>
        </p:nvSpPr>
        <p:spPr bwMode="auto">
          <a:xfrm flipV="1">
            <a:off x="2057400" y="6529388"/>
            <a:ext cx="76200" cy="76200"/>
          </a:xfrm>
          <a:prstGeom prst="actionButtonBlank">
            <a:avLst/>
          </a:prstGeom>
          <a:noFill/>
          <a:ln w="9525">
            <a:noFill/>
            <a:miter lim="800000"/>
            <a:headEnd/>
            <a:tailEnd/>
          </a:ln>
          <a:effectLst/>
        </p:spPr>
        <p:txBody>
          <a:bodyPr rot="10800000" wrap="none" lIns="0" tIns="0" rIns="0" bIns="0" anchor="ctr"/>
          <a:lstStyle/>
          <a:p>
            <a:pPr algn="ctr">
              <a:defRPr/>
            </a:pPr>
            <a:endParaRPr lang="en-US" sz="2000" dirty="0">
              <a:latin typeface="Arial" charset="0"/>
            </a:endParaRPr>
          </a:p>
        </p:txBody>
      </p:sp>
      <p:sp>
        <p:nvSpPr>
          <p:cNvPr id="19" name="AutoShape 553">
            <a:hlinkClick r:id="" action="ppaction://hlinkshowjump?jump=previousslide" highlightClick="1"/>
          </p:cNvPr>
          <p:cNvSpPr>
            <a:spLocks noChangeArrowheads="1"/>
          </p:cNvSpPr>
          <p:nvPr userDrawn="1"/>
        </p:nvSpPr>
        <p:spPr bwMode="auto">
          <a:xfrm flipV="1">
            <a:off x="1735138" y="6494463"/>
            <a:ext cx="152400" cy="152400"/>
          </a:xfrm>
          <a:prstGeom prst="actionButtonBlank">
            <a:avLst/>
          </a:prstGeom>
          <a:noFill/>
          <a:ln w="9525">
            <a:noFill/>
            <a:miter lim="800000"/>
            <a:headEnd/>
            <a:tailEnd/>
          </a:ln>
          <a:effectLst/>
        </p:spPr>
        <p:txBody>
          <a:bodyPr wrap="none" lIns="0" tIns="0" rIns="0" bIns="0" anchor="ctr"/>
          <a:lstStyle/>
          <a:p>
            <a:pPr>
              <a:defRPr/>
            </a:pPr>
            <a:endParaRPr lang="en-US" dirty="0">
              <a:latin typeface="Arial" charset="0"/>
            </a:endParaRPr>
          </a:p>
        </p:txBody>
      </p:sp>
    </p:spTree>
  </p:cSld>
  <p:clrMap bg1="lt1" tx1="dk1" bg2="lt2" tx2="dk2" accent1="accent1" accent2="accent2" accent3="accent3" accent4="accent4" accent5="accent5" accent6="accent6" hlink="hlink" folHlink="folHlink"/>
  <p:sldLayoutIdLst>
    <p:sldLayoutId id="2147483987" r:id="rId1"/>
    <p:sldLayoutId id="2147483979" r:id="rId2"/>
    <p:sldLayoutId id="2147483988" r:id="rId3"/>
    <p:sldLayoutId id="2147483980" r:id="rId4"/>
    <p:sldLayoutId id="2147483981" r:id="rId5"/>
    <p:sldLayoutId id="2147483982" r:id="rId6"/>
    <p:sldLayoutId id="2147483983" r:id="rId7"/>
    <p:sldLayoutId id="2147483984" r:id="rId8"/>
    <p:sldLayoutId id="2147483989" r:id="rId9"/>
    <p:sldLayoutId id="2147483985" r:id="rId10"/>
    <p:sldLayoutId id="2147483986" r:id="rId11"/>
  </p:sldLayoutIdLst>
  <p:transition spd="slow"/>
  <p:hf hdr="0" ftr="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A80B719A-4EE5-4D0A-A8A1-748FC7B53184}" type="datetime8">
              <a:rPr lang="en-US"/>
              <a:pPr/>
              <a:t>3/9/2021 1:37 AM</a:t>
            </a:fld>
            <a:endParaRPr lang="en-US"/>
          </a:p>
        </p:txBody>
      </p:sp>
      <p:sp>
        <p:nvSpPr>
          <p:cNvPr id="7171"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486BFBB1-BF92-43C0-AE40-ADDDC8486A79}" type="slidenum">
              <a:rPr lang="ar-SA">
                <a:ea typeface="Majalla UI"/>
              </a:rPr>
              <a:pPr/>
              <a:t>1</a:t>
            </a:fld>
            <a:endParaRPr lang="en-US"/>
          </a:p>
        </p:txBody>
      </p:sp>
      <p:grpSp>
        <p:nvGrpSpPr>
          <p:cNvPr id="7172" name="Group 7"/>
          <p:cNvGrpSpPr>
            <a:grpSpLocks/>
          </p:cNvGrpSpPr>
          <p:nvPr/>
        </p:nvGrpSpPr>
        <p:grpSpPr bwMode="auto">
          <a:xfrm>
            <a:off x="1828800" y="2362200"/>
            <a:ext cx="6629400" cy="1828800"/>
            <a:chOff x="1676400" y="2362200"/>
            <a:chExt cx="6629400" cy="1828800"/>
          </a:xfrm>
        </p:grpSpPr>
        <p:sp>
          <p:nvSpPr>
            <p:cNvPr id="556035" name="AutoShape 3"/>
            <p:cNvSpPr>
              <a:spLocks noChangeArrowheads="1"/>
            </p:cNvSpPr>
            <p:nvPr/>
          </p:nvSpPr>
          <p:spPr bwMode="auto">
            <a:xfrm>
              <a:off x="1676400" y="2362200"/>
              <a:ext cx="6629400" cy="1828800"/>
            </a:xfrm>
            <a:prstGeom prst="roundRect">
              <a:avLst>
                <a:gd name="adj" fmla="val 16667"/>
              </a:avLst>
            </a:prstGeom>
            <a:solidFill>
              <a:srgbClr val="0D078F"/>
            </a:solidFill>
            <a:ln w="9525">
              <a:noFill/>
              <a:round/>
              <a:headEnd/>
              <a:tailEnd/>
            </a:ln>
            <a:effectLst>
              <a:outerShdw dist="107763" dir="2700000" algn="ctr" rotWithShape="0">
                <a:schemeClr val="bg2"/>
              </a:outerShdw>
            </a:effectLst>
          </p:spPr>
          <p:txBody>
            <a:bodyPr wrap="none" lIns="0" tIns="0" rIns="0" bIns="0" anchor="ctr"/>
            <a:lstStyle/>
            <a:p>
              <a:pPr>
                <a:defRPr/>
              </a:pPr>
              <a:endParaRPr lang="en-US" dirty="0">
                <a:latin typeface="Arial" charset="0"/>
              </a:endParaRPr>
            </a:p>
          </p:txBody>
        </p:sp>
        <p:sp>
          <p:nvSpPr>
            <p:cNvPr id="7175" name="Rectangle 4"/>
            <p:cNvSpPr>
              <a:spLocks noChangeArrowheads="1"/>
            </p:cNvSpPr>
            <p:nvPr/>
          </p:nvSpPr>
          <p:spPr bwMode="auto">
            <a:xfrm>
              <a:off x="1905000" y="2590800"/>
              <a:ext cx="6172200" cy="1319389"/>
            </a:xfrm>
            <a:prstGeom prst="rect">
              <a:avLst/>
            </a:prstGeom>
            <a:solidFill>
              <a:srgbClr val="0D078F"/>
            </a:solidFill>
            <a:ln w="9525">
              <a:noFill/>
              <a:miter lim="800000"/>
              <a:headEnd/>
              <a:tailEnd/>
            </a:ln>
          </p:spPr>
          <p:txBody>
            <a:bodyPr lIns="0" tIns="0" rIns="0" bIns="0"/>
            <a:lstStyle/>
            <a:p>
              <a:pPr marL="381000" indent="-381000" algn="ctr">
                <a:spcBef>
                  <a:spcPct val="20000"/>
                </a:spcBef>
                <a:buClr>
                  <a:srgbClr val="007AC2"/>
                </a:buClr>
                <a:buSzPct val="120000"/>
              </a:pPr>
              <a:r>
                <a:rPr lang="de-DE" sz="3600" b="1">
                  <a:solidFill>
                    <a:schemeClr val="bg1"/>
                  </a:solidFill>
                </a:rPr>
                <a:t>Allocate and Level Project Resources</a:t>
              </a:r>
            </a:p>
          </p:txBody>
        </p:sp>
      </p:grpSp>
      <p:sp>
        <p:nvSpPr>
          <p:cNvPr id="7173" name="Line 5"/>
          <p:cNvSpPr>
            <a:spLocks noChangeShapeType="1"/>
          </p:cNvSpPr>
          <p:nvPr/>
        </p:nvSpPr>
        <p:spPr bwMode="auto">
          <a:xfrm>
            <a:off x="7010400" y="990600"/>
            <a:ext cx="0" cy="1371600"/>
          </a:xfrm>
          <a:prstGeom prst="line">
            <a:avLst/>
          </a:prstGeom>
          <a:noFill/>
          <a:ln w="38100">
            <a:solidFill>
              <a:srgbClr val="9F5555"/>
            </a:solidFill>
            <a:round/>
            <a:headEnd/>
            <a:tailEnd/>
          </a:ln>
        </p:spPr>
        <p:txBody>
          <a:bodyPr lIns="0" tIns="0" rIns="0" bIns="0"/>
          <a:lstStyle/>
          <a:p>
            <a:endParaRPr lang="en-US"/>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6B225DC9-F291-4B63-84D0-191459928E8F}" type="datetime8">
              <a:rPr lang="en-US"/>
              <a:pPr/>
              <a:t>3/9/2021 1:37 AM</a:t>
            </a:fld>
            <a:endParaRPr lang="en-US"/>
          </a:p>
        </p:txBody>
      </p:sp>
      <p:sp>
        <p:nvSpPr>
          <p:cNvPr id="15363"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EF74B1D8-F50F-41C5-A334-01B5F8765AB1}" type="slidenum">
              <a:rPr lang="ar-SA">
                <a:ea typeface="Majalla UI"/>
              </a:rPr>
              <a:pPr/>
              <a:t>10</a:t>
            </a:fld>
            <a:endParaRPr lang="en-US"/>
          </a:p>
        </p:txBody>
      </p:sp>
      <p:sp>
        <p:nvSpPr>
          <p:cNvPr id="534530" name="Rectangle 2"/>
          <p:cNvSpPr>
            <a:spLocks noChangeArrowheads="1"/>
          </p:cNvSpPr>
          <p:nvPr/>
        </p:nvSpPr>
        <p:spPr bwMode="auto">
          <a:xfrm>
            <a:off x="685800" y="323850"/>
            <a:ext cx="56388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800" b="1" dirty="0">
                <a:solidFill>
                  <a:srgbClr val="990000"/>
                </a:solidFill>
                <a:effectLst>
                  <a:outerShdw blurRad="38100" dist="38100" dir="2700000" algn="tl">
                    <a:srgbClr val="C0C0C0"/>
                  </a:outerShdw>
                </a:effectLst>
                <a:latin typeface="Arial" charset="0"/>
              </a:rPr>
              <a:t>Project Resource Requirement</a:t>
            </a:r>
          </a:p>
        </p:txBody>
      </p:sp>
      <p:sp>
        <p:nvSpPr>
          <p:cNvPr id="15367"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56" name="TextBox 155"/>
          <p:cNvSpPr txBox="1"/>
          <p:nvPr/>
        </p:nvSpPr>
        <p:spPr>
          <a:xfrm>
            <a:off x="914400" y="1197114"/>
            <a:ext cx="7848600" cy="707886"/>
          </a:xfrm>
          <a:prstGeom prst="rect">
            <a:avLst/>
          </a:prstGeom>
          <a:scene3d>
            <a:camera prst="orthographicFront"/>
            <a:lightRig rig="threePt" dir="t"/>
          </a:scene3d>
          <a:sp3d>
            <a:bevelT w="165100" prst="coolSlant"/>
          </a:sp3d>
        </p:spPr>
        <p:style>
          <a:lnRef idx="2">
            <a:schemeClr val="accent2"/>
          </a:lnRef>
          <a:fillRef idx="1">
            <a:schemeClr val="lt1"/>
          </a:fillRef>
          <a:effectRef idx="0">
            <a:schemeClr val="accent2"/>
          </a:effectRef>
          <a:fontRef idx="minor">
            <a:schemeClr val="dk1"/>
          </a:fontRef>
        </p:style>
        <p:txBody>
          <a:bodyPr>
            <a:spAutoFit/>
          </a:bodyPr>
          <a:lstStyle/>
          <a:p>
            <a:pPr algn="just">
              <a:defRPr/>
            </a:pPr>
            <a:r>
              <a:rPr lang="en-US" sz="2000" b="1" dirty="0">
                <a:solidFill>
                  <a:srgbClr val="990000"/>
                </a:solidFill>
                <a:effectLst>
                  <a:outerShdw blurRad="38100" dist="38100" dir="2700000" algn="tl">
                    <a:srgbClr val="C0C0C0"/>
                  </a:outerShdw>
                </a:effectLst>
                <a:latin typeface="Arial" charset="0"/>
              </a:rPr>
              <a:t>Project Resource Requirement = Resource Loading Diagram = Resource Histogram and S curve</a:t>
            </a:r>
          </a:p>
        </p:txBody>
      </p:sp>
      <p:sp>
        <p:nvSpPr>
          <p:cNvPr id="7" name="TextBox 6"/>
          <p:cNvSpPr txBox="1"/>
          <p:nvPr/>
        </p:nvSpPr>
        <p:spPr>
          <a:xfrm>
            <a:off x="914400" y="2050971"/>
            <a:ext cx="7848600" cy="3816429"/>
          </a:xfrm>
          <a:prstGeom prst="rect">
            <a:avLst/>
          </a:prstGeom>
          <a:scene3d>
            <a:camera prst="orthographicFront"/>
            <a:lightRig rig="threePt" dir="t"/>
          </a:scene3d>
          <a:sp3d>
            <a:bevelT w="165100" prst="coolSlant"/>
          </a:sp3d>
        </p:spPr>
        <p:style>
          <a:lnRef idx="2">
            <a:schemeClr val="accent2"/>
          </a:lnRef>
          <a:fillRef idx="1">
            <a:schemeClr val="lt1"/>
          </a:fillRef>
          <a:effectRef idx="0">
            <a:schemeClr val="accent2"/>
          </a:effectRef>
          <a:fontRef idx="minor">
            <a:schemeClr val="dk1"/>
          </a:fontRef>
        </p:style>
        <p:txBody>
          <a:bodyPr>
            <a:spAutoFit/>
          </a:bodyPr>
          <a:lstStyle/>
          <a:p>
            <a:pPr algn="just">
              <a:defRPr/>
            </a:pPr>
            <a:r>
              <a:rPr lang="en-US" sz="2200" b="1" dirty="0">
                <a:solidFill>
                  <a:srgbClr val="990000"/>
                </a:solidFill>
                <a:effectLst>
                  <a:outerShdw blurRad="38100" dist="38100" dir="2700000" algn="tl">
                    <a:srgbClr val="C0C0C0"/>
                  </a:outerShdw>
                </a:effectLst>
                <a:latin typeface="Arial" charset="0"/>
              </a:rPr>
              <a:t>We need:</a:t>
            </a:r>
          </a:p>
          <a:p>
            <a:pPr marL="358775" indent="-358775" algn="just">
              <a:buClr>
                <a:srgbClr val="FF0000"/>
              </a:buClr>
              <a:buFont typeface="Wingdings" pitchFamily="2" charset="2"/>
              <a:buChar char="Ø"/>
              <a:defRPr/>
            </a:pPr>
            <a:r>
              <a:rPr lang="en-US" sz="2200" dirty="0">
                <a:solidFill>
                  <a:schemeClr val="tx1"/>
                </a:solidFill>
                <a:latin typeface="Arial" charset="0"/>
              </a:rPr>
              <a:t>Project network.</a:t>
            </a:r>
          </a:p>
          <a:p>
            <a:pPr marL="358775" indent="-358775" algn="just">
              <a:buClr>
                <a:srgbClr val="FF0000"/>
              </a:buClr>
              <a:buFont typeface="Wingdings" pitchFamily="2" charset="2"/>
              <a:buChar char="Ø"/>
              <a:defRPr/>
            </a:pPr>
            <a:r>
              <a:rPr lang="en-US" sz="2200" dirty="0">
                <a:solidFill>
                  <a:schemeClr val="tx1"/>
                </a:solidFill>
                <a:latin typeface="Arial" charset="0"/>
              </a:rPr>
              <a:t>Resource requirement for each activity.</a:t>
            </a:r>
          </a:p>
          <a:p>
            <a:pPr marL="358775" indent="-358775" algn="just">
              <a:buClr>
                <a:srgbClr val="FF0000"/>
              </a:buClr>
              <a:buFont typeface="Wingdings" pitchFamily="2" charset="2"/>
              <a:buChar char="Ø"/>
              <a:defRPr/>
            </a:pPr>
            <a:r>
              <a:rPr lang="en-US" sz="2200" dirty="0">
                <a:solidFill>
                  <a:schemeClr val="tx1"/>
                </a:solidFill>
                <a:latin typeface="Arial" charset="0"/>
              </a:rPr>
              <a:t>Bar chart or time-scaled network.</a:t>
            </a:r>
          </a:p>
          <a:p>
            <a:pPr algn="just">
              <a:buClr>
                <a:srgbClr val="FF0000"/>
              </a:buClr>
              <a:defRPr/>
            </a:pPr>
            <a:endParaRPr lang="en-US" sz="2200" b="1" dirty="0">
              <a:solidFill>
                <a:srgbClr val="990000"/>
              </a:solidFill>
              <a:effectLst>
                <a:outerShdw blurRad="38100" dist="38100" dir="2700000" algn="tl">
                  <a:srgbClr val="C0C0C0"/>
                </a:outerShdw>
              </a:effectLst>
              <a:latin typeface="Arial" charset="0"/>
            </a:endParaRPr>
          </a:p>
          <a:p>
            <a:pPr algn="just">
              <a:buClr>
                <a:srgbClr val="FF0000"/>
              </a:buClr>
              <a:defRPr/>
            </a:pPr>
            <a:r>
              <a:rPr lang="en-US" sz="2200" b="1" dirty="0">
                <a:solidFill>
                  <a:srgbClr val="990000"/>
                </a:solidFill>
                <a:effectLst>
                  <a:outerShdw blurRad="38100" dist="38100" dir="2700000" algn="tl">
                    <a:srgbClr val="C0C0C0"/>
                  </a:outerShdw>
                </a:effectLst>
                <a:latin typeface="Arial" charset="0"/>
              </a:rPr>
              <a:t>We make:</a:t>
            </a:r>
          </a:p>
          <a:p>
            <a:pPr marL="358775" indent="-358775" algn="just">
              <a:buClr>
                <a:srgbClr val="FF0000"/>
              </a:buClr>
              <a:buFont typeface="Wingdings" pitchFamily="2" charset="2"/>
              <a:buChar char="Ø"/>
              <a:defRPr/>
            </a:pPr>
            <a:r>
              <a:rPr lang="en-US" sz="2200" dirty="0">
                <a:solidFill>
                  <a:schemeClr val="tx1"/>
                </a:solidFill>
                <a:latin typeface="Arial" charset="0"/>
              </a:rPr>
              <a:t>Resource loading diagram (a diagram that highlights the period-by-period resource implications of a particular project schedule).</a:t>
            </a:r>
          </a:p>
          <a:p>
            <a:pPr marL="358775" indent="-358775" algn="just">
              <a:buClr>
                <a:srgbClr val="FF0000"/>
              </a:buClr>
              <a:buFont typeface="Wingdings" pitchFamily="2" charset="2"/>
              <a:buChar char="Ø"/>
              <a:defRPr/>
            </a:pPr>
            <a:r>
              <a:rPr lang="en-US" sz="2200" dirty="0">
                <a:solidFill>
                  <a:schemeClr val="tx1"/>
                </a:solidFill>
                <a:latin typeface="Arial" charset="0"/>
              </a:rPr>
              <a:t>Period-by-period total requirements of units of resources.</a:t>
            </a:r>
          </a:p>
          <a:p>
            <a:pPr marL="358775" indent="-358775" algn="just">
              <a:buClr>
                <a:srgbClr val="FF0000"/>
              </a:buClr>
              <a:buFont typeface="Wingdings" pitchFamily="2" charset="2"/>
              <a:buChar char="Ø"/>
              <a:defRPr/>
            </a:pPr>
            <a:r>
              <a:rPr lang="en-US" sz="2200" dirty="0">
                <a:solidFill>
                  <a:schemeClr val="tx1"/>
                </a:solidFill>
                <a:latin typeface="Arial" charset="0"/>
              </a:rPr>
              <a:t>Cumulative resource requirement curve (S curve).</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5120C948-1165-4754-9961-169F422FE943}" type="datetime8">
              <a:rPr lang="en-US"/>
              <a:pPr/>
              <a:t>3/9/2021 1:37 AM</a:t>
            </a:fld>
            <a:endParaRPr lang="en-US"/>
          </a:p>
        </p:txBody>
      </p:sp>
      <p:sp>
        <p:nvSpPr>
          <p:cNvPr id="16387"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C996D4C5-3823-438E-909B-BD722AB235C9}" type="slidenum">
              <a:rPr lang="ar-SA">
                <a:ea typeface="Majalla UI"/>
              </a:rPr>
              <a:pPr/>
              <a:t>11</a:t>
            </a:fld>
            <a:endParaRPr lang="en-US"/>
          </a:p>
        </p:txBody>
      </p:sp>
      <p:sp>
        <p:nvSpPr>
          <p:cNvPr id="534530" name="Rectangle 2"/>
          <p:cNvSpPr>
            <a:spLocks noChangeArrowheads="1"/>
          </p:cNvSpPr>
          <p:nvPr/>
        </p:nvSpPr>
        <p:spPr bwMode="auto">
          <a:xfrm>
            <a:off x="685800" y="323850"/>
            <a:ext cx="51816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800" b="1" dirty="0">
                <a:solidFill>
                  <a:srgbClr val="990000"/>
                </a:solidFill>
                <a:effectLst>
                  <a:outerShdw blurRad="38100" dist="38100" dir="2700000" algn="tl">
                    <a:srgbClr val="C0C0C0"/>
                  </a:outerShdw>
                </a:effectLst>
                <a:latin typeface="Arial" charset="0"/>
              </a:rPr>
              <a:t>Resource Loading Diagram</a:t>
            </a:r>
          </a:p>
        </p:txBody>
      </p:sp>
      <p:sp>
        <p:nvSpPr>
          <p:cNvPr id="16391"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6392" name="Rectangle 153"/>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pSp>
        <p:nvGrpSpPr>
          <p:cNvPr id="16393" name="Group 1"/>
          <p:cNvGrpSpPr>
            <a:grpSpLocks noChangeAspect="1"/>
          </p:cNvGrpSpPr>
          <p:nvPr/>
        </p:nvGrpSpPr>
        <p:grpSpPr bwMode="auto">
          <a:xfrm>
            <a:off x="912813" y="1371600"/>
            <a:ext cx="8002587" cy="4191000"/>
            <a:chOff x="1455" y="2590"/>
            <a:chExt cx="9085" cy="3815"/>
          </a:xfrm>
        </p:grpSpPr>
        <p:sp>
          <p:nvSpPr>
            <p:cNvPr id="16394" name="AutoShape 152"/>
            <p:cNvSpPr>
              <a:spLocks noChangeAspect="1" noChangeArrowheads="1" noTextEdit="1"/>
            </p:cNvSpPr>
            <p:nvPr/>
          </p:nvSpPr>
          <p:spPr bwMode="auto">
            <a:xfrm>
              <a:off x="1455" y="2590"/>
              <a:ext cx="9000" cy="3746"/>
            </a:xfrm>
            <a:prstGeom prst="rect">
              <a:avLst/>
            </a:prstGeom>
            <a:noFill/>
            <a:ln w="9525">
              <a:noFill/>
              <a:miter lim="800000"/>
              <a:headEnd/>
              <a:tailEnd/>
            </a:ln>
          </p:spPr>
          <p:txBody>
            <a:bodyPr/>
            <a:lstStyle/>
            <a:p>
              <a:endParaRPr lang="en-US"/>
            </a:p>
          </p:txBody>
        </p:sp>
        <p:grpSp>
          <p:nvGrpSpPr>
            <p:cNvPr id="16395" name="Group 144"/>
            <p:cNvGrpSpPr>
              <a:grpSpLocks/>
            </p:cNvGrpSpPr>
            <p:nvPr/>
          </p:nvGrpSpPr>
          <p:grpSpPr bwMode="auto">
            <a:xfrm>
              <a:off x="2894" y="3166"/>
              <a:ext cx="865" cy="649"/>
              <a:chOff x="2031" y="3382"/>
              <a:chExt cx="865" cy="649"/>
            </a:xfrm>
          </p:grpSpPr>
          <p:sp>
            <p:nvSpPr>
              <p:cNvPr id="16538" name="Text Box 151"/>
              <p:cNvSpPr txBox="1">
                <a:spLocks noChangeArrowheads="1"/>
              </p:cNvSpPr>
              <p:nvPr/>
            </p:nvSpPr>
            <p:spPr bwMode="auto">
              <a:xfrm>
                <a:off x="2031"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0</a:t>
                </a:r>
                <a:endParaRPr lang="en-US" sz="1300"/>
              </a:p>
            </p:txBody>
          </p:sp>
          <p:sp>
            <p:nvSpPr>
              <p:cNvPr id="16539" name="Text Box 150"/>
              <p:cNvSpPr txBox="1">
                <a:spLocks noChangeArrowheads="1"/>
              </p:cNvSpPr>
              <p:nvPr/>
            </p:nvSpPr>
            <p:spPr bwMode="auto">
              <a:xfrm>
                <a:off x="2319" y="3382"/>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0</a:t>
                </a:r>
                <a:endParaRPr lang="en-US" sz="1300"/>
              </a:p>
            </p:txBody>
          </p:sp>
          <p:sp>
            <p:nvSpPr>
              <p:cNvPr id="16540" name="Text Box 149"/>
              <p:cNvSpPr txBox="1">
                <a:spLocks noChangeArrowheads="1"/>
              </p:cNvSpPr>
              <p:nvPr/>
            </p:nvSpPr>
            <p:spPr bwMode="auto">
              <a:xfrm>
                <a:off x="2608"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3</a:t>
                </a:r>
                <a:endParaRPr lang="en-US" sz="1300"/>
              </a:p>
            </p:txBody>
          </p:sp>
          <p:sp>
            <p:nvSpPr>
              <p:cNvPr id="16541" name="Text Box 148"/>
              <p:cNvSpPr txBox="1">
                <a:spLocks noChangeArrowheads="1"/>
              </p:cNvSpPr>
              <p:nvPr/>
            </p:nvSpPr>
            <p:spPr bwMode="auto">
              <a:xfrm>
                <a:off x="2031"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0</a:t>
                </a:r>
                <a:endParaRPr lang="en-US" sz="1300"/>
              </a:p>
            </p:txBody>
          </p:sp>
          <p:sp>
            <p:nvSpPr>
              <p:cNvPr id="16542" name="Text Box 147"/>
              <p:cNvSpPr txBox="1">
                <a:spLocks noChangeArrowheads="1"/>
              </p:cNvSpPr>
              <p:nvPr/>
            </p:nvSpPr>
            <p:spPr bwMode="auto">
              <a:xfrm>
                <a:off x="2319" y="3814"/>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3</a:t>
                </a:r>
                <a:endParaRPr lang="en-US" sz="1300"/>
              </a:p>
            </p:txBody>
          </p:sp>
          <p:sp>
            <p:nvSpPr>
              <p:cNvPr id="16543" name="Text Box 146"/>
              <p:cNvSpPr txBox="1">
                <a:spLocks noChangeArrowheads="1"/>
              </p:cNvSpPr>
              <p:nvPr/>
            </p:nvSpPr>
            <p:spPr bwMode="auto">
              <a:xfrm>
                <a:off x="2608"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3</a:t>
                </a:r>
                <a:endParaRPr lang="en-US" sz="1300"/>
              </a:p>
            </p:txBody>
          </p:sp>
          <p:sp>
            <p:nvSpPr>
              <p:cNvPr id="16544" name="Text Box 145"/>
              <p:cNvSpPr txBox="1">
                <a:spLocks noChangeArrowheads="1"/>
              </p:cNvSpPr>
              <p:nvPr/>
            </p:nvSpPr>
            <p:spPr bwMode="auto">
              <a:xfrm>
                <a:off x="2031" y="3599"/>
                <a:ext cx="865"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A</a:t>
                </a:r>
                <a:endParaRPr lang="en-US" sz="1300"/>
              </a:p>
            </p:txBody>
          </p:sp>
        </p:grpSp>
        <p:sp>
          <p:nvSpPr>
            <p:cNvPr id="16396" name="Text Box 143"/>
            <p:cNvSpPr txBox="1">
              <a:spLocks noChangeArrowheads="1"/>
            </p:cNvSpPr>
            <p:nvPr/>
          </p:nvSpPr>
          <p:spPr bwMode="auto">
            <a:xfrm>
              <a:off x="2894" y="3899"/>
              <a:ext cx="865" cy="217"/>
            </a:xfrm>
            <a:prstGeom prst="rect">
              <a:avLst/>
            </a:prstGeom>
            <a:noFill/>
            <a:ln w="9525">
              <a:noFill/>
              <a:miter lim="800000"/>
              <a:headEnd/>
              <a:tailEnd/>
            </a:ln>
          </p:spPr>
          <p:txBody>
            <a:bodyPr lIns="0" tIns="0" rIns="0" bIns="0"/>
            <a:lstStyle/>
            <a:p>
              <a:pPr algn="ctr"/>
              <a:r>
                <a:rPr lang="en-US" sz="1300">
                  <a:cs typeface="Times New Roman" pitchFamily="18" charset="0"/>
                </a:rPr>
                <a:t>3 R</a:t>
              </a:r>
              <a:endParaRPr lang="en-US" sz="1300"/>
            </a:p>
          </p:txBody>
        </p:sp>
        <p:grpSp>
          <p:nvGrpSpPr>
            <p:cNvPr id="16397" name="Group 133"/>
            <p:cNvGrpSpPr>
              <a:grpSpLocks/>
            </p:cNvGrpSpPr>
            <p:nvPr/>
          </p:nvGrpSpPr>
          <p:grpSpPr bwMode="auto">
            <a:xfrm>
              <a:off x="1599" y="4102"/>
              <a:ext cx="865" cy="916"/>
              <a:chOff x="1815" y="4102"/>
              <a:chExt cx="865" cy="916"/>
            </a:xfrm>
          </p:grpSpPr>
          <p:sp>
            <p:nvSpPr>
              <p:cNvPr id="16529" name="Text Box 142"/>
              <p:cNvSpPr txBox="1">
                <a:spLocks noChangeArrowheads="1"/>
              </p:cNvSpPr>
              <p:nvPr/>
            </p:nvSpPr>
            <p:spPr bwMode="auto">
              <a:xfrm>
                <a:off x="1815" y="4801"/>
                <a:ext cx="865" cy="217"/>
              </a:xfrm>
              <a:prstGeom prst="rect">
                <a:avLst/>
              </a:prstGeom>
              <a:noFill/>
              <a:ln w="9525">
                <a:noFill/>
                <a:miter lim="800000"/>
                <a:headEnd/>
                <a:tailEnd/>
              </a:ln>
            </p:spPr>
            <p:txBody>
              <a:bodyPr lIns="0" tIns="0" rIns="0" bIns="0"/>
              <a:lstStyle/>
              <a:p>
                <a:pPr algn="ctr"/>
                <a:r>
                  <a:rPr lang="en-US" sz="1300">
                    <a:cs typeface="Times New Roman" pitchFamily="18" charset="0"/>
                  </a:rPr>
                  <a:t>0 R</a:t>
                </a:r>
                <a:endParaRPr lang="en-US" sz="1300"/>
              </a:p>
            </p:txBody>
          </p:sp>
          <p:grpSp>
            <p:nvGrpSpPr>
              <p:cNvPr id="16530" name="Group 134"/>
              <p:cNvGrpSpPr>
                <a:grpSpLocks/>
              </p:cNvGrpSpPr>
              <p:nvPr/>
            </p:nvGrpSpPr>
            <p:grpSpPr bwMode="auto">
              <a:xfrm>
                <a:off x="1815" y="4102"/>
                <a:ext cx="865" cy="649"/>
                <a:chOff x="2031" y="3382"/>
                <a:chExt cx="865" cy="649"/>
              </a:xfrm>
            </p:grpSpPr>
            <p:sp>
              <p:nvSpPr>
                <p:cNvPr id="16531" name="Text Box 141"/>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0</a:t>
                  </a:r>
                  <a:endParaRPr lang="en-US" sz="1300"/>
                </a:p>
              </p:txBody>
            </p:sp>
            <p:sp>
              <p:nvSpPr>
                <p:cNvPr id="16532" name="Text Box 140"/>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0</a:t>
                  </a:r>
                  <a:endParaRPr lang="en-US" sz="1300"/>
                </a:p>
              </p:txBody>
            </p:sp>
            <p:sp>
              <p:nvSpPr>
                <p:cNvPr id="16533" name="Text Box 139"/>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0</a:t>
                  </a:r>
                  <a:endParaRPr lang="en-US" sz="1300"/>
                </a:p>
              </p:txBody>
            </p:sp>
            <p:sp>
              <p:nvSpPr>
                <p:cNvPr id="16534" name="Text Box 138"/>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0</a:t>
                  </a:r>
                  <a:endParaRPr lang="en-US" sz="1300"/>
                </a:p>
              </p:txBody>
            </p:sp>
            <p:sp>
              <p:nvSpPr>
                <p:cNvPr id="16535" name="Text Box 137"/>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0</a:t>
                  </a:r>
                  <a:endParaRPr lang="en-US" sz="1300"/>
                </a:p>
              </p:txBody>
            </p:sp>
            <p:sp>
              <p:nvSpPr>
                <p:cNvPr id="16536" name="Text Box 136"/>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0</a:t>
                  </a:r>
                  <a:endParaRPr lang="en-US" sz="1300"/>
                </a:p>
              </p:txBody>
            </p:sp>
            <p:sp>
              <p:nvSpPr>
                <p:cNvPr id="16537" name="Text Box 135"/>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START</a:t>
                  </a:r>
                  <a:endParaRPr lang="en-US" sz="1300"/>
                </a:p>
              </p:txBody>
            </p:sp>
          </p:grpSp>
        </p:grpSp>
        <p:grpSp>
          <p:nvGrpSpPr>
            <p:cNvPr id="16398" name="Group 123"/>
            <p:cNvGrpSpPr>
              <a:grpSpLocks/>
            </p:cNvGrpSpPr>
            <p:nvPr/>
          </p:nvGrpSpPr>
          <p:grpSpPr bwMode="auto">
            <a:xfrm>
              <a:off x="2894" y="5470"/>
              <a:ext cx="865" cy="935"/>
              <a:chOff x="3255" y="4968"/>
              <a:chExt cx="865" cy="935"/>
            </a:xfrm>
          </p:grpSpPr>
          <p:sp>
            <p:nvSpPr>
              <p:cNvPr id="16520" name="Text Box 132"/>
              <p:cNvSpPr txBox="1">
                <a:spLocks noChangeArrowheads="1"/>
              </p:cNvSpPr>
              <p:nvPr/>
            </p:nvSpPr>
            <p:spPr bwMode="auto">
              <a:xfrm>
                <a:off x="3255" y="5686"/>
                <a:ext cx="865" cy="217"/>
              </a:xfrm>
              <a:prstGeom prst="rect">
                <a:avLst/>
              </a:prstGeom>
              <a:noFill/>
              <a:ln w="9525">
                <a:noFill/>
                <a:miter lim="800000"/>
                <a:headEnd/>
                <a:tailEnd/>
              </a:ln>
            </p:spPr>
            <p:txBody>
              <a:bodyPr lIns="0" tIns="0" rIns="0" bIns="0"/>
              <a:lstStyle/>
              <a:p>
                <a:pPr algn="ctr"/>
                <a:r>
                  <a:rPr lang="en-US" sz="1300">
                    <a:cs typeface="Times New Roman" pitchFamily="18" charset="0"/>
                  </a:rPr>
                  <a:t>2 R</a:t>
                </a:r>
                <a:endParaRPr lang="en-US" sz="1300"/>
              </a:p>
            </p:txBody>
          </p:sp>
          <p:grpSp>
            <p:nvGrpSpPr>
              <p:cNvPr id="16521" name="Group 124"/>
              <p:cNvGrpSpPr>
                <a:grpSpLocks/>
              </p:cNvGrpSpPr>
              <p:nvPr/>
            </p:nvGrpSpPr>
            <p:grpSpPr bwMode="auto">
              <a:xfrm>
                <a:off x="3255" y="4968"/>
                <a:ext cx="865" cy="649"/>
                <a:chOff x="2031" y="3382"/>
                <a:chExt cx="865" cy="649"/>
              </a:xfrm>
            </p:grpSpPr>
            <p:sp>
              <p:nvSpPr>
                <p:cNvPr id="16522" name="Text Box 131"/>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0</a:t>
                  </a:r>
                  <a:endParaRPr lang="en-US" sz="1300"/>
                </a:p>
              </p:txBody>
            </p:sp>
            <p:sp>
              <p:nvSpPr>
                <p:cNvPr id="16523" name="Text Box 130"/>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4</a:t>
                  </a:r>
                  <a:endParaRPr lang="en-US" sz="1300"/>
                </a:p>
              </p:txBody>
            </p:sp>
            <p:sp>
              <p:nvSpPr>
                <p:cNvPr id="16524" name="Text Box 129"/>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5</a:t>
                  </a:r>
                  <a:endParaRPr lang="en-US" sz="1300"/>
                </a:p>
              </p:txBody>
            </p:sp>
            <p:sp>
              <p:nvSpPr>
                <p:cNvPr id="16525" name="Text Box 128"/>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4</a:t>
                  </a:r>
                  <a:endParaRPr lang="en-US" sz="1300"/>
                </a:p>
              </p:txBody>
            </p:sp>
            <p:sp>
              <p:nvSpPr>
                <p:cNvPr id="16526" name="Text Box 127"/>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5</a:t>
                  </a:r>
                  <a:endParaRPr lang="en-US" sz="1300"/>
                </a:p>
              </p:txBody>
            </p:sp>
            <p:sp>
              <p:nvSpPr>
                <p:cNvPr id="16527" name="Text Box 126"/>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9</a:t>
                  </a:r>
                  <a:endParaRPr lang="en-US" sz="1300"/>
                </a:p>
              </p:txBody>
            </p:sp>
            <p:sp>
              <p:nvSpPr>
                <p:cNvPr id="16528" name="Text Box 125"/>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B</a:t>
                  </a:r>
                  <a:endParaRPr lang="en-US" sz="1300"/>
                </a:p>
              </p:txBody>
            </p:sp>
          </p:grpSp>
        </p:grpSp>
        <p:sp>
          <p:nvSpPr>
            <p:cNvPr id="16399" name="Text Box 122"/>
            <p:cNvSpPr txBox="1">
              <a:spLocks noChangeArrowheads="1"/>
            </p:cNvSpPr>
            <p:nvPr/>
          </p:nvSpPr>
          <p:spPr bwMode="auto">
            <a:xfrm>
              <a:off x="4190" y="3344"/>
              <a:ext cx="865" cy="217"/>
            </a:xfrm>
            <a:prstGeom prst="rect">
              <a:avLst/>
            </a:prstGeom>
            <a:noFill/>
            <a:ln w="9525">
              <a:noFill/>
              <a:miter lim="800000"/>
              <a:headEnd/>
              <a:tailEnd/>
            </a:ln>
          </p:spPr>
          <p:txBody>
            <a:bodyPr lIns="0" tIns="0" rIns="0" bIns="0"/>
            <a:lstStyle/>
            <a:p>
              <a:pPr algn="ctr"/>
              <a:r>
                <a:rPr lang="en-US" sz="1300">
                  <a:cs typeface="Times New Roman" pitchFamily="18" charset="0"/>
                </a:rPr>
                <a:t>3 R</a:t>
              </a:r>
              <a:endParaRPr lang="en-US" sz="1300"/>
            </a:p>
          </p:txBody>
        </p:sp>
        <p:grpSp>
          <p:nvGrpSpPr>
            <p:cNvPr id="16400" name="Group 114"/>
            <p:cNvGrpSpPr>
              <a:grpSpLocks/>
            </p:cNvGrpSpPr>
            <p:nvPr/>
          </p:nvGrpSpPr>
          <p:grpSpPr bwMode="auto">
            <a:xfrm>
              <a:off x="4190" y="2660"/>
              <a:ext cx="865" cy="649"/>
              <a:chOff x="2031" y="3382"/>
              <a:chExt cx="865" cy="649"/>
            </a:xfrm>
          </p:grpSpPr>
          <p:sp>
            <p:nvSpPr>
              <p:cNvPr id="16513" name="Text Box 121"/>
              <p:cNvSpPr txBox="1">
                <a:spLocks noChangeArrowheads="1"/>
              </p:cNvSpPr>
              <p:nvPr/>
            </p:nvSpPr>
            <p:spPr bwMode="auto">
              <a:xfrm>
                <a:off x="2031"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3</a:t>
                </a:r>
                <a:endParaRPr lang="en-US" sz="1300"/>
              </a:p>
            </p:txBody>
          </p:sp>
          <p:sp>
            <p:nvSpPr>
              <p:cNvPr id="16514" name="Text Box 120"/>
              <p:cNvSpPr txBox="1">
                <a:spLocks noChangeArrowheads="1"/>
              </p:cNvSpPr>
              <p:nvPr/>
            </p:nvSpPr>
            <p:spPr bwMode="auto">
              <a:xfrm>
                <a:off x="2319" y="3382"/>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0</a:t>
                </a:r>
                <a:endParaRPr lang="en-US" sz="1300"/>
              </a:p>
            </p:txBody>
          </p:sp>
          <p:sp>
            <p:nvSpPr>
              <p:cNvPr id="16515" name="Text Box 119"/>
              <p:cNvSpPr txBox="1">
                <a:spLocks noChangeArrowheads="1"/>
              </p:cNvSpPr>
              <p:nvPr/>
            </p:nvSpPr>
            <p:spPr bwMode="auto">
              <a:xfrm>
                <a:off x="2608"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9</a:t>
                </a:r>
                <a:endParaRPr lang="en-US" sz="1300"/>
              </a:p>
            </p:txBody>
          </p:sp>
          <p:sp>
            <p:nvSpPr>
              <p:cNvPr id="16516" name="Text Box 118"/>
              <p:cNvSpPr txBox="1">
                <a:spLocks noChangeArrowheads="1"/>
              </p:cNvSpPr>
              <p:nvPr/>
            </p:nvSpPr>
            <p:spPr bwMode="auto">
              <a:xfrm>
                <a:off x="2031"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3</a:t>
                </a:r>
                <a:endParaRPr lang="en-US" sz="1300"/>
              </a:p>
            </p:txBody>
          </p:sp>
          <p:sp>
            <p:nvSpPr>
              <p:cNvPr id="16517" name="Text Box 117"/>
              <p:cNvSpPr txBox="1">
                <a:spLocks noChangeArrowheads="1"/>
              </p:cNvSpPr>
              <p:nvPr/>
            </p:nvSpPr>
            <p:spPr bwMode="auto">
              <a:xfrm>
                <a:off x="2319" y="3814"/>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6</a:t>
                </a:r>
                <a:endParaRPr lang="en-US" sz="1300"/>
              </a:p>
            </p:txBody>
          </p:sp>
          <p:sp>
            <p:nvSpPr>
              <p:cNvPr id="16518" name="Text Box 116"/>
              <p:cNvSpPr txBox="1">
                <a:spLocks noChangeArrowheads="1"/>
              </p:cNvSpPr>
              <p:nvPr/>
            </p:nvSpPr>
            <p:spPr bwMode="auto">
              <a:xfrm>
                <a:off x="2608"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9</a:t>
                </a:r>
                <a:endParaRPr lang="en-US" sz="1300"/>
              </a:p>
            </p:txBody>
          </p:sp>
          <p:sp>
            <p:nvSpPr>
              <p:cNvPr id="16519" name="Text Box 115"/>
              <p:cNvSpPr txBox="1">
                <a:spLocks noChangeArrowheads="1"/>
              </p:cNvSpPr>
              <p:nvPr/>
            </p:nvSpPr>
            <p:spPr bwMode="auto">
              <a:xfrm>
                <a:off x="2031" y="3599"/>
                <a:ext cx="865"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C</a:t>
                </a:r>
                <a:endParaRPr lang="en-US" sz="1300"/>
              </a:p>
            </p:txBody>
          </p:sp>
        </p:grpSp>
        <p:grpSp>
          <p:nvGrpSpPr>
            <p:cNvPr id="16401" name="Group 104"/>
            <p:cNvGrpSpPr>
              <a:grpSpLocks/>
            </p:cNvGrpSpPr>
            <p:nvPr/>
          </p:nvGrpSpPr>
          <p:grpSpPr bwMode="auto">
            <a:xfrm>
              <a:off x="4190" y="3670"/>
              <a:ext cx="865" cy="932"/>
              <a:chOff x="1815" y="4102"/>
              <a:chExt cx="865" cy="932"/>
            </a:xfrm>
          </p:grpSpPr>
          <p:sp>
            <p:nvSpPr>
              <p:cNvPr id="16504" name="Text Box 113"/>
              <p:cNvSpPr txBox="1">
                <a:spLocks noChangeArrowheads="1"/>
              </p:cNvSpPr>
              <p:nvPr/>
            </p:nvSpPr>
            <p:spPr bwMode="auto">
              <a:xfrm>
                <a:off x="1815" y="4817"/>
                <a:ext cx="865" cy="217"/>
              </a:xfrm>
              <a:prstGeom prst="rect">
                <a:avLst/>
              </a:prstGeom>
              <a:noFill/>
              <a:ln w="9525">
                <a:noFill/>
                <a:miter lim="800000"/>
                <a:headEnd/>
                <a:tailEnd/>
              </a:ln>
            </p:spPr>
            <p:txBody>
              <a:bodyPr lIns="0" tIns="0" rIns="0" bIns="0"/>
              <a:lstStyle/>
              <a:p>
                <a:pPr algn="ctr"/>
                <a:r>
                  <a:rPr lang="en-US" sz="1300">
                    <a:cs typeface="Times New Roman" pitchFamily="18" charset="0"/>
                  </a:rPr>
                  <a:t>4 R</a:t>
                </a:r>
                <a:endParaRPr lang="en-US" sz="1300"/>
              </a:p>
            </p:txBody>
          </p:sp>
          <p:grpSp>
            <p:nvGrpSpPr>
              <p:cNvPr id="16505" name="Group 105"/>
              <p:cNvGrpSpPr>
                <a:grpSpLocks/>
              </p:cNvGrpSpPr>
              <p:nvPr/>
            </p:nvGrpSpPr>
            <p:grpSpPr bwMode="auto">
              <a:xfrm>
                <a:off x="1815" y="4102"/>
                <a:ext cx="865" cy="649"/>
                <a:chOff x="2031" y="3382"/>
                <a:chExt cx="865" cy="649"/>
              </a:xfrm>
            </p:grpSpPr>
            <p:sp>
              <p:nvSpPr>
                <p:cNvPr id="16506" name="Text Box 112"/>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3</a:t>
                  </a:r>
                  <a:endParaRPr lang="en-US" sz="1300"/>
                </a:p>
              </p:txBody>
            </p:sp>
            <p:sp>
              <p:nvSpPr>
                <p:cNvPr id="16507" name="Text Box 111"/>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5</a:t>
                  </a:r>
                  <a:endParaRPr lang="en-US" sz="1300"/>
                </a:p>
              </p:txBody>
            </p:sp>
            <p:sp>
              <p:nvSpPr>
                <p:cNvPr id="16508" name="Text Box 110"/>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5</a:t>
                  </a:r>
                  <a:endParaRPr lang="en-US" sz="1300"/>
                </a:p>
              </p:txBody>
            </p:sp>
            <p:sp>
              <p:nvSpPr>
                <p:cNvPr id="16509" name="Text Box 109"/>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8</a:t>
                  </a:r>
                  <a:endParaRPr lang="en-US" sz="1300"/>
                </a:p>
              </p:txBody>
            </p:sp>
            <p:sp>
              <p:nvSpPr>
                <p:cNvPr id="16510" name="Text Box 108"/>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2</a:t>
                  </a:r>
                  <a:endParaRPr lang="en-US" sz="1300"/>
                </a:p>
              </p:txBody>
            </p:sp>
            <p:sp>
              <p:nvSpPr>
                <p:cNvPr id="16511" name="Text Box 107"/>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10</a:t>
                  </a:r>
                  <a:endParaRPr lang="en-US" sz="1300"/>
                </a:p>
              </p:txBody>
            </p:sp>
            <p:sp>
              <p:nvSpPr>
                <p:cNvPr id="16512" name="Text Box 106"/>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D</a:t>
                  </a:r>
                  <a:endParaRPr lang="en-US" sz="1300"/>
                </a:p>
              </p:txBody>
            </p:sp>
          </p:grpSp>
        </p:grpSp>
        <p:grpSp>
          <p:nvGrpSpPr>
            <p:cNvPr id="16402" name="Group 94"/>
            <p:cNvGrpSpPr>
              <a:grpSpLocks/>
            </p:cNvGrpSpPr>
            <p:nvPr/>
          </p:nvGrpSpPr>
          <p:grpSpPr bwMode="auto">
            <a:xfrm>
              <a:off x="4190" y="5470"/>
              <a:ext cx="865" cy="935"/>
              <a:chOff x="1815" y="4102"/>
              <a:chExt cx="865" cy="935"/>
            </a:xfrm>
          </p:grpSpPr>
          <p:sp>
            <p:nvSpPr>
              <p:cNvPr id="16495" name="Text Box 103"/>
              <p:cNvSpPr txBox="1">
                <a:spLocks noChangeArrowheads="1"/>
              </p:cNvSpPr>
              <p:nvPr/>
            </p:nvSpPr>
            <p:spPr bwMode="auto">
              <a:xfrm>
                <a:off x="1815" y="4820"/>
                <a:ext cx="865" cy="217"/>
              </a:xfrm>
              <a:prstGeom prst="rect">
                <a:avLst/>
              </a:prstGeom>
              <a:noFill/>
              <a:ln w="9525">
                <a:noFill/>
                <a:miter lim="800000"/>
                <a:headEnd/>
                <a:tailEnd/>
              </a:ln>
            </p:spPr>
            <p:txBody>
              <a:bodyPr lIns="0" tIns="0" rIns="0" bIns="0"/>
              <a:lstStyle/>
              <a:p>
                <a:pPr algn="ctr"/>
                <a:r>
                  <a:rPr lang="en-US" sz="1300">
                    <a:cs typeface="Times New Roman" pitchFamily="18" charset="0"/>
                  </a:rPr>
                  <a:t>3 R</a:t>
                </a:r>
                <a:endParaRPr lang="en-US" sz="1300"/>
              </a:p>
            </p:txBody>
          </p:sp>
          <p:grpSp>
            <p:nvGrpSpPr>
              <p:cNvPr id="16496" name="Group 95"/>
              <p:cNvGrpSpPr>
                <a:grpSpLocks/>
              </p:cNvGrpSpPr>
              <p:nvPr/>
            </p:nvGrpSpPr>
            <p:grpSpPr bwMode="auto">
              <a:xfrm>
                <a:off x="1815" y="4102"/>
                <a:ext cx="865" cy="649"/>
                <a:chOff x="2031" y="3382"/>
                <a:chExt cx="865" cy="649"/>
              </a:xfrm>
            </p:grpSpPr>
            <p:sp>
              <p:nvSpPr>
                <p:cNvPr id="16497" name="Text Box 102"/>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5</a:t>
                  </a:r>
                  <a:endParaRPr lang="en-US" sz="1300"/>
                </a:p>
              </p:txBody>
            </p:sp>
            <p:sp>
              <p:nvSpPr>
                <p:cNvPr id="16498" name="Text Box 101"/>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4</a:t>
                  </a:r>
                  <a:endParaRPr lang="en-US" sz="1300"/>
                </a:p>
              </p:txBody>
            </p:sp>
            <p:sp>
              <p:nvSpPr>
                <p:cNvPr id="16499" name="Text Box 100"/>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9</a:t>
                  </a:r>
                  <a:endParaRPr lang="en-US" sz="1300"/>
                </a:p>
              </p:txBody>
            </p:sp>
            <p:sp>
              <p:nvSpPr>
                <p:cNvPr id="16500" name="Text Box 99"/>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9</a:t>
                  </a:r>
                  <a:endParaRPr lang="en-US" sz="1300"/>
                </a:p>
              </p:txBody>
            </p:sp>
            <p:sp>
              <p:nvSpPr>
                <p:cNvPr id="16501" name="Text Box 98"/>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4</a:t>
                  </a:r>
                  <a:endParaRPr lang="en-US" sz="1300"/>
                </a:p>
              </p:txBody>
            </p:sp>
            <p:sp>
              <p:nvSpPr>
                <p:cNvPr id="16502" name="Text Box 97"/>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13</a:t>
                  </a:r>
                  <a:endParaRPr lang="en-US" sz="1300"/>
                </a:p>
              </p:txBody>
            </p:sp>
            <p:sp>
              <p:nvSpPr>
                <p:cNvPr id="16503" name="Text Box 96"/>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G</a:t>
                  </a:r>
                  <a:endParaRPr lang="en-US" sz="1300"/>
                </a:p>
              </p:txBody>
            </p:sp>
          </p:grpSp>
        </p:grpSp>
        <p:grpSp>
          <p:nvGrpSpPr>
            <p:cNvPr id="16403" name="Group 84"/>
            <p:cNvGrpSpPr>
              <a:grpSpLocks/>
            </p:cNvGrpSpPr>
            <p:nvPr/>
          </p:nvGrpSpPr>
          <p:grpSpPr bwMode="auto">
            <a:xfrm>
              <a:off x="5487" y="4676"/>
              <a:ext cx="865" cy="897"/>
              <a:chOff x="1815" y="4102"/>
              <a:chExt cx="865" cy="897"/>
            </a:xfrm>
          </p:grpSpPr>
          <p:sp>
            <p:nvSpPr>
              <p:cNvPr id="16486" name="Text Box 93"/>
              <p:cNvSpPr txBox="1">
                <a:spLocks noChangeArrowheads="1"/>
              </p:cNvSpPr>
              <p:nvPr/>
            </p:nvSpPr>
            <p:spPr bwMode="auto">
              <a:xfrm>
                <a:off x="1815" y="4782"/>
                <a:ext cx="865" cy="217"/>
              </a:xfrm>
              <a:prstGeom prst="rect">
                <a:avLst/>
              </a:prstGeom>
              <a:noFill/>
              <a:ln w="9525">
                <a:noFill/>
                <a:miter lim="800000"/>
                <a:headEnd/>
                <a:tailEnd/>
              </a:ln>
            </p:spPr>
            <p:txBody>
              <a:bodyPr lIns="0" tIns="0" rIns="0" bIns="0"/>
              <a:lstStyle/>
              <a:p>
                <a:pPr algn="ctr"/>
                <a:r>
                  <a:rPr lang="en-US" sz="1300">
                    <a:cs typeface="Times New Roman" pitchFamily="18" charset="0"/>
                  </a:rPr>
                  <a:t>1 R</a:t>
                </a:r>
                <a:endParaRPr lang="en-US" sz="1300"/>
              </a:p>
            </p:txBody>
          </p:sp>
          <p:grpSp>
            <p:nvGrpSpPr>
              <p:cNvPr id="16487" name="Group 85"/>
              <p:cNvGrpSpPr>
                <a:grpSpLocks/>
              </p:cNvGrpSpPr>
              <p:nvPr/>
            </p:nvGrpSpPr>
            <p:grpSpPr bwMode="auto">
              <a:xfrm>
                <a:off x="1815" y="4102"/>
                <a:ext cx="865" cy="649"/>
                <a:chOff x="2031" y="3382"/>
                <a:chExt cx="865" cy="649"/>
              </a:xfrm>
            </p:grpSpPr>
            <p:sp>
              <p:nvSpPr>
                <p:cNvPr id="16488" name="Text Box 92"/>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5</a:t>
                  </a:r>
                  <a:endParaRPr lang="en-US" sz="1300"/>
                </a:p>
              </p:txBody>
            </p:sp>
            <p:sp>
              <p:nvSpPr>
                <p:cNvPr id="16489" name="Text Box 91"/>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5</a:t>
                  </a:r>
                  <a:endParaRPr lang="en-US" sz="1300"/>
                </a:p>
              </p:txBody>
            </p:sp>
            <p:sp>
              <p:nvSpPr>
                <p:cNvPr id="16490" name="Text Box 90"/>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8</a:t>
                  </a:r>
                  <a:endParaRPr lang="en-US" sz="1300"/>
                </a:p>
              </p:txBody>
            </p:sp>
            <p:sp>
              <p:nvSpPr>
                <p:cNvPr id="16491" name="Text Box 89"/>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10</a:t>
                  </a:r>
                  <a:endParaRPr lang="en-US" sz="1300"/>
                </a:p>
              </p:txBody>
            </p:sp>
            <p:sp>
              <p:nvSpPr>
                <p:cNvPr id="16492" name="Text Box 88"/>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3</a:t>
                  </a:r>
                  <a:endParaRPr lang="en-US" sz="1300"/>
                </a:p>
              </p:txBody>
            </p:sp>
            <p:sp>
              <p:nvSpPr>
                <p:cNvPr id="16493" name="Text Box 87"/>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13</a:t>
                  </a:r>
                  <a:endParaRPr lang="en-US" sz="1300"/>
                </a:p>
              </p:txBody>
            </p:sp>
            <p:sp>
              <p:nvSpPr>
                <p:cNvPr id="16494" name="Text Box 86"/>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F</a:t>
                  </a:r>
                  <a:endParaRPr lang="en-US" sz="1300"/>
                </a:p>
              </p:txBody>
            </p:sp>
          </p:grpSp>
        </p:grpSp>
        <p:grpSp>
          <p:nvGrpSpPr>
            <p:cNvPr id="16404" name="Group 74"/>
            <p:cNvGrpSpPr>
              <a:grpSpLocks/>
            </p:cNvGrpSpPr>
            <p:nvPr/>
          </p:nvGrpSpPr>
          <p:grpSpPr bwMode="auto">
            <a:xfrm>
              <a:off x="5487" y="3672"/>
              <a:ext cx="865" cy="930"/>
              <a:chOff x="1815" y="4102"/>
              <a:chExt cx="865" cy="930"/>
            </a:xfrm>
          </p:grpSpPr>
          <p:sp>
            <p:nvSpPr>
              <p:cNvPr id="16477" name="Text Box 83"/>
              <p:cNvSpPr txBox="1">
                <a:spLocks noChangeArrowheads="1"/>
              </p:cNvSpPr>
              <p:nvPr/>
            </p:nvSpPr>
            <p:spPr bwMode="auto">
              <a:xfrm>
                <a:off x="1815" y="4815"/>
                <a:ext cx="865" cy="217"/>
              </a:xfrm>
              <a:prstGeom prst="rect">
                <a:avLst/>
              </a:prstGeom>
              <a:noFill/>
              <a:ln w="9525">
                <a:noFill/>
                <a:miter lim="800000"/>
                <a:headEnd/>
                <a:tailEnd/>
              </a:ln>
            </p:spPr>
            <p:txBody>
              <a:bodyPr lIns="0" tIns="0" rIns="0" bIns="0"/>
              <a:lstStyle/>
              <a:p>
                <a:pPr algn="ctr"/>
                <a:r>
                  <a:rPr lang="en-US" sz="1300">
                    <a:cs typeface="Times New Roman" pitchFamily="18" charset="0"/>
                  </a:rPr>
                  <a:t>2 R</a:t>
                </a:r>
                <a:endParaRPr lang="en-US" sz="1300"/>
              </a:p>
            </p:txBody>
          </p:sp>
          <p:grpSp>
            <p:nvGrpSpPr>
              <p:cNvPr id="16478" name="Group 75"/>
              <p:cNvGrpSpPr>
                <a:grpSpLocks/>
              </p:cNvGrpSpPr>
              <p:nvPr/>
            </p:nvGrpSpPr>
            <p:grpSpPr bwMode="auto">
              <a:xfrm>
                <a:off x="1815" y="4102"/>
                <a:ext cx="865" cy="649"/>
                <a:chOff x="2031" y="3382"/>
                <a:chExt cx="865" cy="649"/>
              </a:xfrm>
            </p:grpSpPr>
            <p:sp>
              <p:nvSpPr>
                <p:cNvPr id="16479" name="Text Box 82"/>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5</a:t>
                  </a:r>
                  <a:endParaRPr lang="en-US" sz="1300"/>
                </a:p>
              </p:txBody>
            </p:sp>
            <p:sp>
              <p:nvSpPr>
                <p:cNvPr id="16480" name="Text Box 81"/>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5</a:t>
                  </a:r>
                  <a:endParaRPr lang="en-US" sz="1300"/>
                </a:p>
              </p:txBody>
            </p:sp>
            <p:sp>
              <p:nvSpPr>
                <p:cNvPr id="16481" name="Text Box 80"/>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8</a:t>
                  </a:r>
                  <a:endParaRPr lang="en-US" sz="1300"/>
                </a:p>
              </p:txBody>
            </p:sp>
            <p:sp>
              <p:nvSpPr>
                <p:cNvPr id="16482" name="Text Box 79"/>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10</a:t>
                  </a:r>
                  <a:endParaRPr lang="en-US" sz="1300"/>
                </a:p>
              </p:txBody>
            </p:sp>
            <p:sp>
              <p:nvSpPr>
                <p:cNvPr id="16483" name="Text Box 78"/>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3</a:t>
                  </a:r>
                  <a:endParaRPr lang="en-US" sz="1300"/>
                </a:p>
              </p:txBody>
            </p:sp>
            <p:sp>
              <p:nvSpPr>
                <p:cNvPr id="16484" name="Text Box 77"/>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13</a:t>
                  </a:r>
                  <a:endParaRPr lang="en-US" sz="1300"/>
                </a:p>
              </p:txBody>
            </p:sp>
            <p:sp>
              <p:nvSpPr>
                <p:cNvPr id="16485" name="Text Box 76"/>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E</a:t>
                  </a:r>
                  <a:endParaRPr lang="en-US" sz="1300"/>
                </a:p>
              </p:txBody>
            </p:sp>
          </p:grpSp>
        </p:grpSp>
        <p:sp>
          <p:nvSpPr>
            <p:cNvPr id="16405" name="Text Box 73"/>
            <p:cNvSpPr txBox="1">
              <a:spLocks noChangeArrowheads="1"/>
            </p:cNvSpPr>
            <p:nvPr/>
          </p:nvSpPr>
          <p:spPr bwMode="auto">
            <a:xfrm>
              <a:off x="5487" y="3344"/>
              <a:ext cx="865" cy="217"/>
            </a:xfrm>
            <a:prstGeom prst="rect">
              <a:avLst/>
            </a:prstGeom>
            <a:noFill/>
            <a:ln w="9525">
              <a:noFill/>
              <a:miter lim="800000"/>
              <a:headEnd/>
              <a:tailEnd/>
            </a:ln>
          </p:spPr>
          <p:txBody>
            <a:bodyPr lIns="0" tIns="0" rIns="0" bIns="0"/>
            <a:lstStyle/>
            <a:p>
              <a:pPr algn="ctr"/>
              <a:r>
                <a:rPr lang="en-US" sz="1300">
                  <a:cs typeface="Times New Roman" pitchFamily="18" charset="0"/>
                </a:rPr>
                <a:t>3 R</a:t>
              </a:r>
              <a:endParaRPr lang="en-US" sz="1300"/>
            </a:p>
          </p:txBody>
        </p:sp>
        <p:grpSp>
          <p:nvGrpSpPr>
            <p:cNvPr id="16406" name="Group 65"/>
            <p:cNvGrpSpPr>
              <a:grpSpLocks/>
            </p:cNvGrpSpPr>
            <p:nvPr/>
          </p:nvGrpSpPr>
          <p:grpSpPr bwMode="auto">
            <a:xfrm>
              <a:off x="5487" y="2660"/>
              <a:ext cx="865" cy="649"/>
              <a:chOff x="2031" y="3382"/>
              <a:chExt cx="865" cy="649"/>
            </a:xfrm>
          </p:grpSpPr>
          <p:sp>
            <p:nvSpPr>
              <p:cNvPr id="16470" name="Text Box 72"/>
              <p:cNvSpPr txBox="1">
                <a:spLocks noChangeArrowheads="1"/>
              </p:cNvSpPr>
              <p:nvPr/>
            </p:nvSpPr>
            <p:spPr bwMode="auto">
              <a:xfrm>
                <a:off x="2031"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9</a:t>
                </a:r>
                <a:endParaRPr lang="en-US" sz="1300"/>
              </a:p>
            </p:txBody>
          </p:sp>
          <p:sp>
            <p:nvSpPr>
              <p:cNvPr id="16471" name="Text Box 71"/>
              <p:cNvSpPr txBox="1">
                <a:spLocks noChangeArrowheads="1"/>
              </p:cNvSpPr>
              <p:nvPr/>
            </p:nvSpPr>
            <p:spPr bwMode="auto">
              <a:xfrm>
                <a:off x="2319" y="3382"/>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0</a:t>
                </a:r>
                <a:endParaRPr lang="en-US" sz="1300"/>
              </a:p>
            </p:txBody>
          </p:sp>
          <p:sp>
            <p:nvSpPr>
              <p:cNvPr id="16472" name="Text Box 70"/>
              <p:cNvSpPr txBox="1">
                <a:spLocks noChangeArrowheads="1"/>
              </p:cNvSpPr>
              <p:nvPr/>
            </p:nvSpPr>
            <p:spPr bwMode="auto">
              <a:xfrm>
                <a:off x="2608"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13</a:t>
                </a:r>
                <a:endParaRPr lang="en-US" sz="1300"/>
              </a:p>
            </p:txBody>
          </p:sp>
          <p:sp>
            <p:nvSpPr>
              <p:cNvPr id="16473" name="Text Box 69"/>
              <p:cNvSpPr txBox="1">
                <a:spLocks noChangeArrowheads="1"/>
              </p:cNvSpPr>
              <p:nvPr/>
            </p:nvSpPr>
            <p:spPr bwMode="auto">
              <a:xfrm>
                <a:off x="2031"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9</a:t>
                </a:r>
                <a:endParaRPr lang="en-US" sz="1300"/>
              </a:p>
            </p:txBody>
          </p:sp>
          <p:sp>
            <p:nvSpPr>
              <p:cNvPr id="16474" name="Text Box 68"/>
              <p:cNvSpPr txBox="1">
                <a:spLocks noChangeArrowheads="1"/>
              </p:cNvSpPr>
              <p:nvPr/>
            </p:nvSpPr>
            <p:spPr bwMode="auto">
              <a:xfrm>
                <a:off x="2319" y="3814"/>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4</a:t>
                </a:r>
                <a:endParaRPr lang="en-US" sz="1300"/>
              </a:p>
            </p:txBody>
          </p:sp>
          <p:sp>
            <p:nvSpPr>
              <p:cNvPr id="16475" name="Text Box 67"/>
              <p:cNvSpPr txBox="1">
                <a:spLocks noChangeArrowheads="1"/>
              </p:cNvSpPr>
              <p:nvPr/>
            </p:nvSpPr>
            <p:spPr bwMode="auto">
              <a:xfrm>
                <a:off x="2608"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13</a:t>
                </a:r>
                <a:endParaRPr lang="en-US" sz="1300"/>
              </a:p>
            </p:txBody>
          </p:sp>
          <p:sp>
            <p:nvSpPr>
              <p:cNvPr id="16476" name="Text Box 66"/>
              <p:cNvSpPr txBox="1">
                <a:spLocks noChangeArrowheads="1"/>
              </p:cNvSpPr>
              <p:nvPr/>
            </p:nvSpPr>
            <p:spPr bwMode="auto">
              <a:xfrm>
                <a:off x="2031" y="3599"/>
                <a:ext cx="865"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I</a:t>
                </a:r>
                <a:endParaRPr lang="en-US" sz="1300"/>
              </a:p>
            </p:txBody>
          </p:sp>
        </p:grpSp>
        <p:sp>
          <p:nvSpPr>
            <p:cNvPr id="16407" name="Text Box 64"/>
            <p:cNvSpPr txBox="1">
              <a:spLocks noChangeArrowheads="1"/>
            </p:cNvSpPr>
            <p:nvPr/>
          </p:nvSpPr>
          <p:spPr bwMode="auto">
            <a:xfrm>
              <a:off x="6782" y="4385"/>
              <a:ext cx="865" cy="217"/>
            </a:xfrm>
            <a:prstGeom prst="rect">
              <a:avLst/>
            </a:prstGeom>
            <a:noFill/>
            <a:ln w="9525">
              <a:noFill/>
              <a:miter lim="800000"/>
              <a:headEnd/>
              <a:tailEnd/>
            </a:ln>
          </p:spPr>
          <p:txBody>
            <a:bodyPr lIns="0" tIns="0" rIns="0" bIns="0"/>
            <a:lstStyle/>
            <a:p>
              <a:pPr algn="ctr"/>
              <a:r>
                <a:rPr lang="en-US" sz="1300">
                  <a:cs typeface="Times New Roman" pitchFamily="18" charset="0"/>
                </a:rPr>
                <a:t>4 R</a:t>
              </a:r>
              <a:endParaRPr lang="en-US" sz="1300"/>
            </a:p>
          </p:txBody>
        </p:sp>
        <p:grpSp>
          <p:nvGrpSpPr>
            <p:cNvPr id="16408" name="Group 56"/>
            <p:cNvGrpSpPr>
              <a:grpSpLocks/>
            </p:cNvGrpSpPr>
            <p:nvPr/>
          </p:nvGrpSpPr>
          <p:grpSpPr bwMode="auto">
            <a:xfrm>
              <a:off x="6782" y="3672"/>
              <a:ext cx="865" cy="649"/>
              <a:chOff x="2031" y="3382"/>
              <a:chExt cx="865" cy="649"/>
            </a:xfrm>
          </p:grpSpPr>
          <p:sp>
            <p:nvSpPr>
              <p:cNvPr id="16463" name="Text Box 63"/>
              <p:cNvSpPr txBox="1">
                <a:spLocks noChangeArrowheads="1"/>
              </p:cNvSpPr>
              <p:nvPr/>
            </p:nvSpPr>
            <p:spPr bwMode="auto">
              <a:xfrm>
                <a:off x="2031"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13</a:t>
                </a:r>
                <a:endParaRPr lang="en-US" sz="1300"/>
              </a:p>
            </p:txBody>
          </p:sp>
          <p:sp>
            <p:nvSpPr>
              <p:cNvPr id="16464" name="Text Box 62"/>
              <p:cNvSpPr txBox="1">
                <a:spLocks noChangeArrowheads="1"/>
              </p:cNvSpPr>
              <p:nvPr/>
            </p:nvSpPr>
            <p:spPr bwMode="auto">
              <a:xfrm>
                <a:off x="2319" y="3382"/>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0</a:t>
                </a:r>
                <a:endParaRPr lang="en-US" sz="1300"/>
              </a:p>
            </p:txBody>
          </p:sp>
          <p:sp>
            <p:nvSpPr>
              <p:cNvPr id="16465" name="Text Box 61"/>
              <p:cNvSpPr txBox="1">
                <a:spLocks noChangeArrowheads="1"/>
              </p:cNvSpPr>
              <p:nvPr/>
            </p:nvSpPr>
            <p:spPr bwMode="auto">
              <a:xfrm>
                <a:off x="2608"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15</a:t>
                </a:r>
                <a:endParaRPr lang="en-US" sz="1300"/>
              </a:p>
            </p:txBody>
          </p:sp>
          <p:sp>
            <p:nvSpPr>
              <p:cNvPr id="16466" name="Text Box 60"/>
              <p:cNvSpPr txBox="1">
                <a:spLocks noChangeArrowheads="1"/>
              </p:cNvSpPr>
              <p:nvPr/>
            </p:nvSpPr>
            <p:spPr bwMode="auto">
              <a:xfrm>
                <a:off x="2031"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13</a:t>
                </a:r>
                <a:endParaRPr lang="en-US" sz="1300"/>
              </a:p>
            </p:txBody>
          </p:sp>
          <p:sp>
            <p:nvSpPr>
              <p:cNvPr id="16467" name="Text Box 59"/>
              <p:cNvSpPr txBox="1">
                <a:spLocks noChangeArrowheads="1"/>
              </p:cNvSpPr>
              <p:nvPr/>
            </p:nvSpPr>
            <p:spPr bwMode="auto">
              <a:xfrm>
                <a:off x="2319" y="3814"/>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2</a:t>
                </a:r>
                <a:endParaRPr lang="en-US" sz="1300"/>
              </a:p>
            </p:txBody>
          </p:sp>
          <p:sp>
            <p:nvSpPr>
              <p:cNvPr id="16468" name="Text Box 58"/>
              <p:cNvSpPr txBox="1">
                <a:spLocks noChangeArrowheads="1"/>
              </p:cNvSpPr>
              <p:nvPr/>
            </p:nvSpPr>
            <p:spPr bwMode="auto">
              <a:xfrm>
                <a:off x="2608"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15</a:t>
                </a:r>
                <a:endParaRPr lang="en-US" sz="1300"/>
              </a:p>
            </p:txBody>
          </p:sp>
          <p:sp>
            <p:nvSpPr>
              <p:cNvPr id="16469" name="Text Box 57"/>
              <p:cNvSpPr txBox="1">
                <a:spLocks noChangeArrowheads="1"/>
              </p:cNvSpPr>
              <p:nvPr/>
            </p:nvSpPr>
            <p:spPr bwMode="auto">
              <a:xfrm>
                <a:off x="2031" y="3599"/>
                <a:ext cx="865"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J</a:t>
                </a:r>
                <a:endParaRPr lang="en-US" sz="1300"/>
              </a:p>
            </p:txBody>
          </p:sp>
        </p:grpSp>
        <p:sp>
          <p:nvSpPr>
            <p:cNvPr id="16409" name="Text Box 55"/>
            <p:cNvSpPr txBox="1">
              <a:spLocks noChangeArrowheads="1"/>
            </p:cNvSpPr>
            <p:nvPr/>
          </p:nvSpPr>
          <p:spPr bwMode="auto">
            <a:xfrm>
              <a:off x="8079" y="4385"/>
              <a:ext cx="865" cy="217"/>
            </a:xfrm>
            <a:prstGeom prst="rect">
              <a:avLst/>
            </a:prstGeom>
            <a:noFill/>
            <a:ln w="9525">
              <a:noFill/>
              <a:miter lim="800000"/>
              <a:headEnd/>
              <a:tailEnd/>
            </a:ln>
          </p:spPr>
          <p:txBody>
            <a:bodyPr lIns="0" tIns="0" rIns="0" bIns="0"/>
            <a:lstStyle/>
            <a:p>
              <a:pPr algn="ctr"/>
              <a:r>
                <a:rPr lang="en-US" sz="1300">
                  <a:cs typeface="Times New Roman" pitchFamily="18" charset="0"/>
                </a:rPr>
                <a:t>5 R</a:t>
              </a:r>
              <a:endParaRPr lang="en-US" sz="1300"/>
            </a:p>
          </p:txBody>
        </p:sp>
        <p:grpSp>
          <p:nvGrpSpPr>
            <p:cNvPr id="16410" name="Group 47"/>
            <p:cNvGrpSpPr>
              <a:grpSpLocks/>
            </p:cNvGrpSpPr>
            <p:nvPr/>
          </p:nvGrpSpPr>
          <p:grpSpPr bwMode="auto">
            <a:xfrm>
              <a:off x="8079" y="3672"/>
              <a:ext cx="865" cy="649"/>
              <a:chOff x="2031" y="3382"/>
              <a:chExt cx="865" cy="649"/>
            </a:xfrm>
          </p:grpSpPr>
          <p:sp>
            <p:nvSpPr>
              <p:cNvPr id="16456" name="Text Box 54"/>
              <p:cNvSpPr txBox="1">
                <a:spLocks noChangeArrowheads="1"/>
              </p:cNvSpPr>
              <p:nvPr/>
            </p:nvSpPr>
            <p:spPr bwMode="auto">
              <a:xfrm>
                <a:off x="2031"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15</a:t>
                </a:r>
                <a:endParaRPr lang="en-US" sz="1300"/>
              </a:p>
            </p:txBody>
          </p:sp>
          <p:sp>
            <p:nvSpPr>
              <p:cNvPr id="16457" name="Text Box 53"/>
              <p:cNvSpPr txBox="1">
                <a:spLocks noChangeArrowheads="1"/>
              </p:cNvSpPr>
              <p:nvPr/>
            </p:nvSpPr>
            <p:spPr bwMode="auto">
              <a:xfrm>
                <a:off x="2319" y="3382"/>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0</a:t>
                </a:r>
                <a:endParaRPr lang="en-US" sz="1300"/>
              </a:p>
            </p:txBody>
          </p:sp>
          <p:sp>
            <p:nvSpPr>
              <p:cNvPr id="16458" name="Text Box 52"/>
              <p:cNvSpPr txBox="1">
                <a:spLocks noChangeArrowheads="1"/>
              </p:cNvSpPr>
              <p:nvPr/>
            </p:nvSpPr>
            <p:spPr bwMode="auto">
              <a:xfrm>
                <a:off x="2608"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18</a:t>
                </a:r>
                <a:endParaRPr lang="en-US" sz="1300"/>
              </a:p>
            </p:txBody>
          </p:sp>
          <p:sp>
            <p:nvSpPr>
              <p:cNvPr id="16459" name="Text Box 51"/>
              <p:cNvSpPr txBox="1">
                <a:spLocks noChangeArrowheads="1"/>
              </p:cNvSpPr>
              <p:nvPr/>
            </p:nvSpPr>
            <p:spPr bwMode="auto">
              <a:xfrm>
                <a:off x="2031"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15</a:t>
                </a:r>
                <a:endParaRPr lang="en-US" sz="1300"/>
              </a:p>
            </p:txBody>
          </p:sp>
          <p:sp>
            <p:nvSpPr>
              <p:cNvPr id="16460" name="Text Box 50"/>
              <p:cNvSpPr txBox="1">
                <a:spLocks noChangeArrowheads="1"/>
              </p:cNvSpPr>
              <p:nvPr/>
            </p:nvSpPr>
            <p:spPr bwMode="auto">
              <a:xfrm>
                <a:off x="2319" y="3814"/>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3</a:t>
                </a:r>
                <a:endParaRPr lang="en-US" sz="1300"/>
              </a:p>
            </p:txBody>
          </p:sp>
          <p:sp>
            <p:nvSpPr>
              <p:cNvPr id="16461" name="Text Box 49"/>
              <p:cNvSpPr txBox="1">
                <a:spLocks noChangeArrowheads="1"/>
              </p:cNvSpPr>
              <p:nvPr/>
            </p:nvSpPr>
            <p:spPr bwMode="auto">
              <a:xfrm>
                <a:off x="2608"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18</a:t>
                </a:r>
                <a:endParaRPr lang="en-US" sz="1300"/>
              </a:p>
            </p:txBody>
          </p:sp>
          <p:sp>
            <p:nvSpPr>
              <p:cNvPr id="16462" name="Text Box 48"/>
              <p:cNvSpPr txBox="1">
                <a:spLocks noChangeArrowheads="1"/>
              </p:cNvSpPr>
              <p:nvPr/>
            </p:nvSpPr>
            <p:spPr bwMode="auto">
              <a:xfrm>
                <a:off x="2031" y="3599"/>
                <a:ext cx="865" cy="217"/>
              </a:xfrm>
              <a:prstGeom prst="rect">
                <a:avLst/>
              </a:prstGeom>
              <a:solidFill>
                <a:srgbClr val="FFFFFF"/>
              </a:solidFill>
              <a:ln w="28575">
                <a:solidFill>
                  <a:srgbClr val="000000"/>
                </a:solidFill>
                <a:miter lim="800000"/>
                <a:headEnd/>
                <a:tailEnd/>
              </a:ln>
            </p:spPr>
            <p:txBody>
              <a:bodyPr lIns="0" tIns="0" rIns="0" bIns="0"/>
              <a:lstStyle/>
              <a:p>
                <a:pPr algn="ctr"/>
                <a:r>
                  <a:rPr lang="en-US" sz="1300">
                    <a:cs typeface="Times New Roman" pitchFamily="18" charset="0"/>
                  </a:rPr>
                  <a:t>K</a:t>
                </a:r>
                <a:endParaRPr lang="en-US" sz="1300"/>
              </a:p>
            </p:txBody>
          </p:sp>
        </p:grpSp>
        <p:grpSp>
          <p:nvGrpSpPr>
            <p:cNvPr id="16411" name="Group 37"/>
            <p:cNvGrpSpPr>
              <a:grpSpLocks/>
            </p:cNvGrpSpPr>
            <p:nvPr/>
          </p:nvGrpSpPr>
          <p:grpSpPr bwMode="auto">
            <a:xfrm>
              <a:off x="9374" y="3672"/>
              <a:ext cx="865" cy="930"/>
              <a:chOff x="1815" y="4102"/>
              <a:chExt cx="865" cy="930"/>
            </a:xfrm>
          </p:grpSpPr>
          <p:sp>
            <p:nvSpPr>
              <p:cNvPr id="16447" name="Text Box 46"/>
              <p:cNvSpPr txBox="1">
                <a:spLocks noChangeArrowheads="1"/>
              </p:cNvSpPr>
              <p:nvPr/>
            </p:nvSpPr>
            <p:spPr bwMode="auto">
              <a:xfrm>
                <a:off x="1815" y="4815"/>
                <a:ext cx="865" cy="217"/>
              </a:xfrm>
              <a:prstGeom prst="rect">
                <a:avLst/>
              </a:prstGeom>
              <a:noFill/>
              <a:ln w="9525">
                <a:noFill/>
                <a:miter lim="800000"/>
                <a:headEnd/>
                <a:tailEnd/>
              </a:ln>
            </p:spPr>
            <p:txBody>
              <a:bodyPr lIns="0" tIns="0" rIns="0" bIns="0"/>
              <a:lstStyle/>
              <a:p>
                <a:pPr algn="ctr"/>
                <a:r>
                  <a:rPr lang="en-US" sz="1300">
                    <a:cs typeface="Times New Roman" pitchFamily="18" charset="0"/>
                  </a:rPr>
                  <a:t>0 R</a:t>
                </a:r>
                <a:endParaRPr lang="en-US" sz="1300"/>
              </a:p>
            </p:txBody>
          </p:sp>
          <p:grpSp>
            <p:nvGrpSpPr>
              <p:cNvPr id="16448" name="Group 38"/>
              <p:cNvGrpSpPr>
                <a:grpSpLocks/>
              </p:cNvGrpSpPr>
              <p:nvPr/>
            </p:nvGrpSpPr>
            <p:grpSpPr bwMode="auto">
              <a:xfrm>
                <a:off x="1815" y="4102"/>
                <a:ext cx="865" cy="649"/>
                <a:chOff x="2031" y="3382"/>
                <a:chExt cx="865" cy="649"/>
              </a:xfrm>
            </p:grpSpPr>
            <p:sp>
              <p:nvSpPr>
                <p:cNvPr id="16449" name="Text Box 45"/>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18</a:t>
                  </a:r>
                  <a:endParaRPr lang="en-US" sz="1300"/>
                </a:p>
              </p:txBody>
            </p:sp>
            <p:sp>
              <p:nvSpPr>
                <p:cNvPr id="16450" name="Text Box 44"/>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0</a:t>
                  </a:r>
                  <a:endParaRPr lang="en-US" sz="1300"/>
                </a:p>
              </p:txBody>
            </p:sp>
            <p:sp>
              <p:nvSpPr>
                <p:cNvPr id="16451" name="Text Box 43"/>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18</a:t>
                  </a:r>
                  <a:endParaRPr lang="en-US" sz="1300"/>
                </a:p>
              </p:txBody>
            </p:sp>
            <p:sp>
              <p:nvSpPr>
                <p:cNvPr id="16452" name="Text Box 42"/>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18</a:t>
                  </a:r>
                  <a:endParaRPr lang="en-US" sz="1300"/>
                </a:p>
              </p:txBody>
            </p:sp>
            <p:sp>
              <p:nvSpPr>
                <p:cNvPr id="16453" name="Text Box 41"/>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0</a:t>
                  </a:r>
                  <a:endParaRPr lang="en-US" sz="1300"/>
                </a:p>
              </p:txBody>
            </p:sp>
            <p:sp>
              <p:nvSpPr>
                <p:cNvPr id="16454" name="Text Box 40"/>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18</a:t>
                  </a:r>
                  <a:endParaRPr lang="en-US" sz="1300"/>
                </a:p>
              </p:txBody>
            </p:sp>
            <p:sp>
              <p:nvSpPr>
                <p:cNvPr id="16455" name="Text Box 39"/>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FINISH</a:t>
                  </a:r>
                  <a:endParaRPr lang="en-US" sz="1300"/>
                </a:p>
              </p:txBody>
            </p:sp>
          </p:grpSp>
        </p:grpSp>
        <p:grpSp>
          <p:nvGrpSpPr>
            <p:cNvPr id="16412" name="Group 27"/>
            <p:cNvGrpSpPr>
              <a:grpSpLocks/>
            </p:cNvGrpSpPr>
            <p:nvPr/>
          </p:nvGrpSpPr>
          <p:grpSpPr bwMode="auto">
            <a:xfrm>
              <a:off x="6782" y="5470"/>
              <a:ext cx="865" cy="935"/>
              <a:chOff x="1815" y="4102"/>
              <a:chExt cx="865" cy="935"/>
            </a:xfrm>
          </p:grpSpPr>
          <p:sp>
            <p:nvSpPr>
              <p:cNvPr id="16438" name="Text Box 36"/>
              <p:cNvSpPr txBox="1">
                <a:spLocks noChangeArrowheads="1"/>
              </p:cNvSpPr>
              <p:nvPr/>
            </p:nvSpPr>
            <p:spPr bwMode="auto">
              <a:xfrm>
                <a:off x="1815" y="4820"/>
                <a:ext cx="865" cy="217"/>
              </a:xfrm>
              <a:prstGeom prst="rect">
                <a:avLst/>
              </a:prstGeom>
              <a:noFill/>
              <a:ln w="9525">
                <a:noFill/>
                <a:miter lim="800000"/>
                <a:headEnd/>
                <a:tailEnd/>
              </a:ln>
            </p:spPr>
            <p:txBody>
              <a:bodyPr lIns="0" tIns="0" rIns="0" bIns="0"/>
              <a:lstStyle/>
              <a:p>
                <a:pPr algn="ctr"/>
                <a:r>
                  <a:rPr lang="en-US" sz="1300">
                    <a:cs typeface="Times New Roman" pitchFamily="18" charset="0"/>
                  </a:rPr>
                  <a:t>2 R</a:t>
                </a:r>
                <a:endParaRPr lang="en-US" sz="1300"/>
              </a:p>
            </p:txBody>
          </p:sp>
          <p:grpSp>
            <p:nvGrpSpPr>
              <p:cNvPr id="16439" name="Group 28"/>
              <p:cNvGrpSpPr>
                <a:grpSpLocks/>
              </p:cNvGrpSpPr>
              <p:nvPr/>
            </p:nvGrpSpPr>
            <p:grpSpPr bwMode="auto">
              <a:xfrm>
                <a:off x="1815" y="4102"/>
                <a:ext cx="865" cy="649"/>
                <a:chOff x="2031" y="3382"/>
                <a:chExt cx="865" cy="649"/>
              </a:xfrm>
            </p:grpSpPr>
            <p:sp>
              <p:nvSpPr>
                <p:cNvPr id="16440" name="Text Box 35"/>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9</a:t>
                  </a:r>
                  <a:endParaRPr lang="en-US" sz="1300"/>
                </a:p>
              </p:txBody>
            </p:sp>
            <p:sp>
              <p:nvSpPr>
                <p:cNvPr id="16441" name="Text Box 34"/>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4</a:t>
                  </a:r>
                  <a:endParaRPr lang="en-US" sz="1300"/>
                </a:p>
              </p:txBody>
            </p:sp>
            <p:sp>
              <p:nvSpPr>
                <p:cNvPr id="16442" name="Text Box 33"/>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14</a:t>
                  </a:r>
                  <a:endParaRPr lang="en-US" sz="1300"/>
                </a:p>
              </p:txBody>
            </p:sp>
            <p:sp>
              <p:nvSpPr>
                <p:cNvPr id="16443" name="Text Box 32"/>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13</a:t>
                  </a:r>
                  <a:endParaRPr lang="en-US" sz="1300"/>
                </a:p>
              </p:txBody>
            </p:sp>
            <p:sp>
              <p:nvSpPr>
                <p:cNvPr id="16444" name="Text Box 31"/>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5</a:t>
                  </a:r>
                  <a:endParaRPr lang="en-US" sz="1300"/>
                </a:p>
              </p:txBody>
            </p:sp>
            <p:sp>
              <p:nvSpPr>
                <p:cNvPr id="16445" name="Text Box 30"/>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18</a:t>
                  </a:r>
                  <a:endParaRPr lang="en-US" sz="1300"/>
                </a:p>
              </p:txBody>
            </p:sp>
            <p:sp>
              <p:nvSpPr>
                <p:cNvPr id="16446" name="Text Box 29"/>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H</a:t>
                  </a:r>
                  <a:endParaRPr lang="en-US" sz="1300"/>
                </a:p>
              </p:txBody>
            </p:sp>
          </p:grpSp>
        </p:grpSp>
        <p:sp>
          <p:nvSpPr>
            <p:cNvPr id="16413" name="Line 26"/>
            <p:cNvSpPr>
              <a:spLocks noChangeShapeType="1"/>
            </p:cNvSpPr>
            <p:nvPr/>
          </p:nvSpPr>
          <p:spPr bwMode="auto">
            <a:xfrm flipV="1">
              <a:off x="2464" y="3454"/>
              <a:ext cx="430" cy="936"/>
            </a:xfrm>
            <a:prstGeom prst="line">
              <a:avLst/>
            </a:prstGeom>
            <a:noFill/>
            <a:ln w="9525">
              <a:solidFill>
                <a:srgbClr val="000000"/>
              </a:solidFill>
              <a:round/>
              <a:headEnd/>
              <a:tailEnd type="stealth" w="med" len="med"/>
            </a:ln>
          </p:spPr>
          <p:txBody>
            <a:bodyPr/>
            <a:lstStyle/>
            <a:p>
              <a:endParaRPr lang="en-US"/>
            </a:p>
          </p:txBody>
        </p:sp>
        <p:sp>
          <p:nvSpPr>
            <p:cNvPr id="16414" name="Line 25"/>
            <p:cNvSpPr>
              <a:spLocks noChangeShapeType="1"/>
            </p:cNvSpPr>
            <p:nvPr/>
          </p:nvSpPr>
          <p:spPr bwMode="auto">
            <a:xfrm>
              <a:off x="2464" y="4390"/>
              <a:ext cx="430" cy="1369"/>
            </a:xfrm>
            <a:prstGeom prst="line">
              <a:avLst/>
            </a:prstGeom>
            <a:noFill/>
            <a:ln w="9525">
              <a:solidFill>
                <a:srgbClr val="000000"/>
              </a:solidFill>
              <a:round/>
              <a:headEnd/>
              <a:tailEnd type="stealth" w="med" len="med"/>
            </a:ln>
          </p:spPr>
          <p:txBody>
            <a:bodyPr/>
            <a:lstStyle/>
            <a:p>
              <a:endParaRPr lang="en-US"/>
            </a:p>
          </p:txBody>
        </p:sp>
        <p:sp>
          <p:nvSpPr>
            <p:cNvPr id="16415" name="Line 24"/>
            <p:cNvSpPr>
              <a:spLocks noChangeShapeType="1"/>
            </p:cNvSpPr>
            <p:nvPr/>
          </p:nvSpPr>
          <p:spPr bwMode="auto">
            <a:xfrm flipV="1">
              <a:off x="3759" y="2950"/>
              <a:ext cx="431" cy="504"/>
            </a:xfrm>
            <a:prstGeom prst="line">
              <a:avLst/>
            </a:prstGeom>
            <a:noFill/>
            <a:ln w="28575">
              <a:solidFill>
                <a:srgbClr val="000000"/>
              </a:solidFill>
              <a:round/>
              <a:headEnd/>
              <a:tailEnd type="stealth" w="med" len="med"/>
            </a:ln>
          </p:spPr>
          <p:txBody>
            <a:bodyPr/>
            <a:lstStyle/>
            <a:p>
              <a:endParaRPr lang="en-US"/>
            </a:p>
          </p:txBody>
        </p:sp>
        <p:sp>
          <p:nvSpPr>
            <p:cNvPr id="16416" name="Line 23"/>
            <p:cNvSpPr>
              <a:spLocks noChangeShapeType="1"/>
            </p:cNvSpPr>
            <p:nvPr/>
          </p:nvSpPr>
          <p:spPr bwMode="auto">
            <a:xfrm>
              <a:off x="3759" y="3526"/>
              <a:ext cx="431" cy="506"/>
            </a:xfrm>
            <a:prstGeom prst="line">
              <a:avLst/>
            </a:prstGeom>
            <a:noFill/>
            <a:ln w="9525">
              <a:solidFill>
                <a:srgbClr val="000000"/>
              </a:solidFill>
              <a:round/>
              <a:headEnd/>
              <a:tailEnd type="stealth" w="med" len="med"/>
            </a:ln>
          </p:spPr>
          <p:txBody>
            <a:bodyPr/>
            <a:lstStyle/>
            <a:p>
              <a:endParaRPr lang="en-US"/>
            </a:p>
          </p:txBody>
        </p:sp>
        <p:sp>
          <p:nvSpPr>
            <p:cNvPr id="16417" name="Line 22"/>
            <p:cNvSpPr>
              <a:spLocks noChangeShapeType="1"/>
            </p:cNvSpPr>
            <p:nvPr/>
          </p:nvSpPr>
          <p:spPr bwMode="auto">
            <a:xfrm>
              <a:off x="3759" y="5829"/>
              <a:ext cx="431" cy="1"/>
            </a:xfrm>
            <a:prstGeom prst="line">
              <a:avLst/>
            </a:prstGeom>
            <a:noFill/>
            <a:ln w="9525">
              <a:solidFill>
                <a:srgbClr val="000000"/>
              </a:solidFill>
              <a:round/>
              <a:headEnd/>
              <a:tailEnd type="stealth" w="med" len="med"/>
            </a:ln>
          </p:spPr>
          <p:txBody>
            <a:bodyPr/>
            <a:lstStyle/>
            <a:p>
              <a:endParaRPr lang="en-US"/>
            </a:p>
          </p:txBody>
        </p:sp>
        <p:sp>
          <p:nvSpPr>
            <p:cNvPr id="16418" name="Line 21"/>
            <p:cNvSpPr>
              <a:spLocks noChangeShapeType="1"/>
            </p:cNvSpPr>
            <p:nvPr/>
          </p:nvSpPr>
          <p:spPr bwMode="auto">
            <a:xfrm>
              <a:off x="5055" y="2950"/>
              <a:ext cx="432" cy="0"/>
            </a:xfrm>
            <a:prstGeom prst="line">
              <a:avLst/>
            </a:prstGeom>
            <a:noFill/>
            <a:ln w="28575">
              <a:solidFill>
                <a:srgbClr val="000000"/>
              </a:solidFill>
              <a:round/>
              <a:headEnd/>
              <a:tailEnd type="stealth" w="med" len="med"/>
            </a:ln>
          </p:spPr>
          <p:txBody>
            <a:bodyPr/>
            <a:lstStyle/>
            <a:p>
              <a:endParaRPr lang="en-US"/>
            </a:p>
          </p:txBody>
        </p:sp>
        <p:sp>
          <p:nvSpPr>
            <p:cNvPr id="16419" name="Line 20"/>
            <p:cNvSpPr>
              <a:spLocks noChangeShapeType="1"/>
            </p:cNvSpPr>
            <p:nvPr/>
          </p:nvSpPr>
          <p:spPr bwMode="auto">
            <a:xfrm>
              <a:off x="5055" y="3958"/>
              <a:ext cx="432" cy="1"/>
            </a:xfrm>
            <a:prstGeom prst="line">
              <a:avLst/>
            </a:prstGeom>
            <a:noFill/>
            <a:ln w="9525">
              <a:solidFill>
                <a:srgbClr val="000000"/>
              </a:solidFill>
              <a:round/>
              <a:headEnd/>
              <a:tailEnd type="stealth" w="med" len="med"/>
            </a:ln>
          </p:spPr>
          <p:txBody>
            <a:bodyPr/>
            <a:lstStyle/>
            <a:p>
              <a:endParaRPr lang="en-US"/>
            </a:p>
          </p:txBody>
        </p:sp>
        <p:sp>
          <p:nvSpPr>
            <p:cNvPr id="16420" name="Line 19"/>
            <p:cNvSpPr>
              <a:spLocks noChangeShapeType="1"/>
            </p:cNvSpPr>
            <p:nvPr/>
          </p:nvSpPr>
          <p:spPr bwMode="auto">
            <a:xfrm>
              <a:off x="5055" y="4032"/>
              <a:ext cx="432" cy="1006"/>
            </a:xfrm>
            <a:prstGeom prst="line">
              <a:avLst/>
            </a:prstGeom>
            <a:noFill/>
            <a:ln w="9525">
              <a:solidFill>
                <a:srgbClr val="000000"/>
              </a:solidFill>
              <a:round/>
              <a:headEnd/>
              <a:tailEnd type="stealth" w="med" len="med"/>
            </a:ln>
          </p:spPr>
          <p:txBody>
            <a:bodyPr/>
            <a:lstStyle/>
            <a:p>
              <a:endParaRPr lang="en-US"/>
            </a:p>
          </p:txBody>
        </p:sp>
        <p:sp>
          <p:nvSpPr>
            <p:cNvPr id="16421" name="Line 18"/>
            <p:cNvSpPr>
              <a:spLocks noChangeShapeType="1"/>
            </p:cNvSpPr>
            <p:nvPr/>
          </p:nvSpPr>
          <p:spPr bwMode="auto">
            <a:xfrm>
              <a:off x="5055" y="5830"/>
              <a:ext cx="1727" cy="1"/>
            </a:xfrm>
            <a:prstGeom prst="line">
              <a:avLst/>
            </a:prstGeom>
            <a:noFill/>
            <a:ln w="9525">
              <a:solidFill>
                <a:srgbClr val="000000"/>
              </a:solidFill>
              <a:round/>
              <a:headEnd/>
              <a:tailEnd type="stealth" w="med" len="med"/>
            </a:ln>
          </p:spPr>
          <p:txBody>
            <a:bodyPr/>
            <a:lstStyle/>
            <a:p>
              <a:endParaRPr lang="en-US"/>
            </a:p>
          </p:txBody>
        </p:sp>
        <p:sp>
          <p:nvSpPr>
            <p:cNvPr id="16422" name="Line 17"/>
            <p:cNvSpPr>
              <a:spLocks noChangeShapeType="1"/>
            </p:cNvSpPr>
            <p:nvPr/>
          </p:nvSpPr>
          <p:spPr bwMode="auto">
            <a:xfrm>
              <a:off x="6352" y="5038"/>
              <a:ext cx="430" cy="721"/>
            </a:xfrm>
            <a:prstGeom prst="line">
              <a:avLst/>
            </a:prstGeom>
            <a:noFill/>
            <a:ln w="9525">
              <a:solidFill>
                <a:srgbClr val="000000"/>
              </a:solidFill>
              <a:round/>
              <a:headEnd/>
              <a:tailEnd type="stealth" w="med" len="med"/>
            </a:ln>
          </p:spPr>
          <p:txBody>
            <a:bodyPr/>
            <a:lstStyle/>
            <a:p>
              <a:endParaRPr lang="en-US"/>
            </a:p>
          </p:txBody>
        </p:sp>
        <p:sp>
          <p:nvSpPr>
            <p:cNvPr id="16423" name="Line 16"/>
            <p:cNvSpPr>
              <a:spLocks noChangeShapeType="1"/>
            </p:cNvSpPr>
            <p:nvPr/>
          </p:nvSpPr>
          <p:spPr bwMode="auto">
            <a:xfrm>
              <a:off x="6352" y="2950"/>
              <a:ext cx="430" cy="1008"/>
            </a:xfrm>
            <a:prstGeom prst="line">
              <a:avLst/>
            </a:prstGeom>
            <a:noFill/>
            <a:ln w="28575">
              <a:solidFill>
                <a:srgbClr val="000000"/>
              </a:solidFill>
              <a:round/>
              <a:headEnd/>
              <a:tailEnd type="stealth" w="med" len="med"/>
            </a:ln>
          </p:spPr>
          <p:txBody>
            <a:bodyPr/>
            <a:lstStyle/>
            <a:p>
              <a:endParaRPr lang="en-US"/>
            </a:p>
          </p:txBody>
        </p:sp>
        <p:sp>
          <p:nvSpPr>
            <p:cNvPr id="16424" name="Line 15"/>
            <p:cNvSpPr>
              <a:spLocks noChangeShapeType="1"/>
            </p:cNvSpPr>
            <p:nvPr/>
          </p:nvSpPr>
          <p:spPr bwMode="auto">
            <a:xfrm>
              <a:off x="6352" y="4032"/>
              <a:ext cx="430" cy="0"/>
            </a:xfrm>
            <a:prstGeom prst="line">
              <a:avLst/>
            </a:prstGeom>
            <a:noFill/>
            <a:ln w="9525">
              <a:solidFill>
                <a:srgbClr val="000000"/>
              </a:solidFill>
              <a:round/>
              <a:headEnd/>
              <a:tailEnd type="stealth" w="med" len="med"/>
            </a:ln>
          </p:spPr>
          <p:txBody>
            <a:bodyPr/>
            <a:lstStyle/>
            <a:p>
              <a:endParaRPr lang="en-US"/>
            </a:p>
          </p:txBody>
        </p:sp>
        <p:sp>
          <p:nvSpPr>
            <p:cNvPr id="16425" name="Line 14"/>
            <p:cNvSpPr>
              <a:spLocks noChangeShapeType="1"/>
            </p:cNvSpPr>
            <p:nvPr/>
          </p:nvSpPr>
          <p:spPr bwMode="auto">
            <a:xfrm>
              <a:off x="7647" y="4030"/>
              <a:ext cx="432" cy="1"/>
            </a:xfrm>
            <a:prstGeom prst="line">
              <a:avLst/>
            </a:prstGeom>
            <a:noFill/>
            <a:ln w="28575">
              <a:solidFill>
                <a:srgbClr val="000000"/>
              </a:solidFill>
              <a:round/>
              <a:headEnd/>
              <a:tailEnd type="stealth" w="med" len="med"/>
            </a:ln>
          </p:spPr>
          <p:txBody>
            <a:bodyPr/>
            <a:lstStyle/>
            <a:p>
              <a:endParaRPr lang="en-US"/>
            </a:p>
          </p:txBody>
        </p:sp>
        <p:sp>
          <p:nvSpPr>
            <p:cNvPr id="16426" name="Line 13"/>
            <p:cNvSpPr>
              <a:spLocks noChangeShapeType="1"/>
            </p:cNvSpPr>
            <p:nvPr/>
          </p:nvSpPr>
          <p:spPr bwMode="auto">
            <a:xfrm>
              <a:off x="8944" y="4030"/>
              <a:ext cx="430" cy="0"/>
            </a:xfrm>
            <a:prstGeom prst="line">
              <a:avLst/>
            </a:prstGeom>
            <a:noFill/>
            <a:ln w="9525">
              <a:solidFill>
                <a:srgbClr val="000000"/>
              </a:solidFill>
              <a:round/>
              <a:headEnd/>
              <a:tailEnd type="stealth" w="med" len="med"/>
            </a:ln>
          </p:spPr>
          <p:txBody>
            <a:bodyPr/>
            <a:lstStyle/>
            <a:p>
              <a:endParaRPr lang="en-US"/>
            </a:p>
          </p:txBody>
        </p:sp>
        <p:grpSp>
          <p:nvGrpSpPr>
            <p:cNvPr id="16427" name="Group 3"/>
            <p:cNvGrpSpPr>
              <a:grpSpLocks/>
            </p:cNvGrpSpPr>
            <p:nvPr/>
          </p:nvGrpSpPr>
          <p:grpSpPr bwMode="auto">
            <a:xfrm>
              <a:off x="8912" y="5399"/>
              <a:ext cx="1628" cy="937"/>
              <a:chOff x="1353" y="4102"/>
              <a:chExt cx="1628" cy="937"/>
            </a:xfrm>
          </p:grpSpPr>
          <p:grpSp>
            <p:nvGrpSpPr>
              <p:cNvPr id="16429" name="Group 5"/>
              <p:cNvGrpSpPr>
                <a:grpSpLocks/>
              </p:cNvGrpSpPr>
              <p:nvPr/>
            </p:nvGrpSpPr>
            <p:grpSpPr bwMode="auto">
              <a:xfrm>
                <a:off x="1815" y="4102"/>
                <a:ext cx="865" cy="649"/>
                <a:chOff x="2031" y="3382"/>
                <a:chExt cx="865" cy="649"/>
              </a:xfrm>
            </p:grpSpPr>
            <p:sp>
              <p:nvSpPr>
                <p:cNvPr id="16431" name="Text Box 12"/>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ES</a:t>
                  </a:r>
                  <a:endParaRPr lang="en-US" sz="1300"/>
                </a:p>
              </p:txBody>
            </p:sp>
            <p:sp>
              <p:nvSpPr>
                <p:cNvPr id="16432" name="Text Box 11"/>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TF</a:t>
                  </a:r>
                  <a:endParaRPr lang="en-US" sz="1300"/>
                </a:p>
              </p:txBody>
            </p:sp>
            <p:sp>
              <p:nvSpPr>
                <p:cNvPr id="16433" name="Text Box 10"/>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EF</a:t>
                  </a:r>
                  <a:endParaRPr lang="en-US" sz="1300"/>
                </a:p>
              </p:txBody>
            </p:sp>
            <p:sp>
              <p:nvSpPr>
                <p:cNvPr id="16434" name="Text Box 9"/>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LS</a:t>
                  </a:r>
                  <a:endParaRPr lang="en-US" sz="1300"/>
                </a:p>
              </p:txBody>
            </p:sp>
            <p:sp>
              <p:nvSpPr>
                <p:cNvPr id="16435" name="Text Box 8"/>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D</a:t>
                  </a:r>
                  <a:endParaRPr lang="en-US" sz="1300"/>
                </a:p>
              </p:txBody>
            </p:sp>
            <p:sp>
              <p:nvSpPr>
                <p:cNvPr id="16436" name="Text Box 7"/>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LF</a:t>
                  </a:r>
                  <a:endParaRPr lang="en-US" sz="1300"/>
                </a:p>
              </p:txBody>
            </p:sp>
            <p:sp>
              <p:nvSpPr>
                <p:cNvPr id="16437" name="Text Box 6"/>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300">
                      <a:cs typeface="Times New Roman" pitchFamily="18" charset="0"/>
                    </a:rPr>
                    <a:t>Activity</a:t>
                  </a:r>
                  <a:endParaRPr lang="en-US" sz="1300"/>
                </a:p>
              </p:txBody>
            </p:sp>
          </p:grpSp>
          <p:sp>
            <p:nvSpPr>
              <p:cNvPr id="16430" name="Text Box 4"/>
              <p:cNvSpPr txBox="1">
                <a:spLocks noChangeArrowheads="1"/>
              </p:cNvSpPr>
              <p:nvPr/>
            </p:nvSpPr>
            <p:spPr bwMode="auto">
              <a:xfrm>
                <a:off x="1353" y="4820"/>
                <a:ext cx="1628" cy="219"/>
              </a:xfrm>
              <a:prstGeom prst="rect">
                <a:avLst/>
              </a:prstGeom>
              <a:noFill/>
              <a:ln w="9525">
                <a:noFill/>
                <a:miter lim="800000"/>
                <a:headEnd/>
                <a:tailEnd/>
              </a:ln>
            </p:spPr>
            <p:txBody>
              <a:bodyPr lIns="0" tIns="0" rIns="0" bIns="0"/>
              <a:lstStyle/>
              <a:p>
                <a:pPr algn="ctr"/>
                <a:r>
                  <a:rPr lang="en-US" sz="1300">
                    <a:cs typeface="Times New Roman" pitchFamily="18" charset="0"/>
                  </a:rPr>
                  <a:t>Resource Type R</a:t>
                </a:r>
                <a:endParaRPr lang="en-US" sz="1300"/>
              </a:p>
            </p:txBody>
          </p:sp>
        </p:grpSp>
        <p:sp>
          <p:nvSpPr>
            <p:cNvPr id="16428" name="Line 2"/>
            <p:cNvSpPr>
              <a:spLocks noChangeShapeType="1"/>
            </p:cNvSpPr>
            <p:nvPr/>
          </p:nvSpPr>
          <p:spPr bwMode="auto">
            <a:xfrm flipV="1">
              <a:off x="7647" y="4102"/>
              <a:ext cx="1727" cy="1727"/>
            </a:xfrm>
            <a:prstGeom prst="line">
              <a:avLst/>
            </a:prstGeom>
            <a:noFill/>
            <a:ln w="9525">
              <a:solidFill>
                <a:srgbClr val="000000"/>
              </a:solidFill>
              <a:round/>
              <a:headEnd/>
              <a:tailEnd type="stealth" w="med" len="med"/>
            </a:ln>
          </p:spPr>
          <p:txBody>
            <a:bodyPr/>
            <a:lstStyle/>
            <a:p>
              <a:endParaRPr lang="en-US"/>
            </a:p>
          </p:txBody>
        </p:sp>
      </p:gr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E0559972-08D8-48D1-A706-A17F5E32CB59}" type="datetime8">
              <a:rPr lang="en-US"/>
              <a:pPr/>
              <a:t>3/9/2021 1:37 AM</a:t>
            </a:fld>
            <a:endParaRPr lang="en-US"/>
          </a:p>
        </p:txBody>
      </p:sp>
      <p:sp>
        <p:nvSpPr>
          <p:cNvPr id="17411"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E40A3CA9-78EF-469D-B58B-F3DADCE5459D}" type="slidenum">
              <a:rPr lang="ar-SA">
                <a:ea typeface="Majalla UI"/>
              </a:rPr>
              <a:pPr/>
              <a:t>12</a:t>
            </a:fld>
            <a:endParaRPr lang="en-US"/>
          </a:p>
        </p:txBody>
      </p:sp>
      <p:sp>
        <p:nvSpPr>
          <p:cNvPr id="534530" name="Rectangle 2"/>
          <p:cNvSpPr>
            <a:spLocks noChangeArrowheads="1"/>
          </p:cNvSpPr>
          <p:nvPr/>
        </p:nvSpPr>
        <p:spPr bwMode="auto">
          <a:xfrm>
            <a:off x="685800" y="323850"/>
            <a:ext cx="78486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400" b="1" dirty="0">
                <a:solidFill>
                  <a:srgbClr val="990000"/>
                </a:solidFill>
                <a:effectLst>
                  <a:outerShdw blurRad="38100" dist="38100" dir="2700000" algn="tl">
                    <a:srgbClr val="C0C0C0"/>
                  </a:outerShdw>
                </a:effectLst>
                <a:latin typeface="Arial" charset="0"/>
              </a:rPr>
              <a:t>Resource Loading Diagram based on ES schedule</a:t>
            </a:r>
          </a:p>
        </p:txBody>
      </p:sp>
      <p:sp>
        <p:nvSpPr>
          <p:cNvPr id="17415"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7416" name="Rectangle 153"/>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159" name="Table 158"/>
          <p:cNvGraphicFramePr>
            <a:graphicFrameLocks noGrp="1"/>
          </p:cNvGraphicFramePr>
          <p:nvPr/>
        </p:nvGraphicFramePr>
        <p:xfrm>
          <a:off x="838200" y="1066800"/>
          <a:ext cx="7924805" cy="4956896"/>
        </p:xfrm>
        <a:graphic>
          <a:graphicData uri="http://schemas.openxmlformats.org/drawingml/2006/table">
            <a:tbl>
              <a:tblPr/>
              <a:tblGrid>
                <a:gridCol w="417095">
                  <a:extLst>
                    <a:ext uri="{9D8B030D-6E8A-4147-A177-3AD203B41FA5}">
                      <a16:colId xmlns:a16="http://schemas.microsoft.com/office/drawing/2014/main" val="20000"/>
                    </a:ext>
                  </a:extLst>
                </a:gridCol>
                <a:gridCol w="417095">
                  <a:extLst>
                    <a:ext uri="{9D8B030D-6E8A-4147-A177-3AD203B41FA5}">
                      <a16:colId xmlns:a16="http://schemas.microsoft.com/office/drawing/2014/main" val="20001"/>
                    </a:ext>
                  </a:extLst>
                </a:gridCol>
                <a:gridCol w="417095">
                  <a:extLst>
                    <a:ext uri="{9D8B030D-6E8A-4147-A177-3AD203B41FA5}">
                      <a16:colId xmlns:a16="http://schemas.microsoft.com/office/drawing/2014/main" val="20002"/>
                    </a:ext>
                  </a:extLst>
                </a:gridCol>
                <a:gridCol w="417095">
                  <a:extLst>
                    <a:ext uri="{9D8B030D-6E8A-4147-A177-3AD203B41FA5}">
                      <a16:colId xmlns:a16="http://schemas.microsoft.com/office/drawing/2014/main" val="20003"/>
                    </a:ext>
                  </a:extLst>
                </a:gridCol>
                <a:gridCol w="417095">
                  <a:extLst>
                    <a:ext uri="{9D8B030D-6E8A-4147-A177-3AD203B41FA5}">
                      <a16:colId xmlns:a16="http://schemas.microsoft.com/office/drawing/2014/main" val="20004"/>
                    </a:ext>
                  </a:extLst>
                </a:gridCol>
                <a:gridCol w="417095">
                  <a:extLst>
                    <a:ext uri="{9D8B030D-6E8A-4147-A177-3AD203B41FA5}">
                      <a16:colId xmlns:a16="http://schemas.microsoft.com/office/drawing/2014/main" val="20005"/>
                    </a:ext>
                  </a:extLst>
                </a:gridCol>
                <a:gridCol w="417095">
                  <a:extLst>
                    <a:ext uri="{9D8B030D-6E8A-4147-A177-3AD203B41FA5}">
                      <a16:colId xmlns:a16="http://schemas.microsoft.com/office/drawing/2014/main" val="20006"/>
                    </a:ext>
                  </a:extLst>
                </a:gridCol>
                <a:gridCol w="417095">
                  <a:extLst>
                    <a:ext uri="{9D8B030D-6E8A-4147-A177-3AD203B41FA5}">
                      <a16:colId xmlns:a16="http://schemas.microsoft.com/office/drawing/2014/main" val="20007"/>
                    </a:ext>
                  </a:extLst>
                </a:gridCol>
                <a:gridCol w="417095">
                  <a:extLst>
                    <a:ext uri="{9D8B030D-6E8A-4147-A177-3AD203B41FA5}">
                      <a16:colId xmlns:a16="http://schemas.microsoft.com/office/drawing/2014/main" val="20008"/>
                    </a:ext>
                  </a:extLst>
                </a:gridCol>
                <a:gridCol w="417095">
                  <a:extLst>
                    <a:ext uri="{9D8B030D-6E8A-4147-A177-3AD203B41FA5}">
                      <a16:colId xmlns:a16="http://schemas.microsoft.com/office/drawing/2014/main" val="20009"/>
                    </a:ext>
                  </a:extLst>
                </a:gridCol>
                <a:gridCol w="417095">
                  <a:extLst>
                    <a:ext uri="{9D8B030D-6E8A-4147-A177-3AD203B41FA5}">
                      <a16:colId xmlns:a16="http://schemas.microsoft.com/office/drawing/2014/main" val="20010"/>
                    </a:ext>
                  </a:extLst>
                </a:gridCol>
                <a:gridCol w="417095">
                  <a:extLst>
                    <a:ext uri="{9D8B030D-6E8A-4147-A177-3AD203B41FA5}">
                      <a16:colId xmlns:a16="http://schemas.microsoft.com/office/drawing/2014/main" val="20011"/>
                    </a:ext>
                  </a:extLst>
                </a:gridCol>
                <a:gridCol w="417095">
                  <a:extLst>
                    <a:ext uri="{9D8B030D-6E8A-4147-A177-3AD203B41FA5}">
                      <a16:colId xmlns:a16="http://schemas.microsoft.com/office/drawing/2014/main" val="20012"/>
                    </a:ext>
                  </a:extLst>
                </a:gridCol>
                <a:gridCol w="417095">
                  <a:extLst>
                    <a:ext uri="{9D8B030D-6E8A-4147-A177-3AD203B41FA5}">
                      <a16:colId xmlns:a16="http://schemas.microsoft.com/office/drawing/2014/main" val="20013"/>
                    </a:ext>
                  </a:extLst>
                </a:gridCol>
                <a:gridCol w="417095">
                  <a:extLst>
                    <a:ext uri="{9D8B030D-6E8A-4147-A177-3AD203B41FA5}">
                      <a16:colId xmlns:a16="http://schemas.microsoft.com/office/drawing/2014/main" val="20014"/>
                    </a:ext>
                  </a:extLst>
                </a:gridCol>
                <a:gridCol w="417095">
                  <a:extLst>
                    <a:ext uri="{9D8B030D-6E8A-4147-A177-3AD203B41FA5}">
                      <a16:colId xmlns:a16="http://schemas.microsoft.com/office/drawing/2014/main" val="20015"/>
                    </a:ext>
                  </a:extLst>
                </a:gridCol>
                <a:gridCol w="417095">
                  <a:extLst>
                    <a:ext uri="{9D8B030D-6E8A-4147-A177-3AD203B41FA5}">
                      <a16:colId xmlns:a16="http://schemas.microsoft.com/office/drawing/2014/main" val="20016"/>
                    </a:ext>
                  </a:extLst>
                </a:gridCol>
                <a:gridCol w="417095">
                  <a:extLst>
                    <a:ext uri="{9D8B030D-6E8A-4147-A177-3AD203B41FA5}">
                      <a16:colId xmlns:a16="http://schemas.microsoft.com/office/drawing/2014/main" val="20017"/>
                    </a:ext>
                  </a:extLst>
                </a:gridCol>
                <a:gridCol w="417095">
                  <a:extLst>
                    <a:ext uri="{9D8B030D-6E8A-4147-A177-3AD203B41FA5}">
                      <a16:colId xmlns:a16="http://schemas.microsoft.com/office/drawing/2014/main" val="20018"/>
                    </a:ext>
                  </a:extLst>
                </a:gridCol>
              </a:tblGrid>
              <a:tr h="60106">
                <a:tc>
                  <a:txBody>
                    <a:bodyPr/>
                    <a:lstStyle/>
                    <a:p>
                      <a:pPr algn="ctr">
                        <a:spcAft>
                          <a:spcPts val="0"/>
                        </a:spcAft>
                      </a:pPr>
                      <a:r>
                        <a:rPr lang="en-US" sz="1000" b="1" dirty="0">
                          <a:latin typeface="Times New Roman"/>
                          <a:ea typeface="Times New Roman"/>
                        </a:rPr>
                        <a:t>Time</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a:latin typeface="Times New Roman"/>
                          <a:ea typeface="Times New Roman"/>
                        </a:rPr>
                        <a:t>7</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a:latin typeface="Times New Roman"/>
                          <a:ea typeface="Times New Roman"/>
                        </a:rPr>
                        <a:t>8</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a:latin typeface="Times New Roman"/>
                          <a:ea typeface="Times New Roman"/>
                        </a:rPr>
                        <a:t>10</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a:latin typeface="Times New Roman"/>
                          <a:ea typeface="Times New Roman"/>
                        </a:rPr>
                        <a:t>11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a:latin typeface="Times New Roman"/>
                          <a:ea typeface="Times New Roman"/>
                        </a:rPr>
                        <a:t>12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a:latin typeface="Times New Roman"/>
                          <a:ea typeface="Times New Roman"/>
                        </a:rPr>
                        <a:t>14</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17</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18</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0"/>
                  </a:ext>
                </a:extLst>
              </a:tr>
              <a:tr h="60106">
                <a:tc>
                  <a:txBody>
                    <a:bodyPr/>
                    <a:lstStyle/>
                    <a:p>
                      <a:pPr algn="ctr">
                        <a:spcAft>
                          <a:spcPts val="0"/>
                        </a:spcAft>
                      </a:pPr>
                      <a:endParaRPr lang="en-US" sz="10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1"/>
                  </a:ext>
                </a:extLst>
              </a:tr>
              <a:tr h="155186">
                <a:tc>
                  <a:txBody>
                    <a:bodyPr/>
                    <a:lstStyle/>
                    <a:p>
                      <a:pPr algn="ctr">
                        <a:spcAft>
                          <a:spcPts val="0"/>
                        </a:spcAft>
                      </a:pPr>
                      <a:r>
                        <a:rPr lang="en-US" sz="1000" b="1" dirty="0">
                          <a:latin typeface="Times New Roman"/>
                          <a:ea typeface="Times New Roman"/>
                        </a:rPr>
                        <a:t>A</a:t>
                      </a:r>
                    </a:p>
                  </a:txBody>
                  <a:tcPr marL="16048" marR="32096" marT="0" marB="0" anchor="ctr">
                    <a:lnL>
                      <a:noFill/>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3</a:t>
                      </a: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2"/>
                  </a:ext>
                </a:extLst>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3"/>
                  </a:ext>
                </a:extLst>
              </a:tr>
              <a:tr h="155186">
                <a:tc>
                  <a:txBody>
                    <a:bodyPr/>
                    <a:lstStyle/>
                    <a:p>
                      <a:pPr algn="ctr">
                        <a:spcAft>
                          <a:spcPts val="0"/>
                        </a:spcAft>
                      </a:pPr>
                      <a:r>
                        <a:rPr lang="en-US" sz="900" b="1" dirty="0">
                          <a:latin typeface="Times New Roman"/>
                          <a:ea typeface="Times New Roman"/>
                        </a:rPr>
                        <a:t>C</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C</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3</a:t>
                      </a: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900" dirty="0">
                        <a:latin typeface="Times New Roman"/>
                        <a:ea typeface="Times New Roman"/>
                      </a:endParaRP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4"/>
                  </a:ext>
                </a:extLst>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5"/>
                  </a:ext>
                </a:extLst>
              </a:tr>
              <a:tr h="155186">
                <a:tc>
                  <a:txBody>
                    <a:bodyPr/>
                    <a:lstStyle/>
                    <a:p>
                      <a:pPr algn="ctr">
                        <a:spcAft>
                          <a:spcPts val="0"/>
                        </a:spcAft>
                      </a:pPr>
                      <a:r>
                        <a:rPr lang="en-US" sz="900" b="1" dirty="0">
                          <a:latin typeface="Times New Roman"/>
                          <a:ea typeface="Times New Roman"/>
                        </a:rPr>
                        <a:t>I</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I</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3</a:t>
                      </a: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6"/>
                  </a:ext>
                </a:extLst>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7"/>
                  </a:ext>
                </a:extLst>
              </a:tr>
              <a:tr h="155186">
                <a:tc>
                  <a:txBody>
                    <a:bodyPr/>
                    <a:lstStyle/>
                    <a:p>
                      <a:pPr algn="ctr">
                        <a:spcAft>
                          <a:spcPts val="0"/>
                        </a:spcAft>
                      </a:pPr>
                      <a:r>
                        <a:rPr lang="en-US" sz="900" b="1" dirty="0">
                          <a:latin typeface="Times New Roman"/>
                          <a:ea typeface="Times New Roman"/>
                        </a:rPr>
                        <a:t>J</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J</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4</a:t>
                      </a: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8"/>
                  </a:ext>
                </a:extLst>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55186">
                <a:tc>
                  <a:txBody>
                    <a:bodyPr/>
                    <a:lstStyle/>
                    <a:p>
                      <a:pPr algn="ctr">
                        <a:spcAft>
                          <a:spcPts val="0"/>
                        </a:spcAft>
                      </a:pPr>
                      <a:r>
                        <a:rPr lang="en-US" sz="900" b="1" dirty="0">
                          <a:latin typeface="Times New Roman"/>
                          <a:ea typeface="Times New Roman"/>
                        </a:rPr>
                        <a:t>K</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K</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5</a:t>
                      </a: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1"/>
                  </a:ext>
                </a:extLst>
              </a:tr>
              <a:tr h="155186">
                <a:tc>
                  <a:txBody>
                    <a:bodyPr/>
                    <a:lstStyle/>
                    <a:p>
                      <a:pPr algn="ctr">
                        <a:spcAft>
                          <a:spcPts val="0"/>
                        </a:spcAft>
                      </a:pPr>
                      <a:r>
                        <a:rPr lang="en-US" sz="1000" b="1" dirty="0">
                          <a:latin typeface="Times New Roman"/>
                          <a:ea typeface="Times New Roman"/>
                        </a:rPr>
                        <a:t>B</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2"/>
                  </a:ext>
                </a:extLst>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3"/>
                  </a:ext>
                </a:extLst>
              </a:tr>
              <a:tr h="155186">
                <a:tc>
                  <a:txBody>
                    <a:bodyPr/>
                    <a:lstStyle/>
                    <a:p>
                      <a:pPr algn="ctr">
                        <a:spcAft>
                          <a:spcPts val="0"/>
                        </a:spcAft>
                      </a:pPr>
                      <a:r>
                        <a:rPr lang="en-US" sz="900" b="1" dirty="0">
                          <a:latin typeface="Times New Roman"/>
                          <a:ea typeface="Times New Roman"/>
                        </a:rPr>
                        <a:t>G</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G</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4"/>
                  </a:ext>
                </a:extLst>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15"/>
                  </a:ext>
                </a:extLst>
              </a:tr>
              <a:tr h="155186">
                <a:tc>
                  <a:txBody>
                    <a:bodyPr/>
                    <a:lstStyle/>
                    <a:p>
                      <a:pPr algn="ctr">
                        <a:spcAft>
                          <a:spcPts val="0"/>
                        </a:spcAft>
                      </a:pPr>
                      <a:r>
                        <a:rPr lang="en-US" sz="900" b="1" dirty="0">
                          <a:latin typeface="Times New Roman"/>
                          <a:ea typeface="Times New Roman"/>
                        </a:rPr>
                        <a:t>H</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H</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16"/>
                  </a:ext>
                </a:extLst>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extLst>
                  <a:ext uri="{0D108BD9-81ED-4DB2-BD59-A6C34878D82A}">
                    <a16:rowId xmlns:a16="http://schemas.microsoft.com/office/drawing/2014/main" val="10017"/>
                  </a:ext>
                </a:extLst>
              </a:tr>
              <a:tr h="155186">
                <a:tc>
                  <a:txBody>
                    <a:bodyPr/>
                    <a:lstStyle/>
                    <a:p>
                      <a:pPr algn="ctr">
                        <a:spcAft>
                          <a:spcPts val="0"/>
                        </a:spcAft>
                      </a:pPr>
                      <a:r>
                        <a:rPr lang="en-US" sz="900" b="1" dirty="0">
                          <a:latin typeface="Times New Roman"/>
                          <a:ea typeface="Times New Roman"/>
                        </a:rPr>
                        <a:t>D</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D</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4</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8"/>
                  </a:ext>
                </a:extLst>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9"/>
                  </a:ext>
                </a:extLst>
              </a:tr>
              <a:tr h="155186">
                <a:tc>
                  <a:txBody>
                    <a:bodyPr/>
                    <a:lstStyle/>
                    <a:p>
                      <a:pPr algn="ctr">
                        <a:spcAft>
                          <a:spcPts val="0"/>
                        </a:spcAft>
                      </a:pPr>
                      <a:r>
                        <a:rPr lang="en-US" sz="900" b="1" dirty="0">
                          <a:latin typeface="Times New Roman"/>
                          <a:ea typeface="Times New Roman"/>
                        </a:rPr>
                        <a:t>E</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E</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0"/>
                  </a:ext>
                </a:extLst>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1"/>
                  </a:ext>
                </a:extLst>
              </a:tr>
              <a:tr h="155186">
                <a:tc>
                  <a:txBody>
                    <a:bodyPr/>
                    <a:lstStyle/>
                    <a:p>
                      <a:pPr algn="ctr">
                        <a:spcAft>
                          <a:spcPts val="0"/>
                        </a:spcAft>
                      </a:pPr>
                      <a:r>
                        <a:rPr lang="en-US" sz="900" b="1" dirty="0">
                          <a:latin typeface="Times New Roman"/>
                          <a:ea typeface="Times New Roman"/>
                        </a:rPr>
                        <a:t>F</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F</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2"/>
                  </a:ext>
                </a:extLst>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55186">
                <a:tc>
                  <a:txBody>
                    <a:bodyPr/>
                    <a:lstStyle/>
                    <a:p>
                      <a:pPr algn="ctr">
                        <a:spcAft>
                          <a:spcPts val="0"/>
                        </a:spcAft>
                      </a:pPr>
                      <a:r>
                        <a:rPr lang="en-US" sz="900" b="0" dirty="0">
                          <a:latin typeface="Times New Roman"/>
                          <a:ea typeface="Times New Roman"/>
                        </a:rPr>
                        <a:t>Daily R</a:t>
                      </a:r>
                      <a:endParaRPr lang="en-US" sz="1000" b="0"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4</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55186">
                <a:tc>
                  <a:txBody>
                    <a:bodyPr/>
                    <a:lstStyle/>
                    <a:p>
                      <a:pPr algn="ctr">
                        <a:spcAft>
                          <a:spcPts val="0"/>
                        </a:spcAft>
                      </a:pPr>
                      <a:r>
                        <a:rPr lang="en-US" sz="900" b="0" dirty="0">
                          <a:latin typeface="Times New Roman"/>
                          <a:ea typeface="Times New Roman"/>
                          <a:sym typeface="Symbol"/>
                        </a:rPr>
                        <a:t></a:t>
                      </a:r>
                      <a:r>
                        <a:rPr lang="en-US" sz="900" b="0" dirty="0">
                          <a:latin typeface="Times New Roman"/>
                          <a:ea typeface="Times New Roman"/>
                        </a:rPr>
                        <a:t>R</a:t>
                      </a:r>
                      <a:endParaRPr lang="en-US" sz="1000" b="0"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10</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15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24</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60</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66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71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76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81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86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92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96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101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106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111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r h="230324">
                <a:tc>
                  <a:txBody>
                    <a:bodyPr/>
                    <a:lstStyle/>
                    <a:p>
                      <a:pPr marL="0" algn="ctr" rtl="0" eaLnBrk="1" latinLnBrk="0" hangingPunct="1">
                        <a:spcAft>
                          <a:spcPts val="0"/>
                        </a:spcAft>
                      </a:pPr>
                      <a:r>
                        <a:rPr kumimoji="0" lang="en-US" sz="1000" b="0" kern="1200" dirty="0">
                          <a:solidFill>
                            <a:schemeClr val="tx1"/>
                          </a:solidFill>
                          <a:latin typeface="Times New Roman"/>
                          <a:ea typeface="Times New Roman"/>
                          <a:cs typeface="+mn-cs"/>
                        </a:rPr>
                        <a:t>R</a:t>
                      </a:r>
                      <a:r>
                        <a:rPr kumimoji="0" lang="en-US" sz="1000" b="0" kern="1200" baseline="42000" dirty="0">
                          <a:solidFill>
                            <a:schemeClr val="tx1"/>
                          </a:solidFill>
                          <a:latin typeface="Times New Roman"/>
                          <a:ea typeface="Times New Roman"/>
                          <a:cs typeface="+mn-cs"/>
                        </a:rPr>
                        <a:t>2</a:t>
                      </a:r>
                    </a:p>
                  </a:txBody>
                  <a:tcPr marL="16048" marR="3209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a:solidFill>
                            <a:schemeClr val="tx1"/>
                          </a:solidFill>
                          <a:latin typeface="Times New Roman"/>
                          <a:ea typeface="Times New Roman"/>
                          <a:cs typeface="+mn-cs"/>
                        </a:rPr>
                        <a:t>25</a:t>
                      </a:r>
                    </a:p>
                  </a:txBody>
                  <a:tcPr marL="16048" marR="320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a:solidFill>
                            <a:schemeClr val="tx1"/>
                          </a:solidFill>
                          <a:latin typeface="Times New Roman"/>
                          <a:ea typeface="Times New Roman"/>
                          <a:cs typeface="+mn-cs"/>
                        </a:rPr>
                        <a:t>25</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a:solidFill>
                            <a:schemeClr val="tx1"/>
                          </a:solidFill>
                          <a:latin typeface="Times New Roman"/>
                          <a:ea typeface="Times New Roman"/>
                          <a:cs typeface="+mn-cs"/>
                        </a:rPr>
                        <a:t>25</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a:solidFill>
                            <a:schemeClr val="tx1"/>
                          </a:solidFill>
                          <a:latin typeface="Times New Roman"/>
                          <a:ea typeface="Times New Roman"/>
                          <a:cs typeface="+mn-cs"/>
                        </a:rPr>
                        <a:t>81</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a:solidFill>
                            <a:schemeClr val="tx1"/>
                          </a:solidFill>
                          <a:latin typeface="Times New Roman"/>
                          <a:ea typeface="Times New Roman"/>
                          <a:cs typeface="+mn-cs"/>
                        </a:rPr>
                        <a:t>81</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a:solidFill>
                            <a:schemeClr val="tx1"/>
                          </a:solidFill>
                          <a:latin typeface="Times New Roman"/>
                          <a:ea typeface="Times New Roman"/>
                          <a:cs typeface="+mn-cs"/>
                        </a:rPr>
                        <a:t>81</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a:solidFill>
                            <a:schemeClr val="tx1"/>
                          </a:solidFill>
                          <a:latin typeface="Times New Roman"/>
                          <a:ea typeface="Times New Roman"/>
                          <a:cs typeface="+mn-cs"/>
                        </a:rPr>
                        <a:t>81</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a:solidFill>
                            <a:schemeClr val="tx1"/>
                          </a:solidFill>
                          <a:latin typeface="Times New Roman"/>
                          <a:ea typeface="Times New Roman"/>
                          <a:cs typeface="+mn-cs"/>
                        </a:rPr>
                        <a:t>81</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a:solidFill>
                            <a:schemeClr val="tx1"/>
                          </a:solidFill>
                          <a:latin typeface="Times New Roman"/>
                          <a:ea typeface="Times New Roman"/>
                          <a:cs typeface="+mn-cs"/>
                        </a:rPr>
                        <a:t>36</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a:solidFill>
                            <a:schemeClr val="tx1"/>
                          </a:solidFill>
                          <a:latin typeface="Times New Roman"/>
                          <a:ea typeface="Times New Roman"/>
                          <a:cs typeface="+mn-cs"/>
                        </a:rPr>
                        <a:t>25</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a:solidFill>
                            <a:schemeClr val="tx1"/>
                          </a:solidFill>
                          <a:latin typeface="Times New Roman"/>
                          <a:ea typeface="Times New Roman"/>
                          <a:cs typeface="+mn-cs"/>
                        </a:rPr>
                        <a:t>25</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a:solidFill>
                            <a:schemeClr val="tx1"/>
                          </a:solidFill>
                          <a:latin typeface="Times New Roman"/>
                          <a:ea typeface="Times New Roman"/>
                          <a:cs typeface="+mn-cs"/>
                        </a:rPr>
                        <a:t>25</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a:solidFill>
                            <a:schemeClr val="tx1"/>
                          </a:solidFill>
                          <a:latin typeface="Times New Roman"/>
                          <a:ea typeface="Times New Roman"/>
                          <a:cs typeface="+mn-cs"/>
                        </a:rPr>
                        <a:t>25</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a:solidFill>
                            <a:schemeClr val="tx1"/>
                          </a:solidFill>
                          <a:latin typeface="Times New Roman"/>
                          <a:ea typeface="Times New Roman"/>
                          <a:cs typeface="+mn-cs"/>
                        </a:rPr>
                        <a:t>36</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a:solidFill>
                            <a:schemeClr val="tx1"/>
                          </a:solidFill>
                          <a:latin typeface="Times New Roman"/>
                          <a:ea typeface="Times New Roman"/>
                          <a:cs typeface="+mn-cs"/>
                        </a:rPr>
                        <a:t>16</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a:solidFill>
                            <a:schemeClr val="tx1"/>
                          </a:solidFill>
                          <a:latin typeface="Times New Roman"/>
                          <a:ea typeface="Times New Roman"/>
                          <a:cs typeface="+mn-cs"/>
                        </a:rPr>
                        <a:t>25</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a:solidFill>
                            <a:schemeClr val="tx1"/>
                          </a:solidFill>
                          <a:latin typeface="Times New Roman"/>
                          <a:ea typeface="Times New Roman"/>
                          <a:cs typeface="+mn-cs"/>
                        </a:rPr>
                        <a:t>25</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latinLnBrk="0" hangingPunct="1">
                        <a:spcAft>
                          <a:spcPts val="0"/>
                        </a:spcAft>
                      </a:pPr>
                      <a:r>
                        <a:rPr kumimoji="0" lang="en-US" sz="1000" b="1" kern="1200" dirty="0">
                          <a:solidFill>
                            <a:schemeClr val="tx1"/>
                          </a:solidFill>
                          <a:latin typeface="Times New Roman"/>
                          <a:ea typeface="Times New Roman"/>
                          <a:cs typeface="+mn-cs"/>
                        </a:rPr>
                        <a:t>25</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6"/>
                  </a:ext>
                </a:extLst>
              </a:tr>
              <a:tr h="120700">
                <a:tc>
                  <a:txBody>
                    <a:bodyPr/>
                    <a:lstStyle/>
                    <a:p>
                      <a:pPr algn="ctr">
                        <a:spcAft>
                          <a:spcPts val="0"/>
                        </a:spcAft>
                      </a:pPr>
                      <a:endParaRPr lang="en-US" sz="700" b="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27"/>
                  </a:ext>
                </a:extLst>
              </a:tr>
              <a:tr h="155186">
                <a:tc>
                  <a:txBody>
                    <a:bodyPr/>
                    <a:lstStyle/>
                    <a:p>
                      <a:pPr algn="ctr">
                        <a:spcAft>
                          <a:spcPts val="0"/>
                        </a:spcAft>
                      </a:pPr>
                      <a:r>
                        <a:rPr lang="en-US" sz="1000" b="1" dirty="0">
                          <a:latin typeface="Times New Roman"/>
                          <a:ea typeface="Times New Roman"/>
                        </a:rPr>
                        <a:t>10</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sym typeface="Symbol"/>
                        </a:rPr>
                        <a:t></a:t>
                      </a:r>
                      <a:r>
                        <a:rPr kumimoji="0" lang="en-US" sz="1200" b="1" kern="1200" dirty="0">
                          <a:solidFill>
                            <a:schemeClr val="tx1"/>
                          </a:solidFill>
                          <a:latin typeface="Times New Roman"/>
                          <a:ea typeface="Times New Roman"/>
                          <a:cs typeface="+mn-cs"/>
                        </a:rPr>
                        <a:t>R</a:t>
                      </a:r>
                      <a:r>
                        <a:rPr kumimoji="0" lang="en-US" sz="1200" b="1" kern="1200" baseline="42000" dirty="0">
                          <a:solidFill>
                            <a:schemeClr val="tx1"/>
                          </a:solidFill>
                          <a:latin typeface="Times New Roman"/>
                          <a:ea typeface="Times New Roman"/>
                          <a:cs typeface="+mn-cs"/>
                        </a:rPr>
                        <a:t>2</a:t>
                      </a:r>
                      <a:endParaRPr lang="en-US" sz="12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1" dirty="0">
                          <a:latin typeface="Times New Roman"/>
                          <a:ea typeface="Times New Roman"/>
                        </a:rPr>
                        <a:t>743</a:t>
                      </a:r>
                      <a:endParaRPr lang="en-US" sz="12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8"/>
                  </a:ext>
                </a:extLst>
              </a:tr>
              <a:tr h="155186">
                <a:tc>
                  <a:txBody>
                    <a:bodyPr/>
                    <a:lstStyle/>
                    <a:p>
                      <a:pPr algn="ctr">
                        <a:spcAft>
                          <a:spcPts val="0"/>
                        </a:spcAft>
                      </a:pPr>
                      <a:r>
                        <a:rPr lang="en-US" sz="1000" b="1" dirty="0">
                          <a:latin typeface="Times New Roman"/>
                          <a:ea typeface="Times New Roman"/>
                        </a:rPr>
                        <a:t>9</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9"/>
                  </a:ext>
                </a:extLst>
              </a:tr>
              <a:tr h="155186">
                <a:tc>
                  <a:txBody>
                    <a:bodyPr/>
                    <a:lstStyle/>
                    <a:p>
                      <a:pPr algn="ctr">
                        <a:spcAft>
                          <a:spcPts val="0"/>
                        </a:spcAft>
                      </a:pPr>
                      <a:r>
                        <a:rPr lang="en-US" sz="1000" b="1" dirty="0">
                          <a:latin typeface="Times New Roman"/>
                          <a:ea typeface="Times New Roman"/>
                        </a:rPr>
                        <a:t>8</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30"/>
                  </a:ext>
                </a:extLst>
              </a:tr>
              <a:tr h="155186">
                <a:tc>
                  <a:txBody>
                    <a:bodyPr/>
                    <a:lstStyle/>
                    <a:p>
                      <a:pPr algn="ctr">
                        <a:spcAft>
                          <a:spcPts val="0"/>
                        </a:spcAft>
                      </a:pPr>
                      <a:r>
                        <a:rPr lang="en-US" sz="1000" b="1" dirty="0">
                          <a:latin typeface="Times New Roman"/>
                          <a:ea typeface="Times New Roman"/>
                        </a:rPr>
                        <a:t>7</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6048" marR="32096"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31"/>
                  </a:ext>
                </a:extLst>
              </a:tr>
              <a:tr h="155186">
                <a:tc>
                  <a:txBody>
                    <a:bodyPr/>
                    <a:lstStyle/>
                    <a:p>
                      <a:pPr algn="ctr">
                        <a:spcAft>
                          <a:spcPts val="0"/>
                        </a:spcAft>
                      </a:pPr>
                      <a:r>
                        <a:rPr lang="en-US" sz="1000" b="1" dirty="0">
                          <a:latin typeface="Times New Roman"/>
                          <a:ea typeface="Times New Roman"/>
                        </a:rPr>
                        <a:t>6</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6048" marR="32096"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dirty="0">
                        <a:latin typeface="Times New Roman"/>
                        <a:ea typeface="Times New Roman"/>
                      </a:endParaRPr>
                    </a:p>
                  </a:txBody>
                  <a:tcPr marL="16048" marR="32096"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2"/>
                  </a:ext>
                </a:extLst>
              </a:tr>
              <a:tr h="155186">
                <a:tc>
                  <a:txBody>
                    <a:bodyPr/>
                    <a:lstStyle/>
                    <a:p>
                      <a:pPr algn="ctr">
                        <a:spcAft>
                          <a:spcPts val="0"/>
                        </a:spcAft>
                      </a:pPr>
                      <a:r>
                        <a:rPr lang="en-US" sz="1000" b="1" dirty="0">
                          <a:latin typeface="Times New Roman"/>
                          <a:ea typeface="Times New Roman"/>
                        </a:rPr>
                        <a:t>5</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6048" marR="32096"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extLst>
                  <a:ext uri="{0D108BD9-81ED-4DB2-BD59-A6C34878D82A}">
                    <a16:rowId xmlns:a16="http://schemas.microsoft.com/office/drawing/2014/main" val="10033"/>
                  </a:ext>
                </a:extLst>
              </a:tr>
              <a:tr h="155186">
                <a:tc>
                  <a:txBody>
                    <a:bodyPr/>
                    <a:lstStyle/>
                    <a:p>
                      <a:pPr algn="ctr">
                        <a:spcAft>
                          <a:spcPts val="0"/>
                        </a:spcAft>
                      </a:pPr>
                      <a:r>
                        <a:rPr lang="en-US" sz="1000" b="1" dirty="0">
                          <a:latin typeface="Times New Roman"/>
                          <a:ea typeface="Times New Roman"/>
                        </a:rPr>
                        <a:t>4</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pattFill prst="ltUpDiag">
                      <a:fgClr>
                        <a:srgbClr val="FFFFFF"/>
                      </a:fgClr>
                      <a:bgClr>
                        <a:srgbClr val="DDDDDD"/>
                      </a:bgClr>
                    </a:pattFill>
                  </a:tcPr>
                </a:tc>
                <a:extLst>
                  <a:ext uri="{0D108BD9-81ED-4DB2-BD59-A6C34878D82A}">
                    <a16:rowId xmlns:a16="http://schemas.microsoft.com/office/drawing/2014/main" val="10034"/>
                  </a:ext>
                </a:extLst>
              </a:tr>
              <a:tr h="155186">
                <a:tc>
                  <a:txBody>
                    <a:bodyPr/>
                    <a:lstStyle/>
                    <a:p>
                      <a:pPr algn="ctr">
                        <a:spcAft>
                          <a:spcPts val="0"/>
                        </a:spcAft>
                      </a:pPr>
                      <a:r>
                        <a:rPr lang="en-US" sz="1000" b="1" dirty="0">
                          <a:latin typeface="Times New Roman"/>
                          <a:ea typeface="Times New Roman"/>
                        </a:rPr>
                        <a:t>3</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gridSpan="10">
                  <a:txBody>
                    <a:bodyPr/>
                    <a:lstStyle/>
                    <a:p>
                      <a:pPr algn="ctr">
                        <a:spcAft>
                          <a:spcPts val="0"/>
                        </a:spcAft>
                      </a:pPr>
                      <a:r>
                        <a:rPr lang="en-US" sz="1300" b="1" dirty="0">
                          <a:latin typeface="Times New Roman"/>
                          <a:ea typeface="Times New Roman"/>
                        </a:rPr>
                        <a:t>Resource Loading Diagram = Resource Histogram</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13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pattFill prst="ltUpDiag">
                      <a:fgClr>
                        <a:srgbClr val="FFFFFF"/>
                      </a:fgClr>
                      <a:bgClr>
                        <a:srgbClr val="DDDDDD"/>
                      </a:bgClr>
                    </a:pattFill>
                  </a:tcPr>
                </a:tc>
                <a:extLst>
                  <a:ext uri="{0D108BD9-81ED-4DB2-BD59-A6C34878D82A}">
                    <a16:rowId xmlns:a16="http://schemas.microsoft.com/office/drawing/2014/main" val="10035"/>
                  </a:ext>
                </a:extLst>
              </a:tr>
              <a:tr h="155186">
                <a:tc>
                  <a:txBody>
                    <a:bodyPr/>
                    <a:lstStyle/>
                    <a:p>
                      <a:pPr algn="ctr">
                        <a:spcAft>
                          <a:spcPts val="0"/>
                        </a:spcAft>
                      </a:pPr>
                      <a:r>
                        <a:rPr lang="en-US" sz="1000" b="1" dirty="0">
                          <a:latin typeface="Times New Roman"/>
                          <a:ea typeface="Times New Roman"/>
                        </a:rPr>
                        <a:t>2</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pattFill prst="ltUpDiag">
                      <a:fgClr>
                        <a:srgbClr val="FFFFFF"/>
                      </a:fgClr>
                      <a:bgClr>
                        <a:srgbClr val="DDDDDD"/>
                      </a:bgClr>
                    </a:pattFill>
                  </a:tcPr>
                </a:tc>
                <a:extLst>
                  <a:ext uri="{0D108BD9-81ED-4DB2-BD59-A6C34878D82A}">
                    <a16:rowId xmlns:a16="http://schemas.microsoft.com/office/drawing/2014/main" val="10036"/>
                  </a:ext>
                </a:extLst>
              </a:tr>
              <a:tr h="155186">
                <a:tc>
                  <a:txBody>
                    <a:bodyPr/>
                    <a:lstStyle/>
                    <a:p>
                      <a:pPr algn="ctr">
                        <a:spcAft>
                          <a:spcPts val="0"/>
                        </a:spcAft>
                      </a:pPr>
                      <a:r>
                        <a:rPr lang="en-US" sz="1000" b="1" dirty="0">
                          <a:latin typeface="Times New Roman"/>
                          <a:ea typeface="Times New Roman"/>
                        </a:rPr>
                        <a:t>1</a:t>
                      </a:r>
                    </a:p>
                  </a:txBody>
                  <a:tcPr marL="16048" marR="3209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extLst>
                  <a:ext uri="{0D108BD9-81ED-4DB2-BD59-A6C34878D82A}">
                    <a16:rowId xmlns:a16="http://schemas.microsoft.com/office/drawing/2014/main" val="10037"/>
                  </a:ext>
                </a:extLst>
              </a:tr>
            </a:tbl>
          </a:graphicData>
        </a:graphic>
      </p:graphicFrame>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CD92C7DE-40E4-461D-86A5-BFDCC6E6FE3D}" type="datetime8">
              <a:rPr lang="en-US"/>
              <a:pPr/>
              <a:t>3/9/2021 1:37 AM</a:t>
            </a:fld>
            <a:endParaRPr lang="en-US"/>
          </a:p>
        </p:txBody>
      </p:sp>
      <p:sp>
        <p:nvSpPr>
          <p:cNvPr id="18435"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DEA79E1E-6FB0-4A86-8872-D1DBFFD2BF70}" type="slidenum">
              <a:rPr lang="ar-SA">
                <a:ea typeface="Majalla UI"/>
              </a:rPr>
              <a:pPr/>
              <a:t>13</a:t>
            </a:fld>
            <a:endParaRPr lang="en-US"/>
          </a:p>
        </p:txBody>
      </p:sp>
      <p:sp>
        <p:nvSpPr>
          <p:cNvPr id="534530" name="Rectangle 2"/>
          <p:cNvSpPr>
            <a:spLocks noChangeArrowheads="1"/>
          </p:cNvSpPr>
          <p:nvPr/>
        </p:nvSpPr>
        <p:spPr bwMode="auto">
          <a:xfrm>
            <a:off x="685800" y="323850"/>
            <a:ext cx="78486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400" b="1" dirty="0">
                <a:solidFill>
                  <a:srgbClr val="990000"/>
                </a:solidFill>
                <a:effectLst>
                  <a:outerShdw blurRad="38100" dist="38100" dir="2700000" algn="tl">
                    <a:srgbClr val="C0C0C0"/>
                  </a:outerShdw>
                </a:effectLst>
                <a:latin typeface="Arial" charset="0"/>
              </a:rPr>
              <a:t>Resource Loading Diagram based on LS schedule</a:t>
            </a:r>
          </a:p>
        </p:txBody>
      </p:sp>
      <p:sp>
        <p:nvSpPr>
          <p:cNvPr id="18439"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8440" name="Rectangle 153"/>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8" name="Table 7"/>
          <p:cNvGraphicFramePr>
            <a:graphicFrameLocks noGrp="1"/>
          </p:cNvGraphicFramePr>
          <p:nvPr/>
        </p:nvGraphicFramePr>
        <p:xfrm>
          <a:off x="838200" y="1066800"/>
          <a:ext cx="7924805" cy="4926041"/>
        </p:xfrm>
        <a:graphic>
          <a:graphicData uri="http://schemas.openxmlformats.org/drawingml/2006/table">
            <a:tbl>
              <a:tblPr/>
              <a:tblGrid>
                <a:gridCol w="417095">
                  <a:extLst>
                    <a:ext uri="{9D8B030D-6E8A-4147-A177-3AD203B41FA5}">
                      <a16:colId xmlns:a16="http://schemas.microsoft.com/office/drawing/2014/main" val="20000"/>
                    </a:ext>
                  </a:extLst>
                </a:gridCol>
                <a:gridCol w="417095">
                  <a:extLst>
                    <a:ext uri="{9D8B030D-6E8A-4147-A177-3AD203B41FA5}">
                      <a16:colId xmlns:a16="http://schemas.microsoft.com/office/drawing/2014/main" val="20001"/>
                    </a:ext>
                  </a:extLst>
                </a:gridCol>
                <a:gridCol w="417095">
                  <a:extLst>
                    <a:ext uri="{9D8B030D-6E8A-4147-A177-3AD203B41FA5}">
                      <a16:colId xmlns:a16="http://schemas.microsoft.com/office/drawing/2014/main" val="20002"/>
                    </a:ext>
                  </a:extLst>
                </a:gridCol>
                <a:gridCol w="417095">
                  <a:extLst>
                    <a:ext uri="{9D8B030D-6E8A-4147-A177-3AD203B41FA5}">
                      <a16:colId xmlns:a16="http://schemas.microsoft.com/office/drawing/2014/main" val="20003"/>
                    </a:ext>
                  </a:extLst>
                </a:gridCol>
                <a:gridCol w="417095">
                  <a:extLst>
                    <a:ext uri="{9D8B030D-6E8A-4147-A177-3AD203B41FA5}">
                      <a16:colId xmlns:a16="http://schemas.microsoft.com/office/drawing/2014/main" val="20004"/>
                    </a:ext>
                  </a:extLst>
                </a:gridCol>
                <a:gridCol w="417095">
                  <a:extLst>
                    <a:ext uri="{9D8B030D-6E8A-4147-A177-3AD203B41FA5}">
                      <a16:colId xmlns:a16="http://schemas.microsoft.com/office/drawing/2014/main" val="20005"/>
                    </a:ext>
                  </a:extLst>
                </a:gridCol>
                <a:gridCol w="417095">
                  <a:extLst>
                    <a:ext uri="{9D8B030D-6E8A-4147-A177-3AD203B41FA5}">
                      <a16:colId xmlns:a16="http://schemas.microsoft.com/office/drawing/2014/main" val="20006"/>
                    </a:ext>
                  </a:extLst>
                </a:gridCol>
                <a:gridCol w="417095">
                  <a:extLst>
                    <a:ext uri="{9D8B030D-6E8A-4147-A177-3AD203B41FA5}">
                      <a16:colId xmlns:a16="http://schemas.microsoft.com/office/drawing/2014/main" val="20007"/>
                    </a:ext>
                  </a:extLst>
                </a:gridCol>
                <a:gridCol w="392557">
                  <a:extLst>
                    <a:ext uri="{9D8B030D-6E8A-4147-A177-3AD203B41FA5}">
                      <a16:colId xmlns:a16="http://schemas.microsoft.com/office/drawing/2014/main" val="20008"/>
                    </a:ext>
                  </a:extLst>
                </a:gridCol>
                <a:gridCol w="441633">
                  <a:extLst>
                    <a:ext uri="{9D8B030D-6E8A-4147-A177-3AD203B41FA5}">
                      <a16:colId xmlns:a16="http://schemas.microsoft.com/office/drawing/2014/main" val="20009"/>
                    </a:ext>
                  </a:extLst>
                </a:gridCol>
                <a:gridCol w="417095">
                  <a:extLst>
                    <a:ext uri="{9D8B030D-6E8A-4147-A177-3AD203B41FA5}">
                      <a16:colId xmlns:a16="http://schemas.microsoft.com/office/drawing/2014/main" val="20010"/>
                    </a:ext>
                  </a:extLst>
                </a:gridCol>
                <a:gridCol w="417095">
                  <a:extLst>
                    <a:ext uri="{9D8B030D-6E8A-4147-A177-3AD203B41FA5}">
                      <a16:colId xmlns:a16="http://schemas.microsoft.com/office/drawing/2014/main" val="20011"/>
                    </a:ext>
                  </a:extLst>
                </a:gridCol>
                <a:gridCol w="417095">
                  <a:extLst>
                    <a:ext uri="{9D8B030D-6E8A-4147-A177-3AD203B41FA5}">
                      <a16:colId xmlns:a16="http://schemas.microsoft.com/office/drawing/2014/main" val="20012"/>
                    </a:ext>
                  </a:extLst>
                </a:gridCol>
                <a:gridCol w="417095">
                  <a:extLst>
                    <a:ext uri="{9D8B030D-6E8A-4147-A177-3AD203B41FA5}">
                      <a16:colId xmlns:a16="http://schemas.microsoft.com/office/drawing/2014/main" val="20013"/>
                    </a:ext>
                  </a:extLst>
                </a:gridCol>
                <a:gridCol w="417095">
                  <a:extLst>
                    <a:ext uri="{9D8B030D-6E8A-4147-A177-3AD203B41FA5}">
                      <a16:colId xmlns:a16="http://schemas.microsoft.com/office/drawing/2014/main" val="20014"/>
                    </a:ext>
                  </a:extLst>
                </a:gridCol>
                <a:gridCol w="417095">
                  <a:extLst>
                    <a:ext uri="{9D8B030D-6E8A-4147-A177-3AD203B41FA5}">
                      <a16:colId xmlns:a16="http://schemas.microsoft.com/office/drawing/2014/main" val="20015"/>
                    </a:ext>
                  </a:extLst>
                </a:gridCol>
                <a:gridCol w="417095">
                  <a:extLst>
                    <a:ext uri="{9D8B030D-6E8A-4147-A177-3AD203B41FA5}">
                      <a16:colId xmlns:a16="http://schemas.microsoft.com/office/drawing/2014/main" val="20016"/>
                    </a:ext>
                  </a:extLst>
                </a:gridCol>
                <a:gridCol w="417095">
                  <a:extLst>
                    <a:ext uri="{9D8B030D-6E8A-4147-A177-3AD203B41FA5}">
                      <a16:colId xmlns:a16="http://schemas.microsoft.com/office/drawing/2014/main" val="20017"/>
                    </a:ext>
                  </a:extLst>
                </a:gridCol>
                <a:gridCol w="417095">
                  <a:extLst>
                    <a:ext uri="{9D8B030D-6E8A-4147-A177-3AD203B41FA5}">
                      <a16:colId xmlns:a16="http://schemas.microsoft.com/office/drawing/2014/main" val="20018"/>
                    </a:ext>
                  </a:extLst>
                </a:gridCol>
              </a:tblGrid>
              <a:tr h="149900">
                <a:tc>
                  <a:txBody>
                    <a:bodyPr/>
                    <a:lstStyle/>
                    <a:p>
                      <a:pPr algn="r">
                        <a:spcAft>
                          <a:spcPts val="0"/>
                        </a:spcAft>
                      </a:pPr>
                      <a:r>
                        <a:rPr lang="en-US" sz="1000" b="1" dirty="0">
                          <a:latin typeface="Times New Roman"/>
                          <a:ea typeface="Times New Roman"/>
                        </a:rPr>
                        <a:t>Time</a:t>
                      </a: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a:t>
                      </a: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5</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6</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7</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8</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9</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10</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11</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12</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13</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14</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15</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16</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17</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18</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0"/>
                  </a:ext>
                </a:extLst>
              </a:tr>
              <a:tr h="149900">
                <a:tc>
                  <a:txBody>
                    <a:bodyPr/>
                    <a:lstStyle/>
                    <a:p>
                      <a:pPr algn="r">
                        <a:spcAft>
                          <a:spcPts val="0"/>
                        </a:spcAft>
                      </a:pPr>
                      <a:endParaRPr lang="en-US" sz="1000" b="1" dirty="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1"/>
                  </a:ext>
                </a:extLst>
              </a:tr>
              <a:tr h="153888">
                <a:tc>
                  <a:txBody>
                    <a:bodyPr/>
                    <a:lstStyle/>
                    <a:p>
                      <a:pPr algn="r">
                        <a:spcAft>
                          <a:spcPts val="0"/>
                        </a:spcAft>
                      </a:pPr>
                      <a:r>
                        <a:rPr lang="en-US" sz="1000" b="1" dirty="0">
                          <a:latin typeface="Times New Roman"/>
                          <a:ea typeface="Times New Roman"/>
                        </a:rPr>
                        <a:t>A</a:t>
                      </a:r>
                    </a:p>
                  </a:txBody>
                  <a:tcPr marL="15841" marR="31682" marT="0" marB="0" anchor="ctr">
                    <a:lnL>
                      <a:noFill/>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3</a:t>
                      </a:r>
                    </a:p>
                  </a:txBody>
                  <a:tcPr marL="15841" marR="31682"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2"/>
                  </a:ext>
                </a:extLst>
              </a:tr>
              <a:tr h="58835">
                <a:tc>
                  <a:txBody>
                    <a:bodyPr/>
                    <a:lstStyle/>
                    <a:p>
                      <a:pPr algn="ctr">
                        <a:spcAft>
                          <a:spcPts val="0"/>
                        </a:spcAft>
                      </a:pPr>
                      <a:endParaRPr lang="en-US" sz="3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3"/>
                  </a:ext>
                </a:extLst>
              </a:tr>
              <a:tr h="153888">
                <a:tc>
                  <a:txBody>
                    <a:bodyPr/>
                    <a:lstStyle/>
                    <a:p>
                      <a:pPr algn="ctr">
                        <a:spcAft>
                          <a:spcPts val="0"/>
                        </a:spcAft>
                      </a:pPr>
                      <a:endParaRPr lang="en-US" sz="900" dirty="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C</a:t>
                      </a:r>
                    </a:p>
                  </a:txBody>
                  <a:tcPr marL="15841" marR="31682"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3</a:t>
                      </a:r>
                    </a:p>
                  </a:txBody>
                  <a:tcPr marL="15841" marR="31682"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4"/>
                  </a:ext>
                </a:extLst>
              </a:tr>
              <a:tr h="58835">
                <a:tc>
                  <a:txBody>
                    <a:bodyPr/>
                    <a:lstStyle/>
                    <a:p>
                      <a:pPr algn="ctr">
                        <a:spcAft>
                          <a:spcPts val="0"/>
                        </a:spcAft>
                      </a:pPr>
                      <a:endParaRPr lang="en-US" sz="3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5"/>
                  </a:ext>
                </a:extLst>
              </a:tr>
              <a:tr h="153888">
                <a:tc>
                  <a:txBody>
                    <a:bodyPr/>
                    <a:lstStyle/>
                    <a:p>
                      <a:pPr algn="ctr">
                        <a:spcAft>
                          <a:spcPts val="0"/>
                        </a:spcAft>
                      </a:pPr>
                      <a:endParaRPr lang="en-US" sz="9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I</a:t>
                      </a:r>
                    </a:p>
                  </a:txBody>
                  <a:tcPr marL="15841" marR="31682"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3</a:t>
                      </a:r>
                    </a:p>
                  </a:txBody>
                  <a:tcPr marL="15841" marR="31682"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6"/>
                  </a:ext>
                </a:extLst>
              </a:tr>
              <a:tr h="58835">
                <a:tc>
                  <a:txBody>
                    <a:bodyPr/>
                    <a:lstStyle/>
                    <a:p>
                      <a:pPr algn="ctr">
                        <a:spcAft>
                          <a:spcPts val="0"/>
                        </a:spcAft>
                      </a:pPr>
                      <a:endParaRPr lang="en-US" sz="3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7"/>
                  </a:ext>
                </a:extLst>
              </a:tr>
              <a:tr h="153888">
                <a:tc>
                  <a:txBody>
                    <a:bodyPr/>
                    <a:lstStyle/>
                    <a:p>
                      <a:pPr algn="ctr">
                        <a:spcAft>
                          <a:spcPts val="0"/>
                        </a:spcAft>
                      </a:pPr>
                      <a:endParaRPr lang="en-US" sz="9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J</a:t>
                      </a:r>
                    </a:p>
                  </a:txBody>
                  <a:tcPr marL="15841" marR="31682"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4</a:t>
                      </a:r>
                    </a:p>
                  </a:txBody>
                  <a:tcPr marL="15841" marR="31682"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a:t>
                      </a:r>
                    </a:p>
                  </a:txBody>
                  <a:tcPr marL="15841" marR="31682"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8"/>
                  </a:ext>
                </a:extLst>
              </a:tr>
              <a:tr h="152739">
                <a:tc>
                  <a:txBody>
                    <a:bodyPr/>
                    <a:lstStyle/>
                    <a:p>
                      <a:pPr algn="ctr">
                        <a:spcAft>
                          <a:spcPts val="0"/>
                        </a:spcAft>
                      </a:pPr>
                      <a:endParaRPr lang="en-US" sz="7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000" b="1">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000" b="1">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000" b="1">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000" b="1">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53888">
                <a:tc>
                  <a:txBody>
                    <a:bodyPr/>
                    <a:lstStyle/>
                    <a:p>
                      <a:pPr algn="ctr">
                        <a:spcAft>
                          <a:spcPts val="0"/>
                        </a:spcAft>
                      </a:pPr>
                      <a:endParaRPr lang="en-US" sz="9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K</a:t>
                      </a:r>
                    </a:p>
                  </a:txBody>
                  <a:tcPr marL="15841" marR="31682"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5</a:t>
                      </a:r>
                    </a:p>
                  </a:txBody>
                  <a:tcPr marL="15841" marR="31682"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5841" marR="31682"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58835">
                <a:tc>
                  <a:txBody>
                    <a:bodyPr/>
                    <a:lstStyle/>
                    <a:p>
                      <a:pPr algn="ctr">
                        <a:spcAft>
                          <a:spcPts val="0"/>
                        </a:spcAft>
                      </a:pPr>
                      <a:endParaRPr lang="en-US" sz="3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1"/>
                  </a:ext>
                </a:extLst>
              </a:tr>
              <a:tr h="153888">
                <a:tc>
                  <a:txBody>
                    <a:bodyPr/>
                    <a:lstStyle/>
                    <a:p>
                      <a:pPr algn="r">
                        <a:spcAft>
                          <a:spcPts val="0"/>
                        </a:spcAft>
                      </a:pPr>
                      <a:endParaRPr lang="en-US" sz="900">
                        <a:latin typeface="Times New Roman"/>
                        <a:ea typeface="Times New Roman"/>
                      </a:endParaRPr>
                    </a:p>
                  </a:txBody>
                  <a:tcPr marL="15841" marR="31682" marT="0" marB="0" anchor="ctr">
                    <a:lnL>
                      <a:noFill/>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000" b="1" dirty="0">
                          <a:latin typeface="Times New Roman"/>
                          <a:ea typeface="Times New Roman"/>
                        </a:rPr>
                        <a:t>B</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2"/>
                  </a:ext>
                </a:extLst>
              </a:tr>
              <a:tr h="58835">
                <a:tc>
                  <a:txBody>
                    <a:bodyPr/>
                    <a:lstStyle/>
                    <a:p>
                      <a:pPr algn="ctr">
                        <a:spcAft>
                          <a:spcPts val="0"/>
                        </a:spcAft>
                      </a:pPr>
                      <a:endParaRPr lang="en-US" sz="3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3"/>
                  </a:ext>
                </a:extLst>
              </a:tr>
              <a:tr h="153888">
                <a:tc>
                  <a:txBody>
                    <a:bodyPr/>
                    <a:lstStyle/>
                    <a:p>
                      <a:pPr algn="ctr">
                        <a:spcAft>
                          <a:spcPts val="0"/>
                        </a:spcAft>
                      </a:pPr>
                      <a:endParaRPr lang="en-US" sz="9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000" b="1" dirty="0">
                          <a:latin typeface="Times New Roman"/>
                          <a:ea typeface="Times New Roman"/>
                        </a:rPr>
                        <a:t>G</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4"/>
                  </a:ext>
                </a:extLst>
              </a:tr>
              <a:tr h="58835">
                <a:tc>
                  <a:txBody>
                    <a:bodyPr/>
                    <a:lstStyle/>
                    <a:p>
                      <a:pPr algn="ctr">
                        <a:spcAft>
                          <a:spcPts val="0"/>
                        </a:spcAft>
                      </a:pPr>
                      <a:endParaRPr lang="en-US" sz="3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53888">
                <a:tc>
                  <a:txBody>
                    <a:bodyPr/>
                    <a:lstStyle/>
                    <a:p>
                      <a:pPr algn="ctr">
                        <a:spcAft>
                          <a:spcPts val="0"/>
                        </a:spcAft>
                      </a:pPr>
                      <a:endParaRPr lang="en-US" sz="9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000" b="1" dirty="0">
                          <a:latin typeface="Times New Roman"/>
                          <a:ea typeface="Times New Roman"/>
                        </a:rPr>
                        <a:t>H</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58835">
                <a:tc>
                  <a:txBody>
                    <a:bodyPr/>
                    <a:lstStyle/>
                    <a:p>
                      <a:pPr algn="ctr">
                        <a:spcAft>
                          <a:spcPts val="0"/>
                        </a:spcAft>
                      </a:pPr>
                      <a:endParaRPr lang="en-US" sz="3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7"/>
                  </a:ext>
                </a:extLst>
              </a:tr>
              <a:tr h="153888">
                <a:tc>
                  <a:txBody>
                    <a:bodyPr/>
                    <a:lstStyle/>
                    <a:p>
                      <a:pPr algn="ctr">
                        <a:spcAft>
                          <a:spcPts val="0"/>
                        </a:spcAft>
                      </a:pPr>
                      <a:endParaRPr lang="en-US" sz="9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000" b="1" dirty="0">
                          <a:latin typeface="Times New Roman"/>
                          <a:ea typeface="Times New Roman"/>
                        </a:rPr>
                        <a:t>D</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000" b="1" dirty="0">
                          <a:latin typeface="Times New Roman"/>
                          <a:ea typeface="Times New Roman"/>
                        </a:rPr>
                        <a:t>4</a:t>
                      </a: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8"/>
                  </a:ext>
                </a:extLst>
              </a:tr>
              <a:tr h="58835">
                <a:tc>
                  <a:txBody>
                    <a:bodyPr/>
                    <a:lstStyle/>
                    <a:p>
                      <a:pPr algn="ctr">
                        <a:spcAft>
                          <a:spcPts val="0"/>
                        </a:spcAft>
                      </a:pPr>
                      <a:endParaRPr lang="en-US" sz="3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9"/>
                  </a:ext>
                </a:extLst>
              </a:tr>
              <a:tr h="153888">
                <a:tc>
                  <a:txBody>
                    <a:bodyPr/>
                    <a:lstStyle/>
                    <a:p>
                      <a:pPr algn="ctr">
                        <a:spcAft>
                          <a:spcPts val="0"/>
                        </a:spcAft>
                      </a:pPr>
                      <a:endParaRPr lang="en-US" sz="9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000" b="1" dirty="0">
                          <a:latin typeface="Times New Roman"/>
                          <a:ea typeface="Times New Roman"/>
                        </a:rPr>
                        <a:t>E</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0"/>
                  </a:ext>
                </a:extLst>
              </a:tr>
              <a:tr h="58835">
                <a:tc>
                  <a:txBody>
                    <a:bodyPr/>
                    <a:lstStyle/>
                    <a:p>
                      <a:pPr algn="ctr">
                        <a:spcAft>
                          <a:spcPts val="0"/>
                        </a:spcAft>
                      </a:pPr>
                      <a:endParaRPr lang="en-US" sz="3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1"/>
                  </a:ext>
                </a:extLst>
              </a:tr>
              <a:tr h="153888">
                <a:tc>
                  <a:txBody>
                    <a:bodyPr/>
                    <a:lstStyle/>
                    <a:p>
                      <a:pPr algn="ctr">
                        <a:spcAft>
                          <a:spcPts val="0"/>
                        </a:spcAft>
                      </a:pPr>
                      <a:endParaRPr lang="en-US" sz="9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000" b="1" dirty="0">
                          <a:latin typeface="Times New Roman"/>
                          <a:ea typeface="Times New Roman"/>
                        </a:rPr>
                        <a:t>F</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000" b="1" dirty="0">
                          <a:latin typeface="Times New Roman"/>
                          <a:ea typeface="Times New Roman"/>
                        </a:rPr>
                        <a:t>1</a:t>
                      </a: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1</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1</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2"/>
                  </a:ext>
                </a:extLst>
              </a:tr>
              <a:tr h="58835">
                <a:tc>
                  <a:txBody>
                    <a:bodyPr/>
                    <a:lstStyle/>
                    <a:p>
                      <a:pPr algn="ctr">
                        <a:spcAft>
                          <a:spcPts val="0"/>
                        </a:spcAft>
                      </a:pPr>
                      <a:endParaRPr lang="en-US" sz="3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53888">
                <a:tc>
                  <a:txBody>
                    <a:bodyPr/>
                    <a:lstStyle/>
                    <a:p>
                      <a:pPr algn="r">
                        <a:spcAft>
                          <a:spcPts val="0"/>
                        </a:spcAft>
                      </a:pPr>
                      <a:r>
                        <a:rPr lang="en-US" sz="1000" b="1" dirty="0">
                          <a:latin typeface="Times New Roman"/>
                          <a:ea typeface="Times New Roman"/>
                        </a:rPr>
                        <a:t>R</a:t>
                      </a:r>
                    </a:p>
                  </a:txBody>
                  <a:tcPr marL="15841" marR="3168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3</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5</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5</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5</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5</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9</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10</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9</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9</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9</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6</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6</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7</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7</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7</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53888">
                <a:tc>
                  <a:txBody>
                    <a:bodyPr/>
                    <a:lstStyle/>
                    <a:p>
                      <a:pPr algn="r">
                        <a:spcAft>
                          <a:spcPts val="0"/>
                        </a:spcAft>
                      </a:pPr>
                      <a:r>
                        <a:rPr lang="en-US" sz="1000" b="1" dirty="0">
                          <a:latin typeface="Times New Roman"/>
                          <a:ea typeface="Times New Roman"/>
                          <a:sym typeface="Symbol"/>
                        </a:rPr>
                        <a:t></a:t>
                      </a:r>
                      <a:r>
                        <a:rPr lang="en-US" sz="1000" b="1" dirty="0">
                          <a:latin typeface="Times New Roman"/>
                          <a:ea typeface="Times New Roman"/>
                        </a:rPr>
                        <a:t>R</a:t>
                      </a:r>
                    </a:p>
                  </a:txBody>
                  <a:tcPr marL="15841" marR="3168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6</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9</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12</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17</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22</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27</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32</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41</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51</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60</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69</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78</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84</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90</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97</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104</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111</a:t>
                      </a: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r h="176804">
                <a:tc>
                  <a:txBody>
                    <a:bodyPr/>
                    <a:lstStyle/>
                    <a:p>
                      <a:pPr algn="r">
                        <a:spcAft>
                          <a:spcPts val="0"/>
                        </a:spcAft>
                      </a:pPr>
                      <a:r>
                        <a:rPr lang="en-US" sz="1000" b="1" dirty="0">
                          <a:latin typeface="Times New Roman"/>
                          <a:ea typeface="Times New Roman"/>
                        </a:rPr>
                        <a:t>R</a:t>
                      </a:r>
                      <a:r>
                        <a:rPr lang="en-US" sz="1000" b="1" baseline="30000" dirty="0">
                          <a:latin typeface="Times New Roman"/>
                          <a:ea typeface="Times New Roman"/>
                        </a:rPr>
                        <a:t>2</a:t>
                      </a:r>
                      <a:endParaRPr lang="en-US" sz="1000" b="1" dirty="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9</a:t>
                      </a:r>
                    </a:p>
                  </a:txBody>
                  <a:tcPr marL="15841" marR="3168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9</a:t>
                      </a: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9</a:t>
                      </a: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9</a:t>
                      </a: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25</a:t>
                      </a: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25</a:t>
                      </a: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25</a:t>
                      </a: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25</a:t>
                      </a: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81</a:t>
                      </a: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100</a:t>
                      </a: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81</a:t>
                      </a: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81</a:t>
                      </a: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81</a:t>
                      </a: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36</a:t>
                      </a: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36</a:t>
                      </a: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49</a:t>
                      </a: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49</a:t>
                      </a: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49</a:t>
                      </a:r>
                    </a:p>
                  </a:txBody>
                  <a:tcPr marL="15841" marR="31682"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6"/>
                  </a:ext>
                </a:extLst>
              </a:tr>
              <a:tr h="119692">
                <a:tc>
                  <a:txBody>
                    <a:bodyPr/>
                    <a:lstStyle/>
                    <a:p>
                      <a:pPr algn="ctr">
                        <a:spcAft>
                          <a:spcPts val="0"/>
                        </a:spcAft>
                      </a:pPr>
                      <a:endParaRPr lang="en-US" sz="700">
                        <a:latin typeface="Times New Roman"/>
                        <a:ea typeface="Times New Roman"/>
                      </a:endParaRPr>
                    </a:p>
                  </a:txBody>
                  <a:tcPr marL="15841" marR="3168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27"/>
                  </a:ext>
                </a:extLst>
              </a:tr>
              <a:tr h="153888">
                <a:tc>
                  <a:txBody>
                    <a:bodyPr/>
                    <a:lstStyle/>
                    <a:p>
                      <a:pPr algn="r">
                        <a:spcAft>
                          <a:spcPts val="0"/>
                        </a:spcAft>
                      </a:pPr>
                      <a:r>
                        <a:rPr lang="en-US" sz="1000" b="1" dirty="0">
                          <a:latin typeface="Times New Roman"/>
                          <a:ea typeface="Times New Roman"/>
                        </a:rPr>
                        <a:t>10</a:t>
                      </a: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dirty="0">
                        <a:latin typeface="Times New Roman"/>
                        <a:ea typeface="Times New Roman"/>
                      </a:endParaRPr>
                    </a:p>
                  </a:txBody>
                  <a:tcPr marL="15841" marR="3168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5841" marR="31682"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latin typeface="Times New Roman"/>
                          <a:ea typeface="Times New Roman"/>
                          <a:sym typeface="Symbol"/>
                        </a:rPr>
                        <a:t></a:t>
                      </a:r>
                      <a:r>
                        <a:rPr lang="en-US" sz="900" b="1" dirty="0">
                          <a:latin typeface="Times New Roman"/>
                          <a:ea typeface="Times New Roman"/>
                        </a:rPr>
                        <a:t>R</a:t>
                      </a:r>
                      <a:r>
                        <a:rPr lang="en-US" sz="900" b="1" baseline="30000" dirty="0">
                          <a:latin typeface="Times New Roman"/>
                          <a:ea typeface="Times New Roman"/>
                        </a:rPr>
                        <a:t>2</a:t>
                      </a:r>
                      <a:endParaRPr lang="en-US" sz="9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i="1" dirty="0">
                          <a:latin typeface="Times New Roman"/>
                          <a:ea typeface="Times New Roman"/>
                        </a:rPr>
                        <a:t>779</a:t>
                      </a:r>
                      <a:endParaRPr lang="en-US" sz="900" b="1"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8"/>
                  </a:ext>
                </a:extLst>
              </a:tr>
              <a:tr h="153888">
                <a:tc>
                  <a:txBody>
                    <a:bodyPr/>
                    <a:lstStyle/>
                    <a:p>
                      <a:pPr algn="r">
                        <a:spcAft>
                          <a:spcPts val="0"/>
                        </a:spcAft>
                      </a:pPr>
                      <a:r>
                        <a:rPr lang="en-US" sz="1000" b="1" dirty="0">
                          <a:latin typeface="Times New Roman"/>
                          <a:ea typeface="Times New Roman"/>
                        </a:rPr>
                        <a:t>9</a:t>
                      </a: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9"/>
                  </a:ext>
                </a:extLst>
              </a:tr>
              <a:tr h="153888">
                <a:tc>
                  <a:txBody>
                    <a:bodyPr/>
                    <a:lstStyle/>
                    <a:p>
                      <a:pPr algn="r">
                        <a:spcAft>
                          <a:spcPts val="0"/>
                        </a:spcAft>
                      </a:pPr>
                      <a:r>
                        <a:rPr lang="en-US" sz="1000" b="1" dirty="0">
                          <a:latin typeface="Times New Roman"/>
                          <a:ea typeface="Times New Roman"/>
                        </a:rPr>
                        <a:t>8</a:t>
                      </a: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0"/>
                  </a:ext>
                </a:extLst>
              </a:tr>
              <a:tr h="153888">
                <a:tc>
                  <a:txBody>
                    <a:bodyPr/>
                    <a:lstStyle/>
                    <a:p>
                      <a:pPr algn="r">
                        <a:spcAft>
                          <a:spcPts val="0"/>
                        </a:spcAft>
                      </a:pPr>
                      <a:r>
                        <a:rPr lang="en-US" sz="1000" b="1" dirty="0">
                          <a:latin typeface="Times New Roman"/>
                          <a:ea typeface="Times New Roman"/>
                        </a:rPr>
                        <a:t>7</a:t>
                      </a: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5841" marR="31682"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extLst>
                  <a:ext uri="{0D108BD9-81ED-4DB2-BD59-A6C34878D82A}">
                    <a16:rowId xmlns:a16="http://schemas.microsoft.com/office/drawing/2014/main" val="10031"/>
                  </a:ext>
                </a:extLst>
              </a:tr>
              <a:tr h="153888">
                <a:tc>
                  <a:txBody>
                    <a:bodyPr/>
                    <a:lstStyle/>
                    <a:p>
                      <a:pPr algn="r">
                        <a:spcAft>
                          <a:spcPts val="0"/>
                        </a:spcAft>
                      </a:pPr>
                      <a:r>
                        <a:rPr lang="en-US" sz="1000" b="1" dirty="0">
                          <a:latin typeface="Times New Roman"/>
                          <a:ea typeface="Times New Roman"/>
                        </a:rPr>
                        <a:t>6</a:t>
                      </a: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pattFill prst="ltUpDiag">
                      <a:fgClr>
                        <a:srgbClr val="FFFFFF"/>
                      </a:fgClr>
                      <a:bgClr>
                        <a:srgbClr val="DDDDDD"/>
                      </a:bgClr>
                    </a:pattFill>
                  </a:tcPr>
                </a:tc>
                <a:extLst>
                  <a:ext uri="{0D108BD9-81ED-4DB2-BD59-A6C34878D82A}">
                    <a16:rowId xmlns:a16="http://schemas.microsoft.com/office/drawing/2014/main" val="10032"/>
                  </a:ext>
                </a:extLst>
              </a:tr>
              <a:tr h="153888">
                <a:tc>
                  <a:txBody>
                    <a:bodyPr/>
                    <a:lstStyle/>
                    <a:p>
                      <a:pPr algn="r">
                        <a:spcAft>
                          <a:spcPts val="0"/>
                        </a:spcAft>
                      </a:pPr>
                      <a:r>
                        <a:rPr lang="en-US" sz="1000" b="1" dirty="0">
                          <a:latin typeface="Times New Roman"/>
                          <a:ea typeface="Times New Roman"/>
                        </a:rPr>
                        <a:t>5</a:t>
                      </a: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pattFill prst="ltUpDiag">
                      <a:fgClr>
                        <a:srgbClr val="FFFFFF"/>
                      </a:fgClr>
                      <a:bgClr>
                        <a:srgbClr val="DDDDDD"/>
                      </a:bgClr>
                    </a:pattFill>
                  </a:tcPr>
                </a:tc>
                <a:extLst>
                  <a:ext uri="{0D108BD9-81ED-4DB2-BD59-A6C34878D82A}">
                    <a16:rowId xmlns:a16="http://schemas.microsoft.com/office/drawing/2014/main" val="10033"/>
                  </a:ext>
                </a:extLst>
              </a:tr>
              <a:tr h="153888">
                <a:tc>
                  <a:txBody>
                    <a:bodyPr/>
                    <a:lstStyle/>
                    <a:p>
                      <a:pPr algn="r">
                        <a:spcAft>
                          <a:spcPts val="0"/>
                        </a:spcAft>
                      </a:pPr>
                      <a:r>
                        <a:rPr lang="en-US" sz="1000" b="1" dirty="0">
                          <a:latin typeface="Times New Roman"/>
                          <a:ea typeface="Times New Roman"/>
                        </a:rPr>
                        <a:t>4</a:t>
                      </a: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pattFill prst="ltUpDiag">
                      <a:fgClr>
                        <a:srgbClr val="FFFFFF"/>
                      </a:fgClr>
                      <a:bgClr>
                        <a:srgbClr val="DDDDDD"/>
                      </a:bgClr>
                    </a:pattFill>
                  </a:tcPr>
                </a:tc>
                <a:extLst>
                  <a:ext uri="{0D108BD9-81ED-4DB2-BD59-A6C34878D82A}">
                    <a16:rowId xmlns:a16="http://schemas.microsoft.com/office/drawing/2014/main" val="10034"/>
                  </a:ext>
                </a:extLst>
              </a:tr>
              <a:tr h="153888">
                <a:tc>
                  <a:txBody>
                    <a:bodyPr/>
                    <a:lstStyle/>
                    <a:p>
                      <a:pPr algn="r">
                        <a:spcAft>
                          <a:spcPts val="0"/>
                        </a:spcAft>
                      </a:pPr>
                      <a:r>
                        <a:rPr lang="en-US" sz="1000" b="1" dirty="0">
                          <a:latin typeface="Times New Roman"/>
                          <a:ea typeface="Times New Roman"/>
                        </a:rPr>
                        <a:t>3</a:t>
                      </a: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chemeClr val="tx1"/>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pattFill prst="ltUpDiag">
                      <a:fgClr>
                        <a:srgbClr val="FFFFFF"/>
                      </a:fgClr>
                      <a:bgClr>
                        <a:srgbClr val="DDDDDD"/>
                      </a:bgClr>
                    </a:pattFill>
                  </a:tcPr>
                </a:tc>
                <a:extLst>
                  <a:ext uri="{0D108BD9-81ED-4DB2-BD59-A6C34878D82A}">
                    <a16:rowId xmlns:a16="http://schemas.microsoft.com/office/drawing/2014/main" val="10035"/>
                  </a:ext>
                </a:extLst>
              </a:tr>
              <a:tr h="153888">
                <a:tc>
                  <a:txBody>
                    <a:bodyPr/>
                    <a:lstStyle/>
                    <a:p>
                      <a:pPr algn="r">
                        <a:spcAft>
                          <a:spcPts val="0"/>
                        </a:spcAft>
                      </a:pPr>
                      <a:r>
                        <a:rPr lang="en-US" sz="1000" b="1" dirty="0">
                          <a:latin typeface="Times New Roman"/>
                          <a:ea typeface="Times New Roman"/>
                        </a:rPr>
                        <a:t>2</a:t>
                      </a:r>
                    </a:p>
                  </a:txBody>
                  <a:tcPr marL="15841" marR="316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pattFill prst="ltUpDiag">
                      <a:fgClr>
                        <a:srgbClr val="FFFFFF"/>
                      </a:fgClr>
                      <a:bgClr>
                        <a:srgbClr val="DDDDDD"/>
                      </a:bgClr>
                    </a:pattFill>
                  </a:tcPr>
                </a:tc>
                <a:extLst>
                  <a:ext uri="{0D108BD9-81ED-4DB2-BD59-A6C34878D82A}">
                    <a16:rowId xmlns:a16="http://schemas.microsoft.com/office/drawing/2014/main" val="10036"/>
                  </a:ext>
                </a:extLst>
              </a:tr>
              <a:tr h="153888">
                <a:tc>
                  <a:txBody>
                    <a:bodyPr/>
                    <a:lstStyle/>
                    <a:p>
                      <a:pPr algn="r">
                        <a:spcAft>
                          <a:spcPts val="0"/>
                        </a:spcAft>
                      </a:pPr>
                      <a:r>
                        <a:rPr lang="en-US" sz="1000" b="1" dirty="0">
                          <a:latin typeface="Times New Roman"/>
                          <a:ea typeface="Times New Roman"/>
                        </a:rPr>
                        <a:t>1</a:t>
                      </a:r>
                    </a:p>
                  </a:txBody>
                  <a:tcPr marL="15841" marR="31682"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gridSpan="10">
                  <a:txBody>
                    <a:bodyPr/>
                    <a:lstStyle/>
                    <a:p>
                      <a:pPr algn="ctr">
                        <a:spcAft>
                          <a:spcPts val="0"/>
                        </a:spcAft>
                      </a:pPr>
                      <a:r>
                        <a:rPr lang="en-US" sz="1300" b="1" dirty="0">
                          <a:latin typeface="Times New Roman"/>
                          <a:ea typeface="Times New Roman"/>
                        </a:rPr>
                        <a:t>Resource Loading Diagram = Resource Histogram</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hMerge="1">
                  <a:txBody>
                    <a:bodyPr/>
                    <a:lstStyle/>
                    <a:p>
                      <a:pPr algn="ctr">
                        <a:spcAft>
                          <a:spcPts val="0"/>
                        </a:spcAft>
                      </a:pPr>
                      <a:endParaRPr lang="en-US" sz="13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5841" marR="31682"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extLst>
                  <a:ext uri="{0D108BD9-81ED-4DB2-BD59-A6C34878D82A}">
                    <a16:rowId xmlns:a16="http://schemas.microsoft.com/office/drawing/2014/main" val="10037"/>
                  </a:ext>
                </a:extLst>
              </a:tr>
            </a:tbl>
          </a:graphicData>
        </a:graphic>
      </p:graphicFrame>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70EA661A-6635-4964-B23B-1F5E0B140679}" type="datetime8">
              <a:rPr lang="en-US"/>
              <a:pPr/>
              <a:t>3/9/2021 1:37 AM</a:t>
            </a:fld>
            <a:endParaRPr lang="en-US"/>
          </a:p>
        </p:txBody>
      </p:sp>
      <p:sp>
        <p:nvSpPr>
          <p:cNvPr id="19459"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06A270A1-47CB-46D6-9DF5-6C78B951C1D4}" type="slidenum">
              <a:rPr lang="ar-SA">
                <a:ea typeface="Majalla UI"/>
              </a:rPr>
              <a:pPr/>
              <a:t>14</a:t>
            </a:fld>
            <a:endParaRPr lang="en-US"/>
          </a:p>
        </p:txBody>
      </p:sp>
      <p:sp>
        <p:nvSpPr>
          <p:cNvPr id="534530" name="Rectangle 2"/>
          <p:cNvSpPr>
            <a:spLocks noChangeArrowheads="1"/>
          </p:cNvSpPr>
          <p:nvPr/>
        </p:nvSpPr>
        <p:spPr bwMode="auto">
          <a:xfrm>
            <a:off x="685800" y="323850"/>
            <a:ext cx="66294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400" b="1" dirty="0">
                <a:solidFill>
                  <a:srgbClr val="990000"/>
                </a:solidFill>
                <a:effectLst>
                  <a:outerShdw blurRad="38100" dist="38100" dir="2700000" algn="tl">
                    <a:srgbClr val="C0C0C0"/>
                  </a:outerShdw>
                </a:effectLst>
                <a:latin typeface="Arial" charset="0"/>
              </a:rPr>
              <a:t>Cumulative Resource Requirement Curve</a:t>
            </a:r>
          </a:p>
        </p:txBody>
      </p:sp>
      <p:sp>
        <p:nvSpPr>
          <p:cNvPr id="19463"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9464" name="Rectangle 153"/>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pSp>
        <p:nvGrpSpPr>
          <p:cNvPr id="19465" name="Group 11"/>
          <p:cNvGrpSpPr>
            <a:grpSpLocks/>
          </p:cNvGrpSpPr>
          <p:nvPr/>
        </p:nvGrpSpPr>
        <p:grpSpPr bwMode="auto">
          <a:xfrm>
            <a:off x="990600" y="2133600"/>
            <a:ext cx="7010400" cy="3810000"/>
            <a:chOff x="990600" y="1279108"/>
            <a:chExt cx="7543800" cy="4512092"/>
          </a:xfrm>
        </p:grpSpPr>
        <p:grpSp>
          <p:nvGrpSpPr>
            <p:cNvPr id="19469" name="Group 10"/>
            <p:cNvGrpSpPr>
              <a:grpSpLocks/>
            </p:cNvGrpSpPr>
            <p:nvPr/>
          </p:nvGrpSpPr>
          <p:grpSpPr bwMode="auto">
            <a:xfrm>
              <a:off x="1600200" y="1279108"/>
              <a:ext cx="6019800" cy="4435892"/>
              <a:chOff x="1524000" y="1279108"/>
              <a:chExt cx="6096000" cy="4664492"/>
            </a:xfrm>
          </p:grpSpPr>
          <p:pic>
            <p:nvPicPr>
              <p:cNvPr id="19471" name="Picture 2" descr="F7-6"/>
              <p:cNvPicPr>
                <a:picLocks noChangeAspect="1" noChangeArrowheads="1"/>
              </p:cNvPicPr>
              <p:nvPr/>
            </p:nvPicPr>
            <p:blipFill>
              <a:blip r:embed="rId2" cstate="print"/>
              <a:srcRect l="17540" t="5531" r="10707" b="52061"/>
              <a:stretch>
                <a:fillRect/>
              </a:stretch>
            </p:blipFill>
            <p:spPr bwMode="auto">
              <a:xfrm>
                <a:off x="1524000" y="1279108"/>
                <a:ext cx="6096000" cy="4664492"/>
              </a:xfrm>
              <a:prstGeom prst="rect">
                <a:avLst/>
              </a:prstGeom>
              <a:noFill/>
              <a:ln w="9525">
                <a:noFill/>
                <a:miter lim="800000"/>
                <a:headEnd/>
                <a:tailEnd/>
              </a:ln>
            </p:spPr>
          </p:pic>
          <p:sp>
            <p:nvSpPr>
              <p:cNvPr id="10" name="Rectangle 9"/>
              <p:cNvSpPr/>
              <p:nvPr/>
            </p:nvSpPr>
            <p:spPr>
              <a:xfrm>
                <a:off x="3581127" y="1905794"/>
                <a:ext cx="762892" cy="1502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9" name="Rectangle 8"/>
            <p:cNvSpPr/>
            <p:nvPr/>
          </p:nvSpPr>
          <p:spPr>
            <a:xfrm>
              <a:off x="990600" y="5486634"/>
              <a:ext cx="7543800" cy="3045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2" name="TextBox 11"/>
          <p:cNvSpPr txBox="1"/>
          <p:nvPr/>
        </p:nvSpPr>
        <p:spPr>
          <a:xfrm>
            <a:off x="914400" y="1066800"/>
            <a:ext cx="7162800" cy="923330"/>
          </a:xfrm>
          <a:prstGeom prst="rect">
            <a:avLst/>
          </a:prstGeom>
          <a:noFill/>
          <a:ln>
            <a:solidFill>
              <a:schemeClr val="tx1"/>
            </a:solidFill>
          </a:ln>
          <a:scene3d>
            <a:camera prst="orthographicFront"/>
            <a:lightRig rig="threePt" dir="t"/>
          </a:scene3d>
          <a:sp3d>
            <a:bevelT w="165100" prst="coolSlant"/>
          </a:sp3d>
        </p:spPr>
        <p:txBody>
          <a:bodyPr>
            <a:spAutoFit/>
          </a:bodyPr>
          <a:lstStyle/>
          <a:p>
            <a:pPr algn="just">
              <a:defRPr/>
            </a:pPr>
            <a:r>
              <a:rPr lang="en-US" sz="1800" dirty="0"/>
              <a:t>Cumulative resource requirement curve (S-curve) may be used for:</a:t>
            </a:r>
          </a:p>
          <a:p>
            <a:pPr marL="358775" indent="-358775" algn="just">
              <a:buClr>
                <a:srgbClr val="FF0000"/>
              </a:buClr>
              <a:buFont typeface="Wingdings" pitchFamily="2" charset="2"/>
              <a:buChar char="q"/>
              <a:defRPr/>
            </a:pPr>
            <a:r>
              <a:rPr lang="en-US" sz="1800" dirty="0"/>
              <a:t>Planning and Control of progress</a:t>
            </a:r>
          </a:p>
          <a:p>
            <a:pPr marL="358775" indent="-358775" algn="just">
              <a:buClr>
                <a:srgbClr val="FF0000"/>
              </a:buClr>
              <a:buFont typeface="Wingdings" pitchFamily="2" charset="2"/>
              <a:buChar char="q"/>
              <a:defRPr/>
            </a:pPr>
            <a:r>
              <a:rPr lang="en-US" sz="1800" dirty="0"/>
              <a:t>Preliminary resource allocation</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1E2299FF-F635-4E82-998B-E1B474ECC564}" type="datetime8">
              <a:rPr lang="en-US"/>
              <a:pPr/>
              <a:t>3/9/2021 1:37 AM</a:t>
            </a:fld>
            <a:endParaRPr lang="en-US"/>
          </a:p>
        </p:txBody>
      </p:sp>
      <p:sp>
        <p:nvSpPr>
          <p:cNvPr id="20483"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8C2811B0-E02A-4800-8F68-A7005AD5075B}" type="slidenum">
              <a:rPr lang="ar-SA">
                <a:ea typeface="Majalla UI"/>
              </a:rPr>
              <a:pPr/>
              <a:t>15</a:t>
            </a:fld>
            <a:endParaRPr lang="en-US"/>
          </a:p>
        </p:txBody>
      </p:sp>
      <p:sp>
        <p:nvSpPr>
          <p:cNvPr id="534530" name="Rectangle 2"/>
          <p:cNvSpPr>
            <a:spLocks noChangeArrowheads="1"/>
          </p:cNvSpPr>
          <p:nvPr/>
        </p:nvSpPr>
        <p:spPr bwMode="auto">
          <a:xfrm>
            <a:off x="685800" y="323850"/>
            <a:ext cx="62484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800" b="1" dirty="0">
                <a:solidFill>
                  <a:srgbClr val="990000"/>
                </a:solidFill>
                <a:effectLst>
                  <a:outerShdw blurRad="38100" dist="38100" dir="2700000" algn="tl">
                    <a:srgbClr val="C0C0C0"/>
                  </a:outerShdw>
                </a:effectLst>
                <a:latin typeface="Arial" charset="0"/>
              </a:rPr>
              <a:t>Resource Constraint “Criticality”</a:t>
            </a:r>
          </a:p>
        </p:txBody>
      </p:sp>
      <p:sp>
        <p:nvSpPr>
          <p:cNvPr id="20487"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56" name="TextBox 155"/>
          <p:cNvSpPr txBox="1"/>
          <p:nvPr/>
        </p:nvSpPr>
        <p:spPr>
          <a:xfrm>
            <a:off x="838200" y="1143000"/>
            <a:ext cx="7848600" cy="4862870"/>
          </a:xfrm>
          <a:prstGeom prst="rect">
            <a:avLst/>
          </a:prstGeom>
          <a:scene3d>
            <a:camera prst="orthographicFront"/>
            <a:lightRig rig="threePt" dir="t"/>
          </a:scene3d>
          <a:sp3d>
            <a:bevelT w="165100" prst="coolSlant"/>
          </a:sp3d>
        </p:spPr>
        <p:style>
          <a:lnRef idx="2">
            <a:schemeClr val="accent2"/>
          </a:lnRef>
          <a:fillRef idx="1">
            <a:schemeClr val="lt1"/>
          </a:fillRef>
          <a:effectRef idx="0">
            <a:schemeClr val="accent2"/>
          </a:effectRef>
          <a:fontRef idx="minor">
            <a:schemeClr val="dk1"/>
          </a:fontRef>
        </p:style>
        <p:txBody>
          <a:bodyPr>
            <a:spAutoFit/>
          </a:bodyPr>
          <a:lstStyle/>
          <a:p>
            <a:pPr marL="342900" indent="-342900" algn="just">
              <a:buFont typeface="+mj-lt"/>
              <a:buAutoNum type="arabicPeriod"/>
              <a:defRPr/>
            </a:pPr>
            <a:r>
              <a:rPr lang="en-US" sz="2000" b="1" dirty="0">
                <a:solidFill>
                  <a:srgbClr val="FF0000"/>
                </a:solidFill>
                <a:effectLst>
                  <a:outerShdw blurRad="38100" dist="38100" dir="2700000" algn="tl">
                    <a:srgbClr val="000000">
                      <a:alpha val="43137"/>
                    </a:srgbClr>
                  </a:outerShdw>
                </a:effectLst>
                <a:latin typeface="Arial" pitchFamily="34" charset="0"/>
                <a:cs typeface="Arial" pitchFamily="34" charset="0"/>
              </a:rPr>
              <a:t>Average Daily Requirement </a:t>
            </a:r>
          </a:p>
          <a:p>
            <a:pPr marL="271463" algn="just">
              <a:defRPr/>
            </a:pPr>
            <a:r>
              <a:rPr lang="en-US" sz="1800" b="1" dirty="0">
                <a:solidFill>
                  <a:schemeClr val="tx1"/>
                </a:solidFill>
                <a:effectLst>
                  <a:outerShdw blurRad="38100" dist="38100" dir="2700000" algn="tl">
                    <a:srgbClr val="000000">
                      <a:alpha val="43137"/>
                    </a:srgbClr>
                  </a:outerShdw>
                </a:effectLst>
                <a:latin typeface="Arial" pitchFamily="34" charset="0"/>
                <a:cs typeface="Arial" pitchFamily="34" charset="0"/>
              </a:rPr>
              <a:t>Avg. daily requirement = Total unit of resources / Project duration</a:t>
            </a:r>
          </a:p>
          <a:p>
            <a:pPr marL="271463" algn="just">
              <a:defRPr/>
            </a:pPr>
            <a:r>
              <a:rPr lang="en-US" sz="1800" dirty="0">
                <a:latin typeface="Arial" pitchFamily="34" charset="0"/>
                <a:cs typeface="Arial" pitchFamily="34" charset="0"/>
              </a:rPr>
              <a:t>Avg. daily requirement = 111 / 18 = 6.2 units/day</a:t>
            </a:r>
          </a:p>
          <a:p>
            <a:pPr marL="271463" algn="just">
              <a:defRPr/>
            </a:pPr>
            <a:r>
              <a:rPr lang="en-US" sz="1800" dirty="0">
                <a:latin typeface="Arial" pitchFamily="34" charset="0"/>
                <a:cs typeface="Arial" pitchFamily="34" charset="0"/>
              </a:rPr>
              <a:t>Suppose the analyzed resource is available at a maximum level of 7 units/day.</a:t>
            </a:r>
          </a:p>
          <a:p>
            <a:pPr marL="271463" algn="just">
              <a:defRPr/>
            </a:pPr>
            <a:r>
              <a:rPr lang="en-US" sz="1800" dirty="0">
                <a:latin typeface="Arial" pitchFamily="34" charset="0"/>
                <a:cs typeface="Arial" pitchFamily="34" charset="0"/>
                <a:sym typeface="Symbol"/>
              </a:rPr>
              <a:t></a:t>
            </a:r>
            <a:r>
              <a:rPr lang="en-US" sz="1800" dirty="0">
                <a:latin typeface="Arial" pitchFamily="34" charset="0"/>
                <a:cs typeface="Arial" pitchFamily="34" charset="0"/>
              </a:rPr>
              <a:t> 126 units could be expended over the 18-day project duration, which is more than 111 units. </a:t>
            </a:r>
            <a:r>
              <a:rPr lang="en-US" sz="1800" dirty="0">
                <a:latin typeface="Arial" pitchFamily="34" charset="0"/>
                <a:cs typeface="Arial" pitchFamily="34" charset="0"/>
                <a:sym typeface="Symbol"/>
              </a:rPr>
              <a:t></a:t>
            </a:r>
            <a:r>
              <a:rPr lang="en-US" sz="1800" dirty="0">
                <a:latin typeface="Arial" pitchFamily="34" charset="0"/>
                <a:cs typeface="Arial" pitchFamily="34" charset="0"/>
              </a:rPr>
              <a:t> Project delay is unlikely.</a:t>
            </a:r>
          </a:p>
          <a:p>
            <a:pPr algn="just">
              <a:defRPr/>
            </a:pPr>
            <a:endParaRPr lang="en-US" sz="1800" dirty="0">
              <a:latin typeface="Arial" pitchFamily="34" charset="0"/>
              <a:cs typeface="Arial" pitchFamily="34" charset="0"/>
            </a:endParaRPr>
          </a:p>
          <a:p>
            <a:pPr marL="358775" indent="-358775" algn="just">
              <a:buClr>
                <a:srgbClr val="FF0000"/>
              </a:buClr>
              <a:buFont typeface="+mj-lt"/>
              <a:buAutoNum type="arabicPeriod" startAt="2"/>
              <a:defRPr/>
            </a:pPr>
            <a:r>
              <a:rPr lang="en-US" sz="1800" b="1" dirty="0">
                <a:solidFill>
                  <a:srgbClr val="FF0000"/>
                </a:solidFill>
                <a:effectLst>
                  <a:outerShdw blurRad="38100" dist="38100" dir="2700000" algn="tl">
                    <a:srgbClr val="000000">
                      <a:alpha val="43137"/>
                    </a:srgbClr>
                  </a:outerShdw>
                </a:effectLst>
                <a:latin typeface="Arial" pitchFamily="34" charset="0"/>
                <a:cs typeface="Arial" pitchFamily="34" charset="0"/>
              </a:rPr>
              <a:t> </a:t>
            </a:r>
            <a:r>
              <a:rPr lang="en-US" sz="2000" b="1" dirty="0">
                <a:solidFill>
                  <a:srgbClr val="FF0000"/>
                </a:solidFill>
                <a:effectLst>
                  <a:outerShdw blurRad="38100" dist="38100" dir="2700000" algn="tl">
                    <a:srgbClr val="000000">
                      <a:alpha val="43137"/>
                    </a:srgbClr>
                  </a:outerShdw>
                </a:effectLst>
                <a:latin typeface="Arial" pitchFamily="34" charset="0"/>
                <a:cs typeface="Arial" pitchFamily="34" charset="0"/>
              </a:rPr>
              <a:t>Resource Criticality Index</a:t>
            </a:r>
            <a:r>
              <a:rPr lang="en-US" sz="1800" b="1" dirty="0">
                <a:effectLst>
                  <a:outerShdw blurRad="38100" dist="38100" dir="2700000" algn="tl">
                    <a:srgbClr val="000000">
                      <a:alpha val="43137"/>
                    </a:srgbClr>
                  </a:outerShdw>
                </a:effectLst>
                <a:latin typeface="Arial" pitchFamily="34" charset="0"/>
                <a:cs typeface="Arial" pitchFamily="34" charset="0"/>
              </a:rPr>
              <a:t> </a:t>
            </a:r>
          </a:p>
          <a:p>
            <a:pPr marL="358775" algn="just">
              <a:defRPr/>
            </a:pPr>
            <a:r>
              <a:rPr lang="en-US" sz="1800" b="1" dirty="0">
                <a:solidFill>
                  <a:schemeClr val="tx1"/>
                </a:solidFill>
                <a:effectLst>
                  <a:outerShdw blurRad="38100" dist="38100" dir="2700000" algn="tl">
                    <a:srgbClr val="000000">
                      <a:alpha val="43137"/>
                    </a:srgbClr>
                  </a:outerShdw>
                </a:effectLst>
                <a:latin typeface="Arial" pitchFamily="34" charset="0"/>
                <a:cs typeface="Arial" pitchFamily="34" charset="0"/>
              </a:rPr>
              <a:t>Criticality index= avg. daily units </a:t>
            </a:r>
            <a:r>
              <a:rPr lang="en-US" sz="1800" b="1" dirty="0" err="1">
                <a:solidFill>
                  <a:schemeClr val="tx1"/>
                </a:solidFill>
                <a:effectLst>
                  <a:outerShdw blurRad="38100" dist="38100" dir="2700000" algn="tl">
                    <a:srgbClr val="000000">
                      <a:alpha val="43137"/>
                    </a:srgbClr>
                  </a:outerShdw>
                </a:effectLst>
                <a:latin typeface="Arial" pitchFamily="34" charset="0"/>
                <a:cs typeface="Arial" pitchFamily="34" charset="0"/>
              </a:rPr>
              <a:t>req’d</a:t>
            </a:r>
            <a:r>
              <a:rPr lang="en-US" sz="1800" b="1" dirty="0">
                <a:solidFill>
                  <a:schemeClr val="tx1"/>
                </a:solidFill>
                <a:effectLst>
                  <a:outerShdw blurRad="38100" dist="38100" dir="2700000" algn="tl">
                    <a:srgbClr val="000000">
                      <a:alpha val="43137"/>
                    </a:srgbClr>
                  </a:outerShdw>
                </a:effectLst>
                <a:latin typeface="Arial" pitchFamily="34" charset="0"/>
                <a:cs typeface="Arial" pitchFamily="34" charset="0"/>
              </a:rPr>
              <a:t> / max. </a:t>
            </a:r>
            <a:r>
              <a:rPr lang="en-US" sz="1800" b="1" dirty="0" err="1">
                <a:solidFill>
                  <a:schemeClr val="tx1"/>
                </a:solidFill>
                <a:effectLst>
                  <a:outerShdw blurRad="38100" dist="38100" dir="2700000" algn="tl">
                    <a:srgbClr val="000000">
                      <a:alpha val="43137"/>
                    </a:srgbClr>
                  </a:outerShdw>
                </a:effectLst>
                <a:latin typeface="Arial" pitchFamily="34" charset="0"/>
                <a:cs typeface="Arial" pitchFamily="34" charset="0"/>
              </a:rPr>
              <a:t>am’t</a:t>
            </a:r>
            <a:r>
              <a:rPr lang="en-US" sz="1800" b="1" dirty="0">
                <a:solidFill>
                  <a:schemeClr val="tx1"/>
                </a:solidFill>
                <a:effectLst>
                  <a:outerShdw blurRad="38100" dist="38100" dir="2700000" algn="tl">
                    <a:srgbClr val="000000">
                      <a:alpha val="43137"/>
                    </a:srgbClr>
                  </a:outerShdw>
                </a:effectLst>
                <a:latin typeface="Arial" pitchFamily="34" charset="0"/>
                <a:cs typeface="Arial" pitchFamily="34" charset="0"/>
              </a:rPr>
              <a:t> avail. Daily</a:t>
            </a:r>
          </a:p>
          <a:p>
            <a:pPr marL="358775" algn="just">
              <a:defRPr/>
            </a:pPr>
            <a:r>
              <a:rPr lang="en-US" sz="1800" dirty="0">
                <a:latin typeface="Arial" pitchFamily="34" charset="0"/>
                <a:cs typeface="Arial" pitchFamily="34" charset="0"/>
                <a:sym typeface="Symbol"/>
              </a:rPr>
              <a:t></a:t>
            </a:r>
            <a:r>
              <a:rPr lang="en-US" sz="1800" dirty="0">
                <a:latin typeface="Arial" pitchFamily="34" charset="0"/>
                <a:cs typeface="Arial" pitchFamily="34" charset="0"/>
              </a:rPr>
              <a:t> Criticality index = 6.2/7.0 = 0.88 &lt; 1 </a:t>
            </a:r>
            <a:r>
              <a:rPr lang="en-US" sz="1800" dirty="0">
                <a:latin typeface="Arial" pitchFamily="34" charset="0"/>
                <a:cs typeface="Arial" pitchFamily="34" charset="0"/>
                <a:sym typeface="Symbol"/>
              </a:rPr>
              <a:t></a:t>
            </a:r>
            <a:r>
              <a:rPr lang="en-US" sz="1800" dirty="0">
                <a:latin typeface="Arial" pitchFamily="34" charset="0"/>
                <a:cs typeface="Arial" pitchFamily="34" charset="0"/>
              </a:rPr>
              <a:t> project on time</a:t>
            </a:r>
          </a:p>
          <a:p>
            <a:pPr marL="358775" algn="just">
              <a:defRPr/>
            </a:pPr>
            <a:r>
              <a:rPr lang="en-US" sz="1800" dirty="0">
                <a:latin typeface="Arial" pitchFamily="34" charset="0"/>
                <a:cs typeface="Arial" pitchFamily="34" charset="0"/>
              </a:rPr>
              <a:t>Suppose the analyzed resource is available at a maximum level of 6 units/day.</a:t>
            </a:r>
          </a:p>
          <a:p>
            <a:pPr marL="358775" algn="just">
              <a:defRPr/>
            </a:pPr>
            <a:r>
              <a:rPr lang="en-US" sz="1800" dirty="0">
                <a:latin typeface="Arial" pitchFamily="34" charset="0"/>
                <a:cs typeface="Arial" pitchFamily="34" charset="0"/>
                <a:sym typeface="Symbol"/>
              </a:rPr>
              <a:t></a:t>
            </a:r>
            <a:r>
              <a:rPr lang="en-US" sz="1800" dirty="0">
                <a:latin typeface="Arial" pitchFamily="34" charset="0"/>
                <a:cs typeface="Arial" pitchFamily="34" charset="0"/>
              </a:rPr>
              <a:t> Criticality index = 6.2/6.0 = 1.03 &gt; 1 </a:t>
            </a:r>
            <a:r>
              <a:rPr lang="en-US" sz="1800" dirty="0">
                <a:latin typeface="Arial" pitchFamily="34" charset="0"/>
                <a:cs typeface="Arial" pitchFamily="34" charset="0"/>
                <a:sym typeface="Symbol"/>
              </a:rPr>
              <a:t></a:t>
            </a:r>
            <a:r>
              <a:rPr lang="en-US" sz="1800" dirty="0">
                <a:latin typeface="Arial" pitchFamily="34" charset="0"/>
                <a:cs typeface="Arial" pitchFamily="34" charset="0"/>
              </a:rPr>
              <a:t> project will delay</a:t>
            </a:r>
          </a:p>
          <a:p>
            <a:pPr marL="358775" algn="just">
              <a:defRPr/>
            </a:pPr>
            <a:r>
              <a:rPr lang="en-US" sz="1800" dirty="0">
                <a:latin typeface="Arial" pitchFamily="34" charset="0"/>
                <a:cs typeface="Arial" pitchFamily="34" charset="0"/>
              </a:rPr>
              <a:t>In 18 days a total of only 108 units are will be expended (&lt; 111 units), leaving some work unfinished and thus requiring an extension of the project beyond 18 days.</a:t>
            </a:r>
          </a:p>
        </p:txBody>
      </p:sp>
      <p:sp>
        <p:nvSpPr>
          <p:cNvPr id="20491"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89BFD155-5473-4D28-8B5D-387235B3F042}" type="datetime8">
              <a:rPr lang="en-US"/>
              <a:pPr/>
              <a:t>3/9/2021 1:37 AM</a:t>
            </a:fld>
            <a:endParaRPr lang="en-US"/>
          </a:p>
        </p:txBody>
      </p:sp>
      <p:sp>
        <p:nvSpPr>
          <p:cNvPr id="21507"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3B54608C-8AEF-4F0C-B0C3-67B26AA1ABCB}" type="slidenum">
              <a:rPr lang="ar-SA">
                <a:ea typeface="Majalla UI"/>
              </a:rPr>
              <a:pPr/>
              <a:t>16</a:t>
            </a:fld>
            <a:endParaRPr lang="en-US"/>
          </a:p>
        </p:txBody>
      </p:sp>
      <p:sp>
        <p:nvSpPr>
          <p:cNvPr id="534530" name="Rectangle 2"/>
          <p:cNvSpPr>
            <a:spLocks noChangeArrowheads="1"/>
          </p:cNvSpPr>
          <p:nvPr/>
        </p:nvSpPr>
        <p:spPr bwMode="auto">
          <a:xfrm>
            <a:off x="685800" y="323850"/>
            <a:ext cx="62484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800" b="1" dirty="0">
                <a:solidFill>
                  <a:srgbClr val="990000"/>
                </a:solidFill>
                <a:effectLst>
                  <a:outerShdw blurRad="38100" dist="38100" dir="2700000" algn="tl">
                    <a:srgbClr val="C0C0C0"/>
                  </a:outerShdw>
                </a:effectLst>
                <a:latin typeface="Arial" charset="0"/>
              </a:rPr>
              <a:t>Resource Constraint “Criticality”</a:t>
            </a:r>
          </a:p>
        </p:txBody>
      </p:sp>
      <p:sp>
        <p:nvSpPr>
          <p:cNvPr id="21511"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56" name="TextBox 155"/>
          <p:cNvSpPr txBox="1"/>
          <p:nvPr/>
        </p:nvSpPr>
        <p:spPr>
          <a:xfrm>
            <a:off x="838200" y="1143000"/>
            <a:ext cx="7848600" cy="4154984"/>
          </a:xfrm>
          <a:prstGeom prst="rect">
            <a:avLst/>
          </a:prstGeom>
          <a:scene3d>
            <a:camera prst="orthographicFront"/>
            <a:lightRig rig="threePt" dir="t"/>
          </a:scene3d>
          <a:sp3d>
            <a:bevelT w="165100" prst="coolSlant"/>
          </a:sp3d>
        </p:spPr>
        <p:style>
          <a:lnRef idx="2">
            <a:schemeClr val="accent2"/>
          </a:lnRef>
          <a:fillRef idx="1">
            <a:schemeClr val="lt1"/>
          </a:fillRef>
          <a:effectRef idx="0">
            <a:schemeClr val="accent2"/>
          </a:effectRef>
          <a:fontRef idx="minor">
            <a:schemeClr val="dk1"/>
          </a:fontRef>
        </p:style>
        <p:txBody>
          <a:bodyPr>
            <a:spAutoFit/>
          </a:bodyPr>
          <a:lstStyle/>
          <a:p>
            <a:pPr marL="358775" indent="-358775" algn="just">
              <a:buClr>
                <a:srgbClr val="FF0000"/>
              </a:buClr>
              <a:buFont typeface="+mj-lt"/>
              <a:buAutoNum type="arabicPeriod" startAt="2"/>
              <a:defRPr/>
            </a:pPr>
            <a:r>
              <a:rPr lang="en-US" sz="2400" b="1" dirty="0">
                <a:solidFill>
                  <a:srgbClr val="FF0000"/>
                </a:solidFill>
                <a:effectLst>
                  <a:outerShdw blurRad="38100" dist="38100" dir="2700000" algn="tl">
                    <a:srgbClr val="000000">
                      <a:alpha val="43137"/>
                    </a:srgbClr>
                  </a:outerShdw>
                </a:effectLst>
                <a:latin typeface="Arial" pitchFamily="34" charset="0"/>
                <a:cs typeface="Arial" pitchFamily="34" charset="0"/>
              </a:rPr>
              <a:t> Resource Criticality Index</a:t>
            </a:r>
            <a:r>
              <a:rPr lang="en-US" sz="2400" b="1" dirty="0">
                <a:effectLst>
                  <a:outerShdw blurRad="38100" dist="38100" dir="2700000" algn="tl">
                    <a:srgbClr val="000000">
                      <a:alpha val="43137"/>
                    </a:srgbClr>
                  </a:outerShdw>
                </a:effectLst>
                <a:latin typeface="Arial" pitchFamily="34" charset="0"/>
                <a:cs typeface="Arial" pitchFamily="34" charset="0"/>
              </a:rPr>
              <a:t> </a:t>
            </a:r>
          </a:p>
          <a:p>
            <a:pPr marL="358775" indent="-358775" algn="just">
              <a:buClr>
                <a:srgbClr val="FF0000"/>
              </a:buClr>
              <a:defRPr/>
            </a:pPr>
            <a:endParaRPr lang="en-US" sz="2400" b="1" dirty="0">
              <a:effectLst>
                <a:outerShdw blurRad="38100" dist="38100" dir="2700000" algn="tl">
                  <a:srgbClr val="000000">
                    <a:alpha val="43137"/>
                  </a:srgbClr>
                </a:outerShdw>
              </a:effectLst>
              <a:latin typeface="Arial" pitchFamily="34" charset="0"/>
              <a:cs typeface="Arial" pitchFamily="34" charset="0"/>
            </a:endParaRPr>
          </a:p>
          <a:p>
            <a:pPr marL="631825" indent="-457200" algn="just">
              <a:buClr>
                <a:srgbClr val="FF0000"/>
              </a:buClr>
              <a:buFont typeface="Wingdings" pitchFamily="2" charset="2"/>
              <a:buChar char="q"/>
              <a:defRPr/>
            </a:pPr>
            <a:r>
              <a:rPr lang="en-US" sz="2400" dirty="0">
                <a:latin typeface="Arial" pitchFamily="34" charset="0"/>
                <a:cs typeface="Arial" pitchFamily="34" charset="0"/>
              </a:rPr>
              <a:t>Values of resource criticality index significantly </a:t>
            </a:r>
            <a:r>
              <a:rPr lang="en-US" sz="2400" b="1" dirty="0">
                <a:effectLst>
                  <a:outerShdw blurRad="38100" dist="38100" dir="2700000" algn="tl">
                    <a:srgbClr val="000000">
                      <a:alpha val="43137"/>
                    </a:srgbClr>
                  </a:outerShdw>
                </a:effectLst>
                <a:latin typeface="Arial" pitchFamily="34" charset="0"/>
                <a:cs typeface="Arial" pitchFamily="34" charset="0"/>
              </a:rPr>
              <a:t>below</a:t>
            </a:r>
            <a:r>
              <a:rPr lang="en-US" sz="2400" dirty="0">
                <a:latin typeface="Arial" pitchFamily="34" charset="0"/>
                <a:cs typeface="Arial" pitchFamily="34" charset="0"/>
              </a:rPr>
              <a:t> 1.0 typically are associated with </a:t>
            </a:r>
            <a:r>
              <a:rPr lang="en-US" sz="2400" b="1" dirty="0">
                <a:effectLst>
                  <a:outerShdw blurRad="38100" dist="38100" dir="2700000" algn="tl">
                    <a:srgbClr val="000000">
                      <a:alpha val="43137"/>
                    </a:srgbClr>
                  </a:outerShdw>
                </a:effectLst>
                <a:latin typeface="Arial" pitchFamily="34" charset="0"/>
                <a:cs typeface="Arial" pitchFamily="34" charset="0"/>
              </a:rPr>
              <a:t>non-constraining</a:t>
            </a:r>
            <a:r>
              <a:rPr lang="en-US" sz="2400" dirty="0">
                <a:latin typeface="Arial" pitchFamily="34" charset="0"/>
                <a:cs typeface="Arial" pitchFamily="34" charset="0"/>
              </a:rPr>
              <a:t> resources, while values around and above 1.0 indicate that project delays beyond the original critical path duration will be encountered.</a:t>
            </a:r>
          </a:p>
          <a:p>
            <a:pPr marL="631825" indent="-457200" algn="just">
              <a:buClr>
                <a:srgbClr val="FF0000"/>
              </a:buClr>
              <a:buFont typeface="Wingdings" pitchFamily="2" charset="2"/>
              <a:buChar char="q"/>
              <a:defRPr/>
            </a:pPr>
            <a:endParaRPr lang="en-US" sz="2400" dirty="0">
              <a:latin typeface="Arial" pitchFamily="34" charset="0"/>
              <a:cs typeface="Arial" pitchFamily="34" charset="0"/>
            </a:endParaRPr>
          </a:p>
          <a:p>
            <a:pPr marL="631825" indent="-457200" algn="just">
              <a:buClr>
                <a:srgbClr val="FF0000"/>
              </a:buClr>
              <a:buFont typeface="Wingdings" pitchFamily="2" charset="2"/>
              <a:buChar char="q"/>
              <a:defRPr/>
            </a:pPr>
            <a:r>
              <a:rPr lang="en-US" sz="2400" b="1" dirty="0">
                <a:effectLst>
                  <a:outerShdw blurRad="38100" dist="38100" dir="2700000" algn="tl">
                    <a:srgbClr val="000000">
                      <a:alpha val="43137"/>
                    </a:srgbClr>
                  </a:outerShdw>
                </a:effectLst>
                <a:latin typeface="Arial" pitchFamily="34" charset="0"/>
                <a:cs typeface="Arial" pitchFamily="34" charset="0"/>
              </a:rPr>
              <a:t>Higher values</a:t>
            </a:r>
            <a:r>
              <a:rPr lang="en-US" sz="2400" dirty="0">
                <a:latin typeface="Arial" pitchFamily="34" charset="0"/>
                <a:cs typeface="Arial" pitchFamily="34" charset="0"/>
              </a:rPr>
              <a:t> of resource criticality index are associated with the most critical (i.e., most tightly </a:t>
            </a:r>
            <a:r>
              <a:rPr lang="en-US" sz="2400" b="1" dirty="0">
                <a:effectLst>
                  <a:outerShdw blurRad="38100" dist="38100" dir="2700000" algn="tl">
                    <a:srgbClr val="000000">
                      <a:alpha val="43137"/>
                    </a:srgbClr>
                  </a:outerShdw>
                </a:effectLst>
                <a:latin typeface="Arial" pitchFamily="34" charset="0"/>
                <a:cs typeface="Arial" pitchFamily="34" charset="0"/>
              </a:rPr>
              <a:t>constrained</a:t>
            </a:r>
            <a:r>
              <a:rPr lang="en-US" sz="2400" dirty="0">
                <a:latin typeface="Arial" pitchFamily="34" charset="0"/>
                <a:cs typeface="Arial" pitchFamily="34" charset="0"/>
              </a:rPr>
              <a:t>) resources.</a:t>
            </a:r>
          </a:p>
        </p:txBody>
      </p:sp>
      <p:sp>
        <p:nvSpPr>
          <p:cNvPr id="21515"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5FDCED3F-4DFF-46A5-86E1-8E6FF1346031}" type="datetime8">
              <a:rPr lang="en-US"/>
              <a:pPr/>
              <a:t>3/9/2021 1:37 AM</a:t>
            </a:fld>
            <a:endParaRPr lang="en-US"/>
          </a:p>
        </p:txBody>
      </p:sp>
      <p:sp>
        <p:nvSpPr>
          <p:cNvPr id="22531"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8272DDCF-7E63-4948-A6B3-34EA193282E2}" type="slidenum">
              <a:rPr lang="ar-SA">
                <a:ea typeface="Majalla UI"/>
              </a:rPr>
              <a:pPr/>
              <a:t>17</a:t>
            </a:fld>
            <a:endParaRPr lang="en-US"/>
          </a:p>
        </p:txBody>
      </p:sp>
      <p:sp>
        <p:nvSpPr>
          <p:cNvPr id="534530" name="Rectangle 2"/>
          <p:cNvSpPr>
            <a:spLocks noChangeArrowheads="1"/>
          </p:cNvSpPr>
          <p:nvPr/>
        </p:nvSpPr>
        <p:spPr bwMode="auto">
          <a:xfrm>
            <a:off x="685800" y="323850"/>
            <a:ext cx="62484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800" b="1" dirty="0">
                <a:solidFill>
                  <a:srgbClr val="990000"/>
                </a:solidFill>
                <a:effectLst>
                  <a:outerShdw blurRad="38100" dist="38100" dir="2700000" algn="tl">
                    <a:srgbClr val="C0C0C0"/>
                  </a:outerShdw>
                </a:effectLst>
                <a:latin typeface="Arial" charset="0"/>
              </a:rPr>
              <a:t>Resource Leveling and Allocation</a:t>
            </a:r>
          </a:p>
        </p:txBody>
      </p:sp>
      <p:sp>
        <p:nvSpPr>
          <p:cNvPr id="22535"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22536"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9" name="Diagram 8"/>
          <p:cNvGraphicFramePr/>
          <p:nvPr/>
        </p:nvGraphicFramePr>
        <p:xfrm>
          <a:off x="914400" y="12192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4024B331-F0EA-4881-A5AB-5A02D9887252}" type="datetime8">
              <a:rPr lang="en-US"/>
              <a:pPr/>
              <a:t>3/9/2021 1:37 AM</a:t>
            </a:fld>
            <a:endParaRPr lang="en-US"/>
          </a:p>
        </p:txBody>
      </p:sp>
      <p:sp>
        <p:nvSpPr>
          <p:cNvPr id="23555"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E7F6F7A5-9BD7-4A00-9527-34B82B1392BA}" type="slidenum">
              <a:rPr lang="ar-SA">
                <a:ea typeface="Majalla UI"/>
              </a:rPr>
              <a:pPr/>
              <a:t>18</a:t>
            </a:fld>
            <a:endParaRPr lang="en-US"/>
          </a:p>
        </p:txBody>
      </p:sp>
      <p:sp>
        <p:nvSpPr>
          <p:cNvPr id="534530" name="Rectangle 2"/>
          <p:cNvSpPr>
            <a:spLocks noChangeArrowheads="1"/>
          </p:cNvSpPr>
          <p:nvPr/>
        </p:nvSpPr>
        <p:spPr bwMode="auto">
          <a:xfrm>
            <a:off x="685800" y="323850"/>
            <a:ext cx="66294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Resource Leveling (Smoothing)</a:t>
            </a:r>
          </a:p>
        </p:txBody>
      </p:sp>
      <p:sp>
        <p:nvSpPr>
          <p:cNvPr id="23559"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56" name="TextBox 155"/>
          <p:cNvSpPr txBox="1"/>
          <p:nvPr/>
        </p:nvSpPr>
        <p:spPr>
          <a:xfrm>
            <a:off x="838200" y="1066800"/>
            <a:ext cx="7848600" cy="4924425"/>
          </a:xfrm>
          <a:prstGeom prst="rect">
            <a:avLst/>
          </a:prstGeom>
          <a:scene3d>
            <a:camera prst="orthographicFront"/>
            <a:lightRig rig="threePt" dir="t"/>
          </a:scene3d>
          <a:sp3d>
            <a:bevelT w="165100" prst="coolSlant"/>
          </a:sp3d>
        </p:spPr>
        <p:style>
          <a:lnRef idx="2">
            <a:schemeClr val="accent2"/>
          </a:lnRef>
          <a:fillRef idx="1">
            <a:schemeClr val="lt1"/>
          </a:fillRef>
          <a:effectRef idx="0">
            <a:schemeClr val="accent2"/>
          </a:effectRef>
          <a:fontRef idx="minor">
            <a:schemeClr val="dk1"/>
          </a:fontRef>
        </p:style>
        <p:txBody>
          <a:bodyPr>
            <a:spAutoFit/>
          </a:bodyPr>
          <a:lstStyle/>
          <a:p>
            <a:pPr algn="just">
              <a:buClr>
                <a:srgbClr val="FF0000"/>
              </a:buClr>
              <a:defRPr/>
            </a:pPr>
            <a:r>
              <a:rPr lang="en-US" sz="2400" b="1" dirty="0">
                <a:solidFill>
                  <a:srgbClr val="FF0000"/>
                </a:solidFill>
                <a:effectLst>
                  <a:outerShdw blurRad="38100" dist="38100" dir="2700000" algn="tl">
                    <a:srgbClr val="000000">
                      <a:alpha val="43137"/>
                    </a:srgbClr>
                  </a:outerShdw>
                </a:effectLst>
                <a:latin typeface="Arial" pitchFamily="34" charset="0"/>
                <a:cs typeface="Arial" pitchFamily="34" charset="0"/>
              </a:rPr>
              <a:t> Main Aspects</a:t>
            </a:r>
            <a:r>
              <a:rPr lang="en-US" sz="2400" b="1" dirty="0">
                <a:effectLst>
                  <a:outerShdw blurRad="38100" dist="38100" dir="2700000" algn="tl">
                    <a:srgbClr val="000000">
                      <a:alpha val="43137"/>
                    </a:srgbClr>
                  </a:outerShdw>
                </a:effectLst>
                <a:latin typeface="Arial" pitchFamily="34" charset="0"/>
                <a:cs typeface="Arial" pitchFamily="34" charset="0"/>
              </a:rPr>
              <a:t> </a:t>
            </a:r>
          </a:p>
          <a:p>
            <a:pPr algn="just">
              <a:buClr>
                <a:srgbClr val="FF0000"/>
              </a:buClr>
              <a:defRPr/>
            </a:pPr>
            <a:endParaRPr lang="en-US" sz="1000" b="1" dirty="0">
              <a:effectLst>
                <a:outerShdw blurRad="38100" dist="38100" dir="2700000" algn="tl">
                  <a:srgbClr val="000000">
                    <a:alpha val="43137"/>
                  </a:srgbClr>
                </a:outerShdw>
              </a:effectLst>
              <a:latin typeface="Arial" pitchFamily="34" charset="0"/>
              <a:cs typeface="Arial" pitchFamily="34" charset="0"/>
            </a:endParaRPr>
          </a:p>
          <a:p>
            <a:pPr marL="358775" indent="-358775" algn="just">
              <a:buClr>
                <a:srgbClr val="FF0000"/>
              </a:buClr>
              <a:buFont typeface="Wingdings" pitchFamily="2" charset="2"/>
              <a:buChar char="q"/>
              <a:defRPr/>
            </a:pPr>
            <a:r>
              <a:rPr lang="en-US" sz="2400" dirty="0"/>
              <a:t>Sufficient total resources are available</a:t>
            </a:r>
          </a:p>
          <a:p>
            <a:pPr marL="358775" indent="-358775" algn="just">
              <a:buClr>
                <a:srgbClr val="FF0000"/>
              </a:buClr>
              <a:buFont typeface="Wingdings" pitchFamily="2" charset="2"/>
              <a:buChar char="q"/>
              <a:defRPr/>
            </a:pPr>
            <a:endParaRPr lang="en-US" sz="1000" dirty="0"/>
          </a:p>
          <a:p>
            <a:pPr marL="358775" indent="-358775" algn="just">
              <a:buClr>
                <a:srgbClr val="FF0000"/>
              </a:buClr>
              <a:buFont typeface="Wingdings" pitchFamily="2" charset="2"/>
              <a:buChar char="q"/>
              <a:defRPr/>
            </a:pPr>
            <a:r>
              <a:rPr lang="en-US" sz="2400" dirty="0"/>
              <a:t>Project must be completed by a specified due date</a:t>
            </a:r>
          </a:p>
          <a:p>
            <a:pPr marL="358775" indent="-358775" algn="just">
              <a:buClr>
                <a:srgbClr val="FF0000"/>
              </a:buClr>
              <a:buFont typeface="Wingdings" pitchFamily="2" charset="2"/>
              <a:buChar char="q"/>
              <a:defRPr/>
            </a:pPr>
            <a:endParaRPr lang="en-US" sz="1000" dirty="0"/>
          </a:p>
          <a:p>
            <a:pPr marL="358775" indent="-358775" algn="just">
              <a:buClr>
                <a:srgbClr val="FF0000"/>
              </a:buClr>
              <a:buFont typeface="Wingdings" pitchFamily="2" charset="2"/>
              <a:buChar char="q"/>
              <a:defRPr/>
            </a:pPr>
            <a:r>
              <a:rPr lang="en-US" sz="2400" dirty="0"/>
              <a:t>It is desirable or necessary to reduce the amount of variability (peak and valley) in the pattern of resource usage over the project duration. </a:t>
            </a:r>
          </a:p>
          <a:p>
            <a:pPr marL="358775" indent="-358775" algn="just">
              <a:buClr>
                <a:srgbClr val="FF0000"/>
              </a:buClr>
              <a:buFont typeface="Wingdings" pitchFamily="2" charset="2"/>
              <a:buChar char="q"/>
              <a:defRPr/>
            </a:pPr>
            <a:endParaRPr lang="en-US" sz="1000" dirty="0"/>
          </a:p>
          <a:p>
            <a:pPr marL="358775" indent="-358775" algn="just">
              <a:buClr>
                <a:srgbClr val="FF0000"/>
              </a:buClr>
              <a:buFont typeface="Wingdings" pitchFamily="2" charset="2"/>
              <a:buChar char="q"/>
              <a:defRPr/>
            </a:pPr>
            <a:r>
              <a:rPr lang="en-US" sz="2400" dirty="0"/>
              <a:t>The objective is to </a:t>
            </a:r>
            <a:r>
              <a:rPr lang="en-US" sz="2400" b="1" dirty="0">
                <a:effectLst>
                  <a:outerShdw blurRad="38100" dist="38100" dir="2700000" algn="tl">
                    <a:srgbClr val="000000">
                      <a:alpha val="43137"/>
                    </a:srgbClr>
                  </a:outerShdw>
                </a:effectLst>
              </a:rPr>
              <a:t>level</a:t>
            </a:r>
            <a:r>
              <a:rPr lang="en-US" sz="2400" dirty="0"/>
              <a:t>, as much as possible, the demand for each specific resource during the life of the project.</a:t>
            </a:r>
          </a:p>
          <a:p>
            <a:pPr marL="358775" indent="-358775" algn="just">
              <a:buClr>
                <a:srgbClr val="FF0000"/>
              </a:buClr>
              <a:buFont typeface="Wingdings" pitchFamily="2" charset="2"/>
              <a:buChar char="q"/>
              <a:defRPr/>
            </a:pPr>
            <a:endParaRPr lang="en-US" sz="1000" dirty="0"/>
          </a:p>
          <a:p>
            <a:pPr marL="358775" indent="-358775" algn="just">
              <a:buClr>
                <a:srgbClr val="FF0000"/>
              </a:buClr>
              <a:buFont typeface="Wingdings" pitchFamily="2" charset="2"/>
              <a:buChar char="q"/>
              <a:defRPr/>
            </a:pPr>
            <a:r>
              <a:rPr lang="en-US" sz="2400" b="1" dirty="0">
                <a:effectLst>
                  <a:outerShdw blurRad="38100" dist="38100" dir="2700000" algn="tl">
                    <a:srgbClr val="000000">
                      <a:alpha val="43137"/>
                    </a:srgbClr>
                  </a:outerShdw>
                </a:effectLst>
              </a:rPr>
              <a:t>Project duration is not allowed to increase</a:t>
            </a:r>
            <a:r>
              <a:rPr lang="en-US" sz="2400" dirty="0"/>
              <a:t> in this case.</a:t>
            </a:r>
          </a:p>
        </p:txBody>
      </p:sp>
      <p:sp>
        <p:nvSpPr>
          <p:cNvPr id="23563"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488742C5-5015-454C-87BE-CF091E3F29CF}" type="datetime8">
              <a:rPr lang="en-US"/>
              <a:pPr/>
              <a:t>3/9/2021 1:37 AM</a:t>
            </a:fld>
            <a:endParaRPr lang="en-US"/>
          </a:p>
        </p:txBody>
      </p:sp>
      <p:sp>
        <p:nvSpPr>
          <p:cNvPr id="24579"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24238033-82B0-45C8-9F01-56C5E2A8D31D}" type="slidenum">
              <a:rPr lang="ar-SA">
                <a:ea typeface="Majalla UI"/>
              </a:rPr>
              <a:pPr/>
              <a:t>19</a:t>
            </a:fld>
            <a:endParaRPr lang="en-US"/>
          </a:p>
        </p:txBody>
      </p:sp>
      <p:sp>
        <p:nvSpPr>
          <p:cNvPr id="534530" name="Rectangle 2"/>
          <p:cNvSpPr>
            <a:spLocks noChangeArrowheads="1"/>
          </p:cNvSpPr>
          <p:nvPr/>
        </p:nvSpPr>
        <p:spPr bwMode="auto">
          <a:xfrm>
            <a:off x="685800" y="323850"/>
            <a:ext cx="62484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800" b="1" dirty="0">
                <a:solidFill>
                  <a:srgbClr val="990000"/>
                </a:solidFill>
                <a:effectLst>
                  <a:outerShdw blurRad="38100" dist="38100" dir="2700000" algn="tl">
                    <a:srgbClr val="C0C0C0"/>
                  </a:outerShdw>
                </a:effectLst>
                <a:latin typeface="Arial" charset="0"/>
              </a:rPr>
              <a:t>Fixed Resource Limits Scheduling</a:t>
            </a:r>
          </a:p>
        </p:txBody>
      </p:sp>
      <p:sp>
        <p:nvSpPr>
          <p:cNvPr id="24583"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56" name="TextBox 155"/>
          <p:cNvSpPr txBox="1"/>
          <p:nvPr/>
        </p:nvSpPr>
        <p:spPr>
          <a:xfrm>
            <a:off x="838200" y="1066800"/>
            <a:ext cx="7848600" cy="4955203"/>
          </a:xfrm>
          <a:prstGeom prst="rect">
            <a:avLst/>
          </a:prstGeom>
          <a:scene3d>
            <a:camera prst="orthographicFront"/>
            <a:lightRig rig="threePt" dir="t"/>
          </a:scene3d>
          <a:sp3d>
            <a:bevelT w="165100" prst="coolSlant"/>
          </a:sp3d>
        </p:spPr>
        <p:style>
          <a:lnRef idx="2">
            <a:schemeClr val="accent2"/>
          </a:lnRef>
          <a:fillRef idx="1">
            <a:schemeClr val="lt1"/>
          </a:fillRef>
          <a:effectRef idx="0">
            <a:schemeClr val="accent2"/>
          </a:effectRef>
          <a:fontRef idx="minor">
            <a:schemeClr val="dk1"/>
          </a:fontRef>
        </p:style>
        <p:txBody>
          <a:bodyPr>
            <a:spAutoFit/>
          </a:bodyPr>
          <a:lstStyle/>
          <a:p>
            <a:pPr marL="358775" indent="-358775" algn="just">
              <a:buClr>
                <a:srgbClr val="FF0000"/>
              </a:buClr>
              <a:defRPr/>
            </a:pPr>
            <a:r>
              <a:rPr lang="en-US" sz="2300" b="1" dirty="0">
                <a:solidFill>
                  <a:srgbClr val="FF0000"/>
                </a:solidFill>
                <a:effectLst>
                  <a:outerShdw blurRad="38100" dist="38100" dir="2700000" algn="tl">
                    <a:srgbClr val="000000">
                      <a:alpha val="43137"/>
                    </a:srgbClr>
                  </a:outerShdw>
                </a:effectLst>
                <a:latin typeface="Arial" pitchFamily="34" charset="0"/>
                <a:cs typeface="Arial" pitchFamily="34" charset="0"/>
              </a:rPr>
              <a:t> Main Aspects</a:t>
            </a:r>
            <a:r>
              <a:rPr lang="en-US" sz="2300" b="1" dirty="0">
                <a:effectLst>
                  <a:outerShdw blurRad="38100" dist="38100" dir="2700000" algn="tl">
                    <a:srgbClr val="000000">
                      <a:alpha val="43137"/>
                    </a:srgbClr>
                  </a:outerShdw>
                </a:effectLst>
                <a:latin typeface="Arial" pitchFamily="34" charset="0"/>
                <a:cs typeface="Arial" pitchFamily="34" charset="0"/>
              </a:rPr>
              <a:t> </a:t>
            </a:r>
          </a:p>
          <a:p>
            <a:pPr marL="358775" indent="-358775" algn="just">
              <a:buClr>
                <a:srgbClr val="FF0000"/>
              </a:buClr>
              <a:defRPr/>
            </a:pPr>
            <a:endParaRPr lang="en-US" sz="800" b="1" dirty="0">
              <a:effectLst>
                <a:outerShdw blurRad="38100" dist="38100" dir="2700000" algn="tl">
                  <a:srgbClr val="000000">
                    <a:alpha val="43137"/>
                  </a:srgbClr>
                </a:outerShdw>
              </a:effectLst>
              <a:latin typeface="Arial" pitchFamily="34" charset="0"/>
              <a:cs typeface="Arial" pitchFamily="34" charset="0"/>
            </a:endParaRPr>
          </a:p>
          <a:p>
            <a:pPr marL="358775" indent="-358775" algn="just">
              <a:buClr>
                <a:srgbClr val="FF0000"/>
              </a:buClr>
              <a:buFont typeface="Wingdings" pitchFamily="2" charset="2"/>
              <a:buChar char="q"/>
              <a:defRPr/>
            </a:pPr>
            <a:r>
              <a:rPr lang="en-US" sz="2300" dirty="0"/>
              <a:t>Also often called </a:t>
            </a:r>
            <a:r>
              <a:rPr lang="en-US" sz="2300" b="1" dirty="0">
                <a:effectLst>
                  <a:outerShdw blurRad="38100" dist="38100" dir="2700000" algn="tl">
                    <a:srgbClr val="000000">
                      <a:alpha val="43137"/>
                    </a:srgbClr>
                  </a:outerShdw>
                </a:effectLst>
              </a:rPr>
              <a:t>constrained-resource scheduling</a:t>
            </a:r>
            <a:r>
              <a:rPr lang="en-US" sz="2300" dirty="0"/>
              <a:t>, or </a:t>
            </a:r>
            <a:r>
              <a:rPr lang="en-US" sz="2300" b="1" dirty="0">
                <a:effectLst>
                  <a:outerShdw blurRad="38100" dist="38100" dir="2700000" algn="tl">
                    <a:srgbClr val="000000">
                      <a:alpha val="43137"/>
                    </a:srgbClr>
                  </a:outerShdw>
                </a:effectLst>
              </a:rPr>
              <a:t>limited resource allocation</a:t>
            </a:r>
          </a:p>
          <a:p>
            <a:pPr marL="358775" indent="-358775" algn="just">
              <a:buClr>
                <a:srgbClr val="FF0000"/>
              </a:buClr>
              <a:buFont typeface="Wingdings" pitchFamily="2" charset="2"/>
              <a:buChar char="q"/>
              <a:defRPr/>
            </a:pPr>
            <a:endParaRPr lang="en-US" sz="800" dirty="0"/>
          </a:p>
          <a:p>
            <a:pPr marL="358775" indent="-358775" algn="just">
              <a:buClr>
                <a:srgbClr val="FF0000"/>
              </a:buClr>
              <a:buFont typeface="Wingdings" pitchFamily="2" charset="2"/>
              <a:buChar char="q"/>
              <a:defRPr/>
            </a:pPr>
            <a:r>
              <a:rPr lang="en-US" sz="2300" dirty="0"/>
              <a:t>Much more common</a:t>
            </a:r>
          </a:p>
          <a:p>
            <a:pPr marL="358775" indent="-358775" algn="just">
              <a:buClr>
                <a:srgbClr val="FF0000"/>
              </a:buClr>
              <a:buFont typeface="Wingdings" pitchFamily="2" charset="2"/>
              <a:buChar char="q"/>
              <a:defRPr/>
            </a:pPr>
            <a:endParaRPr lang="en-US" sz="800" dirty="0"/>
          </a:p>
          <a:p>
            <a:pPr marL="358775" indent="-358775" algn="just">
              <a:buClr>
                <a:srgbClr val="FF0000"/>
              </a:buClr>
              <a:buFont typeface="Wingdings" pitchFamily="2" charset="2"/>
              <a:buChar char="q"/>
              <a:defRPr/>
            </a:pPr>
            <a:r>
              <a:rPr lang="en-US" sz="2300" dirty="0"/>
              <a:t>There are definite limitations on the amount of resources available to carry out the project (or projects) under consideration.</a:t>
            </a:r>
          </a:p>
          <a:p>
            <a:pPr marL="358775" indent="-358775" algn="just">
              <a:buClr>
                <a:srgbClr val="FF0000"/>
              </a:buClr>
              <a:buFont typeface="Wingdings" pitchFamily="2" charset="2"/>
              <a:buChar char="q"/>
              <a:defRPr/>
            </a:pPr>
            <a:endParaRPr lang="en-US" sz="800" dirty="0"/>
          </a:p>
          <a:p>
            <a:pPr marL="358775" indent="-358775" algn="just">
              <a:buClr>
                <a:srgbClr val="FF0000"/>
              </a:buClr>
              <a:buFont typeface="Wingdings" pitchFamily="2" charset="2"/>
              <a:buChar char="q"/>
              <a:defRPr/>
            </a:pPr>
            <a:r>
              <a:rPr lang="en-US" sz="2300" dirty="0"/>
              <a:t>Project duration may increase beyond the initial duration determined by the usual “time only” CPM calculations. </a:t>
            </a:r>
          </a:p>
          <a:p>
            <a:pPr marL="358775" indent="-358775" algn="just">
              <a:buClr>
                <a:srgbClr val="FF0000"/>
              </a:buClr>
              <a:buFont typeface="Wingdings" pitchFamily="2" charset="2"/>
              <a:buChar char="q"/>
              <a:defRPr/>
            </a:pPr>
            <a:endParaRPr lang="en-US" sz="800" dirty="0"/>
          </a:p>
          <a:p>
            <a:pPr marL="358775" indent="-358775" algn="just">
              <a:buClr>
                <a:srgbClr val="FF0000"/>
              </a:buClr>
              <a:buFont typeface="Wingdings" pitchFamily="2" charset="2"/>
              <a:buChar char="q"/>
              <a:defRPr/>
            </a:pPr>
            <a:r>
              <a:rPr lang="en-US" sz="2300" dirty="0"/>
              <a:t>The scheduling objective is equivalent to minimizing the duration of the project (or projects) being scheduled, subject to stated constraints on available resources. </a:t>
            </a:r>
          </a:p>
        </p:txBody>
      </p:sp>
      <p:sp>
        <p:nvSpPr>
          <p:cNvPr id="24587"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0407B283-E305-4CF2-A466-5B2D5C559BF0}" type="datetime8">
              <a:rPr lang="en-US"/>
              <a:pPr/>
              <a:t>3/9/2021 1:37 AM</a:t>
            </a:fld>
            <a:endParaRPr lang="en-US"/>
          </a:p>
        </p:txBody>
      </p:sp>
      <p:sp>
        <p:nvSpPr>
          <p:cNvPr id="8195"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98B00364-AAAE-47E9-AA9F-71D910417F6A}" type="slidenum">
              <a:rPr lang="ar-SA">
                <a:ea typeface="Majalla UI"/>
              </a:rPr>
              <a:pPr/>
              <a:t>2</a:t>
            </a:fld>
            <a:endParaRPr lang="en-US"/>
          </a:p>
        </p:txBody>
      </p:sp>
      <p:sp>
        <p:nvSpPr>
          <p:cNvPr id="534530" name="Rectangle 2"/>
          <p:cNvSpPr>
            <a:spLocks noChangeArrowheads="1"/>
          </p:cNvSpPr>
          <p:nvPr/>
        </p:nvSpPr>
        <p:spPr bwMode="auto">
          <a:xfrm>
            <a:off x="762000" y="323850"/>
            <a:ext cx="80010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Importance of Resource Management</a:t>
            </a:r>
          </a:p>
        </p:txBody>
      </p:sp>
      <p:sp>
        <p:nvSpPr>
          <p:cNvPr id="534535" name="Rectangle 7"/>
          <p:cNvSpPr>
            <a:spLocks noChangeArrowheads="1"/>
          </p:cNvSpPr>
          <p:nvPr/>
        </p:nvSpPr>
        <p:spPr bwMode="auto">
          <a:xfrm>
            <a:off x="914400" y="1143000"/>
            <a:ext cx="7848600" cy="4876800"/>
          </a:xfrm>
          <a:prstGeom prst="rect">
            <a:avLst/>
          </a:prstGeom>
          <a:solidFill>
            <a:schemeClr val="bg1"/>
          </a:solidFill>
          <a:ln w="9525">
            <a:solidFill>
              <a:schemeClr val="tx1"/>
            </a:solidFill>
            <a:miter lim="800000"/>
            <a:headEnd/>
            <a:tailEnd/>
          </a:ln>
          <a:effectLst>
            <a:outerShdw dist="107763" dir="18900000" algn="ctr" rotWithShape="0">
              <a:srgbClr val="808080">
                <a:alpha val="50000"/>
              </a:srgbClr>
            </a:outerShdw>
          </a:effectLst>
        </p:spPr>
        <p:txBody>
          <a:bodyPr lIns="0" tIns="0" rIns="0" bIns="0"/>
          <a:lstStyle/>
          <a:p>
            <a:pPr marL="358775" indent="-358775" algn="just">
              <a:buClr>
                <a:srgbClr val="FF0000"/>
              </a:buClr>
              <a:buFont typeface="Wingdings" pitchFamily="2" charset="2"/>
              <a:buChar char="q"/>
              <a:defRPr/>
            </a:pPr>
            <a:r>
              <a:rPr lang="en-US" sz="2000" dirty="0"/>
              <a:t>The completion of an engineering project at maximum efficiency of time and cost requires the careful scheduling and allocation of available resources.</a:t>
            </a:r>
          </a:p>
          <a:p>
            <a:pPr algn="just">
              <a:buClr>
                <a:srgbClr val="FF0000"/>
              </a:buClr>
              <a:buFont typeface="Wingdings" pitchFamily="2" charset="2"/>
              <a:buChar char="q"/>
              <a:defRPr/>
            </a:pPr>
            <a:endParaRPr lang="en-US" sz="2000" dirty="0"/>
          </a:p>
          <a:p>
            <a:pPr marL="358775" indent="-358775" algn="just">
              <a:buClr>
                <a:srgbClr val="FF0000"/>
              </a:buClr>
              <a:buFont typeface="Wingdings" pitchFamily="2" charset="2"/>
              <a:buChar char="q"/>
              <a:defRPr/>
            </a:pPr>
            <a:r>
              <a:rPr lang="en-US" sz="2000" dirty="0"/>
              <a:t>Manpower, equipment, materials, subcontractors, and information are important project resources that require close management attention.</a:t>
            </a:r>
          </a:p>
          <a:p>
            <a:pPr algn="just">
              <a:buClr>
                <a:srgbClr val="FF0000"/>
              </a:buClr>
              <a:buFont typeface="Wingdings" pitchFamily="2" charset="2"/>
              <a:buChar char="q"/>
              <a:defRPr/>
            </a:pPr>
            <a:endParaRPr lang="en-US" sz="2000" dirty="0"/>
          </a:p>
          <a:p>
            <a:pPr marL="358775" indent="-358775" algn="just">
              <a:buClr>
                <a:srgbClr val="FF0000"/>
              </a:buClr>
              <a:buFont typeface="Wingdings" pitchFamily="2" charset="2"/>
              <a:buChar char="q"/>
              <a:defRPr/>
            </a:pPr>
            <a:r>
              <a:rPr lang="en-US" sz="2000" dirty="0"/>
              <a:t>The supply and availability of these resources can seldom be taken for granted because of seasonal shortages, labor disputes, equipment breakdowns, delayed deliveries, and a host of associated uncertainties.</a:t>
            </a:r>
          </a:p>
          <a:p>
            <a:pPr algn="just">
              <a:buClr>
                <a:srgbClr val="FF0000"/>
              </a:buClr>
              <a:defRPr/>
            </a:pPr>
            <a:r>
              <a:rPr lang="en-US" sz="2000" dirty="0"/>
              <a:t> </a:t>
            </a:r>
          </a:p>
          <a:p>
            <a:pPr marL="358775" indent="-358775" algn="just">
              <a:buClr>
                <a:srgbClr val="FF0000"/>
              </a:buClr>
              <a:buFont typeface="Wingdings" pitchFamily="2" charset="2"/>
              <a:buChar char="q"/>
              <a:defRPr/>
            </a:pPr>
            <a:r>
              <a:rPr lang="en-US" sz="2000" dirty="0"/>
              <a:t>Money, another project resource that requires close management control during the construction process is discussed fully in separate lectures.</a:t>
            </a:r>
          </a:p>
          <a:p>
            <a:pPr algn="just">
              <a:defRPr/>
            </a:pPr>
            <a:r>
              <a:rPr lang="en-US" sz="2000" dirty="0"/>
              <a:t> </a:t>
            </a:r>
          </a:p>
          <a:p>
            <a:pPr algn="just">
              <a:defRPr/>
            </a:pPr>
            <a:r>
              <a:rPr lang="en-US" sz="2000" dirty="0"/>
              <a:t> </a:t>
            </a:r>
          </a:p>
          <a:p>
            <a:pPr marL="107950" indent="-42863" algn="just">
              <a:lnSpc>
                <a:spcPct val="125000"/>
              </a:lnSpc>
              <a:spcBef>
                <a:spcPct val="25000"/>
              </a:spcBef>
              <a:buClr>
                <a:srgbClr val="990000"/>
              </a:buClr>
              <a:buFont typeface="Wingdings" pitchFamily="2" charset="2"/>
              <a:buNone/>
              <a:defRPr/>
            </a:pPr>
            <a:endParaRPr lang="en-US" sz="2000" dirty="0">
              <a:latin typeface="Arial" charset="0"/>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1560625F-7440-45B6-9409-657AB3832041}" type="datetime8">
              <a:rPr lang="en-US"/>
              <a:pPr/>
              <a:t>3/9/2021 1:37 AM</a:t>
            </a:fld>
            <a:endParaRPr lang="en-US"/>
          </a:p>
        </p:txBody>
      </p:sp>
      <p:sp>
        <p:nvSpPr>
          <p:cNvPr id="25603"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EC13429B-A63D-4AB7-BF8A-B4B6511D5E71}" type="slidenum">
              <a:rPr lang="ar-SA">
                <a:ea typeface="Majalla UI"/>
              </a:rPr>
              <a:pPr/>
              <a:t>20</a:t>
            </a:fld>
            <a:endParaRPr lang="en-US"/>
          </a:p>
        </p:txBody>
      </p:sp>
      <p:sp>
        <p:nvSpPr>
          <p:cNvPr id="534530" name="Rectangle 2"/>
          <p:cNvSpPr>
            <a:spLocks noChangeArrowheads="1"/>
          </p:cNvSpPr>
          <p:nvPr/>
        </p:nvSpPr>
        <p:spPr bwMode="auto">
          <a:xfrm>
            <a:off x="685800" y="323850"/>
            <a:ext cx="46482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800" b="1" dirty="0">
                <a:solidFill>
                  <a:srgbClr val="990000"/>
                </a:solidFill>
                <a:effectLst>
                  <a:outerShdw blurRad="38100" dist="38100" dir="2700000" algn="tl">
                    <a:srgbClr val="C0C0C0"/>
                  </a:outerShdw>
                </a:effectLst>
                <a:latin typeface="Arial" charset="0"/>
              </a:rPr>
              <a:t>Basic General Approach</a:t>
            </a:r>
          </a:p>
        </p:txBody>
      </p:sp>
      <p:sp>
        <p:nvSpPr>
          <p:cNvPr id="25607"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56" name="TextBox 155"/>
          <p:cNvSpPr txBox="1"/>
          <p:nvPr/>
        </p:nvSpPr>
        <p:spPr>
          <a:xfrm>
            <a:off x="838200" y="1143000"/>
            <a:ext cx="7848600" cy="3416320"/>
          </a:xfrm>
          <a:prstGeom prst="rect">
            <a:avLst/>
          </a:prstGeom>
          <a:scene3d>
            <a:camera prst="orthographicFront"/>
            <a:lightRig rig="threePt" dir="t"/>
          </a:scene3d>
          <a:sp3d>
            <a:bevelT w="165100" prst="coolSlant"/>
          </a:sp3d>
        </p:spPr>
        <p:style>
          <a:lnRef idx="2">
            <a:schemeClr val="accent2"/>
          </a:lnRef>
          <a:fillRef idx="1">
            <a:schemeClr val="lt1"/>
          </a:fillRef>
          <a:effectRef idx="0">
            <a:schemeClr val="accent2"/>
          </a:effectRef>
          <a:fontRef idx="minor">
            <a:schemeClr val="dk1"/>
          </a:fontRef>
        </p:style>
        <p:txBody>
          <a:bodyPr>
            <a:spAutoFit/>
          </a:bodyPr>
          <a:lstStyle/>
          <a:p>
            <a:pPr algn="just">
              <a:buClr>
                <a:srgbClr val="FF0000"/>
              </a:buClr>
              <a:defRPr/>
            </a:pPr>
            <a:r>
              <a:rPr lang="en-US" sz="2400" dirty="0">
                <a:solidFill>
                  <a:schemeClr val="tx1"/>
                </a:solidFill>
                <a:latin typeface="Arial" pitchFamily="34" charset="0"/>
                <a:cs typeface="Arial" pitchFamily="34" charset="0"/>
              </a:rPr>
              <a:t>The basic general approach followed in both resource leveling and fixed resource limits scheduling is similar:</a:t>
            </a:r>
          </a:p>
          <a:p>
            <a:pPr algn="just">
              <a:buClr>
                <a:srgbClr val="FF0000"/>
              </a:buClr>
              <a:defRPr/>
            </a:pPr>
            <a:r>
              <a:rPr lang="en-US" sz="2400" dirty="0">
                <a:solidFill>
                  <a:schemeClr val="tx1"/>
                </a:solidFill>
                <a:latin typeface="Arial" pitchFamily="34" charset="0"/>
                <a:cs typeface="Arial" pitchFamily="34" charset="0"/>
              </a:rPr>
              <a:t> </a:t>
            </a:r>
          </a:p>
          <a:p>
            <a:pPr marL="358775" indent="-358775" algn="just">
              <a:buClr>
                <a:srgbClr val="FF0000"/>
              </a:buClr>
              <a:buFont typeface="Wingdings" pitchFamily="2" charset="2"/>
              <a:buChar char="q"/>
              <a:defRPr/>
            </a:pPr>
            <a:r>
              <a:rPr lang="en-US" sz="2400" dirty="0">
                <a:solidFill>
                  <a:schemeClr val="tx1"/>
                </a:solidFill>
                <a:latin typeface="Arial" pitchFamily="34" charset="0"/>
                <a:cs typeface="Arial" pitchFamily="34" charset="0"/>
              </a:rPr>
              <a:t>Set activity priorities according to some criterion and then</a:t>
            </a:r>
          </a:p>
          <a:p>
            <a:pPr marL="358775" indent="-358775" algn="just">
              <a:buClr>
                <a:srgbClr val="FF0000"/>
              </a:buClr>
              <a:buFont typeface="Wingdings" pitchFamily="2" charset="2"/>
              <a:buChar char="q"/>
              <a:defRPr/>
            </a:pPr>
            <a:endParaRPr lang="en-US" sz="2400" dirty="0">
              <a:solidFill>
                <a:schemeClr val="tx1"/>
              </a:solidFill>
              <a:latin typeface="Arial" pitchFamily="34" charset="0"/>
              <a:cs typeface="Arial" pitchFamily="34" charset="0"/>
            </a:endParaRPr>
          </a:p>
          <a:p>
            <a:pPr marL="358775" indent="-358775" algn="just">
              <a:buClr>
                <a:srgbClr val="FF0000"/>
              </a:buClr>
              <a:buFont typeface="Wingdings" pitchFamily="2" charset="2"/>
              <a:buChar char="q"/>
              <a:defRPr/>
            </a:pPr>
            <a:r>
              <a:rPr lang="en-US" sz="2400" dirty="0">
                <a:solidFill>
                  <a:schemeClr val="tx1"/>
                </a:solidFill>
                <a:latin typeface="Arial" pitchFamily="34" charset="0"/>
                <a:cs typeface="Arial" pitchFamily="34" charset="0"/>
              </a:rPr>
              <a:t>Schedule activities in the order determined, as soon as their predecessors are completed and adequate resources are available</a:t>
            </a:r>
          </a:p>
        </p:txBody>
      </p:sp>
      <p:sp>
        <p:nvSpPr>
          <p:cNvPr id="25611"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B6763BB6-5465-4B41-AF29-A4B0D2BD562A}" type="datetime8">
              <a:rPr lang="en-US"/>
              <a:pPr/>
              <a:t>3/9/2021 1:37 AM</a:t>
            </a:fld>
            <a:endParaRPr lang="en-US"/>
          </a:p>
        </p:txBody>
      </p:sp>
      <p:sp>
        <p:nvSpPr>
          <p:cNvPr id="26627"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39FFF521-4BAF-466C-AD5C-3B7166218A52}" type="slidenum">
              <a:rPr lang="ar-SA">
                <a:ea typeface="Majalla UI"/>
              </a:rPr>
              <a:pPr/>
              <a:t>21</a:t>
            </a:fld>
            <a:endParaRPr lang="en-US"/>
          </a:p>
        </p:txBody>
      </p:sp>
      <p:sp>
        <p:nvSpPr>
          <p:cNvPr id="534530" name="Rectangle 2"/>
          <p:cNvSpPr>
            <a:spLocks noChangeArrowheads="1"/>
          </p:cNvSpPr>
          <p:nvPr/>
        </p:nvSpPr>
        <p:spPr bwMode="auto">
          <a:xfrm>
            <a:off x="685800" y="323850"/>
            <a:ext cx="66294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Resource Leveling (Smoothing)</a:t>
            </a:r>
          </a:p>
        </p:txBody>
      </p:sp>
      <p:sp>
        <p:nvSpPr>
          <p:cNvPr id="26631"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56" name="TextBox 155"/>
          <p:cNvSpPr txBox="1"/>
          <p:nvPr/>
        </p:nvSpPr>
        <p:spPr>
          <a:xfrm>
            <a:off x="838200" y="1080730"/>
            <a:ext cx="7848600" cy="4862870"/>
          </a:xfrm>
          <a:prstGeom prst="rect">
            <a:avLst/>
          </a:prstGeom>
          <a:scene3d>
            <a:camera prst="orthographicFront"/>
            <a:lightRig rig="threePt" dir="t"/>
          </a:scene3d>
          <a:sp3d>
            <a:bevelT w="165100" prst="coolSlant"/>
          </a:sp3d>
        </p:spPr>
        <p:style>
          <a:lnRef idx="2">
            <a:schemeClr val="accent2"/>
          </a:lnRef>
          <a:fillRef idx="1">
            <a:schemeClr val="lt1"/>
          </a:fillRef>
          <a:effectRef idx="0">
            <a:schemeClr val="accent2"/>
          </a:effectRef>
          <a:fontRef idx="minor">
            <a:schemeClr val="dk1"/>
          </a:fontRef>
        </p:style>
        <p:txBody>
          <a:bodyPr>
            <a:spAutoFit/>
          </a:bodyPr>
          <a:lstStyle/>
          <a:p>
            <a:pPr marL="358775" indent="-358775" algn="just">
              <a:buClr>
                <a:srgbClr val="FF0000"/>
              </a:buClr>
              <a:buFont typeface="Wingdings" pitchFamily="2" charset="2"/>
              <a:buChar char="q"/>
              <a:defRPr/>
            </a:pPr>
            <a:r>
              <a:rPr lang="en-US" sz="2200" dirty="0"/>
              <a:t>Resource leveling techniques provide a means of distributing resource usage over time </a:t>
            </a:r>
            <a:r>
              <a:rPr lang="en-US" sz="2200" b="1" dirty="0">
                <a:effectLst>
                  <a:outerShdw blurRad="38100" dist="38100" dir="2700000" algn="tl">
                    <a:srgbClr val="000000">
                      <a:alpha val="43137"/>
                    </a:srgbClr>
                  </a:outerShdw>
                </a:effectLst>
              </a:rPr>
              <a:t>to minimize the period-by-period variations</a:t>
            </a:r>
            <a:r>
              <a:rPr lang="en-US" sz="2200" dirty="0"/>
              <a:t> in manpower, equipment, or money expended.</a:t>
            </a:r>
          </a:p>
          <a:p>
            <a:pPr marL="358775" indent="-358775" algn="just">
              <a:buClr>
                <a:srgbClr val="FF0000"/>
              </a:buClr>
              <a:buFont typeface="Wingdings" pitchFamily="2" charset="2"/>
              <a:buChar char="q"/>
              <a:defRPr/>
            </a:pPr>
            <a:endParaRPr lang="en-US" sz="800" dirty="0"/>
          </a:p>
          <a:p>
            <a:pPr marL="358775" indent="-358775" algn="just">
              <a:buClr>
                <a:srgbClr val="FF0000"/>
              </a:buClr>
              <a:buFont typeface="Wingdings" pitchFamily="2" charset="2"/>
              <a:buChar char="q"/>
              <a:defRPr/>
            </a:pPr>
            <a:r>
              <a:rPr lang="en-US" sz="2200" dirty="0"/>
              <a:t>The essential idea of resource leveling centers about the </a:t>
            </a:r>
            <a:r>
              <a:rPr lang="en-US" sz="2200" b="1" dirty="0">
                <a:effectLst>
                  <a:outerShdw blurRad="38100" dist="38100" dir="2700000" algn="tl">
                    <a:srgbClr val="000000">
                      <a:alpha val="43137"/>
                    </a:srgbClr>
                  </a:outerShdw>
                </a:effectLst>
              </a:rPr>
              <a:t>rescheduling of activities within the limits of available float</a:t>
            </a:r>
            <a:r>
              <a:rPr lang="en-US" sz="2200" dirty="0"/>
              <a:t> to achieve better distribution of resource usage.</a:t>
            </a:r>
          </a:p>
          <a:p>
            <a:pPr marL="358775" indent="-358775" algn="just">
              <a:buClr>
                <a:srgbClr val="FF0000"/>
              </a:buClr>
              <a:buFont typeface="Wingdings" pitchFamily="2" charset="2"/>
              <a:buChar char="q"/>
              <a:defRPr/>
            </a:pPr>
            <a:endParaRPr lang="en-US" sz="800" dirty="0"/>
          </a:p>
          <a:p>
            <a:pPr marL="358775" indent="-358775" algn="just">
              <a:buClr>
                <a:srgbClr val="FF0000"/>
              </a:buClr>
              <a:buFont typeface="Wingdings" pitchFamily="2" charset="2"/>
              <a:buChar char="q"/>
              <a:defRPr/>
            </a:pPr>
            <a:r>
              <a:rPr lang="en-US" sz="2200" dirty="0"/>
              <a:t>A systematic procedure for leveling resources was developed by </a:t>
            </a:r>
            <a:r>
              <a:rPr lang="en-US" sz="2200" b="1" dirty="0">
                <a:effectLst>
                  <a:outerShdw blurRad="38100" dist="38100" dir="2700000" algn="tl">
                    <a:srgbClr val="000000">
                      <a:alpha val="43137"/>
                    </a:srgbClr>
                  </a:outerShdw>
                </a:effectLst>
              </a:rPr>
              <a:t>Burgess</a:t>
            </a:r>
            <a:r>
              <a:rPr lang="en-US" sz="2200" dirty="0"/>
              <a:t>.</a:t>
            </a:r>
          </a:p>
          <a:p>
            <a:pPr marL="358775" indent="-358775" algn="just">
              <a:buClr>
                <a:srgbClr val="FF0000"/>
              </a:buClr>
              <a:buFont typeface="Wingdings" pitchFamily="2" charset="2"/>
              <a:buChar char="q"/>
              <a:defRPr/>
            </a:pPr>
            <a:endParaRPr lang="en-US" sz="800" dirty="0"/>
          </a:p>
          <a:p>
            <a:pPr marL="358775" indent="-358775" algn="just">
              <a:buClr>
                <a:srgbClr val="FF0000"/>
              </a:buClr>
              <a:buFont typeface="Wingdings" pitchFamily="2" charset="2"/>
              <a:buChar char="q"/>
              <a:defRPr/>
            </a:pPr>
            <a:r>
              <a:rPr lang="en-US" sz="2200" dirty="0"/>
              <a:t>Burgess method utilized a </a:t>
            </a:r>
            <a:r>
              <a:rPr lang="en-US" sz="2200" b="1" dirty="0">
                <a:effectLst>
                  <a:outerShdw blurRad="38100" dist="38100" dir="2700000" algn="tl">
                    <a:srgbClr val="000000">
                      <a:alpha val="43137"/>
                    </a:srgbClr>
                  </a:outerShdw>
                </a:effectLst>
              </a:rPr>
              <a:t>simple measure of effectiveness</a:t>
            </a:r>
            <a:r>
              <a:rPr lang="en-US" sz="2200" dirty="0"/>
              <a:t> given by the </a:t>
            </a:r>
            <a:r>
              <a:rPr lang="en-US" sz="2200" b="1" dirty="0">
                <a:effectLst>
                  <a:outerShdw blurRad="38100" dist="38100" dir="2700000" algn="tl">
                    <a:srgbClr val="000000">
                      <a:alpha val="43137"/>
                    </a:srgbClr>
                  </a:outerShdw>
                </a:effectLst>
              </a:rPr>
              <a:t>sum of the squares of the resource requirements for each “day”</a:t>
            </a:r>
            <a:r>
              <a:rPr lang="en-US" sz="2200" dirty="0"/>
              <a:t> (period) in the project schedule.</a:t>
            </a:r>
          </a:p>
        </p:txBody>
      </p:sp>
      <p:sp>
        <p:nvSpPr>
          <p:cNvPr id="26635"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58294936-522B-4B69-931A-F5356C020799}" type="datetime8">
              <a:rPr lang="en-US"/>
              <a:pPr/>
              <a:t>3/9/2021 1:37 AM</a:t>
            </a:fld>
            <a:endParaRPr lang="en-US"/>
          </a:p>
        </p:txBody>
      </p:sp>
      <p:sp>
        <p:nvSpPr>
          <p:cNvPr id="27651"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FC6D75FB-9B66-4A97-A629-961C8017FD92}" type="slidenum">
              <a:rPr lang="ar-SA">
                <a:ea typeface="Majalla UI"/>
              </a:rPr>
              <a:pPr/>
              <a:t>22</a:t>
            </a:fld>
            <a:endParaRPr lang="en-US"/>
          </a:p>
        </p:txBody>
      </p:sp>
      <p:sp>
        <p:nvSpPr>
          <p:cNvPr id="534530" name="Rectangle 2"/>
          <p:cNvSpPr>
            <a:spLocks noChangeArrowheads="1"/>
          </p:cNvSpPr>
          <p:nvPr/>
        </p:nvSpPr>
        <p:spPr bwMode="auto">
          <a:xfrm>
            <a:off x="685800" y="323850"/>
            <a:ext cx="66294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Resource Leveling (Smoothing)</a:t>
            </a:r>
          </a:p>
        </p:txBody>
      </p:sp>
      <p:sp>
        <p:nvSpPr>
          <p:cNvPr id="27655"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56" name="TextBox 155"/>
          <p:cNvSpPr txBox="1"/>
          <p:nvPr/>
        </p:nvSpPr>
        <p:spPr>
          <a:xfrm>
            <a:off x="838200" y="1143000"/>
            <a:ext cx="7924800" cy="4801314"/>
          </a:xfrm>
          <a:prstGeom prst="rect">
            <a:avLst/>
          </a:prstGeom>
          <a:scene3d>
            <a:camera prst="orthographicFront"/>
            <a:lightRig rig="threePt" dir="t"/>
          </a:scene3d>
          <a:sp3d>
            <a:bevelT w="165100" prst="coolSlant"/>
          </a:sp3d>
        </p:spPr>
        <p:style>
          <a:lnRef idx="2">
            <a:schemeClr val="accent2"/>
          </a:lnRef>
          <a:fillRef idx="1">
            <a:schemeClr val="lt1"/>
          </a:fillRef>
          <a:effectRef idx="0">
            <a:schemeClr val="accent2"/>
          </a:effectRef>
          <a:fontRef idx="minor">
            <a:schemeClr val="dk1"/>
          </a:fontRef>
        </p:style>
        <p:txBody>
          <a:bodyPr>
            <a:spAutoFit/>
          </a:bodyPr>
          <a:lstStyle/>
          <a:p>
            <a:pPr marL="358775" indent="-358775" algn="just">
              <a:buClr>
                <a:srgbClr val="FF0000"/>
              </a:buClr>
              <a:buFont typeface="Wingdings" pitchFamily="2" charset="2"/>
              <a:buChar char="q"/>
              <a:defRPr/>
            </a:pPr>
            <a:r>
              <a:rPr lang="en-US" sz="2200" dirty="0"/>
              <a:t>While the </a:t>
            </a:r>
            <a:r>
              <a:rPr lang="en-US" sz="2200" b="1" dirty="0">
                <a:effectLst>
                  <a:outerShdw blurRad="38100" dist="38100" dir="2700000" algn="tl">
                    <a:srgbClr val="000000">
                      <a:alpha val="43137"/>
                    </a:srgbClr>
                  </a:outerShdw>
                </a:effectLst>
              </a:rPr>
              <a:t>sum of daily resource requirements </a:t>
            </a:r>
            <a:r>
              <a:rPr lang="en-US" sz="2200" dirty="0"/>
              <a:t>over the project duration is </a:t>
            </a:r>
            <a:r>
              <a:rPr lang="en-US" sz="2200" b="1" dirty="0">
                <a:effectLst>
                  <a:outerShdw blurRad="38100" dist="38100" dir="2700000" algn="tl">
                    <a:srgbClr val="000000">
                      <a:alpha val="43137"/>
                    </a:srgbClr>
                  </a:outerShdw>
                </a:effectLst>
              </a:rPr>
              <a:t>constant</a:t>
            </a:r>
            <a:r>
              <a:rPr lang="en-US" sz="2200" dirty="0"/>
              <a:t> for all complete schedule, the </a:t>
            </a:r>
            <a:r>
              <a:rPr lang="en-US" sz="2200" b="1" dirty="0">
                <a:effectLst>
                  <a:outerShdw blurRad="38100" dist="38100" dir="2700000" algn="tl">
                    <a:srgbClr val="000000">
                      <a:alpha val="43137"/>
                    </a:srgbClr>
                  </a:outerShdw>
                </a:effectLst>
              </a:rPr>
              <a:t>sum of the squares of the daily requirements decreases as the peaks and valleys are leveled.</a:t>
            </a:r>
          </a:p>
          <a:p>
            <a:pPr marL="358775" indent="-358775" algn="just">
              <a:buClr>
                <a:srgbClr val="FF0000"/>
              </a:buClr>
              <a:buFont typeface="Wingdings" pitchFamily="2" charset="2"/>
              <a:buChar char="q"/>
              <a:defRPr/>
            </a:pPr>
            <a:endParaRPr lang="en-US" sz="2200" dirty="0"/>
          </a:p>
          <a:p>
            <a:pPr marL="358775" indent="-358775" algn="just">
              <a:buClr>
                <a:srgbClr val="FF0000"/>
              </a:buClr>
              <a:buFont typeface="Wingdings" pitchFamily="2" charset="2"/>
              <a:buChar char="q"/>
              <a:defRPr/>
            </a:pPr>
            <a:r>
              <a:rPr lang="en-US" sz="2200" dirty="0"/>
              <a:t>The measure of effectiveness reaches a minimum for a schedule that is level and equals</a:t>
            </a:r>
          </a:p>
          <a:p>
            <a:pPr algn="just">
              <a:buClr>
                <a:srgbClr val="FF0000"/>
              </a:buClr>
              <a:defRPr/>
            </a:pPr>
            <a:r>
              <a:rPr lang="en-US" sz="1800" dirty="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(Average daily requirement)</a:t>
            </a:r>
            <a:r>
              <a:rPr lang="en-US" sz="2000" b="1" baseline="30000" dirty="0">
                <a:latin typeface="Times New Roman" pitchFamily="18" charset="0"/>
                <a:cs typeface="Times New Roman" pitchFamily="18" charset="0"/>
              </a:rPr>
              <a:t>2</a:t>
            </a:r>
            <a:r>
              <a:rPr lang="en-US" sz="2000" b="1" dirty="0">
                <a:latin typeface="Times New Roman" pitchFamily="18" charset="0"/>
                <a:cs typeface="Times New Roman" pitchFamily="18" charset="0"/>
              </a:rPr>
              <a:t> * Project duration</a:t>
            </a:r>
          </a:p>
          <a:p>
            <a:pPr algn="just">
              <a:buClr>
                <a:srgbClr val="FF0000"/>
              </a:buClr>
              <a:defRPr/>
            </a:pPr>
            <a:r>
              <a:rPr lang="en-US" sz="2000" b="1" dirty="0">
                <a:latin typeface="Times New Roman" pitchFamily="18" charset="0"/>
                <a:cs typeface="Times New Roman" pitchFamily="18" charset="0"/>
              </a:rPr>
              <a:t>	= R</a:t>
            </a:r>
            <a:r>
              <a:rPr lang="en-US" sz="2000" b="1" baseline="30000" dirty="0">
                <a:latin typeface="Times New Roman" pitchFamily="18" charset="0"/>
                <a:cs typeface="Times New Roman" pitchFamily="18" charset="0"/>
              </a:rPr>
              <a:t>2</a:t>
            </a:r>
            <a:r>
              <a:rPr lang="en-US" sz="2000" b="1" dirty="0">
                <a:latin typeface="Times New Roman" pitchFamily="18" charset="0"/>
                <a:cs typeface="Times New Roman" pitchFamily="18" charset="0"/>
              </a:rPr>
              <a:t> * Project duration</a:t>
            </a:r>
          </a:p>
          <a:p>
            <a:pPr marL="358775" indent="-358775" algn="just">
              <a:buClr>
                <a:srgbClr val="FF0000"/>
              </a:buClr>
              <a:defRPr/>
            </a:pPr>
            <a:endParaRPr lang="en-US" sz="1600" dirty="0"/>
          </a:p>
          <a:p>
            <a:pPr marL="358775" indent="-358775" algn="just">
              <a:buClr>
                <a:srgbClr val="FF0000"/>
              </a:buClr>
              <a:defRPr/>
            </a:pPr>
            <a:endParaRPr lang="en-US" sz="2400" dirty="0"/>
          </a:p>
          <a:p>
            <a:pPr marL="358775" indent="-358775" algn="just">
              <a:buClr>
                <a:srgbClr val="FF0000"/>
              </a:buClr>
              <a:defRPr/>
            </a:pPr>
            <a:endParaRPr lang="en-US" sz="2400" dirty="0"/>
          </a:p>
          <a:p>
            <a:pPr marL="358775" indent="-358775" algn="just">
              <a:buClr>
                <a:srgbClr val="FF0000"/>
              </a:buClr>
              <a:defRPr/>
            </a:pPr>
            <a:endParaRPr lang="en-US" sz="2400" dirty="0"/>
          </a:p>
          <a:p>
            <a:pPr marL="358775" indent="-358775" algn="just">
              <a:buClr>
                <a:srgbClr val="FF0000"/>
              </a:buClr>
              <a:defRPr/>
            </a:pPr>
            <a:endParaRPr lang="en-US" sz="2400" dirty="0"/>
          </a:p>
        </p:txBody>
      </p:sp>
      <p:sp>
        <p:nvSpPr>
          <p:cNvPr id="27659"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pSp>
        <p:nvGrpSpPr>
          <p:cNvPr id="27660" name="Group 19"/>
          <p:cNvGrpSpPr>
            <a:grpSpLocks/>
          </p:cNvGrpSpPr>
          <p:nvPr/>
        </p:nvGrpSpPr>
        <p:grpSpPr bwMode="auto">
          <a:xfrm>
            <a:off x="1371600" y="4464050"/>
            <a:ext cx="6553200" cy="1250950"/>
            <a:chOff x="1143000" y="4344194"/>
            <a:chExt cx="6553200" cy="1251416"/>
          </a:xfrm>
        </p:grpSpPr>
        <p:cxnSp>
          <p:nvCxnSpPr>
            <p:cNvPr id="10" name="Straight Arrow Connector 9"/>
            <p:cNvCxnSpPr/>
            <p:nvPr/>
          </p:nvCxnSpPr>
          <p:spPr>
            <a:xfrm>
              <a:off x="2133600" y="5486032"/>
              <a:ext cx="4876800" cy="1588"/>
            </a:xfrm>
            <a:prstGeom prst="straightConnector1">
              <a:avLst/>
            </a:prstGeom>
            <a:ln>
              <a:tailEnd type="arrow"/>
            </a:ln>
            <a:effectLst/>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a:xfrm rot="5400000" flipH="1" flipV="1">
              <a:off x="1561888" y="4914319"/>
              <a:ext cx="1143426" cy="317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a:off x="2133600" y="4799977"/>
              <a:ext cx="3733800" cy="1588"/>
            </a:xfrm>
            <a:prstGeom prst="line">
              <a:avLst/>
            </a:prstGeom>
            <a:effectLst/>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rot="5400000">
              <a:off x="5524373" y="5143004"/>
              <a:ext cx="686055" cy="3175"/>
            </a:xfrm>
            <a:prstGeom prst="line">
              <a:avLst/>
            </a:prstGeom>
          </p:spPr>
          <p:style>
            <a:lnRef idx="3">
              <a:schemeClr val="dk1"/>
            </a:lnRef>
            <a:fillRef idx="0">
              <a:schemeClr val="dk1"/>
            </a:fillRef>
            <a:effectRef idx="2">
              <a:schemeClr val="dk1"/>
            </a:effectRef>
            <a:fontRef idx="minor">
              <a:schemeClr val="tx1"/>
            </a:fontRef>
          </p:style>
        </p:cxnSp>
        <p:sp>
          <p:nvSpPr>
            <p:cNvPr id="27665" name="TextBox 16"/>
            <p:cNvSpPr txBox="1">
              <a:spLocks noChangeArrowheads="1"/>
            </p:cNvSpPr>
            <p:nvPr/>
          </p:nvSpPr>
          <p:spPr bwMode="auto">
            <a:xfrm>
              <a:off x="7086600" y="5334000"/>
              <a:ext cx="609600" cy="261610"/>
            </a:xfrm>
            <a:prstGeom prst="rect">
              <a:avLst/>
            </a:prstGeom>
            <a:noFill/>
            <a:ln w="9525">
              <a:noFill/>
              <a:miter lim="800000"/>
              <a:headEnd/>
              <a:tailEnd/>
            </a:ln>
          </p:spPr>
          <p:txBody>
            <a:bodyPr>
              <a:spAutoFit/>
            </a:bodyPr>
            <a:lstStyle/>
            <a:p>
              <a:pPr algn="just"/>
              <a:r>
                <a:rPr lang="en-US"/>
                <a:t>Time</a:t>
              </a:r>
            </a:p>
          </p:txBody>
        </p:sp>
        <p:sp>
          <p:nvSpPr>
            <p:cNvPr id="27666" name="TextBox 17"/>
            <p:cNvSpPr txBox="1">
              <a:spLocks noChangeArrowheads="1"/>
            </p:cNvSpPr>
            <p:nvPr/>
          </p:nvSpPr>
          <p:spPr bwMode="auto">
            <a:xfrm>
              <a:off x="2590800" y="4452184"/>
              <a:ext cx="2895600" cy="277102"/>
            </a:xfrm>
            <a:prstGeom prst="rect">
              <a:avLst/>
            </a:prstGeom>
            <a:noFill/>
            <a:ln w="9525">
              <a:noFill/>
              <a:miter lim="800000"/>
              <a:headEnd/>
              <a:tailEnd/>
            </a:ln>
          </p:spPr>
          <p:txBody>
            <a:bodyPr>
              <a:spAutoFit/>
            </a:bodyPr>
            <a:lstStyle/>
            <a:p>
              <a:pPr algn="just"/>
              <a:r>
                <a:rPr lang="en-US" sz="1200"/>
                <a:t>Average daily resource requirement (R) </a:t>
              </a:r>
            </a:p>
          </p:txBody>
        </p:sp>
        <p:sp>
          <p:nvSpPr>
            <p:cNvPr id="27667" name="TextBox 18"/>
            <p:cNvSpPr txBox="1">
              <a:spLocks noChangeArrowheads="1"/>
            </p:cNvSpPr>
            <p:nvPr/>
          </p:nvSpPr>
          <p:spPr bwMode="auto">
            <a:xfrm>
              <a:off x="1143000" y="4419600"/>
              <a:ext cx="838200" cy="430887"/>
            </a:xfrm>
            <a:prstGeom prst="rect">
              <a:avLst/>
            </a:prstGeom>
            <a:noFill/>
            <a:ln w="9525">
              <a:noFill/>
              <a:miter lim="800000"/>
              <a:headEnd/>
              <a:tailEnd/>
            </a:ln>
          </p:spPr>
          <p:txBody>
            <a:bodyPr>
              <a:spAutoFit/>
            </a:bodyPr>
            <a:lstStyle/>
            <a:p>
              <a:pPr algn="just"/>
              <a:r>
                <a:rPr lang="en-US"/>
                <a:t>Resource Unit</a:t>
              </a:r>
            </a:p>
          </p:txBody>
        </p:sp>
      </p:gr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AA6CCE78-E6BC-4E05-8E4E-6C0D9C24293B}" type="datetime8">
              <a:rPr lang="en-US"/>
              <a:pPr/>
              <a:t>3/9/2021 1:37 AM</a:t>
            </a:fld>
            <a:endParaRPr lang="en-US"/>
          </a:p>
        </p:txBody>
      </p:sp>
      <p:sp>
        <p:nvSpPr>
          <p:cNvPr id="28675"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FF4D5A1A-9F68-4765-A70F-40CCCB6716E1}" type="slidenum">
              <a:rPr lang="ar-SA">
                <a:ea typeface="Majalla UI"/>
              </a:rPr>
              <a:pPr/>
              <a:t>23</a:t>
            </a:fld>
            <a:endParaRPr lang="en-US"/>
          </a:p>
        </p:txBody>
      </p:sp>
      <p:sp>
        <p:nvSpPr>
          <p:cNvPr id="534530" name="Rectangle 2"/>
          <p:cNvSpPr>
            <a:spLocks noChangeArrowheads="1"/>
          </p:cNvSpPr>
          <p:nvPr/>
        </p:nvSpPr>
        <p:spPr bwMode="auto">
          <a:xfrm>
            <a:off x="685800" y="323850"/>
            <a:ext cx="60960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Burgess Leveling Procedure</a:t>
            </a:r>
          </a:p>
        </p:txBody>
      </p:sp>
      <p:sp>
        <p:nvSpPr>
          <p:cNvPr id="28679"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56" name="TextBox 155"/>
          <p:cNvSpPr txBox="1"/>
          <p:nvPr/>
        </p:nvSpPr>
        <p:spPr>
          <a:xfrm>
            <a:off x="914400" y="1239083"/>
            <a:ext cx="7848600" cy="4616648"/>
          </a:xfrm>
          <a:prstGeom prst="rect">
            <a:avLst/>
          </a:prstGeom>
          <a:scene3d>
            <a:camera prst="orthographicFront"/>
            <a:lightRig rig="threePt" dir="t"/>
          </a:scene3d>
          <a:sp3d>
            <a:bevelT w="165100" prst="coolSlant"/>
          </a:sp3d>
        </p:spPr>
        <p:style>
          <a:lnRef idx="2">
            <a:schemeClr val="accent2"/>
          </a:lnRef>
          <a:fillRef idx="1">
            <a:schemeClr val="lt1"/>
          </a:fillRef>
          <a:effectRef idx="0">
            <a:schemeClr val="accent2"/>
          </a:effectRef>
          <a:fontRef idx="minor">
            <a:schemeClr val="dk1"/>
          </a:fontRef>
        </p:style>
        <p:txBody>
          <a:bodyPr>
            <a:spAutoFit/>
          </a:bodyPr>
          <a:lstStyle/>
          <a:p>
            <a:pPr marL="892175" indent="-892175" algn="just">
              <a:defRPr/>
            </a:pPr>
            <a:r>
              <a:rPr lang="en-US" sz="1800" b="1" dirty="0">
                <a:effectLst>
                  <a:outerShdw blurRad="38100" dist="38100" dir="2700000" algn="tl">
                    <a:srgbClr val="000000">
                      <a:alpha val="43137"/>
                    </a:srgbClr>
                  </a:outerShdw>
                </a:effectLst>
                <a:latin typeface="Arial" pitchFamily="34" charset="0"/>
                <a:cs typeface="Arial" pitchFamily="34" charset="0"/>
              </a:rPr>
              <a:t>Step 1</a:t>
            </a:r>
            <a:r>
              <a:rPr lang="en-US" sz="1800" dirty="0">
                <a:latin typeface="Arial" pitchFamily="34" charset="0"/>
                <a:cs typeface="Arial" pitchFamily="34" charset="0"/>
              </a:rPr>
              <a:t>. List the project activities in order of precedence. Add to this listing the duration, early start, and float (slack) values for each activity.</a:t>
            </a:r>
          </a:p>
          <a:p>
            <a:pPr marL="892175" indent="-892175" algn="just">
              <a:defRPr/>
            </a:pPr>
            <a:r>
              <a:rPr lang="en-US" sz="1800" dirty="0">
                <a:latin typeface="Arial" pitchFamily="34" charset="0"/>
                <a:cs typeface="Arial" pitchFamily="34" charset="0"/>
              </a:rPr>
              <a:t>  </a:t>
            </a:r>
          </a:p>
          <a:p>
            <a:pPr marL="892175" indent="-892175" algn="just">
              <a:defRPr/>
            </a:pPr>
            <a:r>
              <a:rPr lang="en-US" sz="1800" b="1" dirty="0">
                <a:effectLst>
                  <a:outerShdw blurRad="38100" dist="38100" dir="2700000" algn="tl">
                    <a:srgbClr val="000000">
                      <a:alpha val="43137"/>
                    </a:srgbClr>
                  </a:outerShdw>
                </a:effectLst>
                <a:latin typeface="Arial" pitchFamily="34" charset="0"/>
                <a:cs typeface="Arial" pitchFamily="34" charset="0"/>
              </a:rPr>
              <a:t>Step 2</a:t>
            </a:r>
            <a:r>
              <a:rPr lang="en-US" sz="1800" dirty="0">
                <a:latin typeface="Arial" pitchFamily="34" charset="0"/>
                <a:cs typeface="Arial" pitchFamily="34" charset="0"/>
              </a:rPr>
              <a:t>. Starting with the </a:t>
            </a:r>
            <a:r>
              <a:rPr lang="en-US" sz="2400" b="1" dirty="0">
                <a:effectLst>
                  <a:outerShdw blurRad="38100" dist="38100" dir="2700000" algn="tl">
                    <a:srgbClr val="000000">
                      <a:alpha val="43137"/>
                    </a:srgbClr>
                  </a:outerShdw>
                </a:effectLst>
                <a:latin typeface="Arial" pitchFamily="34" charset="0"/>
                <a:cs typeface="Arial" pitchFamily="34" charset="0"/>
              </a:rPr>
              <a:t>last</a:t>
            </a:r>
            <a:r>
              <a:rPr lang="en-US" sz="1800" dirty="0">
                <a:latin typeface="Arial" pitchFamily="34" charset="0"/>
                <a:cs typeface="Arial" pitchFamily="34" charset="0"/>
              </a:rPr>
              <a:t> activity, schedule it period by period to give the </a:t>
            </a:r>
            <a:r>
              <a:rPr lang="en-US" sz="2400" b="1" dirty="0">
                <a:effectLst>
                  <a:outerShdw blurRad="38100" dist="38100" dir="2700000" algn="tl">
                    <a:srgbClr val="000000">
                      <a:alpha val="43137"/>
                    </a:srgbClr>
                  </a:outerShdw>
                </a:effectLst>
                <a:latin typeface="Arial" pitchFamily="34" charset="0"/>
                <a:cs typeface="Arial" pitchFamily="34" charset="0"/>
              </a:rPr>
              <a:t>lowest</a:t>
            </a:r>
            <a:r>
              <a:rPr lang="en-US" sz="1800" dirty="0">
                <a:latin typeface="Arial" pitchFamily="34" charset="0"/>
                <a:cs typeface="Arial" pitchFamily="34" charset="0"/>
              </a:rPr>
              <a:t> sum of squares of resource requirements for each time unit. If more than one schedule gives the same total sum of squares, then schedule the activity </a:t>
            </a:r>
            <a:r>
              <a:rPr lang="en-US" sz="1800" b="1" dirty="0">
                <a:effectLst>
                  <a:outerShdw blurRad="38100" dist="38100" dir="2700000" algn="tl">
                    <a:srgbClr val="000000">
                      <a:alpha val="43137"/>
                    </a:srgbClr>
                  </a:outerShdw>
                </a:effectLst>
                <a:latin typeface="Arial" pitchFamily="34" charset="0"/>
                <a:cs typeface="Arial" pitchFamily="34" charset="0"/>
              </a:rPr>
              <a:t>as late as possible </a:t>
            </a:r>
            <a:r>
              <a:rPr lang="en-US" sz="1800" dirty="0">
                <a:latin typeface="Arial" pitchFamily="34" charset="0"/>
                <a:cs typeface="Arial" pitchFamily="34" charset="0"/>
              </a:rPr>
              <a:t>to get as much slack as possible in all preceding activities.</a:t>
            </a:r>
          </a:p>
          <a:p>
            <a:pPr marL="892175" indent="-892175" algn="just">
              <a:defRPr/>
            </a:pPr>
            <a:r>
              <a:rPr lang="en-US" sz="1800" dirty="0">
                <a:latin typeface="Arial" pitchFamily="34" charset="0"/>
                <a:cs typeface="Arial" pitchFamily="34" charset="0"/>
              </a:rPr>
              <a:t> </a:t>
            </a:r>
          </a:p>
          <a:p>
            <a:pPr marL="892175" indent="-892175" algn="just">
              <a:defRPr/>
            </a:pPr>
            <a:r>
              <a:rPr lang="en-US" sz="1800" b="1" dirty="0">
                <a:effectLst>
                  <a:outerShdw blurRad="38100" dist="38100" dir="2700000" algn="tl">
                    <a:srgbClr val="000000">
                      <a:alpha val="43137"/>
                    </a:srgbClr>
                  </a:outerShdw>
                </a:effectLst>
                <a:latin typeface="Arial" pitchFamily="34" charset="0"/>
                <a:cs typeface="Arial" pitchFamily="34" charset="0"/>
              </a:rPr>
              <a:t>Step 3</a:t>
            </a:r>
            <a:r>
              <a:rPr lang="en-US" sz="1800" dirty="0">
                <a:latin typeface="Arial" pitchFamily="34" charset="0"/>
                <a:cs typeface="Arial" pitchFamily="34" charset="0"/>
              </a:rPr>
              <a:t>. Holding the last activity fixed, repeat Step 2 on the </a:t>
            </a:r>
            <a:r>
              <a:rPr lang="en-US" sz="2400" b="1" dirty="0">
                <a:effectLst>
                  <a:outerShdw blurRad="38100" dist="38100" dir="2700000" algn="tl">
                    <a:srgbClr val="000000">
                      <a:alpha val="43137"/>
                    </a:srgbClr>
                  </a:outerShdw>
                </a:effectLst>
                <a:latin typeface="Arial" pitchFamily="34" charset="0"/>
                <a:cs typeface="Arial" pitchFamily="34" charset="0"/>
              </a:rPr>
              <a:t>next to the last </a:t>
            </a:r>
            <a:r>
              <a:rPr lang="en-US" sz="1800" dirty="0">
                <a:latin typeface="Arial" pitchFamily="34" charset="0"/>
                <a:cs typeface="Arial" pitchFamily="34" charset="0"/>
              </a:rPr>
              <a:t>activity in the network, taking advantage of any slack that may have been made available to it by the rescheduling in Step 2.</a:t>
            </a:r>
          </a:p>
          <a:p>
            <a:pPr marL="892175" indent="-892175" algn="just">
              <a:defRPr/>
            </a:pPr>
            <a:r>
              <a:rPr lang="en-US" sz="1800" dirty="0">
                <a:latin typeface="Arial" pitchFamily="34" charset="0"/>
                <a:cs typeface="Arial" pitchFamily="34" charset="0"/>
              </a:rPr>
              <a:t> </a:t>
            </a:r>
          </a:p>
          <a:p>
            <a:pPr marL="892175" indent="-892175" algn="just">
              <a:defRPr/>
            </a:pPr>
            <a:r>
              <a:rPr lang="en-US" sz="1800" b="1" dirty="0">
                <a:effectLst>
                  <a:outerShdw blurRad="38100" dist="38100" dir="2700000" algn="tl">
                    <a:srgbClr val="000000">
                      <a:alpha val="43137"/>
                    </a:srgbClr>
                  </a:outerShdw>
                </a:effectLst>
                <a:latin typeface="Arial" pitchFamily="34" charset="0"/>
                <a:cs typeface="Arial" pitchFamily="34" charset="0"/>
              </a:rPr>
              <a:t>Step 4</a:t>
            </a:r>
            <a:r>
              <a:rPr lang="en-US" sz="1800" dirty="0">
                <a:latin typeface="Arial" pitchFamily="34" charset="0"/>
                <a:cs typeface="Arial" pitchFamily="34" charset="0"/>
              </a:rPr>
              <a:t>. Continue Step 3 until the first activity in the list has been considered; this completes the first rescheduling cycle. </a:t>
            </a:r>
          </a:p>
        </p:txBody>
      </p:sp>
      <p:sp>
        <p:nvSpPr>
          <p:cNvPr id="28683"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F114CE5A-2592-4028-90FC-09210002B620}" type="datetime8">
              <a:rPr lang="en-US"/>
              <a:pPr/>
              <a:t>3/9/2021 1:37 AM</a:t>
            </a:fld>
            <a:endParaRPr lang="en-US"/>
          </a:p>
        </p:txBody>
      </p:sp>
      <p:sp>
        <p:nvSpPr>
          <p:cNvPr id="29699"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4CEC75D7-0C3B-45D6-8FE2-AE6FBF97451E}" type="slidenum">
              <a:rPr lang="ar-SA">
                <a:ea typeface="Majalla UI"/>
              </a:rPr>
              <a:pPr/>
              <a:t>24</a:t>
            </a:fld>
            <a:endParaRPr lang="en-US"/>
          </a:p>
        </p:txBody>
      </p:sp>
      <p:sp>
        <p:nvSpPr>
          <p:cNvPr id="534530" name="Rectangle 2"/>
          <p:cNvSpPr>
            <a:spLocks noChangeArrowheads="1"/>
          </p:cNvSpPr>
          <p:nvPr/>
        </p:nvSpPr>
        <p:spPr bwMode="auto">
          <a:xfrm>
            <a:off x="685800" y="323850"/>
            <a:ext cx="60960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Burgess Leveling Procedure</a:t>
            </a:r>
          </a:p>
        </p:txBody>
      </p:sp>
      <p:sp>
        <p:nvSpPr>
          <p:cNvPr id="29703"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56" name="TextBox 155"/>
          <p:cNvSpPr txBox="1"/>
          <p:nvPr/>
        </p:nvSpPr>
        <p:spPr>
          <a:xfrm>
            <a:off x="838200" y="1239083"/>
            <a:ext cx="7848600" cy="4308872"/>
          </a:xfrm>
          <a:prstGeom prst="rect">
            <a:avLst/>
          </a:prstGeom>
          <a:scene3d>
            <a:camera prst="orthographicFront"/>
            <a:lightRig rig="threePt" dir="t"/>
          </a:scene3d>
          <a:sp3d>
            <a:bevelT w="165100" prst="coolSlant"/>
          </a:sp3d>
        </p:spPr>
        <p:style>
          <a:lnRef idx="2">
            <a:schemeClr val="accent2"/>
          </a:lnRef>
          <a:fillRef idx="1">
            <a:schemeClr val="lt1"/>
          </a:fillRef>
          <a:effectRef idx="0">
            <a:schemeClr val="accent2"/>
          </a:effectRef>
          <a:fontRef idx="minor">
            <a:schemeClr val="dk1"/>
          </a:fontRef>
        </p:style>
        <p:txBody>
          <a:bodyPr>
            <a:spAutoFit/>
          </a:bodyPr>
          <a:lstStyle/>
          <a:p>
            <a:pPr marL="892175" indent="-892175" algn="just">
              <a:defRPr/>
            </a:pPr>
            <a:r>
              <a:rPr lang="en-US" sz="1800" b="1" dirty="0">
                <a:effectLst>
                  <a:outerShdw blurRad="38100" dist="38100" dir="2700000" algn="tl">
                    <a:srgbClr val="000000">
                      <a:alpha val="43137"/>
                    </a:srgbClr>
                  </a:outerShdw>
                </a:effectLst>
                <a:latin typeface="Arial" pitchFamily="34" charset="0"/>
                <a:cs typeface="Arial" pitchFamily="34" charset="0"/>
              </a:rPr>
              <a:t>Step 5</a:t>
            </a:r>
            <a:r>
              <a:rPr lang="en-US" sz="1800" dirty="0">
                <a:latin typeface="Arial" pitchFamily="34" charset="0"/>
                <a:cs typeface="Arial" pitchFamily="34" charset="0"/>
              </a:rPr>
              <a:t>. Carry out additional rescheduling cycles by repeating Steps 2 through 4 until no further reduction in the total sum of squares of resource requirements is possible, noting that </a:t>
            </a:r>
            <a:r>
              <a:rPr lang="en-US" sz="2000" b="1" dirty="0">
                <a:effectLst>
                  <a:outerShdw blurRad="38100" dist="38100" dir="2700000" algn="tl">
                    <a:srgbClr val="000000">
                      <a:alpha val="43137"/>
                    </a:srgbClr>
                  </a:outerShdw>
                </a:effectLst>
                <a:latin typeface="Arial" pitchFamily="34" charset="0"/>
                <a:cs typeface="Arial" pitchFamily="34" charset="0"/>
              </a:rPr>
              <a:t>only movement of an activity to the right (schedule later) </a:t>
            </a:r>
            <a:r>
              <a:rPr lang="en-US" sz="1800" dirty="0">
                <a:latin typeface="Arial" pitchFamily="34" charset="0"/>
                <a:cs typeface="Arial" pitchFamily="34" charset="0"/>
              </a:rPr>
              <a:t>is permissible under this scheme.</a:t>
            </a:r>
          </a:p>
          <a:p>
            <a:pPr marL="892175" indent="-892175" algn="just">
              <a:defRPr/>
            </a:pPr>
            <a:r>
              <a:rPr lang="en-US" sz="1800" dirty="0">
                <a:latin typeface="Arial" pitchFamily="34" charset="0"/>
                <a:cs typeface="Arial" pitchFamily="34" charset="0"/>
              </a:rPr>
              <a:t> </a:t>
            </a:r>
          </a:p>
          <a:p>
            <a:pPr marL="892175" indent="-892175" algn="just">
              <a:defRPr/>
            </a:pPr>
            <a:r>
              <a:rPr lang="en-US" sz="1800" b="1" dirty="0">
                <a:effectLst>
                  <a:outerShdw blurRad="38100" dist="38100" dir="2700000" algn="tl">
                    <a:srgbClr val="000000">
                      <a:alpha val="43137"/>
                    </a:srgbClr>
                  </a:outerShdw>
                </a:effectLst>
                <a:latin typeface="Arial" pitchFamily="34" charset="0"/>
                <a:cs typeface="Arial" pitchFamily="34" charset="0"/>
              </a:rPr>
              <a:t>Step 6</a:t>
            </a:r>
            <a:r>
              <a:rPr lang="en-US" sz="1800" dirty="0">
                <a:latin typeface="Arial" pitchFamily="34" charset="0"/>
                <a:cs typeface="Arial" pitchFamily="34" charset="0"/>
              </a:rPr>
              <a:t>. If this resource is particularly critical, repeat Steps 1 through 5 on a different ordering of the activities. which, of course, must still list the activities in order of precedence.</a:t>
            </a:r>
          </a:p>
          <a:p>
            <a:pPr marL="892175" indent="-892175" algn="just">
              <a:defRPr/>
            </a:pPr>
            <a:r>
              <a:rPr lang="en-US" sz="1800" dirty="0">
                <a:latin typeface="Arial" pitchFamily="34" charset="0"/>
                <a:cs typeface="Arial" pitchFamily="34" charset="0"/>
              </a:rPr>
              <a:t> </a:t>
            </a:r>
          </a:p>
          <a:p>
            <a:pPr marL="892175" indent="-892175" algn="just">
              <a:defRPr/>
            </a:pPr>
            <a:r>
              <a:rPr lang="en-US" sz="1800" b="1" dirty="0">
                <a:effectLst>
                  <a:outerShdw blurRad="38100" dist="38100" dir="2700000" algn="tl">
                    <a:srgbClr val="000000">
                      <a:alpha val="43137"/>
                    </a:srgbClr>
                  </a:outerShdw>
                </a:effectLst>
                <a:latin typeface="Arial" pitchFamily="34" charset="0"/>
                <a:cs typeface="Arial" pitchFamily="34" charset="0"/>
              </a:rPr>
              <a:t>Step 7</a:t>
            </a:r>
            <a:r>
              <a:rPr lang="en-US" sz="1800" dirty="0">
                <a:latin typeface="Arial" pitchFamily="34" charset="0"/>
                <a:cs typeface="Arial" pitchFamily="34" charset="0"/>
              </a:rPr>
              <a:t>. Choose the best schedule of those obtained in Steps 5 and 6.</a:t>
            </a:r>
          </a:p>
          <a:p>
            <a:pPr marL="892175" indent="-892175" algn="just">
              <a:defRPr/>
            </a:pPr>
            <a:r>
              <a:rPr lang="en-US" sz="1800" dirty="0">
                <a:latin typeface="Arial" pitchFamily="34" charset="0"/>
                <a:cs typeface="Arial" pitchFamily="34" charset="0"/>
              </a:rPr>
              <a:t> </a:t>
            </a:r>
          </a:p>
          <a:p>
            <a:pPr marL="892175" indent="-892175" algn="just">
              <a:defRPr/>
            </a:pPr>
            <a:r>
              <a:rPr lang="en-US" sz="1800" b="1" dirty="0">
                <a:effectLst>
                  <a:outerShdw blurRad="38100" dist="38100" dir="2700000" algn="tl">
                    <a:srgbClr val="000000">
                      <a:alpha val="43137"/>
                    </a:srgbClr>
                  </a:outerShdw>
                </a:effectLst>
                <a:latin typeface="Arial" pitchFamily="34" charset="0"/>
                <a:cs typeface="Arial" pitchFamily="34" charset="0"/>
              </a:rPr>
              <a:t>Step 8</a:t>
            </a:r>
            <a:r>
              <a:rPr lang="en-US" sz="1800" dirty="0">
                <a:latin typeface="Arial" pitchFamily="34" charset="0"/>
                <a:cs typeface="Arial" pitchFamily="34" charset="0"/>
              </a:rPr>
              <a:t>. Make final adjustments to the schedule chosen in Step 7, taking into account factors not considered in the basic scheduling procedure.</a:t>
            </a:r>
          </a:p>
        </p:txBody>
      </p:sp>
      <p:sp>
        <p:nvSpPr>
          <p:cNvPr id="29707"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3AF57F46-DCEF-4C25-AF22-5C68095636CD}" type="datetime8">
              <a:rPr lang="en-US"/>
              <a:pPr/>
              <a:t>3/9/2021 1:37 AM</a:t>
            </a:fld>
            <a:endParaRPr lang="en-US"/>
          </a:p>
        </p:txBody>
      </p:sp>
      <p:sp>
        <p:nvSpPr>
          <p:cNvPr id="30723"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523BC4A9-D8EB-4452-BD04-5EDA11B60B58}" type="slidenum">
              <a:rPr lang="ar-SA">
                <a:ea typeface="Majalla UI"/>
              </a:rPr>
              <a:pPr/>
              <a:t>25</a:t>
            </a:fld>
            <a:endParaRPr lang="en-US"/>
          </a:p>
        </p:txBody>
      </p:sp>
      <p:sp>
        <p:nvSpPr>
          <p:cNvPr id="534530" name="Rectangle 2"/>
          <p:cNvSpPr>
            <a:spLocks noChangeArrowheads="1"/>
          </p:cNvSpPr>
          <p:nvPr/>
        </p:nvSpPr>
        <p:spPr bwMode="auto">
          <a:xfrm>
            <a:off x="685800" y="323850"/>
            <a:ext cx="72390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Application of Burgess Procedure</a:t>
            </a:r>
          </a:p>
        </p:txBody>
      </p:sp>
      <p:sp>
        <p:nvSpPr>
          <p:cNvPr id="30727"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30728" name="Rectangle 153"/>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159" name="Table 158"/>
          <p:cNvGraphicFramePr>
            <a:graphicFrameLocks noGrp="1"/>
          </p:cNvGraphicFramePr>
          <p:nvPr/>
        </p:nvGraphicFramePr>
        <p:xfrm>
          <a:off x="838200" y="1066800"/>
          <a:ext cx="7924805" cy="4929202"/>
        </p:xfrm>
        <a:graphic>
          <a:graphicData uri="http://schemas.openxmlformats.org/drawingml/2006/table">
            <a:tbl>
              <a:tblPr/>
              <a:tblGrid>
                <a:gridCol w="417095">
                  <a:extLst>
                    <a:ext uri="{9D8B030D-6E8A-4147-A177-3AD203B41FA5}">
                      <a16:colId xmlns:a16="http://schemas.microsoft.com/office/drawing/2014/main" val="20000"/>
                    </a:ext>
                  </a:extLst>
                </a:gridCol>
                <a:gridCol w="417095">
                  <a:extLst>
                    <a:ext uri="{9D8B030D-6E8A-4147-A177-3AD203B41FA5}">
                      <a16:colId xmlns:a16="http://schemas.microsoft.com/office/drawing/2014/main" val="20001"/>
                    </a:ext>
                  </a:extLst>
                </a:gridCol>
                <a:gridCol w="417095">
                  <a:extLst>
                    <a:ext uri="{9D8B030D-6E8A-4147-A177-3AD203B41FA5}">
                      <a16:colId xmlns:a16="http://schemas.microsoft.com/office/drawing/2014/main" val="20002"/>
                    </a:ext>
                  </a:extLst>
                </a:gridCol>
                <a:gridCol w="417095">
                  <a:extLst>
                    <a:ext uri="{9D8B030D-6E8A-4147-A177-3AD203B41FA5}">
                      <a16:colId xmlns:a16="http://schemas.microsoft.com/office/drawing/2014/main" val="20003"/>
                    </a:ext>
                  </a:extLst>
                </a:gridCol>
                <a:gridCol w="417095">
                  <a:extLst>
                    <a:ext uri="{9D8B030D-6E8A-4147-A177-3AD203B41FA5}">
                      <a16:colId xmlns:a16="http://schemas.microsoft.com/office/drawing/2014/main" val="20004"/>
                    </a:ext>
                  </a:extLst>
                </a:gridCol>
                <a:gridCol w="417095">
                  <a:extLst>
                    <a:ext uri="{9D8B030D-6E8A-4147-A177-3AD203B41FA5}">
                      <a16:colId xmlns:a16="http://schemas.microsoft.com/office/drawing/2014/main" val="20005"/>
                    </a:ext>
                  </a:extLst>
                </a:gridCol>
                <a:gridCol w="417095">
                  <a:extLst>
                    <a:ext uri="{9D8B030D-6E8A-4147-A177-3AD203B41FA5}">
                      <a16:colId xmlns:a16="http://schemas.microsoft.com/office/drawing/2014/main" val="20006"/>
                    </a:ext>
                  </a:extLst>
                </a:gridCol>
                <a:gridCol w="417095">
                  <a:extLst>
                    <a:ext uri="{9D8B030D-6E8A-4147-A177-3AD203B41FA5}">
                      <a16:colId xmlns:a16="http://schemas.microsoft.com/office/drawing/2014/main" val="20007"/>
                    </a:ext>
                  </a:extLst>
                </a:gridCol>
                <a:gridCol w="417095">
                  <a:extLst>
                    <a:ext uri="{9D8B030D-6E8A-4147-A177-3AD203B41FA5}">
                      <a16:colId xmlns:a16="http://schemas.microsoft.com/office/drawing/2014/main" val="20008"/>
                    </a:ext>
                  </a:extLst>
                </a:gridCol>
                <a:gridCol w="417095">
                  <a:extLst>
                    <a:ext uri="{9D8B030D-6E8A-4147-A177-3AD203B41FA5}">
                      <a16:colId xmlns:a16="http://schemas.microsoft.com/office/drawing/2014/main" val="20009"/>
                    </a:ext>
                  </a:extLst>
                </a:gridCol>
                <a:gridCol w="417095">
                  <a:extLst>
                    <a:ext uri="{9D8B030D-6E8A-4147-A177-3AD203B41FA5}">
                      <a16:colId xmlns:a16="http://schemas.microsoft.com/office/drawing/2014/main" val="20010"/>
                    </a:ext>
                  </a:extLst>
                </a:gridCol>
                <a:gridCol w="417095">
                  <a:extLst>
                    <a:ext uri="{9D8B030D-6E8A-4147-A177-3AD203B41FA5}">
                      <a16:colId xmlns:a16="http://schemas.microsoft.com/office/drawing/2014/main" val="20011"/>
                    </a:ext>
                  </a:extLst>
                </a:gridCol>
                <a:gridCol w="417095">
                  <a:extLst>
                    <a:ext uri="{9D8B030D-6E8A-4147-A177-3AD203B41FA5}">
                      <a16:colId xmlns:a16="http://schemas.microsoft.com/office/drawing/2014/main" val="20012"/>
                    </a:ext>
                  </a:extLst>
                </a:gridCol>
                <a:gridCol w="417095">
                  <a:extLst>
                    <a:ext uri="{9D8B030D-6E8A-4147-A177-3AD203B41FA5}">
                      <a16:colId xmlns:a16="http://schemas.microsoft.com/office/drawing/2014/main" val="20013"/>
                    </a:ext>
                  </a:extLst>
                </a:gridCol>
                <a:gridCol w="417095">
                  <a:extLst>
                    <a:ext uri="{9D8B030D-6E8A-4147-A177-3AD203B41FA5}">
                      <a16:colId xmlns:a16="http://schemas.microsoft.com/office/drawing/2014/main" val="20014"/>
                    </a:ext>
                  </a:extLst>
                </a:gridCol>
                <a:gridCol w="417095">
                  <a:extLst>
                    <a:ext uri="{9D8B030D-6E8A-4147-A177-3AD203B41FA5}">
                      <a16:colId xmlns:a16="http://schemas.microsoft.com/office/drawing/2014/main" val="20015"/>
                    </a:ext>
                  </a:extLst>
                </a:gridCol>
                <a:gridCol w="417095">
                  <a:extLst>
                    <a:ext uri="{9D8B030D-6E8A-4147-A177-3AD203B41FA5}">
                      <a16:colId xmlns:a16="http://schemas.microsoft.com/office/drawing/2014/main" val="20016"/>
                    </a:ext>
                  </a:extLst>
                </a:gridCol>
                <a:gridCol w="417095">
                  <a:extLst>
                    <a:ext uri="{9D8B030D-6E8A-4147-A177-3AD203B41FA5}">
                      <a16:colId xmlns:a16="http://schemas.microsoft.com/office/drawing/2014/main" val="20017"/>
                    </a:ext>
                  </a:extLst>
                </a:gridCol>
                <a:gridCol w="417095">
                  <a:extLst>
                    <a:ext uri="{9D8B030D-6E8A-4147-A177-3AD203B41FA5}">
                      <a16:colId xmlns:a16="http://schemas.microsoft.com/office/drawing/2014/main" val="20018"/>
                    </a:ext>
                  </a:extLst>
                </a:gridCol>
              </a:tblGrid>
              <a:tr h="60106">
                <a:tc>
                  <a:txBody>
                    <a:bodyPr/>
                    <a:lstStyle/>
                    <a:p>
                      <a:pPr algn="r">
                        <a:spcAft>
                          <a:spcPts val="0"/>
                        </a:spcAft>
                      </a:pPr>
                      <a:r>
                        <a:rPr lang="en-US" sz="1000" b="1" dirty="0">
                          <a:latin typeface="Times New Roman"/>
                          <a:ea typeface="Times New Roman"/>
                        </a:rPr>
                        <a:t>Time</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7</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8</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10</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14</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17</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18</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0"/>
                  </a:ext>
                </a:extLst>
              </a:tr>
              <a:tr h="60106">
                <a:tc>
                  <a:txBody>
                    <a:bodyPr/>
                    <a:lstStyle/>
                    <a:p>
                      <a:pPr algn="r">
                        <a:spcAft>
                          <a:spcPts val="0"/>
                        </a:spcAft>
                      </a:pPr>
                      <a:endParaRPr lang="en-US" sz="1000"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1"/>
                  </a:ext>
                </a:extLst>
              </a:tr>
              <a:tr h="155186">
                <a:tc>
                  <a:txBody>
                    <a:bodyPr/>
                    <a:lstStyle/>
                    <a:p>
                      <a:pPr algn="ctr">
                        <a:spcAft>
                          <a:spcPts val="0"/>
                        </a:spcAft>
                      </a:pPr>
                      <a:r>
                        <a:rPr lang="en-US" sz="1000" b="1" dirty="0">
                          <a:latin typeface="Times New Roman"/>
                          <a:ea typeface="Times New Roman"/>
                        </a:rPr>
                        <a:t>A</a:t>
                      </a:r>
                    </a:p>
                  </a:txBody>
                  <a:tcPr marL="16048" marR="32096" marT="0" marB="0" anchor="ctr">
                    <a:lnL>
                      <a:noFill/>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3</a:t>
                      </a: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2"/>
                  </a:ext>
                </a:extLst>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3"/>
                  </a:ext>
                </a:extLst>
              </a:tr>
              <a:tr h="155186">
                <a:tc>
                  <a:txBody>
                    <a:bodyPr/>
                    <a:lstStyle/>
                    <a:p>
                      <a:pPr algn="ctr">
                        <a:spcAft>
                          <a:spcPts val="0"/>
                        </a:spcAft>
                      </a:pPr>
                      <a:r>
                        <a:rPr lang="en-US" sz="900" b="1" dirty="0">
                          <a:latin typeface="Times New Roman"/>
                          <a:ea typeface="Times New Roman"/>
                        </a:rPr>
                        <a:t>C</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C</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3</a:t>
                      </a: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900" dirty="0">
                        <a:latin typeface="Times New Roman"/>
                        <a:ea typeface="Times New Roman"/>
                      </a:endParaRP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4"/>
                  </a:ext>
                </a:extLst>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5"/>
                  </a:ext>
                </a:extLst>
              </a:tr>
              <a:tr h="155186">
                <a:tc>
                  <a:txBody>
                    <a:bodyPr/>
                    <a:lstStyle/>
                    <a:p>
                      <a:pPr algn="ctr">
                        <a:spcAft>
                          <a:spcPts val="0"/>
                        </a:spcAft>
                      </a:pPr>
                      <a:r>
                        <a:rPr lang="en-US" sz="900" b="1" dirty="0">
                          <a:latin typeface="Times New Roman"/>
                          <a:ea typeface="Times New Roman"/>
                        </a:rPr>
                        <a:t>I</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I</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3</a:t>
                      </a: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6"/>
                  </a:ext>
                </a:extLst>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7"/>
                  </a:ext>
                </a:extLst>
              </a:tr>
              <a:tr h="155186">
                <a:tc>
                  <a:txBody>
                    <a:bodyPr/>
                    <a:lstStyle/>
                    <a:p>
                      <a:pPr algn="ctr">
                        <a:spcAft>
                          <a:spcPts val="0"/>
                        </a:spcAft>
                      </a:pPr>
                      <a:r>
                        <a:rPr lang="en-US" sz="900" b="1" dirty="0">
                          <a:latin typeface="Times New Roman"/>
                          <a:ea typeface="Times New Roman"/>
                        </a:rPr>
                        <a:t>J</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J</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4</a:t>
                      </a: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8"/>
                  </a:ext>
                </a:extLst>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55186">
                <a:tc>
                  <a:txBody>
                    <a:bodyPr/>
                    <a:lstStyle/>
                    <a:p>
                      <a:pPr algn="ctr">
                        <a:spcAft>
                          <a:spcPts val="0"/>
                        </a:spcAft>
                      </a:pPr>
                      <a:r>
                        <a:rPr lang="en-US" sz="900" b="1" dirty="0">
                          <a:latin typeface="Times New Roman"/>
                          <a:ea typeface="Times New Roman"/>
                        </a:rPr>
                        <a:t>K</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K</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5</a:t>
                      </a: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1"/>
                  </a:ext>
                </a:extLst>
              </a:tr>
              <a:tr h="155186">
                <a:tc>
                  <a:txBody>
                    <a:bodyPr/>
                    <a:lstStyle/>
                    <a:p>
                      <a:pPr algn="ctr">
                        <a:spcAft>
                          <a:spcPts val="0"/>
                        </a:spcAft>
                      </a:pPr>
                      <a:r>
                        <a:rPr lang="en-US" sz="1000" b="1" dirty="0">
                          <a:latin typeface="Times New Roman"/>
                          <a:ea typeface="Times New Roman"/>
                        </a:rPr>
                        <a:t>B</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2"/>
                  </a:ext>
                </a:extLst>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3"/>
                  </a:ext>
                </a:extLst>
              </a:tr>
              <a:tr h="155186">
                <a:tc>
                  <a:txBody>
                    <a:bodyPr/>
                    <a:lstStyle/>
                    <a:p>
                      <a:pPr algn="ctr">
                        <a:spcAft>
                          <a:spcPts val="0"/>
                        </a:spcAft>
                      </a:pPr>
                      <a:r>
                        <a:rPr lang="en-US" sz="900" b="1" dirty="0">
                          <a:latin typeface="Times New Roman"/>
                          <a:ea typeface="Times New Roman"/>
                        </a:rPr>
                        <a:t>G</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G</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4"/>
                  </a:ext>
                </a:extLst>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15"/>
                  </a:ext>
                </a:extLst>
              </a:tr>
              <a:tr h="155186">
                <a:tc>
                  <a:txBody>
                    <a:bodyPr/>
                    <a:lstStyle/>
                    <a:p>
                      <a:pPr algn="ctr">
                        <a:spcAft>
                          <a:spcPts val="0"/>
                        </a:spcAft>
                      </a:pPr>
                      <a:r>
                        <a:rPr lang="en-US" sz="900" b="1" dirty="0">
                          <a:latin typeface="Times New Roman"/>
                          <a:ea typeface="Times New Roman"/>
                        </a:rPr>
                        <a:t>H</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H</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16"/>
                  </a:ext>
                </a:extLst>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extLst>
                  <a:ext uri="{0D108BD9-81ED-4DB2-BD59-A6C34878D82A}">
                    <a16:rowId xmlns:a16="http://schemas.microsoft.com/office/drawing/2014/main" val="10017"/>
                  </a:ext>
                </a:extLst>
              </a:tr>
              <a:tr h="155186">
                <a:tc>
                  <a:txBody>
                    <a:bodyPr/>
                    <a:lstStyle/>
                    <a:p>
                      <a:pPr algn="ctr">
                        <a:spcAft>
                          <a:spcPts val="0"/>
                        </a:spcAft>
                      </a:pPr>
                      <a:r>
                        <a:rPr lang="en-US" sz="900" b="1" dirty="0">
                          <a:latin typeface="Times New Roman"/>
                          <a:ea typeface="Times New Roman"/>
                        </a:rPr>
                        <a:t>D</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D</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4</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8"/>
                  </a:ext>
                </a:extLst>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9"/>
                  </a:ext>
                </a:extLst>
              </a:tr>
              <a:tr h="155186">
                <a:tc>
                  <a:txBody>
                    <a:bodyPr/>
                    <a:lstStyle/>
                    <a:p>
                      <a:pPr algn="ctr">
                        <a:spcAft>
                          <a:spcPts val="0"/>
                        </a:spcAft>
                      </a:pPr>
                      <a:r>
                        <a:rPr lang="en-US" sz="900" b="1" dirty="0">
                          <a:latin typeface="Times New Roman"/>
                          <a:ea typeface="Times New Roman"/>
                        </a:rPr>
                        <a:t>E</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E</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0"/>
                  </a:ext>
                </a:extLst>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1"/>
                  </a:ext>
                </a:extLst>
              </a:tr>
              <a:tr h="155186">
                <a:tc>
                  <a:txBody>
                    <a:bodyPr/>
                    <a:lstStyle/>
                    <a:p>
                      <a:pPr algn="ctr">
                        <a:spcAft>
                          <a:spcPts val="0"/>
                        </a:spcAft>
                      </a:pPr>
                      <a:r>
                        <a:rPr lang="en-US" sz="900" b="1" dirty="0">
                          <a:latin typeface="Times New Roman"/>
                          <a:ea typeface="Times New Roman"/>
                        </a:rPr>
                        <a:t>F</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F</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2"/>
                  </a:ext>
                </a:extLst>
              </a:tr>
              <a:tr h="60106">
                <a:tc>
                  <a:txBody>
                    <a:bodyPr/>
                    <a:lstStyle/>
                    <a:p>
                      <a:pPr algn="ctr">
                        <a:spcAft>
                          <a:spcPts val="0"/>
                        </a:spcAft>
                      </a:pPr>
                      <a:endParaRPr lang="en-US" sz="30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55186">
                <a:tc>
                  <a:txBody>
                    <a:bodyPr/>
                    <a:lstStyle/>
                    <a:p>
                      <a:pPr algn="r">
                        <a:spcAft>
                          <a:spcPts val="0"/>
                        </a:spcAft>
                      </a:pPr>
                      <a:r>
                        <a:rPr lang="en-US" sz="900" dirty="0">
                          <a:latin typeface="Times New Roman"/>
                          <a:ea typeface="Times New Roman"/>
                        </a:rPr>
                        <a:t>Daily R</a:t>
                      </a:r>
                      <a:endParaRPr lang="en-US" sz="1000"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55186">
                <a:tc>
                  <a:txBody>
                    <a:bodyPr/>
                    <a:lstStyle/>
                    <a:p>
                      <a:pPr algn="r">
                        <a:spcAft>
                          <a:spcPts val="0"/>
                        </a:spcAft>
                      </a:pPr>
                      <a:r>
                        <a:rPr lang="en-US" sz="900">
                          <a:latin typeface="Times New Roman"/>
                          <a:ea typeface="Times New Roman"/>
                          <a:sym typeface="Symbol"/>
                        </a:rPr>
                        <a:t></a:t>
                      </a:r>
                      <a:r>
                        <a:rPr lang="en-US" sz="900">
                          <a:latin typeface="Times New Roman"/>
                          <a:ea typeface="Times New Roman"/>
                        </a:rPr>
                        <a:t>R</a:t>
                      </a:r>
                      <a:endParaRPr lang="en-US" sz="100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10</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15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24</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33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42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51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60</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66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71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76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81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86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92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96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101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106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111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r h="230324">
                <a:tc>
                  <a:txBody>
                    <a:bodyPr/>
                    <a:lstStyle/>
                    <a:p>
                      <a:pPr algn="r">
                        <a:spcAft>
                          <a:spcPts val="0"/>
                        </a:spcAft>
                      </a:pPr>
                      <a:r>
                        <a:rPr lang="en-US" sz="900" dirty="0">
                          <a:latin typeface="Times New Roman"/>
                          <a:ea typeface="Times New Roman"/>
                          <a:sym typeface="Symbol"/>
                        </a:rPr>
                        <a:t></a:t>
                      </a:r>
                      <a:r>
                        <a:rPr lang="en-US" sz="900" dirty="0">
                          <a:latin typeface="Times New Roman"/>
                          <a:ea typeface="Times New Roman"/>
                        </a:rPr>
                        <a:t>R</a:t>
                      </a:r>
                      <a:r>
                        <a:rPr lang="en-US" sz="900" baseline="30000" dirty="0">
                          <a:latin typeface="Times New Roman"/>
                          <a:ea typeface="Times New Roman"/>
                        </a:rPr>
                        <a:t>2</a:t>
                      </a:r>
                      <a:endParaRPr lang="en-US" sz="1000"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25</a:t>
                      </a:r>
                    </a:p>
                  </a:txBody>
                  <a:tcPr marL="16048" marR="320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50</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75</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156</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237</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318</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399</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480</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516</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541</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566</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591</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616</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652</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668</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693</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718</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i="1" dirty="0">
                          <a:latin typeface="Times New Roman"/>
                          <a:ea typeface="Times New Roman"/>
                        </a:rPr>
                        <a:t>743</a:t>
                      </a:r>
                      <a:endParaRPr lang="en-US" sz="1000" b="1" dirty="0">
                        <a:latin typeface="Times New Roman"/>
                        <a:ea typeface="Times New Roman"/>
                      </a:endParaRP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6"/>
                  </a:ext>
                </a:extLst>
              </a:tr>
              <a:tr h="120700">
                <a:tc>
                  <a:txBody>
                    <a:bodyPr/>
                    <a:lstStyle/>
                    <a:p>
                      <a:pPr algn="ctr">
                        <a:spcAft>
                          <a:spcPts val="0"/>
                        </a:spcAft>
                      </a:pPr>
                      <a:endParaRPr lang="en-US" sz="70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27"/>
                  </a:ext>
                </a:extLst>
              </a:tr>
              <a:tr h="155186">
                <a:tc>
                  <a:txBody>
                    <a:bodyPr/>
                    <a:lstStyle/>
                    <a:p>
                      <a:pPr algn="r">
                        <a:spcAft>
                          <a:spcPts val="0"/>
                        </a:spcAft>
                      </a:pPr>
                      <a:r>
                        <a:rPr lang="en-US" sz="1000" b="1" dirty="0">
                          <a:latin typeface="Times New Roman"/>
                          <a:ea typeface="Times New Roman"/>
                        </a:rPr>
                        <a:t>10</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8"/>
                  </a:ext>
                </a:extLst>
              </a:tr>
              <a:tr h="155186">
                <a:tc>
                  <a:txBody>
                    <a:bodyPr/>
                    <a:lstStyle/>
                    <a:p>
                      <a:pPr algn="r">
                        <a:spcAft>
                          <a:spcPts val="0"/>
                        </a:spcAft>
                      </a:pPr>
                      <a:r>
                        <a:rPr lang="en-US" sz="1000" b="1" dirty="0">
                          <a:latin typeface="Times New Roman"/>
                          <a:ea typeface="Times New Roman"/>
                        </a:rPr>
                        <a:t>9</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9"/>
                  </a:ext>
                </a:extLst>
              </a:tr>
              <a:tr h="155186">
                <a:tc>
                  <a:txBody>
                    <a:bodyPr/>
                    <a:lstStyle/>
                    <a:p>
                      <a:pPr algn="r">
                        <a:spcAft>
                          <a:spcPts val="0"/>
                        </a:spcAft>
                      </a:pPr>
                      <a:r>
                        <a:rPr lang="en-US" sz="1000" b="1" dirty="0">
                          <a:latin typeface="Times New Roman"/>
                          <a:ea typeface="Times New Roman"/>
                        </a:rPr>
                        <a:t>8</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30"/>
                  </a:ext>
                </a:extLst>
              </a:tr>
              <a:tr h="155186">
                <a:tc>
                  <a:txBody>
                    <a:bodyPr/>
                    <a:lstStyle/>
                    <a:p>
                      <a:pPr algn="r">
                        <a:spcAft>
                          <a:spcPts val="0"/>
                        </a:spcAft>
                      </a:pPr>
                      <a:r>
                        <a:rPr lang="en-US" sz="1000" b="1" dirty="0">
                          <a:latin typeface="Times New Roman"/>
                          <a:ea typeface="Times New Roman"/>
                        </a:rPr>
                        <a:t>7</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31"/>
                  </a:ext>
                </a:extLst>
              </a:tr>
              <a:tr h="155186">
                <a:tc>
                  <a:txBody>
                    <a:bodyPr/>
                    <a:lstStyle/>
                    <a:p>
                      <a:pPr algn="r">
                        <a:spcAft>
                          <a:spcPts val="0"/>
                        </a:spcAft>
                      </a:pPr>
                      <a:r>
                        <a:rPr lang="en-US" sz="1000" b="1" dirty="0">
                          <a:latin typeface="Times New Roman"/>
                          <a:ea typeface="Times New Roman"/>
                        </a:rPr>
                        <a:t>6</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2"/>
                  </a:ext>
                </a:extLst>
              </a:tr>
              <a:tr h="155186">
                <a:tc>
                  <a:txBody>
                    <a:bodyPr/>
                    <a:lstStyle/>
                    <a:p>
                      <a:pPr algn="r">
                        <a:spcAft>
                          <a:spcPts val="0"/>
                        </a:spcAft>
                      </a:pPr>
                      <a:r>
                        <a:rPr lang="en-US" sz="1000" b="1" dirty="0">
                          <a:latin typeface="Times New Roman"/>
                          <a:ea typeface="Times New Roman"/>
                        </a:rPr>
                        <a:t>5</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extLst>
                  <a:ext uri="{0D108BD9-81ED-4DB2-BD59-A6C34878D82A}">
                    <a16:rowId xmlns:a16="http://schemas.microsoft.com/office/drawing/2014/main" val="10033"/>
                  </a:ext>
                </a:extLst>
              </a:tr>
              <a:tr h="155186">
                <a:tc>
                  <a:txBody>
                    <a:bodyPr/>
                    <a:lstStyle/>
                    <a:p>
                      <a:pPr algn="r">
                        <a:spcAft>
                          <a:spcPts val="0"/>
                        </a:spcAft>
                      </a:pPr>
                      <a:r>
                        <a:rPr lang="en-US" sz="1000" b="1" dirty="0">
                          <a:latin typeface="Times New Roman"/>
                          <a:ea typeface="Times New Roman"/>
                        </a:rPr>
                        <a:t>4</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pattFill prst="ltUpDiag">
                      <a:fgClr>
                        <a:srgbClr val="FFFFFF"/>
                      </a:fgClr>
                      <a:bgClr>
                        <a:srgbClr val="DDDDDD"/>
                      </a:bgClr>
                    </a:pattFill>
                  </a:tcPr>
                </a:tc>
                <a:extLst>
                  <a:ext uri="{0D108BD9-81ED-4DB2-BD59-A6C34878D82A}">
                    <a16:rowId xmlns:a16="http://schemas.microsoft.com/office/drawing/2014/main" val="10034"/>
                  </a:ext>
                </a:extLst>
              </a:tr>
              <a:tr h="155186">
                <a:tc>
                  <a:txBody>
                    <a:bodyPr/>
                    <a:lstStyle/>
                    <a:p>
                      <a:pPr algn="r">
                        <a:spcAft>
                          <a:spcPts val="0"/>
                        </a:spcAft>
                      </a:pPr>
                      <a:r>
                        <a:rPr lang="en-US" sz="1000" b="1" dirty="0">
                          <a:latin typeface="Times New Roman"/>
                          <a:ea typeface="Times New Roman"/>
                        </a:rPr>
                        <a:t>3</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gridSpan="10">
                  <a:txBody>
                    <a:bodyPr/>
                    <a:lstStyle/>
                    <a:p>
                      <a:pPr algn="ctr">
                        <a:spcAft>
                          <a:spcPts val="0"/>
                        </a:spcAft>
                      </a:pPr>
                      <a:r>
                        <a:rPr lang="en-US" sz="1300" b="1" dirty="0">
                          <a:latin typeface="Times New Roman"/>
                          <a:ea typeface="Times New Roman"/>
                        </a:rPr>
                        <a:t>Resource Loading Diagram = Resource Histogram</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13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pattFill prst="ltUpDiag">
                      <a:fgClr>
                        <a:srgbClr val="FFFFFF"/>
                      </a:fgClr>
                      <a:bgClr>
                        <a:srgbClr val="DDDDDD"/>
                      </a:bgClr>
                    </a:pattFill>
                  </a:tcPr>
                </a:tc>
                <a:extLst>
                  <a:ext uri="{0D108BD9-81ED-4DB2-BD59-A6C34878D82A}">
                    <a16:rowId xmlns:a16="http://schemas.microsoft.com/office/drawing/2014/main" val="10035"/>
                  </a:ext>
                </a:extLst>
              </a:tr>
              <a:tr h="155186">
                <a:tc>
                  <a:txBody>
                    <a:bodyPr/>
                    <a:lstStyle/>
                    <a:p>
                      <a:pPr algn="r">
                        <a:spcAft>
                          <a:spcPts val="0"/>
                        </a:spcAft>
                      </a:pPr>
                      <a:r>
                        <a:rPr lang="en-US" sz="1000" b="1" dirty="0">
                          <a:latin typeface="Times New Roman"/>
                          <a:ea typeface="Times New Roman"/>
                        </a:rPr>
                        <a:t>2</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pattFill prst="ltUpDiag">
                      <a:fgClr>
                        <a:srgbClr val="FFFFFF"/>
                      </a:fgClr>
                      <a:bgClr>
                        <a:srgbClr val="DDDDDD"/>
                      </a:bgClr>
                    </a:pattFill>
                  </a:tcPr>
                </a:tc>
                <a:extLst>
                  <a:ext uri="{0D108BD9-81ED-4DB2-BD59-A6C34878D82A}">
                    <a16:rowId xmlns:a16="http://schemas.microsoft.com/office/drawing/2014/main" val="10036"/>
                  </a:ext>
                </a:extLst>
              </a:tr>
              <a:tr h="155186">
                <a:tc>
                  <a:txBody>
                    <a:bodyPr/>
                    <a:lstStyle/>
                    <a:p>
                      <a:pPr algn="r">
                        <a:spcAft>
                          <a:spcPts val="0"/>
                        </a:spcAft>
                      </a:pPr>
                      <a:r>
                        <a:rPr lang="en-US" sz="1000" b="1" dirty="0">
                          <a:latin typeface="Times New Roman"/>
                          <a:ea typeface="Times New Roman"/>
                        </a:rPr>
                        <a:t>1</a:t>
                      </a:r>
                    </a:p>
                  </a:txBody>
                  <a:tcPr marL="16048" marR="3209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extLst>
                  <a:ext uri="{0D108BD9-81ED-4DB2-BD59-A6C34878D82A}">
                    <a16:rowId xmlns:a16="http://schemas.microsoft.com/office/drawing/2014/main" val="10037"/>
                  </a:ext>
                </a:extLst>
              </a:tr>
            </a:tbl>
          </a:graphicData>
        </a:graphic>
      </p:graphicFrame>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D28AB306-9759-40C9-BD6E-9BA380CB50C3}" type="datetime8">
              <a:rPr lang="en-US"/>
              <a:pPr/>
              <a:t>3/9/2021 1:37 AM</a:t>
            </a:fld>
            <a:endParaRPr lang="en-US"/>
          </a:p>
        </p:txBody>
      </p:sp>
      <p:sp>
        <p:nvSpPr>
          <p:cNvPr id="31747"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83549344-7D1E-4D02-B234-2F0B1118E889}" type="slidenum">
              <a:rPr lang="ar-SA">
                <a:ea typeface="Majalla UI"/>
              </a:rPr>
              <a:pPr/>
              <a:t>26</a:t>
            </a:fld>
            <a:endParaRPr lang="en-US"/>
          </a:p>
        </p:txBody>
      </p:sp>
      <p:sp>
        <p:nvSpPr>
          <p:cNvPr id="534530" name="Rectangle 2"/>
          <p:cNvSpPr>
            <a:spLocks noChangeArrowheads="1"/>
          </p:cNvSpPr>
          <p:nvPr/>
        </p:nvSpPr>
        <p:spPr bwMode="auto">
          <a:xfrm>
            <a:off x="685800" y="323850"/>
            <a:ext cx="71628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Application of Burgess Procedure</a:t>
            </a:r>
          </a:p>
        </p:txBody>
      </p:sp>
      <p:sp>
        <p:nvSpPr>
          <p:cNvPr id="31751"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31752"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8" name="Table 7"/>
          <p:cNvGraphicFramePr>
            <a:graphicFrameLocks noGrp="1"/>
          </p:cNvGraphicFramePr>
          <p:nvPr/>
        </p:nvGraphicFramePr>
        <p:xfrm>
          <a:off x="914400" y="1143000"/>
          <a:ext cx="7848596" cy="4267194"/>
        </p:xfrm>
        <a:graphic>
          <a:graphicData uri="http://schemas.openxmlformats.org/drawingml/2006/table">
            <a:tbl>
              <a:tblPr/>
              <a:tblGrid>
                <a:gridCol w="413084">
                  <a:extLst>
                    <a:ext uri="{9D8B030D-6E8A-4147-A177-3AD203B41FA5}">
                      <a16:colId xmlns:a16="http://schemas.microsoft.com/office/drawing/2014/main" val="20000"/>
                    </a:ext>
                  </a:extLst>
                </a:gridCol>
                <a:gridCol w="413084">
                  <a:extLst>
                    <a:ext uri="{9D8B030D-6E8A-4147-A177-3AD203B41FA5}">
                      <a16:colId xmlns:a16="http://schemas.microsoft.com/office/drawing/2014/main" val="20001"/>
                    </a:ext>
                  </a:extLst>
                </a:gridCol>
                <a:gridCol w="413084">
                  <a:extLst>
                    <a:ext uri="{9D8B030D-6E8A-4147-A177-3AD203B41FA5}">
                      <a16:colId xmlns:a16="http://schemas.microsoft.com/office/drawing/2014/main" val="20002"/>
                    </a:ext>
                  </a:extLst>
                </a:gridCol>
                <a:gridCol w="413084">
                  <a:extLst>
                    <a:ext uri="{9D8B030D-6E8A-4147-A177-3AD203B41FA5}">
                      <a16:colId xmlns:a16="http://schemas.microsoft.com/office/drawing/2014/main" val="20003"/>
                    </a:ext>
                  </a:extLst>
                </a:gridCol>
                <a:gridCol w="413084">
                  <a:extLst>
                    <a:ext uri="{9D8B030D-6E8A-4147-A177-3AD203B41FA5}">
                      <a16:colId xmlns:a16="http://schemas.microsoft.com/office/drawing/2014/main" val="20004"/>
                    </a:ext>
                  </a:extLst>
                </a:gridCol>
                <a:gridCol w="413084">
                  <a:extLst>
                    <a:ext uri="{9D8B030D-6E8A-4147-A177-3AD203B41FA5}">
                      <a16:colId xmlns:a16="http://schemas.microsoft.com/office/drawing/2014/main" val="20005"/>
                    </a:ext>
                  </a:extLst>
                </a:gridCol>
                <a:gridCol w="413084">
                  <a:extLst>
                    <a:ext uri="{9D8B030D-6E8A-4147-A177-3AD203B41FA5}">
                      <a16:colId xmlns:a16="http://schemas.microsoft.com/office/drawing/2014/main" val="20006"/>
                    </a:ext>
                  </a:extLst>
                </a:gridCol>
                <a:gridCol w="413084">
                  <a:extLst>
                    <a:ext uri="{9D8B030D-6E8A-4147-A177-3AD203B41FA5}">
                      <a16:colId xmlns:a16="http://schemas.microsoft.com/office/drawing/2014/main" val="20007"/>
                    </a:ext>
                  </a:extLst>
                </a:gridCol>
                <a:gridCol w="413084">
                  <a:extLst>
                    <a:ext uri="{9D8B030D-6E8A-4147-A177-3AD203B41FA5}">
                      <a16:colId xmlns:a16="http://schemas.microsoft.com/office/drawing/2014/main" val="20008"/>
                    </a:ext>
                  </a:extLst>
                </a:gridCol>
                <a:gridCol w="413084">
                  <a:extLst>
                    <a:ext uri="{9D8B030D-6E8A-4147-A177-3AD203B41FA5}">
                      <a16:colId xmlns:a16="http://schemas.microsoft.com/office/drawing/2014/main" val="20009"/>
                    </a:ext>
                  </a:extLst>
                </a:gridCol>
                <a:gridCol w="413084">
                  <a:extLst>
                    <a:ext uri="{9D8B030D-6E8A-4147-A177-3AD203B41FA5}">
                      <a16:colId xmlns:a16="http://schemas.microsoft.com/office/drawing/2014/main" val="20010"/>
                    </a:ext>
                  </a:extLst>
                </a:gridCol>
                <a:gridCol w="413084">
                  <a:extLst>
                    <a:ext uri="{9D8B030D-6E8A-4147-A177-3AD203B41FA5}">
                      <a16:colId xmlns:a16="http://schemas.microsoft.com/office/drawing/2014/main" val="20011"/>
                    </a:ext>
                  </a:extLst>
                </a:gridCol>
                <a:gridCol w="413084">
                  <a:extLst>
                    <a:ext uri="{9D8B030D-6E8A-4147-A177-3AD203B41FA5}">
                      <a16:colId xmlns:a16="http://schemas.microsoft.com/office/drawing/2014/main" val="20012"/>
                    </a:ext>
                  </a:extLst>
                </a:gridCol>
                <a:gridCol w="413084">
                  <a:extLst>
                    <a:ext uri="{9D8B030D-6E8A-4147-A177-3AD203B41FA5}">
                      <a16:colId xmlns:a16="http://schemas.microsoft.com/office/drawing/2014/main" val="20013"/>
                    </a:ext>
                  </a:extLst>
                </a:gridCol>
                <a:gridCol w="413084">
                  <a:extLst>
                    <a:ext uri="{9D8B030D-6E8A-4147-A177-3AD203B41FA5}">
                      <a16:colId xmlns:a16="http://schemas.microsoft.com/office/drawing/2014/main" val="20014"/>
                    </a:ext>
                  </a:extLst>
                </a:gridCol>
                <a:gridCol w="413084">
                  <a:extLst>
                    <a:ext uri="{9D8B030D-6E8A-4147-A177-3AD203B41FA5}">
                      <a16:colId xmlns:a16="http://schemas.microsoft.com/office/drawing/2014/main" val="20015"/>
                    </a:ext>
                  </a:extLst>
                </a:gridCol>
                <a:gridCol w="413084">
                  <a:extLst>
                    <a:ext uri="{9D8B030D-6E8A-4147-A177-3AD203B41FA5}">
                      <a16:colId xmlns:a16="http://schemas.microsoft.com/office/drawing/2014/main" val="20016"/>
                    </a:ext>
                  </a:extLst>
                </a:gridCol>
                <a:gridCol w="413084">
                  <a:extLst>
                    <a:ext uri="{9D8B030D-6E8A-4147-A177-3AD203B41FA5}">
                      <a16:colId xmlns:a16="http://schemas.microsoft.com/office/drawing/2014/main" val="20017"/>
                    </a:ext>
                  </a:extLst>
                </a:gridCol>
                <a:gridCol w="413084">
                  <a:extLst>
                    <a:ext uri="{9D8B030D-6E8A-4147-A177-3AD203B41FA5}">
                      <a16:colId xmlns:a16="http://schemas.microsoft.com/office/drawing/2014/main" val="20018"/>
                    </a:ext>
                  </a:extLst>
                </a:gridCol>
              </a:tblGrid>
              <a:tr h="378616">
                <a:tc>
                  <a:txBody>
                    <a:bodyPr/>
                    <a:lstStyle/>
                    <a:p>
                      <a:pPr algn="r">
                        <a:spcAft>
                          <a:spcPts val="0"/>
                        </a:spcAft>
                      </a:pPr>
                      <a:r>
                        <a:rPr lang="en-US" sz="1200" b="1" i="0" u="none" dirty="0">
                          <a:latin typeface="Times New Roman"/>
                          <a:ea typeface="Times New Roman"/>
                        </a:rPr>
                        <a:t>Time</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10</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0"/>
                  </a:ext>
                </a:extLst>
              </a:tr>
              <a:tr h="189308">
                <a:tc>
                  <a:txBody>
                    <a:bodyPr/>
                    <a:lstStyle/>
                    <a:p>
                      <a:pPr algn="r">
                        <a:spcAft>
                          <a:spcPts val="0"/>
                        </a:spcAft>
                      </a:pP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1"/>
                  </a:ext>
                </a:extLst>
              </a:tr>
              <a:tr h="189308">
                <a:tc>
                  <a:txBody>
                    <a:bodyPr/>
                    <a:lstStyle/>
                    <a:p>
                      <a:pPr algn="r">
                        <a:spcAft>
                          <a:spcPts val="0"/>
                        </a:spcAft>
                      </a:pPr>
                      <a:r>
                        <a:rPr lang="en-US" sz="1200" b="1" i="0" u="none" dirty="0">
                          <a:latin typeface="Times New Roman"/>
                          <a:ea typeface="Times New Roman"/>
                        </a:rPr>
                        <a:t>A</a:t>
                      </a:r>
                    </a:p>
                  </a:txBody>
                  <a:tcPr marL="18415" marR="36830" marT="0" marB="0" anchor="ctr">
                    <a:lnL>
                      <a:noFill/>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2"/>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3"/>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C</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4"/>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5"/>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I</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6"/>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7"/>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J</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4</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8"/>
                  </a:ext>
                </a:extLst>
              </a:tr>
              <a:tr h="189308">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K</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1"/>
                  </a:ext>
                </a:extLst>
              </a:tr>
              <a:tr h="189308">
                <a:tc>
                  <a:txBody>
                    <a:bodyPr/>
                    <a:lstStyle/>
                    <a:p>
                      <a:pPr algn="r">
                        <a:spcAft>
                          <a:spcPts val="0"/>
                        </a:spcAft>
                      </a:pPr>
                      <a:r>
                        <a:rPr lang="en-US" sz="1200" b="1" i="0" u="none" dirty="0">
                          <a:latin typeface="Times New Roman"/>
                          <a:ea typeface="Times New Roman"/>
                        </a:rPr>
                        <a:t>B</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635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635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2"/>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noFill/>
                      <a:prstDash val="dash"/>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no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3"/>
                  </a:ext>
                </a:extLst>
              </a:tr>
              <a:tr h="283962">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a:latin typeface="Times New Roman"/>
                          <a:ea typeface="Times New Roman"/>
                        </a:rPr>
                        <a:t>G</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chemeClr val="tx1"/>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no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4"/>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0015"/>
                  </a:ext>
                </a:extLst>
              </a:tr>
              <a:tr h="283962">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a:latin typeface="Times New Roman"/>
                          <a:ea typeface="Times New Roman"/>
                        </a:rPr>
                        <a:t>H</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1200" b="1" dirty="0">
                          <a:latin typeface="Times New Roman" pitchFamily="18" charset="0"/>
                          <a:cs typeface="Times New Roman" pitchFamily="18" charset="0"/>
                        </a:rPr>
                        <a:t>2</a:t>
                      </a:r>
                    </a:p>
                  </a:txBody>
                  <a:tcPr marL="18415" marR="36830" marT="0" marB="0" anchor="ctr">
                    <a:lnL w="635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0016"/>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extLst>
                  <a:ext uri="{0D108BD9-81ED-4DB2-BD59-A6C34878D82A}">
                    <a16:rowId xmlns:a16="http://schemas.microsoft.com/office/drawing/2014/main" val="10017"/>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D</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8"/>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9"/>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E</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0"/>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1"/>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F</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2"/>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89308">
                <a:tc>
                  <a:txBody>
                    <a:bodyPr/>
                    <a:lstStyle/>
                    <a:p>
                      <a:pPr algn="r">
                        <a:spcAft>
                          <a:spcPts val="0"/>
                        </a:spcAft>
                      </a:pPr>
                      <a:r>
                        <a:rPr lang="en-US" sz="1200" b="1" i="0" u="none" dirty="0">
                          <a:latin typeface="Times New Roman"/>
                          <a:ea typeface="Times New Roman"/>
                        </a:rPr>
                        <a:t>R</a:t>
                      </a: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89308">
                <a:tc>
                  <a:txBody>
                    <a:bodyPr/>
                    <a:lstStyle/>
                    <a:p>
                      <a:pPr algn="r">
                        <a:spcAft>
                          <a:spcPts val="0"/>
                        </a:spcAft>
                      </a:pPr>
                      <a:r>
                        <a:rPr lang="en-US" sz="1200" b="1" i="0" u="none" dirty="0">
                          <a:latin typeface="Times New Roman"/>
                          <a:ea typeface="Times New Roman"/>
                        </a:rPr>
                        <a:t>R</a:t>
                      </a:r>
                      <a:r>
                        <a:rPr lang="en-US" sz="1200" b="1" i="0" u="none" baseline="30000" dirty="0">
                          <a:latin typeface="Times New Roman"/>
                          <a:ea typeface="Times New Roman"/>
                        </a:rPr>
                        <a:t>2</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81</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81</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81</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81</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81</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9</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sp>
        <p:nvSpPr>
          <p:cNvPr id="32367" name="TextBox 9"/>
          <p:cNvSpPr txBox="1">
            <a:spLocks noChangeArrowheads="1"/>
          </p:cNvSpPr>
          <p:nvPr/>
        </p:nvSpPr>
        <p:spPr bwMode="auto">
          <a:xfrm>
            <a:off x="1219200" y="5562600"/>
            <a:ext cx="5105400" cy="400050"/>
          </a:xfrm>
          <a:prstGeom prst="rect">
            <a:avLst/>
          </a:prstGeom>
          <a:solidFill>
            <a:srgbClr val="0D078F"/>
          </a:solidFill>
          <a:ln w="9525">
            <a:noFill/>
            <a:miter lim="800000"/>
            <a:headEnd/>
            <a:tailEnd/>
          </a:ln>
        </p:spPr>
        <p:txBody>
          <a:bodyPr>
            <a:spAutoFit/>
          </a:bodyPr>
          <a:lstStyle/>
          <a:p>
            <a:pPr algn="just"/>
            <a:r>
              <a:rPr lang="en-US" sz="2000">
                <a:solidFill>
                  <a:schemeClr val="bg1"/>
                </a:solidFill>
              </a:rPr>
              <a:t>Delay activity “H” </a:t>
            </a:r>
            <a:r>
              <a:rPr lang="en-US" sz="2000" b="1" u="sng">
                <a:solidFill>
                  <a:schemeClr val="bg1"/>
                </a:solidFill>
              </a:rPr>
              <a:t>one</a:t>
            </a:r>
            <a:r>
              <a:rPr lang="en-US" sz="2000">
                <a:solidFill>
                  <a:schemeClr val="bg1"/>
                </a:solidFill>
              </a:rPr>
              <a:t> period </a:t>
            </a:r>
            <a:r>
              <a:rPr lang="en-US" sz="2000">
                <a:solidFill>
                  <a:schemeClr val="bg1"/>
                </a:solidFill>
                <a:sym typeface="Symbol" pitchFamily="18" charset="2"/>
              </a:rPr>
              <a:t> </a:t>
            </a:r>
            <a:r>
              <a:rPr lang="en-US" sz="2000" b="1">
                <a:solidFill>
                  <a:schemeClr val="bg1"/>
                </a:solidFill>
                <a:latin typeface="Times New Roman" pitchFamily="18" charset="0"/>
                <a:cs typeface="Times New Roman" pitchFamily="18" charset="0"/>
              </a:rPr>
              <a:t> R</a:t>
            </a:r>
            <a:r>
              <a:rPr lang="en-US" sz="2000" b="1" baseline="30000">
                <a:solidFill>
                  <a:schemeClr val="bg1"/>
                </a:solidFill>
                <a:latin typeface="Times New Roman" pitchFamily="18" charset="0"/>
                <a:cs typeface="Times New Roman" pitchFamily="18" charset="0"/>
              </a:rPr>
              <a:t>2 </a:t>
            </a:r>
            <a:r>
              <a:rPr lang="en-US" sz="2000" b="1">
                <a:solidFill>
                  <a:schemeClr val="bg1"/>
                </a:solidFill>
                <a:latin typeface="Times New Roman" pitchFamily="18" charset="0"/>
                <a:cs typeface="Times New Roman" pitchFamily="18" charset="0"/>
              </a:rPr>
              <a:t>= 747</a:t>
            </a:r>
            <a:endParaRPr lang="en-US" sz="2000">
              <a:solidFill>
                <a:schemeClr val="bg1"/>
              </a:solidFill>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E9F0B9F5-5832-4064-8DE7-ED8D2DB83E31}" type="datetime8">
              <a:rPr lang="en-US"/>
              <a:pPr/>
              <a:t>3/9/2021 1:37 AM</a:t>
            </a:fld>
            <a:endParaRPr lang="en-US"/>
          </a:p>
        </p:txBody>
      </p:sp>
      <p:sp>
        <p:nvSpPr>
          <p:cNvPr id="32771"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28235749-7292-488C-B8E0-EC666B519AED}" type="slidenum">
              <a:rPr lang="ar-SA">
                <a:ea typeface="Majalla UI"/>
              </a:rPr>
              <a:pPr/>
              <a:t>27</a:t>
            </a:fld>
            <a:endParaRPr lang="en-US"/>
          </a:p>
        </p:txBody>
      </p:sp>
      <p:sp>
        <p:nvSpPr>
          <p:cNvPr id="534530" name="Rectangle 2"/>
          <p:cNvSpPr>
            <a:spLocks noChangeArrowheads="1"/>
          </p:cNvSpPr>
          <p:nvPr/>
        </p:nvSpPr>
        <p:spPr bwMode="auto">
          <a:xfrm>
            <a:off x="685800" y="323850"/>
            <a:ext cx="71628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Application of Burgess Procedure</a:t>
            </a:r>
          </a:p>
        </p:txBody>
      </p:sp>
      <p:sp>
        <p:nvSpPr>
          <p:cNvPr id="32775"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32776"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8" name="Table 7"/>
          <p:cNvGraphicFramePr>
            <a:graphicFrameLocks noGrp="1"/>
          </p:cNvGraphicFramePr>
          <p:nvPr/>
        </p:nvGraphicFramePr>
        <p:xfrm>
          <a:off x="914400" y="1143000"/>
          <a:ext cx="7924805" cy="4328630"/>
        </p:xfrm>
        <a:graphic>
          <a:graphicData uri="http://schemas.openxmlformats.org/drawingml/2006/table">
            <a:tbl>
              <a:tblPr/>
              <a:tblGrid>
                <a:gridCol w="417095">
                  <a:extLst>
                    <a:ext uri="{9D8B030D-6E8A-4147-A177-3AD203B41FA5}">
                      <a16:colId xmlns:a16="http://schemas.microsoft.com/office/drawing/2014/main" val="20000"/>
                    </a:ext>
                  </a:extLst>
                </a:gridCol>
                <a:gridCol w="417095">
                  <a:extLst>
                    <a:ext uri="{9D8B030D-6E8A-4147-A177-3AD203B41FA5}">
                      <a16:colId xmlns:a16="http://schemas.microsoft.com/office/drawing/2014/main" val="20001"/>
                    </a:ext>
                  </a:extLst>
                </a:gridCol>
                <a:gridCol w="417095">
                  <a:extLst>
                    <a:ext uri="{9D8B030D-6E8A-4147-A177-3AD203B41FA5}">
                      <a16:colId xmlns:a16="http://schemas.microsoft.com/office/drawing/2014/main" val="20002"/>
                    </a:ext>
                  </a:extLst>
                </a:gridCol>
                <a:gridCol w="417095">
                  <a:extLst>
                    <a:ext uri="{9D8B030D-6E8A-4147-A177-3AD203B41FA5}">
                      <a16:colId xmlns:a16="http://schemas.microsoft.com/office/drawing/2014/main" val="20003"/>
                    </a:ext>
                  </a:extLst>
                </a:gridCol>
                <a:gridCol w="417095">
                  <a:extLst>
                    <a:ext uri="{9D8B030D-6E8A-4147-A177-3AD203B41FA5}">
                      <a16:colId xmlns:a16="http://schemas.microsoft.com/office/drawing/2014/main" val="20004"/>
                    </a:ext>
                  </a:extLst>
                </a:gridCol>
                <a:gridCol w="417095">
                  <a:extLst>
                    <a:ext uri="{9D8B030D-6E8A-4147-A177-3AD203B41FA5}">
                      <a16:colId xmlns:a16="http://schemas.microsoft.com/office/drawing/2014/main" val="20005"/>
                    </a:ext>
                  </a:extLst>
                </a:gridCol>
                <a:gridCol w="417095">
                  <a:extLst>
                    <a:ext uri="{9D8B030D-6E8A-4147-A177-3AD203B41FA5}">
                      <a16:colId xmlns:a16="http://schemas.microsoft.com/office/drawing/2014/main" val="20006"/>
                    </a:ext>
                  </a:extLst>
                </a:gridCol>
                <a:gridCol w="417095">
                  <a:extLst>
                    <a:ext uri="{9D8B030D-6E8A-4147-A177-3AD203B41FA5}">
                      <a16:colId xmlns:a16="http://schemas.microsoft.com/office/drawing/2014/main" val="20007"/>
                    </a:ext>
                  </a:extLst>
                </a:gridCol>
                <a:gridCol w="417095">
                  <a:extLst>
                    <a:ext uri="{9D8B030D-6E8A-4147-A177-3AD203B41FA5}">
                      <a16:colId xmlns:a16="http://schemas.microsoft.com/office/drawing/2014/main" val="20008"/>
                    </a:ext>
                  </a:extLst>
                </a:gridCol>
                <a:gridCol w="417095">
                  <a:extLst>
                    <a:ext uri="{9D8B030D-6E8A-4147-A177-3AD203B41FA5}">
                      <a16:colId xmlns:a16="http://schemas.microsoft.com/office/drawing/2014/main" val="20009"/>
                    </a:ext>
                  </a:extLst>
                </a:gridCol>
                <a:gridCol w="417095">
                  <a:extLst>
                    <a:ext uri="{9D8B030D-6E8A-4147-A177-3AD203B41FA5}">
                      <a16:colId xmlns:a16="http://schemas.microsoft.com/office/drawing/2014/main" val="20010"/>
                    </a:ext>
                  </a:extLst>
                </a:gridCol>
                <a:gridCol w="417095">
                  <a:extLst>
                    <a:ext uri="{9D8B030D-6E8A-4147-A177-3AD203B41FA5}">
                      <a16:colId xmlns:a16="http://schemas.microsoft.com/office/drawing/2014/main" val="20011"/>
                    </a:ext>
                  </a:extLst>
                </a:gridCol>
                <a:gridCol w="417095">
                  <a:extLst>
                    <a:ext uri="{9D8B030D-6E8A-4147-A177-3AD203B41FA5}">
                      <a16:colId xmlns:a16="http://schemas.microsoft.com/office/drawing/2014/main" val="20012"/>
                    </a:ext>
                  </a:extLst>
                </a:gridCol>
                <a:gridCol w="417095">
                  <a:extLst>
                    <a:ext uri="{9D8B030D-6E8A-4147-A177-3AD203B41FA5}">
                      <a16:colId xmlns:a16="http://schemas.microsoft.com/office/drawing/2014/main" val="20013"/>
                    </a:ext>
                  </a:extLst>
                </a:gridCol>
                <a:gridCol w="417095">
                  <a:extLst>
                    <a:ext uri="{9D8B030D-6E8A-4147-A177-3AD203B41FA5}">
                      <a16:colId xmlns:a16="http://schemas.microsoft.com/office/drawing/2014/main" val="20014"/>
                    </a:ext>
                  </a:extLst>
                </a:gridCol>
                <a:gridCol w="417095">
                  <a:extLst>
                    <a:ext uri="{9D8B030D-6E8A-4147-A177-3AD203B41FA5}">
                      <a16:colId xmlns:a16="http://schemas.microsoft.com/office/drawing/2014/main" val="20015"/>
                    </a:ext>
                  </a:extLst>
                </a:gridCol>
                <a:gridCol w="417095">
                  <a:extLst>
                    <a:ext uri="{9D8B030D-6E8A-4147-A177-3AD203B41FA5}">
                      <a16:colId xmlns:a16="http://schemas.microsoft.com/office/drawing/2014/main" val="20016"/>
                    </a:ext>
                  </a:extLst>
                </a:gridCol>
                <a:gridCol w="417095">
                  <a:extLst>
                    <a:ext uri="{9D8B030D-6E8A-4147-A177-3AD203B41FA5}">
                      <a16:colId xmlns:a16="http://schemas.microsoft.com/office/drawing/2014/main" val="20017"/>
                    </a:ext>
                  </a:extLst>
                </a:gridCol>
                <a:gridCol w="417095">
                  <a:extLst>
                    <a:ext uri="{9D8B030D-6E8A-4147-A177-3AD203B41FA5}">
                      <a16:colId xmlns:a16="http://schemas.microsoft.com/office/drawing/2014/main" val="20018"/>
                    </a:ext>
                  </a:extLst>
                </a:gridCol>
              </a:tblGrid>
              <a:tr h="378616">
                <a:tc>
                  <a:txBody>
                    <a:bodyPr/>
                    <a:lstStyle/>
                    <a:p>
                      <a:pPr algn="r">
                        <a:spcAft>
                          <a:spcPts val="0"/>
                        </a:spcAft>
                      </a:pPr>
                      <a:r>
                        <a:rPr lang="en-US" sz="1200" b="1" i="0" u="none" dirty="0">
                          <a:latin typeface="Times New Roman"/>
                          <a:ea typeface="Times New Roman"/>
                        </a:rPr>
                        <a:t>Time</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10</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0"/>
                  </a:ext>
                </a:extLst>
              </a:tr>
              <a:tr h="189308">
                <a:tc>
                  <a:txBody>
                    <a:bodyPr/>
                    <a:lstStyle/>
                    <a:p>
                      <a:pPr algn="r">
                        <a:spcAft>
                          <a:spcPts val="0"/>
                        </a:spcAft>
                      </a:pP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1"/>
                  </a:ext>
                </a:extLst>
              </a:tr>
              <a:tr h="189308">
                <a:tc>
                  <a:txBody>
                    <a:bodyPr/>
                    <a:lstStyle/>
                    <a:p>
                      <a:pPr algn="r">
                        <a:spcAft>
                          <a:spcPts val="0"/>
                        </a:spcAft>
                      </a:pPr>
                      <a:r>
                        <a:rPr lang="en-US" sz="1200" b="1" i="0" u="none" dirty="0">
                          <a:latin typeface="Times New Roman"/>
                          <a:ea typeface="Times New Roman"/>
                        </a:rPr>
                        <a:t>A</a:t>
                      </a:r>
                    </a:p>
                  </a:txBody>
                  <a:tcPr marL="18415" marR="36830" marT="0" marB="0" anchor="ctr">
                    <a:lnL>
                      <a:noFill/>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2"/>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3"/>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C</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4"/>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5"/>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I</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6"/>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7"/>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J</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4</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8"/>
                  </a:ext>
                </a:extLst>
              </a:tr>
              <a:tr h="189308">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K</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1"/>
                  </a:ext>
                </a:extLst>
              </a:tr>
              <a:tr h="189308">
                <a:tc>
                  <a:txBody>
                    <a:bodyPr/>
                    <a:lstStyle/>
                    <a:p>
                      <a:pPr algn="r">
                        <a:spcAft>
                          <a:spcPts val="0"/>
                        </a:spcAft>
                      </a:pPr>
                      <a:r>
                        <a:rPr lang="en-US" sz="1200" b="1" i="0" u="none" dirty="0">
                          <a:latin typeface="Times New Roman"/>
                          <a:ea typeface="Times New Roman"/>
                        </a:rPr>
                        <a:t>B</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2"/>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3"/>
                  </a:ext>
                </a:extLst>
              </a:tr>
              <a:tr h="283962">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a:latin typeface="Times New Roman"/>
                          <a:ea typeface="Times New Roman"/>
                        </a:rPr>
                        <a:t>G</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chemeClr val="tx1"/>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no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4"/>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no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no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sys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chemeClr val="tx1"/>
                      </a:solidFill>
                      <a:prstDash val="sys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0015"/>
                  </a:ext>
                </a:extLst>
              </a:tr>
              <a:tr h="283962">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a:latin typeface="Times New Roman"/>
                          <a:ea typeface="Times New Roman"/>
                        </a:rPr>
                        <a:t>H</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1200" b="1" dirty="0">
                          <a:latin typeface="Times New Roman" pitchFamily="18" charset="0"/>
                          <a:cs typeface="Times New Roman" pitchFamily="18" charset="0"/>
                        </a:rPr>
                        <a:t>2</a:t>
                      </a:r>
                    </a:p>
                  </a:txBody>
                  <a:tcPr marL="18415" marR="36830" marT="0"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a:latin typeface="Times New Roman"/>
                          <a:ea typeface="Times New Roman"/>
                        </a:rPr>
                        <a:t>2</a:t>
                      </a:r>
                      <a:endParaRPr lang="en-US" dirty="0"/>
                    </a:p>
                  </a:txBody>
                  <a:tcPr marL="18415" marR="36830" marT="0" marB="0" anchor="ctr">
                    <a:lnL w="635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0016"/>
                  </a:ext>
                </a:extLst>
              </a:tr>
              <a:tr h="147401">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no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extLst>
                  <a:ext uri="{0D108BD9-81ED-4DB2-BD59-A6C34878D82A}">
                    <a16:rowId xmlns:a16="http://schemas.microsoft.com/office/drawing/2014/main" val="10017"/>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D</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dash"/>
                      <a:round/>
                      <a:headEnd type="none" w="med" len="med"/>
                      <a:tailEnd type="none" w="med" len="med"/>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solid"/>
                      <a:round/>
                      <a:headEnd type="none" w="med" len="med"/>
                      <a:tailEnd type="none" w="med" len="med"/>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8"/>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9"/>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E</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0"/>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1"/>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F</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2"/>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89308">
                <a:tc>
                  <a:txBody>
                    <a:bodyPr/>
                    <a:lstStyle/>
                    <a:p>
                      <a:pPr algn="r">
                        <a:spcAft>
                          <a:spcPts val="0"/>
                        </a:spcAft>
                      </a:pPr>
                      <a:r>
                        <a:rPr lang="en-US" sz="1200" b="1" i="0" u="none" dirty="0">
                          <a:latin typeface="Times New Roman"/>
                          <a:ea typeface="Times New Roman"/>
                        </a:rPr>
                        <a:t>R</a:t>
                      </a: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89308">
                <a:tc>
                  <a:txBody>
                    <a:bodyPr/>
                    <a:lstStyle/>
                    <a:p>
                      <a:pPr algn="r">
                        <a:spcAft>
                          <a:spcPts val="0"/>
                        </a:spcAft>
                      </a:pPr>
                      <a:r>
                        <a:rPr lang="en-US" sz="1200" b="1" i="0" u="none" dirty="0">
                          <a:latin typeface="Times New Roman"/>
                          <a:ea typeface="Times New Roman"/>
                        </a:rPr>
                        <a:t>R</a:t>
                      </a:r>
                      <a:r>
                        <a:rPr lang="en-US" sz="1200" b="1" i="0" u="none" baseline="30000" dirty="0">
                          <a:latin typeface="Times New Roman"/>
                          <a:ea typeface="Times New Roman"/>
                        </a:rPr>
                        <a:t>2</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81</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81</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81</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81</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81</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9</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9</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49</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sp>
        <p:nvSpPr>
          <p:cNvPr id="33400" name="TextBox 9"/>
          <p:cNvSpPr txBox="1">
            <a:spLocks noChangeArrowheads="1"/>
          </p:cNvSpPr>
          <p:nvPr/>
        </p:nvSpPr>
        <p:spPr bwMode="auto">
          <a:xfrm>
            <a:off x="1219200" y="5562600"/>
            <a:ext cx="5105400" cy="400050"/>
          </a:xfrm>
          <a:prstGeom prst="rect">
            <a:avLst/>
          </a:prstGeom>
          <a:solidFill>
            <a:srgbClr val="0D078F"/>
          </a:solidFill>
          <a:ln w="9525">
            <a:noFill/>
            <a:miter lim="800000"/>
            <a:headEnd/>
            <a:tailEnd/>
          </a:ln>
        </p:spPr>
        <p:txBody>
          <a:bodyPr>
            <a:spAutoFit/>
          </a:bodyPr>
          <a:lstStyle/>
          <a:p>
            <a:pPr algn="just"/>
            <a:r>
              <a:rPr lang="en-US" sz="2000">
                <a:solidFill>
                  <a:schemeClr val="bg1"/>
                </a:solidFill>
              </a:rPr>
              <a:t>Delay activity “H” </a:t>
            </a:r>
            <a:r>
              <a:rPr lang="en-US" sz="2000" b="1" u="sng">
                <a:solidFill>
                  <a:schemeClr val="bg1"/>
                </a:solidFill>
              </a:rPr>
              <a:t>2</a:t>
            </a:r>
            <a:r>
              <a:rPr lang="en-US" sz="2000">
                <a:solidFill>
                  <a:schemeClr val="bg1"/>
                </a:solidFill>
              </a:rPr>
              <a:t> periods </a:t>
            </a:r>
            <a:r>
              <a:rPr lang="en-US" sz="2000">
                <a:solidFill>
                  <a:schemeClr val="bg1"/>
                </a:solidFill>
                <a:sym typeface="Symbol" pitchFamily="18" charset="2"/>
              </a:rPr>
              <a:t> </a:t>
            </a:r>
            <a:r>
              <a:rPr lang="en-US" sz="2000" b="1">
                <a:solidFill>
                  <a:schemeClr val="bg1"/>
                </a:solidFill>
                <a:latin typeface="Times New Roman" pitchFamily="18" charset="0"/>
                <a:cs typeface="Times New Roman" pitchFamily="18" charset="0"/>
              </a:rPr>
              <a:t> R</a:t>
            </a:r>
            <a:r>
              <a:rPr lang="en-US" sz="2000" b="1" baseline="30000">
                <a:solidFill>
                  <a:schemeClr val="bg1"/>
                </a:solidFill>
                <a:latin typeface="Times New Roman" pitchFamily="18" charset="0"/>
                <a:cs typeface="Times New Roman" pitchFamily="18" charset="0"/>
              </a:rPr>
              <a:t>2 </a:t>
            </a:r>
            <a:r>
              <a:rPr lang="en-US" sz="2000" b="1">
                <a:solidFill>
                  <a:schemeClr val="bg1"/>
                </a:solidFill>
                <a:latin typeface="Times New Roman" pitchFamily="18" charset="0"/>
                <a:cs typeface="Times New Roman" pitchFamily="18" charset="0"/>
              </a:rPr>
              <a:t>= 755</a:t>
            </a:r>
            <a:endParaRPr lang="en-US" sz="2000">
              <a:solidFill>
                <a:schemeClr val="bg1"/>
              </a:solidFill>
            </a:endParaRPr>
          </a:p>
        </p:txBody>
      </p:sp>
      <p:graphicFrame>
        <p:nvGraphicFramePr>
          <p:cNvPr id="9" name="Table 8"/>
          <p:cNvGraphicFramePr>
            <a:graphicFrameLocks noGrp="1"/>
          </p:cNvGraphicFramePr>
          <p:nvPr/>
        </p:nvGraphicFramePr>
        <p:xfrm>
          <a:off x="8751888" y="3832225"/>
          <a:ext cx="208280" cy="365760"/>
        </p:xfrm>
        <a:graphic>
          <a:graphicData uri="http://schemas.openxmlformats.org/drawingml/2006/table">
            <a:tbl>
              <a:tblPr/>
              <a:tblGrid>
                <a:gridCol w="208280">
                  <a:extLst>
                    <a:ext uri="{9D8B030D-6E8A-4147-A177-3AD203B41FA5}">
                      <a16:colId xmlns:a16="http://schemas.microsoft.com/office/drawing/2014/main" val="20000"/>
                    </a:ext>
                  </a:extLst>
                </a:gridCol>
              </a:tblGrid>
              <a:tr h="272143">
                <a:tc>
                  <a:txBody>
                    <a:bodyPr/>
                    <a:lstStyle/>
                    <a:p>
                      <a:endParaRPr lang="en-US" dirty="0"/>
                    </a:p>
                  </a:txBody>
                  <a:tcPr>
                    <a:lnL>
                      <a:noFill/>
                    </a:lnL>
                    <a:lnR>
                      <a:noFill/>
                    </a:lnR>
                    <a:lnT>
                      <a:noFill/>
                    </a:lnT>
                    <a:lnB>
                      <a:noFill/>
                    </a:lnB>
                  </a:tcPr>
                </a:tc>
                <a:extLst>
                  <a:ext uri="{0D108BD9-81ED-4DB2-BD59-A6C34878D82A}">
                    <a16:rowId xmlns:a16="http://schemas.microsoft.com/office/drawing/2014/main" val="10000"/>
                  </a:ext>
                </a:extLst>
              </a:tr>
            </a:tbl>
          </a:graphicData>
        </a:graphic>
      </p:graphicFrame>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7A9C2692-9F77-4838-BEF6-32EE1F08329D}" type="datetime8">
              <a:rPr lang="en-US"/>
              <a:pPr/>
              <a:t>3/9/2021 1:37 AM</a:t>
            </a:fld>
            <a:endParaRPr lang="en-US"/>
          </a:p>
        </p:txBody>
      </p:sp>
      <p:sp>
        <p:nvSpPr>
          <p:cNvPr id="33795"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334C3DEC-6833-4A2C-942F-9876FCF2F263}" type="slidenum">
              <a:rPr lang="ar-SA">
                <a:ea typeface="Majalla UI"/>
              </a:rPr>
              <a:pPr/>
              <a:t>28</a:t>
            </a:fld>
            <a:endParaRPr lang="en-US"/>
          </a:p>
        </p:txBody>
      </p:sp>
      <p:sp>
        <p:nvSpPr>
          <p:cNvPr id="534530" name="Rectangle 2"/>
          <p:cNvSpPr>
            <a:spLocks noChangeArrowheads="1"/>
          </p:cNvSpPr>
          <p:nvPr/>
        </p:nvSpPr>
        <p:spPr bwMode="auto">
          <a:xfrm>
            <a:off x="685800" y="323850"/>
            <a:ext cx="71628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Application of Burgess Procedure</a:t>
            </a:r>
          </a:p>
        </p:txBody>
      </p:sp>
      <p:sp>
        <p:nvSpPr>
          <p:cNvPr id="33799"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33800"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8" name="Table 7"/>
          <p:cNvGraphicFramePr>
            <a:graphicFrameLocks noGrp="1"/>
          </p:cNvGraphicFramePr>
          <p:nvPr/>
        </p:nvGraphicFramePr>
        <p:xfrm>
          <a:off x="914400" y="1143000"/>
          <a:ext cx="7924805" cy="4328630"/>
        </p:xfrm>
        <a:graphic>
          <a:graphicData uri="http://schemas.openxmlformats.org/drawingml/2006/table">
            <a:tbl>
              <a:tblPr/>
              <a:tblGrid>
                <a:gridCol w="417095">
                  <a:extLst>
                    <a:ext uri="{9D8B030D-6E8A-4147-A177-3AD203B41FA5}">
                      <a16:colId xmlns:a16="http://schemas.microsoft.com/office/drawing/2014/main" val="20000"/>
                    </a:ext>
                  </a:extLst>
                </a:gridCol>
                <a:gridCol w="417095">
                  <a:extLst>
                    <a:ext uri="{9D8B030D-6E8A-4147-A177-3AD203B41FA5}">
                      <a16:colId xmlns:a16="http://schemas.microsoft.com/office/drawing/2014/main" val="20001"/>
                    </a:ext>
                  </a:extLst>
                </a:gridCol>
                <a:gridCol w="417095">
                  <a:extLst>
                    <a:ext uri="{9D8B030D-6E8A-4147-A177-3AD203B41FA5}">
                      <a16:colId xmlns:a16="http://schemas.microsoft.com/office/drawing/2014/main" val="20002"/>
                    </a:ext>
                  </a:extLst>
                </a:gridCol>
                <a:gridCol w="417095">
                  <a:extLst>
                    <a:ext uri="{9D8B030D-6E8A-4147-A177-3AD203B41FA5}">
                      <a16:colId xmlns:a16="http://schemas.microsoft.com/office/drawing/2014/main" val="20003"/>
                    </a:ext>
                  </a:extLst>
                </a:gridCol>
                <a:gridCol w="417095">
                  <a:extLst>
                    <a:ext uri="{9D8B030D-6E8A-4147-A177-3AD203B41FA5}">
                      <a16:colId xmlns:a16="http://schemas.microsoft.com/office/drawing/2014/main" val="20004"/>
                    </a:ext>
                  </a:extLst>
                </a:gridCol>
                <a:gridCol w="417095">
                  <a:extLst>
                    <a:ext uri="{9D8B030D-6E8A-4147-A177-3AD203B41FA5}">
                      <a16:colId xmlns:a16="http://schemas.microsoft.com/office/drawing/2014/main" val="20005"/>
                    </a:ext>
                  </a:extLst>
                </a:gridCol>
                <a:gridCol w="417095">
                  <a:extLst>
                    <a:ext uri="{9D8B030D-6E8A-4147-A177-3AD203B41FA5}">
                      <a16:colId xmlns:a16="http://schemas.microsoft.com/office/drawing/2014/main" val="20006"/>
                    </a:ext>
                  </a:extLst>
                </a:gridCol>
                <a:gridCol w="417095">
                  <a:extLst>
                    <a:ext uri="{9D8B030D-6E8A-4147-A177-3AD203B41FA5}">
                      <a16:colId xmlns:a16="http://schemas.microsoft.com/office/drawing/2014/main" val="20007"/>
                    </a:ext>
                  </a:extLst>
                </a:gridCol>
                <a:gridCol w="417095">
                  <a:extLst>
                    <a:ext uri="{9D8B030D-6E8A-4147-A177-3AD203B41FA5}">
                      <a16:colId xmlns:a16="http://schemas.microsoft.com/office/drawing/2014/main" val="20008"/>
                    </a:ext>
                  </a:extLst>
                </a:gridCol>
                <a:gridCol w="417095">
                  <a:extLst>
                    <a:ext uri="{9D8B030D-6E8A-4147-A177-3AD203B41FA5}">
                      <a16:colId xmlns:a16="http://schemas.microsoft.com/office/drawing/2014/main" val="20009"/>
                    </a:ext>
                  </a:extLst>
                </a:gridCol>
                <a:gridCol w="417095">
                  <a:extLst>
                    <a:ext uri="{9D8B030D-6E8A-4147-A177-3AD203B41FA5}">
                      <a16:colId xmlns:a16="http://schemas.microsoft.com/office/drawing/2014/main" val="20010"/>
                    </a:ext>
                  </a:extLst>
                </a:gridCol>
                <a:gridCol w="417095">
                  <a:extLst>
                    <a:ext uri="{9D8B030D-6E8A-4147-A177-3AD203B41FA5}">
                      <a16:colId xmlns:a16="http://schemas.microsoft.com/office/drawing/2014/main" val="20011"/>
                    </a:ext>
                  </a:extLst>
                </a:gridCol>
                <a:gridCol w="417095">
                  <a:extLst>
                    <a:ext uri="{9D8B030D-6E8A-4147-A177-3AD203B41FA5}">
                      <a16:colId xmlns:a16="http://schemas.microsoft.com/office/drawing/2014/main" val="20012"/>
                    </a:ext>
                  </a:extLst>
                </a:gridCol>
                <a:gridCol w="417095">
                  <a:extLst>
                    <a:ext uri="{9D8B030D-6E8A-4147-A177-3AD203B41FA5}">
                      <a16:colId xmlns:a16="http://schemas.microsoft.com/office/drawing/2014/main" val="20013"/>
                    </a:ext>
                  </a:extLst>
                </a:gridCol>
                <a:gridCol w="417095">
                  <a:extLst>
                    <a:ext uri="{9D8B030D-6E8A-4147-A177-3AD203B41FA5}">
                      <a16:colId xmlns:a16="http://schemas.microsoft.com/office/drawing/2014/main" val="20014"/>
                    </a:ext>
                  </a:extLst>
                </a:gridCol>
                <a:gridCol w="417095">
                  <a:extLst>
                    <a:ext uri="{9D8B030D-6E8A-4147-A177-3AD203B41FA5}">
                      <a16:colId xmlns:a16="http://schemas.microsoft.com/office/drawing/2014/main" val="20015"/>
                    </a:ext>
                  </a:extLst>
                </a:gridCol>
                <a:gridCol w="417095">
                  <a:extLst>
                    <a:ext uri="{9D8B030D-6E8A-4147-A177-3AD203B41FA5}">
                      <a16:colId xmlns:a16="http://schemas.microsoft.com/office/drawing/2014/main" val="20016"/>
                    </a:ext>
                  </a:extLst>
                </a:gridCol>
                <a:gridCol w="417095">
                  <a:extLst>
                    <a:ext uri="{9D8B030D-6E8A-4147-A177-3AD203B41FA5}">
                      <a16:colId xmlns:a16="http://schemas.microsoft.com/office/drawing/2014/main" val="20017"/>
                    </a:ext>
                  </a:extLst>
                </a:gridCol>
                <a:gridCol w="417095">
                  <a:extLst>
                    <a:ext uri="{9D8B030D-6E8A-4147-A177-3AD203B41FA5}">
                      <a16:colId xmlns:a16="http://schemas.microsoft.com/office/drawing/2014/main" val="20018"/>
                    </a:ext>
                  </a:extLst>
                </a:gridCol>
              </a:tblGrid>
              <a:tr h="378616">
                <a:tc>
                  <a:txBody>
                    <a:bodyPr/>
                    <a:lstStyle/>
                    <a:p>
                      <a:pPr algn="r">
                        <a:spcAft>
                          <a:spcPts val="0"/>
                        </a:spcAft>
                      </a:pPr>
                      <a:r>
                        <a:rPr lang="en-US" sz="1200" b="1" i="0" u="none" dirty="0">
                          <a:latin typeface="Times New Roman"/>
                          <a:ea typeface="Times New Roman"/>
                        </a:rPr>
                        <a:t>Time</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10</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0"/>
                  </a:ext>
                </a:extLst>
              </a:tr>
              <a:tr h="189308">
                <a:tc>
                  <a:txBody>
                    <a:bodyPr/>
                    <a:lstStyle/>
                    <a:p>
                      <a:pPr algn="r">
                        <a:spcAft>
                          <a:spcPts val="0"/>
                        </a:spcAft>
                      </a:pP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1"/>
                  </a:ext>
                </a:extLst>
              </a:tr>
              <a:tr h="189308">
                <a:tc>
                  <a:txBody>
                    <a:bodyPr/>
                    <a:lstStyle/>
                    <a:p>
                      <a:pPr algn="r">
                        <a:spcAft>
                          <a:spcPts val="0"/>
                        </a:spcAft>
                      </a:pPr>
                      <a:r>
                        <a:rPr lang="en-US" sz="1200" b="1" i="0" u="none" dirty="0">
                          <a:latin typeface="Times New Roman"/>
                          <a:ea typeface="Times New Roman"/>
                        </a:rPr>
                        <a:t>A</a:t>
                      </a:r>
                    </a:p>
                  </a:txBody>
                  <a:tcPr marL="18415" marR="36830" marT="0" marB="0" anchor="ctr">
                    <a:lnL>
                      <a:noFill/>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2"/>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3"/>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C</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4"/>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5"/>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I</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6"/>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7"/>
                  </a:ext>
                </a:extLst>
              </a:tr>
              <a:tr h="189308">
                <a:tc>
                  <a:txBody>
                    <a:bodyPr/>
                    <a:lstStyle/>
                    <a:p>
                      <a:pPr algn="ctr">
                        <a:spcAft>
                          <a:spcPts val="0"/>
                        </a:spcAft>
                      </a:pPr>
                      <a:endParaRPr lang="en-US" sz="8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J</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4</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8"/>
                  </a:ext>
                </a:extLst>
              </a:tr>
              <a:tr h="189308">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K</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1"/>
                  </a:ext>
                </a:extLst>
              </a:tr>
              <a:tr h="189308">
                <a:tc>
                  <a:txBody>
                    <a:bodyPr/>
                    <a:lstStyle/>
                    <a:p>
                      <a:pPr algn="r">
                        <a:spcAft>
                          <a:spcPts val="0"/>
                        </a:spcAft>
                      </a:pPr>
                      <a:r>
                        <a:rPr lang="en-US" sz="1200" b="1" i="0" u="none" dirty="0">
                          <a:latin typeface="Times New Roman"/>
                          <a:ea typeface="Times New Roman"/>
                        </a:rPr>
                        <a:t>B</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2"/>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3"/>
                  </a:ext>
                </a:extLst>
              </a:tr>
              <a:tr h="283962">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a:latin typeface="Times New Roman"/>
                          <a:ea typeface="Times New Roman"/>
                        </a:rPr>
                        <a:t>G</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chemeClr val="tx1"/>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no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4"/>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no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no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sys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chemeClr val="tx1"/>
                      </a:solidFill>
                      <a:prstDash val="sys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0015"/>
                  </a:ext>
                </a:extLst>
              </a:tr>
              <a:tr h="283962">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a:latin typeface="Times New Roman"/>
                          <a:ea typeface="Times New Roman"/>
                        </a:rPr>
                        <a:t>H</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635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1200" b="1" dirty="0">
                          <a:latin typeface="Times New Roman" pitchFamily="18" charset="0"/>
                          <a:cs typeface="Times New Roman" pitchFamily="18" charset="0"/>
                        </a:rPr>
                        <a:t>2</a:t>
                      </a:r>
                    </a:p>
                  </a:txBody>
                  <a:tcPr marL="18415" marR="36830" marT="0"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a:latin typeface="Times New Roman"/>
                          <a:ea typeface="Times New Roman"/>
                        </a:rPr>
                        <a:t>2</a:t>
                      </a:r>
                      <a:endParaRPr lang="en-US" dirty="0"/>
                    </a:p>
                  </a:txBody>
                  <a:tcPr marL="18415" marR="36830" marT="0" marB="0" anchor="ctr">
                    <a:lnL w="1270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a:latin typeface="Times New Roman"/>
                          <a:ea typeface="Times New Roman"/>
                        </a:rPr>
                        <a:t>2</a:t>
                      </a:r>
                      <a:endParaRPr lang="en-US" sz="1200" dirty="0"/>
                    </a:p>
                  </a:txBody>
                  <a:tcPr marL="18415" marR="36830" marT="0" marB="0" anchor="ctr">
                    <a:lnL w="635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0016"/>
                  </a:ext>
                </a:extLst>
              </a:tr>
              <a:tr h="147401">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no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extLst>
                  <a:ext uri="{0D108BD9-81ED-4DB2-BD59-A6C34878D82A}">
                    <a16:rowId xmlns:a16="http://schemas.microsoft.com/office/drawing/2014/main" val="10017"/>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D</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dash"/>
                      <a:round/>
                      <a:headEnd type="none" w="med" len="med"/>
                      <a:tailEnd type="none" w="med" len="med"/>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solid"/>
                      <a:round/>
                      <a:headEnd type="none" w="med" len="med"/>
                      <a:tailEnd type="none" w="med" len="med"/>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8"/>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9"/>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E</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0"/>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1"/>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F</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2"/>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89308">
                <a:tc>
                  <a:txBody>
                    <a:bodyPr/>
                    <a:lstStyle/>
                    <a:p>
                      <a:pPr algn="r">
                        <a:spcAft>
                          <a:spcPts val="0"/>
                        </a:spcAft>
                      </a:pPr>
                      <a:r>
                        <a:rPr lang="en-US" sz="1200" b="1" i="0" u="none" dirty="0">
                          <a:latin typeface="Times New Roman"/>
                          <a:ea typeface="Times New Roman"/>
                        </a:rPr>
                        <a:t>R</a:t>
                      </a: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89308">
                <a:tc>
                  <a:txBody>
                    <a:bodyPr/>
                    <a:lstStyle/>
                    <a:p>
                      <a:pPr algn="r">
                        <a:spcAft>
                          <a:spcPts val="0"/>
                        </a:spcAft>
                      </a:pPr>
                      <a:r>
                        <a:rPr lang="en-US" sz="1200" b="1" i="0" u="none" dirty="0">
                          <a:latin typeface="Times New Roman"/>
                          <a:ea typeface="Times New Roman"/>
                        </a:rPr>
                        <a:t>R</a:t>
                      </a:r>
                      <a:r>
                        <a:rPr lang="en-US" sz="1200" b="1" i="0" u="none" baseline="30000" dirty="0">
                          <a:latin typeface="Times New Roman"/>
                          <a:ea typeface="Times New Roman"/>
                        </a:rPr>
                        <a:t>2</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81</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81</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81</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81</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81</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9</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9</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9</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49</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49</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sp>
        <p:nvSpPr>
          <p:cNvPr id="34428" name="TextBox 9"/>
          <p:cNvSpPr txBox="1">
            <a:spLocks noChangeArrowheads="1"/>
          </p:cNvSpPr>
          <p:nvPr/>
        </p:nvSpPr>
        <p:spPr bwMode="auto">
          <a:xfrm>
            <a:off x="1219200" y="5562600"/>
            <a:ext cx="5105400" cy="400050"/>
          </a:xfrm>
          <a:prstGeom prst="rect">
            <a:avLst/>
          </a:prstGeom>
          <a:solidFill>
            <a:srgbClr val="0D078F"/>
          </a:solidFill>
          <a:ln w="9525">
            <a:noFill/>
            <a:miter lim="800000"/>
            <a:headEnd/>
            <a:tailEnd/>
          </a:ln>
        </p:spPr>
        <p:txBody>
          <a:bodyPr>
            <a:spAutoFit/>
          </a:bodyPr>
          <a:lstStyle/>
          <a:p>
            <a:pPr algn="just"/>
            <a:r>
              <a:rPr lang="en-US" sz="2000">
                <a:solidFill>
                  <a:schemeClr val="bg1"/>
                </a:solidFill>
              </a:rPr>
              <a:t>Delay activity “H” </a:t>
            </a:r>
            <a:r>
              <a:rPr lang="en-US" sz="2000" b="1" u="sng">
                <a:solidFill>
                  <a:schemeClr val="bg1"/>
                </a:solidFill>
              </a:rPr>
              <a:t>3</a:t>
            </a:r>
            <a:r>
              <a:rPr lang="en-US" sz="2000">
                <a:solidFill>
                  <a:schemeClr val="bg1"/>
                </a:solidFill>
              </a:rPr>
              <a:t> periods </a:t>
            </a:r>
            <a:r>
              <a:rPr lang="en-US" sz="2000">
                <a:solidFill>
                  <a:schemeClr val="bg1"/>
                </a:solidFill>
                <a:sym typeface="Symbol" pitchFamily="18" charset="2"/>
              </a:rPr>
              <a:t> </a:t>
            </a:r>
            <a:r>
              <a:rPr lang="en-US" sz="2000" b="1">
                <a:solidFill>
                  <a:schemeClr val="bg1"/>
                </a:solidFill>
                <a:latin typeface="Times New Roman" pitchFamily="18" charset="0"/>
                <a:cs typeface="Times New Roman" pitchFamily="18" charset="0"/>
              </a:rPr>
              <a:t> R</a:t>
            </a:r>
            <a:r>
              <a:rPr lang="en-US" sz="2000" b="1" baseline="30000">
                <a:solidFill>
                  <a:schemeClr val="bg1"/>
                </a:solidFill>
                <a:latin typeface="Times New Roman" pitchFamily="18" charset="0"/>
                <a:cs typeface="Times New Roman" pitchFamily="18" charset="0"/>
              </a:rPr>
              <a:t>2 </a:t>
            </a:r>
            <a:r>
              <a:rPr lang="en-US" sz="2000" b="1">
                <a:solidFill>
                  <a:schemeClr val="bg1"/>
                </a:solidFill>
                <a:latin typeface="Times New Roman" pitchFamily="18" charset="0"/>
                <a:cs typeface="Times New Roman" pitchFamily="18" charset="0"/>
              </a:rPr>
              <a:t>= 763</a:t>
            </a:r>
            <a:endParaRPr lang="en-US" sz="2000">
              <a:solidFill>
                <a:schemeClr val="bg1"/>
              </a:solidFill>
            </a:endParaRPr>
          </a:p>
        </p:txBody>
      </p:sp>
      <p:graphicFrame>
        <p:nvGraphicFramePr>
          <p:cNvPr id="9" name="Table 8"/>
          <p:cNvGraphicFramePr>
            <a:graphicFrameLocks noGrp="1"/>
          </p:cNvGraphicFramePr>
          <p:nvPr/>
        </p:nvGraphicFramePr>
        <p:xfrm>
          <a:off x="8751888" y="3832225"/>
          <a:ext cx="208280" cy="365760"/>
        </p:xfrm>
        <a:graphic>
          <a:graphicData uri="http://schemas.openxmlformats.org/drawingml/2006/table">
            <a:tbl>
              <a:tblPr/>
              <a:tblGrid>
                <a:gridCol w="208280">
                  <a:extLst>
                    <a:ext uri="{9D8B030D-6E8A-4147-A177-3AD203B41FA5}">
                      <a16:colId xmlns:a16="http://schemas.microsoft.com/office/drawing/2014/main" val="20000"/>
                    </a:ext>
                  </a:extLst>
                </a:gridCol>
              </a:tblGrid>
              <a:tr h="272143">
                <a:tc>
                  <a:txBody>
                    <a:bodyPr/>
                    <a:lstStyle/>
                    <a:p>
                      <a:endParaRPr lang="en-US" dirty="0"/>
                    </a:p>
                  </a:txBody>
                  <a:tcPr>
                    <a:lnL>
                      <a:noFill/>
                    </a:lnL>
                    <a:lnR>
                      <a:noFill/>
                    </a:lnR>
                    <a:lnT>
                      <a:noFill/>
                    </a:lnT>
                    <a:lnB>
                      <a:noFill/>
                    </a:lnB>
                  </a:tcPr>
                </a:tc>
                <a:extLst>
                  <a:ext uri="{0D108BD9-81ED-4DB2-BD59-A6C34878D82A}">
                    <a16:rowId xmlns:a16="http://schemas.microsoft.com/office/drawing/2014/main" val="10000"/>
                  </a:ext>
                </a:extLst>
              </a:tr>
            </a:tbl>
          </a:graphicData>
        </a:graphic>
      </p:graphicFrame>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7D6B6C35-C3EC-496E-B8C7-CB6AA66A76F9}" type="datetime8">
              <a:rPr lang="en-US"/>
              <a:pPr/>
              <a:t>3/9/2021 1:37 AM</a:t>
            </a:fld>
            <a:endParaRPr lang="en-US"/>
          </a:p>
        </p:txBody>
      </p:sp>
      <p:sp>
        <p:nvSpPr>
          <p:cNvPr id="34819"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F107E07F-9666-41E7-91B2-B7591AFD41F0}" type="slidenum">
              <a:rPr lang="ar-SA">
                <a:ea typeface="Majalla UI"/>
              </a:rPr>
              <a:pPr/>
              <a:t>29</a:t>
            </a:fld>
            <a:endParaRPr lang="en-US"/>
          </a:p>
        </p:txBody>
      </p:sp>
      <p:sp>
        <p:nvSpPr>
          <p:cNvPr id="534530" name="Rectangle 2"/>
          <p:cNvSpPr>
            <a:spLocks noChangeArrowheads="1"/>
          </p:cNvSpPr>
          <p:nvPr/>
        </p:nvSpPr>
        <p:spPr bwMode="auto">
          <a:xfrm>
            <a:off x="685800" y="323850"/>
            <a:ext cx="71628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Application of Burgess Procedure</a:t>
            </a:r>
          </a:p>
        </p:txBody>
      </p:sp>
      <p:sp>
        <p:nvSpPr>
          <p:cNvPr id="34823"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34824"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8" name="Table 7"/>
          <p:cNvGraphicFramePr>
            <a:graphicFrameLocks noGrp="1"/>
          </p:cNvGraphicFramePr>
          <p:nvPr/>
        </p:nvGraphicFramePr>
        <p:xfrm>
          <a:off x="914400" y="1143000"/>
          <a:ext cx="7924805" cy="4328630"/>
        </p:xfrm>
        <a:graphic>
          <a:graphicData uri="http://schemas.openxmlformats.org/drawingml/2006/table">
            <a:tbl>
              <a:tblPr/>
              <a:tblGrid>
                <a:gridCol w="417095">
                  <a:extLst>
                    <a:ext uri="{9D8B030D-6E8A-4147-A177-3AD203B41FA5}">
                      <a16:colId xmlns:a16="http://schemas.microsoft.com/office/drawing/2014/main" val="20000"/>
                    </a:ext>
                  </a:extLst>
                </a:gridCol>
                <a:gridCol w="417095">
                  <a:extLst>
                    <a:ext uri="{9D8B030D-6E8A-4147-A177-3AD203B41FA5}">
                      <a16:colId xmlns:a16="http://schemas.microsoft.com/office/drawing/2014/main" val="20001"/>
                    </a:ext>
                  </a:extLst>
                </a:gridCol>
                <a:gridCol w="417095">
                  <a:extLst>
                    <a:ext uri="{9D8B030D-6E8A-4147-A177-3AD203B41FA5}">
                      <a16:colId xmlns:a16="http://schemas.microsoft.com/office/drawing/2014/main" val="20002"/>
                    </a:ext>
                  </a:extLst>
                </a:gridCol>
                <a:gridCol w="417095">
                  <a:extLst>
                    <a:ext uri="{9D8B030D-6E8A-4147-A177-3AD203B41FA5}">
                      <a16:colId xmlns:a16="http://schemas.microsoft.com/office/drawing/2014/main" val="20003"/>
                    </a:ext>
                  </a:extLst>
                </a:gridCol>
                <a:gridCol w="417095">
                  <a:extLst>
                    <a:ext uri="{9D8B030D-6E8A-4147-A177-3AD203B41FA5}">
                      <a16:colId xmlns:a16="http://schemas.microsoft.com/office/drawing/2014/main" val="20004"/>
                    </a:ext>
                  </a:extLst>
                </a:gridCol>
                <a:gridCol w="417095">
                  <a:extLst>
                    <a:ext uri="{9D8B030D-6E8A-4147-A177-3AD203B41FA5}">
                      <a16:colId xmlns:a16="http://schemas.microsoft.com/office/drawing/2014/main" val="20005"/>
                    </a:ext>
                  </a:extLst>
                </a:gridCol>
                <a:gridCol w="417095">
                  <a:extLst>
                    <a:ext uri="{9D8B030D-6E8A-4147-A177-3AD203B41FA5}">
                      <a16:colId xmlns:a16="http://schemas.microsoft.com/office/drawing/2014/main" val="20006"/>
                    </a:ext>
                  </a:extLst>
                </a:gridCol>
                <a:gridCol w="417095">
                  <a:extLst>
                    <a:ext uri="{9D8B030D-6E8A-4147-A177-3AD203B41FA5}">
                      <a16:colId xmlns:a16="http://schemas.microsoft.com/office/drawing/2014/main" val="20007"/>
                    </a:ext>
                  </a:extLst>
                </a:gridCol>
                <a:gridCol w="417095">
                  <a:extLst>
                    <a:ext uri="{9D8B030D-6E8A-4147-A177-3AD203B41FA5}">
                      <a16:colId xmlns:a16="http://schemas.microsoft.com/office/drawing/2014/main" val="20008"/>
                    </a:ext>
                  </a:extLst>
                </a:gridCol>
                <a:gridCol w="417095">
                  <a:extLst>
                    <a:ext uri="{9D8B030D-6E8A-4147-A177-3AD203B41FA5}">
                      <a16:colId xmlns:a16="http://schemas.microsoft.com/office/drawing/2014/main" val="20009"/>
                    </a:ext>
                  </a:extLst>
                </a:gridCol>
                <a:gridCol w="417095">
                  <a:extLst>
                    <a:ext uri="{9D8B030D-6E8A-4147-A177-3AD203B41FA5}">
                      <a16:colId xmlns:a16="http://schemas.microsoft.com/office/drawing/2014/main" val="20010"/>
                    </a:ext>
                  </a:extLst>
                </a:gridCol>
                <a:gridCol w="417095">
                  <a:extLst>
                    <a:ext uri="{9D8B030D-6E8A-4147-A177-3AD203B41FA5}">
                      <a16:colId xmlns:a16="http://schemas.microsoft.com/office/drawing/2014/main" val="20011"/>
                    </a:ext>
                  </a:extLst>
                </a:gridCol>
                <a:gridCol w="417095">
                  <a:extLst>
                    <a:ext uri="{9D8B030D-6E8A-4147-A177-3AD203B41FA5}">
                      <a16:colId xmlns:a16="http://schemas.microsoft.com/office/drawing/2014/main" val="20012"/>
                    </a:ext>
                  </a:extLst>
                </a:gridCol>
                <a:gridCol w="417095">
                  <a:extLst>
                    <a:ext uri="{9D8B030D-6E8A-4147-A177-3AD203B41FA5}">
                      <a16:colId xmlns:a16="http://schemas.microsoft.com/office/drawing/2014/main" val="20013"/>
                    </a:ext>
                  </a:extLst>
                </a:gridCol>
                <a:gridCol w="417095">
                  <a:extLst>
                    <a:ext uri="{9D8B030D-6E8A-4147-A177-3AD203B41FA5}">
                      <a16:colId xmlns:a16="http://schemas.microsoft.com/office/drawing/2014/main" val="20014"/>
                    </a:ext>
                  </a:extLst>
                </a:gridCol>
                <a:gridCol w="417095">
                  <a:extLst>
                    <a:ext uri="{9D8B030D-6E8A-4147-A177-3AD203B41FA5}">
                      <a16:colId xmlns:a16="http://schemas.microsoft.com/office/drawing/2014/main" val="20015"/>
                    </a:ext>
                  </a:extLst>
                </a:gridCol>
                <a:gridCol w="417095">
                  <a:extLst>
                    <a:ext uri="{9D8B030D-6E8A-4147-A177-3AD203B41FA5}">
                      <a16:colId xmlns:a16="http://schemas.microsoft.com/office/drawing/2014/main" val="20016"/>
                    </a:ext>
                  </a:extLst>
                </a:gridCol>
                <a:gridCol w="417095">
                  <a:extLst>
                    <a:ext uri="{9D8B030D-6E8A-4147-A177-3AD203B41FA5}">
                      <a16:colId xmlns:a16="http://schemas.microsoft.com/office/drawing/2014/main" val="20017"/>
                    </a:ext>
                  </a:extLst>
                </a:gridCol>
                <a:gridCol w="417095">
                  <a:extLst>
                    <a:ext uri="{9D8B030D-6E8A-4147-A177-3AD203B41FA5}">
                      <a16:colId xmlns:a16="http://schemas.microsoft.com/office/drawing/2014/main" val="20018"/>
                    </a:ext>
                  </a:extLst>
                </a:gridCol>
              </a:tblGrid>
              <a:tr h="378616">
                <a:tc>
                  <a:txBody>
                    <a:bodyPr/>
                    <a:lstStyle/>
                    <a:p>
                      <a:pPr algn="r">
                        <a:spcAft>
                          <a:spcPts val="0"/>
                        </a:spcAft>
                      </a:pPr>
                      <a:r>
                        <a:rPr lang="en-US" sz="1200" b="1" i="0" u="none" dirty="0">
                          <a:latin typeface="Times New Roman"/>
                          <a:ea typeface="Times New Roman"/>
                        </a:rPr>
                        <a:t>Time</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10</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0"/>
                  </a:ext>
                </a:extLst>
              </a:tr>
              <a:tr h="189308">
                <a:tc>
                  <a:txBody>
                    <a:bodyPr/>
                    <a:lstStyle/>
                    <a:p>
                      <a:pPr algn="r">
                        <a:spcAft>
                          <a:spcPts val="0"/>
                        </a:spcAft>
                      </a:pP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1"/>
                  </a:ext>
                </a:extLst>
              </a:tr>
              <a:tr h="189308">
                <a:tc>
                  <a:txBody>
                    <a:bodyPr/>
                    <a:lstStyle/>
                    <a:p>
                      <a:pPr algn="r">
                        <a:spcAft>
                          <a:spcPts val="0"/>
                        </a:spcAft>
                      </a:pPr>
                      <a:r>
                        <a:rPr lang="en-US" sz="1200" b="1" i="0" u="none" dirty="0">
                          <a:latin typeface="Times New Roman"/>
                          <a:ea typeface="Times New Roman"/>
                        </a:rPr>
                        <a:t>A</a:t>
                      </a:r>
                    </a:p>
                  </a:txBody>
                  <a:tcPr marL="18415" marR="36830" marT="0" marB="0" anchor="ctr">
                    <a:lnL>
                      <a:noFill/>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2"/>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3"/>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C</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4"/>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5"/>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I</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6"/>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7"/>
                  </a:ext>
                </a:extLst>
              </a:tr>
              <a:tr h="189308">
                <a:tc>
                  <a:txBody>
                    <a:bodyPr/>
                    <a:lstStyle/>
                    <a:p>
                      <a:pPr algn="ctr">
                        <a:spcAft>
                          <a:spcPts val="0"/>
                        </a:spcAft>
                      </a:pPr>
                      <a:endParaRPr lang="en-US" sz="8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J</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4</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8"/>
                  </a:ext>
                </a:extLst>
              </a:tr>
              <a:tr h="189308">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K</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1"/>
                  </a:ext>
                </a:extLst>
              </a:tr>
              <a:tr h="189308">
                <a:tc>
                  <a:txBody>
                    <a:bodyPr/>
                    <a:lstStyle/>
                    <a:p>
                      <a:pPr algn="r">
                        <a:spcAft>
                          <a:spcPts val="0"/>
                        </a:spcAft>
                      </a:pPr>
                      <a:r>
                        <a:rPr lang="en-US" sz="1200" b="1" i="0" u="none" dirty="0">
                          <a:latin typeface="Times New Roman"/>
                          <a:ea typeface="Times New Roman"/>
                        </a:rPr>
                        <a:t>B</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2"/>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3"/>
                  </a:ext>
                </a:extLst>
              </a:tr>
              <a:tr h="283962">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a:latin typeface="Times New Roman"/>
                          <a:ea typeface="Times New Roman"/>
                        </a:rPr>
                        <a:t>G</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chemeClr val="tx1"/>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no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4"/>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no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no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635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sys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chemeClr val="tx1"/>
                      </a:solidFill>
                      <a:prstDash val="sys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83962">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a:latin typeface="Times New Roman"/>
                          <a:ea typeface="Times New Roman"/>
                        </a:rPr>
                        <a:t>H</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635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lgDash"/>
                      <a:round/>
                      <a:headEnd type="none" w="med" len="med"/>
                      <a:tailEnd type="none" w="med" len="med"/>
                    </a:lnT>
                    <a:lnB w="6350" cap="flat" cmpd="sng" algn="ctr">
                      <a:solidFill>
                        <a:schemeClr val="tx1"/>
                      </a:solidFill>
                      <a:prstDash val="lgDash"/>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1200" b="1" dirty="0">
                          <a:latin typeface="Times New Roman" pitchFamily="18" charset="0"/>
                          <a:cs typeface="Times New Roman" pitchFamily="18" charset="0"/>
                        </a:rPr>
                        <a:t>2</a:t>
                      </a:r>
                    </a:p>
                  </a:txBody>
                  <a:tcPr marL="18415" marR="36830" marT="0"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a:latin typeface="Times New Roman"/>
                          <a:ea typeface="Times New Roman"/>
                        </a:rPr>
                        <a:t>2</a:t>
                      </a:r>
                      <a:endParaRPr lang="en-US" dirty="0"/>
                    </a:p>
                  </a:txBody>
                  <a:tcPr marL="18415" marR="36830" marT="0" marB="0" anchor="ctr">
                    <a:lnL w="1270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a:latin typeface="Times New Roman"/>
                          <a:ea typeface="Times New Roman"/>
                        </a:rPr>
                        <a:t>2</a:t>
                      </a:r>
                      <a:endParaRPr lang="en-US" sz="1200" dirty="0"/>
                    </a:p>
                  </a:txBody>
                  <a:tcPr marL="18415" marR="36830" marT="0"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1200" b="1" dirty="0">
                          <a:latin typeface="Times New Roman" pitchFamily="18" charset="0"/>
                          <a:cs typeface="Times New Roman" pitchFamily="18" charset="0"/>
                        </a:rPr>
                        <a:t>2</a:t>
                      </a:r>
                    </a:p>
                  </a:txBody>
                  <a:tcPr marL="18415" marR="36830" marT="0" marB="0" anchor="ctr">
                    <a:lnL w="6350" cap="flat" cmpd="sng" algn="ctr">
                      <a:solidFill>
                        <a:schemeClr val="tx1"/>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16"/>
                  </a:ext>
                </a:extLst>
              </a:tr>
              <a:tr h="147401">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no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6350" cap="flat" cmpd="sng" algn="ctr">
                      <a:solidFill>
                        <a:schemeClr val="tx1"/>
                      </a:solidFill>
                      <a:prstDash val="lg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17"/>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D</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dash"/>
                      <a:round/>
                      <a:headEnd type="none" w="med" len="med"/>
                      <a:tailEnd type="none" w="med" len="med"/>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solid"/>
                      <a:round/>
                      <a:headEnd type="none" w="med" len="med"/>
                      <a:tailEnd type="none" w="med" len="med"/>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8"/>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9"/>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E</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0"/>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1"/>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F</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2"/>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89308">
                <a:tc>
                  <a:txBody>
                    <a:bodyPr/>
                    <a:lstStyle/>
                    <a:p>
                      <a:pPr algn="r">
                        <a:spcAft>
                          <a:spcPts val="0"/>
                        </a:spcAft>
                      </a:pPr>
                      <a:r>
                        <a:rPr lang="en-US" sz="1200" b="1" i="0" u="none" dirty="0">
                          <a:latin typeface="Times New Roman"/>
                          <a:ea typeface="Times New Roman"/>
                        </a:rPr>
                        <a:t>R</a:t>
                      </a: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89308">
                <a:tc>
                  <a:txBody>
                    <a:bodyPr/>
                    <a:lstStyle/>
                    <a:p>
                      <a:pPr algn="r">
                        <a:spcAft>
                          <a:spcPts val="0"/>
                        </a:spcAft>
                      </a:pPr>
                      <a:r>
                        <a:rPr lang="en-US" sz="1200" b="1" i="0" u="none" dirty="0">
                          <a:latin typeface="Times New Roman"/>
                          <a:ea typeface="Times New Roman"/>
                        </a:rPr>
                        <a:t>R</a:t>
                      </a:r>
                      <a:r>
                        <a:rPr lang="en-US" sz="1200" b="1" i="0" u="none" baseline="30000" dirty="0">
                          <a:latin typeface="Times New Roman"/>
                          <a:ea typeface="Times New Roman"/>
                        </a:rPr>
                        <a:t>2</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81</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81</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81</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81</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81</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9</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9</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9</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9</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49</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49</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49</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sp>
        <p:nvSpPr>
          <p:cNvPr id="35452" name="TextBox 9"/>
          <p:cNvSpPr txBox="1">
            <a:spLocks noChangeArrowheads="1"/>
          </p:cNvSpPr>
          <p:nvPr/>
        </p:nvSpPr>
        <p:spPr bwMode="auto">
          <a:xfrm>
            <a:off x="1219200" y="5562600"/>
            <a:ext cx="5105400" cy="400050"/>
          </a:xfrm>
          <a:prstGeom prst="rect">
            <a:avLst/>
          </a:prstGeom>
          <a:solidFill>
            <a:srgbClr val="0D078F"/>
          </a:solidFill>
          <a:ln w="9525">
            <a:noFill/>
            <a:miter lim="800000"/>
            <a:headEnd/>
            <a:tailEnd/>
          </a:ln>
        </p:spPr>
        <p:txBody>
          <a:bodyPr>
            <a:spAutoFit/>
          </a:bodyPr>
          <a:lstStyle/>
          <a:p>
            <a:pPr algn="just"/>
            <a:r>
              <a:rPr lang="en-US" sz="2000">
                <a:solidFill>
                  <a:schemeClr val="bg1"/>
                </a:solidFill>
              </a:rPr>
              <a:t>Delay activity “H” </a:t>
            </a:r>
            <a:r>
              <a:rPr lang="en-US" sz="2000" b="1" u="sng">
                <a:solidFill>
                  <a:schemeClr val="bg1"/>
                </a:solidFill>
              </a:rPr>
              <a:t>4</a:t>
            </a:r>
            <a:r>
              <a:rPr lang="en-US" sz="2000">
                <a:solidFill>
                  <a:schemeClr val="bg1"/>
                </a:solidFill>
              </a:rPr>
              <a:t> periods </a:t>
            </a:r>
            <a:r>
              <a:rPr lang="en-US" sz="2000">
                <a:solidFill>
                  <a:schemeClr val="bg1"/>
                </a:solidFill>
                <a:sym typeface="Symbol" pitchFamily="18" charset="2"/>
              </a:rPr>
              <a:t> </a:t>
            </a:r>
            <a:r>
              <a:rPr lang="en-US" sz="2000" b="1">
                <a:solidFill>
                  <a:schemeClr val="bg1"/>
                </a:solidFill>
                <a:latin typeface="Times New Roman" pitchFamily="18" charset="0"/>
                <a:cs typeface="Times New Roman" pitchFamily="18" charset="0"/>
              </a:rPr>
              <a:t> R</a:t>
            </a:r>
            <a:r>
              <a:rPr lang="en-US" sz="2000" b="1" baseline="30000">
                <a:solidFill>
                  <a:schemeClr val="bg1"/>
                </a:solidFill>
                <a:latin typeface="Times New Roman" pitchFamily="18" charset="0"/>
                <a:cs typeface="Times New Roman" pitchFamily="18" charset="0"/>
              </a:rPr>
              <a:t>2 </a:t>
            </a:r>
            <a:r>
              <a:rPr lang="en-US" sz="2000" b="1">
                <a:solidFill>
                  <a:schemeClr val="bg1"/>
                </a:solidFill>
                <a:latin typeface="Times New Roman" pitchFamily="18" charset="0"/>
                <a:cs typeface="Times New Roman" pitchFamily="18" charset="0"/>
              </a:rPr>
              <a:t>= 771</a:t>
            </a:r>
            <a:endParaRPr lang="en-US" sz="2000">
              <a:solidFill>
                <a:schemeClr val="bg1"/>
              </a:solidFill>
            </a:endParaRPr>
          </a:p>
        </p:txBody>
      </p:sp>
      <p:graphicFrame>
        <p:nvGraphicFramePr>
          <p:cNvPr id="9" name="Table 8"/>
          <p:cNvGraphicFramePr>
            <a:graphicFrameLocks noGrp="1"/>
          </p:cNvGraphicFramePr>
          <p:nvPr/>
        </p:nvGraphicFramePr>
        <p:xfrm>
          <a:off x="8751888" y="3832225"/>
          <a:ext cx="208280" cy="365760"/>
        </p:xfrm>
        <a:graphic>
          <a:graphicData uri="http://schemas.openxmlformats.org/drawingml/2006/table">
            <a:tbl>
              <a:tblPr/>
              <a:tblGrid>
                <a:gridCol w="208280">
                  <a:extLst>
                    <a:ext uri="{9D8B030D-6E8A-4147-A177-3AD203B41FA5}">
                      <a16:colId xmlns:a16="http://schemas.microsoft.com/office/drawing/2014/main" val="20000"/>
                    </a:ext>
                  </a:extLst>
                </a:gridCol>
              </a:tblGrid>
              <a:tr h="272143">
                <a:tc>
                  <a:txBody>
                    <a:bodyPr/>
                    <a:lstStyle/>
                    <a:p>
                      <a:endParaRPr lang="en-US" dirty="0"/>
                    </a:p>
                  </a:txBody>
                  <a:tcPr>
                    <a:lnL>
                      <a:noFill/>
                    </a:lnL>
                    <a:lnR>
                      <a:noFill/>
                    </a:lnR>
                    <a:lnT>
                      <a:noFill/>
                    </a:lnT>
                    <a:lnB>
                      <a:noFill/>
                    </a:lnB>
                  </a:tcPr>
                </a:tc>
                <a:extLst>
                  <a:ext uri="{0D108BD9-81ED-4DB2-BD59-A6C34878D82A}">
                    <a16:rowId xmlns:a16="http://schemas.microsoft.com/office/drawing/2014/main" val="10000"/>
                  </a:ext>
                </a:extLst>
              </a:tr>
            </a:tbl>
          </a:graphicData>
        </a:graphic>
      </p:graphicFrame>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26A8D781-D4C2-46D2-91B7-E35340E67ADD}" type="datetime8">
              <a:rPr lang="en-US"/>
              <a:pPr/>
              <a:t>3/9/2021 1:37 AM</a:t>
            </a:fld>
            <a:endParaRPr lang="en-US"/>
          </a:p>
        </p:txBody>
      </p:sp>
      <p:sp>
        <p:nvSpPr>
          <p:cNvPr id="9219"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9667E746-32E2-49A4-857E-2C781CA38598}" type="slidenum">
              <a:rPr lang="ar-SA">
                <a:ea typeface="Majalla UI"/>
              </a:rPr>
              <a:pPr/>
              <a:t>3</a:t>
            </a:fld>
            <a:endParaRPr lang="en-US"/>
          </a:p>
        </p:txBody>
      </p:sp>
      <p:sp>
        <p:nvSpPr>
          <p:cNvPr id="534530" name="Rectangle 2"/>
          <p:cNvSpPr>
            <a:spLocks noChangeArrowheads="1"/>
          </p:cNvSpPr>
          <p:nvPr/>
        </p:nvSpPr>
        <p:spPr bwMode="auto">
          <a:xfrm>
            <a:off x="762000" y="323850"/>
            <a:ext cx="67056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Objective of Resource Planning</a:t>
            </a:r>
          </a:p>
        </p:txBody>
      </p:sp>
      <p:sp>
        <p:nvSpPr>
          <p:cNvPr id="534535" name="Rectangle 7"/>
          <p:cNvSpPr>
            <a:spLocks noChangeArrowheads="1"/>
          </p:cNvSpPr>
          <p:nvPr/>
        </p:nvSpPr>
        <p:spPr bwMode="auto">
          <a:xfrm>
            <a:off x="914400" y="1371600"/>
            <a:ext cx="7848600" cy="1676400"/>
          </a:xfrm>
          <a:prstGeom prst="rect">
            <a:avLst/>
          </a:prstGeom>
          <a:solidFill>
            <a:srgbClr val="0D078F"/>
          </a:solidFill>
          <a:ln w="9525">
            <a:solidFill>
              <a:schemeClr val="tx1"/>
            </a:solidFill>
            <a:miter lim="800000"/>
            <a:headEnd/>
            <a:tailEnd/>
          </a:ln>
          <a:effectLst>
            <a:outerShdw dist="107763" dir="18900000" algn="ctr" rotWithShape="0">
              <a:srgbClr val="808080">
                <a:alpha val="50000"/>
              </a:srgbClr>
            </a:outerShdw>
          </a:effectLst>
        </p:spPr>
        <p:txBody>
          <a:bodyPr lIns="0" tIns="0" rIns="0" bIns="0"/>
          <a:lstStyle/>
          <a:p>
            <a:pPr algn="just">
              <a:defRPr/>
            </a:pPr>
            <a:r>
              <a:rPr lang="en-US" sz="2400" dirty="0">
                <a:solidFill>
                  <a:schemeClr val="bg1"/>
                </a:solidFill>
              </a:rPr>
              <a:t>The basic objective of resource management is to supply and support field operations with the resources required so that established time objectives can be met and costs can be kept within the budget. </a:t>
            </a:r>
            <a:endParaRPr lang="en-US" sz="2000" dirty="0">
              <a:solidFill>
                <a:schemeClr val="bg1"/>
              </a:solidFill>
              <a:latin typeface="Arial" charset="0"/>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C770AF23-5856-4F37-937D-6AABDFD90DEA}" type="datetime8">
              <a:rPr lang="en-US"/>
              <a:pPr/>
              <a:t>3/9/2021 1:37 AM</a:t>
            </a:fld>
            <a:endParaRPr lang="en-US"/>
          </a:p>
        </p:txBody>
      </p:sp>
      <p:sp>
        <p:nvSpPr>
          <p:cNvPr id="35843"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A03E0AB6-E8C1-45A3-A0C5-93F40196294E}" type="slidenum">
              <a:rPr lang="ar-SA">
                <a:ea typeface="Majalla UI"/>
              </a:rPr>
              <a:pPr/>
              <a:t>30</a:t>
            </a:fld>
            <a:endParaRPr lang="en-US"/>
          </a:p>
        </p:txBody>
      </p:sp>
      <p:sp>
        <p:nvSpPr>
          <p:cNvPr id="534530" name="Rectangle 2"/>
          <p:cNvSpPr>
            <a:spLocks noChangeArrowheads="1"/>
          </p:cNvSpPr>
          <p:nvPr/>
        </p:nvSpPr>
        <p:spPr bwMode="auto">
          <a:xfrm>
            <a:off x="685800" y="323850"/>
            <a:ext cx="71628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Application of Burgess Procedure</a:t>
            </a:r>
          </a:p>
        </p:txBody>
      </p:sp>
      <p:sp>
        <p:nvSpPr>
          <p:cNvPr id="35847"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35848"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8" name="Table 7"/>
          <p:cNvGraphicFramePr>
            <a:graphicFrameLocks noGrp="1"/>
          </p:cNvGraphicFramePr>
          <p:nvPr/>
        </p:nvGraphicFramePr>
        <p:xfrm>
          <a:off x="914400" y="1143000"/>
          <a:ext cx="7848596" cy="4267194"/>
        </p:xfrm>
        <a:graphic>
          <a:graphicData uri="http://schemas.openxmlformats.org/drawingml/2006/table">
            <a:tbl>
              <a:tblPr/>
              <a:tblGrid>
                <a:gridCol w="413084">
                  <a:extLst>
                    <a:ext uri="{9D8B030D-6E8A-4147-A177-3AD203B41FA5}">
                      <a16:colId xmlns:a16="http://schemas.microsoft.com/office/drawing/2014/main" val="20000"/>
                    </a:ext>
                  </a:extLst>
                </a:gridCol>
                <a:gridCol w="413084">
                  <a:extLst>
                    <a:ext uri="{9D8B030D-6E8A-4147-A177-3AD203B41FA5}">
                      <a16:colId xmlns:a16="http://schemas.microsoft.com/office/drawing/2014/main" val="20001"/>
                    </a:ext>
                  </a:extLst>
                </a:gridCol>
                <a:gridCol w="413084">
                  <a:extLst>
                    <a:ext uri="{9D8B030D-6E8A-4147-A177-3AD203B41FA5}">
                      <a16:colId xmlns:a16="http://schemas.microsoft.com/office/drawing/2014/main" val="20002"/>
                    </a:ext>
                  </a:extLst>
                </a:gridCol>
                <a:gridCol w="413084">
                  <a:extLst>
                    <a:ext uri="{9D8B030D-6E8A-4147-A177-3AD203B41FA5}">
                      <a16:colId xmlns:a16="http://schemas.microsoft.com/office/drawing/2014/main" val="20003"/>
                    </a:ext>
                  </a:extLst>
                </a:gridCol>
                <a:gridCol w="413084">
                  <a:extLst>
                    <a:ext uri="{9D8B030D-6E8A-4147-A177-3AD203B41FA5}">
                      <a16:colId xmlns:a16="http://schemas.microsoft.com/office/drawing/2014/main" val="20004"/>
                    </a:ext>
                  </a:extLst>
                </a:gridCol>
                <a:gridCol w="413084">
                  <a:extLst>
                    <a:ext uri="{9D8B030D-6E8A-4147-A177-3AD203B41FA5}">
                      <a16:colId xmlns:a16="http://schemas.microsoft.com/office/drawing/2014/main" val="20005"/>
                    </a:ext>
                  </a:extLst>
                </a:gridCol>
                <a:gridCol w="413084">
                  <a:extLst>
                    <a:ext uri="{9D8B030D-6E8A-4147-A177-3AD203B41FA5}">
                      <a16:colId xmlns:a16="http://schemas.microsoft.com/office/drawing/2014/main" val="20006"/>
                    </a:ext>
                  </a:extLst>
                </a:gridCol>
                <a:gridCol w="413084">
                  <a:extLst>
                    <a:ext uri="{9D8B030D-6E8A-4147-A177-3AD203B41FA5}">
                      <a16:colId xmlns:a16="http://schemas.microsoft.com/office/drawing/2014/main" val="20007"/>
                    </a:ext>
                  </a:extLst>
                </a:gridCol>
                <a:gridCol w="413084">
                  <a:extLst>
                    <a:ext uri="{9D8B030D-6E8A-4147-A177-3AD203B41FA5}">
                      <a16:colId xmlns:a16="http://schemas.microsoft.com/office/drawing/2014/main" val="20008"/>
                    </a:ext>
                  </a:extLst>
                </a:gridCol>
                <a:gridCol w="413084">
                  <a:extLst>
                    <a:ext uri="{9D8B030D-6E8A-4147-A177-3AD203B41FA5}">
                      <a16:colId xmlns:a16="http://schemas.microsoft.com/office/drawing/2014/main" val="20009"/>
                    </a:ext>
                  </a:extLst>
                </a:gridCol>
                <a:gridCol w="413084">
                  <a:extLst>
                    <a:ext uri="{9D8B030D-6E8A-4147-A177-3AD203B41FA5}">
                      <a16:colId xmlns:a16="http://schemas.microsoft.com/office/drawing/2014/main" val="20010"/>
                    </a:ext>
                  </a:extLst>
                </a:gridCol>
                <a:gridCol w="413084">
                  <a:extLst>
                    <a:ext uri="{9D8B030D-6E8A-4147-A177-3AD203B41FA5}">
                      <a16:colId xmlns:a16="http://schemas.microsoft.com/office/drawing/2014/main" val="20011"/>
                    </a:ext>
                  </a:extLst>
                </a:gridCol>
                <a:gridCol w="413084">
                  <a:extLst>
                    <a:ext uri="{9D8B030D-6E8A-4147-A177-3AD203B41FA5}">
                      <a16:colId xmlns:a16="http://schemas.microsoft.com/office/drawing/2014/main" val="20012"/>
                    </a:ext>
                  </a:extLst>
                </a:gridCol>
                <a:gridCol w="413084">
                  <a:extLst>
                    <a:ext uri="{9D8B030D-6E8A-4147-A177-3AD203B41FA5}">
                      <a16:colId xmlns:a16="http://schemas.microsoft.com/office/drawing/2014/main" val="20013"/>
                    </a:ext>
                  </a:extLst>
                </a:gridCol>
                <a:gridCol w="413084">
                  <a:extLst>
                    <a:ext uri="{9D8B030D-6E8A-4147-A177-3AD203B41FA5}">
                      <a16:colId xmlns:a16="http://schemas.microsoft.com/office/drawing/2014/main" val="20014"/>
                    </a:ext>
                  </a:extLst>
                </a:gridCol>
                <a:gridCol w="413084">
                  <a:extLst>
                    <a:ext uri="{9D8B030D-6E8A-4147-A177-3AD203B41FA5}">
                      <a16:colId xmlns:a16="http://schemas.microsoft.com/office/drawing/2014/main" val="20015"/>
                    </a:ext>
                  </a:extLst>
                </a:gridCol>
                <a:gridCol w="413084">
                  <a:extLst>
                    <a:ext uri="{9D8B030D-6E8A-4147-A177-3AD203B41FA5}">
                      <a16:colId xmlns:a16="http://schemas.microsoft.com/office/drawing/2014/main" val="20016"/>
                    </a:ext>
                  </a:extLst>
                </a:gridCol>
                <a:gridCol w="413084">
                  <a:extLst>
                    <a:ext uri="{9D8B030D-6E8A-4147-A177-3AD203B41FA5}">
                      <a16:colId xmlns:a16="http://schemas.microsoft.com/office/drawing/2014/main" val="20017"/>
                    </a:ext>
                  </a:extLst>
                </a:gridCol>
                <a:gridCol w="413084">
                  <a:extLst>
                    <a:ext uri="{9D8B030D-6E8A-4147-A177-3AD203B41FA5}">
                      <a16:colId xmlns:a16="http://schemas.microsoft.com/office/drawing/2014/main" val="20018"/>
                    </a:ext>
                  </a:extLst>
                </a:gridCol>
              </a:tblGrid>
              <a:tr h="378616">
                <a:tc>
                  <a:txBody>
                    <a:bodyPr/>
                    <a:lstStyle/>
                    <a:p>
                      <a:pPr algn="r">
                        <a:spcAft>
                          <a:spcPts val="0"/>
                        </a:spcAft>
                      </a:pPr>
                      <a:r>
                        <a:rPr lang="en-US" sz="1200" b="1" i="0" u="none" dirty="0">
                          <a:latin typeface="Times New Roman"/>
                          <a:ea typeface="Times New Roman"/>
                        </a:rPr>
                        <a:t>Time</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10</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0"/>
                  </a:ext>
                </a:extLst>
              </a:tr>
              <a:tr h="189308">
                <a:tc>
                  <a:txBody>
                    <a:bodyPr/>
                    <a:lstStyle/>
                    <a:p>
                      <a:pPr algn="r">
                        <a:spcAft>
                          <a:spcPts val="0"/>
                        </a:spcAft>
                      </a:pP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1"/>
                  </a:ext>
                </a:extLst>
              </a:tr>
              <a:tr h="189308">
                <a:tc>
                  <a:txBody>
                    <a:bodyPr/>
                    <a:lstStyle/>
                    <a:p>
                      <a:pPr algn="r">
                        <a:spcAft>
                          <a:spcPts val="0"/>
                        </a:spcAft>
                      </a:pPr>
                      <a:r>
                        <a:rPr lang="en-US" sz="1200" b="1" i="0" u="none" dirty="0">
                          <a:latin typeface="Times New Roman"/>
                          <a:ea typeface="Times New Roman"/>
                        </a:rPr>
                        <a:t>A</a:t>
                      </a:r>
                    </a:p>
                  </a:txBody>
                  <a:tcPr marL="18415" marR="36830" marT="0" marB="0" anchor="ctr">
                    <a:lnL>
                      <a:noFill/>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2"/>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3"/>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C</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4"/>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5"/>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I</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6"/>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7"/>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J</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4</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8"/>
                  </a:ext>
                </a:extLst>
              </a:tr>
              <a:tr h="189308">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K</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1"/>
                  </a:ext>
                </a:extLst>
              </a:tr>
              <a:tr h="189308">
                <a:tc>
                  <a:txBody>
                    <a:bodyPr/>
                    <a:lstStyle/>
                    <a:p>
                      <a:pPr algn="r">
                        <a:spcAft>
                          <a:spcPts val="0"/>
                        </a:spcAft>
                      </a:pPr>
                      <a:r>
                        <a:rPr lang="en-US" sz="1200" b="1" i="0" u="none" dirty="0">
                          <a:latin typeface="Times New Roman"/>
                          <a:ea typeface="Times New Roman"/>
                        </a:rPr>
                        <a:t>B</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2"/>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3"/>
                  </a:ext>
                </a:extLst>
              </a:tr>
              <a:tr h="283962">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a:latin typeface="Times New Roman"/>
                          <a:ea typeface="Times New Roman"/>
                        </a:rPr>
                        <a:t>G</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chemeClr val="tx1"/>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noFill/>
                      <a:prstDash val="dash"/>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4"/>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0015"/>
                  </a:ext>
                </a:extLst>
              </a:tr>
              <a:tr h="283962">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a:latin typeface="Times New Roman"/>
                          <a:ea typeface="Times New Roman"/>
                        </a:rPr>
                        <a:t>H</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1200" b="1" dirty="0">
                          <a:latin typeface="Times New Roman" pitchFamily="18" charset="0"/>
                          <a:cs typeface="Times New Roman" pitchFamily="18" charset="0"/>
                        </a:rPr>
                        <a:t>2</a:t>
                      </a:r>
                    </a:p>
                  </a:txBody>
                  <a:tcPr marL="18415" marR="36830" marT="0" marB="0" anchor="ctr">
                    <a:lnL w="635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0016"/>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extLst>
                  <a:ext uri="{0D108BD9-81ED-4DB2-BD59-A6C34878D82A}">
                    <a16:rowId xmlns:a16="http://schemas.microsoft.com/office/drawing/2014/main" val="10017"/>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D</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8"/>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9"/>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E</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0"/>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1"/>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F</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2"/>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89308">
                <a:tc>
                  <a:txBody>
                    <a:bodyPr/>
                    <a:lstStyle/>
                    <a:p>
                      <a:pPr algn="r">
                        <a:spcAft>
                          <a:spcPts val="0"/>
                        </a:spcAft>
                      </a:pPr>
                      <a:r>
                        <a:rPr lang="en-US" sz="1200" b="1" i="0" u="none" dirty="0">
                          <a:latin typeface="Times New Roman"/>
                          <a:ea typeface="Times New Roman"/>
                        </a:rPr>
                        <a:t>R</a:t>
                      </a: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89308">
                <a:tc>
                  <a:txBody>
                    <a:bodyPr/>
                    <a:lstStyle/>
                    <a:p>
                      <a:pPr algn="r">
                        <a:spcAft>
                          <a:spcPts val="0"/>
                        </a:spcAft>
                      </a:pPr>
                      <a:r>
                        <a:rPr lang="en-US" sz="1200" b="1" i="0" u="none" dirty="0">
                          <a:latin typeface="Times New Roman"/>
                          <a:ea typeface="Times New Roman"/>
                        </a:rPr>
                        <a:t>R</a:t>
                      </a:r>
                      <a:r>
                        <a:rPr lang="en-US" sz="1200" b="1" i="0" u="none" baseline="30000" dirty="0">
                          <a:latin typeface="Times New Roman"/>
                          <a:ea typeface="Times New Roman"/>
                        </a:rPr>
                        <a:t>2</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81</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81</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81</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81</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81</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9</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sp>
        <p:nvSpPr>
          <p:cNvPr id="36463" name="TextBox 9"/>
          <p:cNvSpPr txBox="1">
            <a:spLocks noChangeArrowheads="1"/>
          </p:cNvSpPr>
          <p:nvPr/>
        </p:nvSpPr>
        <p:spPr bwMode="auto">
          <a:xfrm>
            <a:off x="1219200" y="5562600"/>
            <a:ext cx="6400800" cy="400050"/>
          </a:xfrm>
          <a:prstGeom prst="rect">
            <a:avLst/>
          </a:prstGeom>
          <a:solidFill>
            <a:srgbClr val="0D078F"/>
          </a:solidFill>
          <a:ln w="9525">
            <a:noFill/>
            <a:miter lim="800000"/>
            <a:headEnd/>
            <a:tailEnd/>
          </a:ln>
        </p:spPr>
        <p:txBody>
          <a:bodyPr>
            <a:spAutoFit/>
          </a:bodyPr>
          <a:lstStyle/>
          <a:p>
            <a:pPr algn="just"/>
            <a:r>
              <a:rPr lang="en-US" sz="2000">
                <a:solidFill>
                  <a:schemeClr val="bg1"/>
                </a:solidFill>
              </a:rPr>
              <a:t>The result = Delay activity “H” </a:t>
            </a:r>
            <a:r>
              <a:rPr lang="en-US" sz="2000" b="1" u="sng">
                <a:solidFill>
                  <a:schemeClr val="bg1"/>
                </a:solidFill>
              </a:rPr>
              <a:t>one</a:t>
            </a:r>
            <a:r>
              <a:rPr lang="en-US" sz="2000">
                <a:solidFill>
                  <a:schemeClr val="bg1"/>
                </a:solidFill>
              </a:rPr>
              <a:t> period </a:t>
            </a:r>
            <a:r>
              <a:rPr lang="en-US" sz="2000">
                <a:solidFill>
                  <a:schemeClr val="bg1"/>
                </a:solidFill>
                <a:sym typeface="Symbol" pitchFamily="18" charset="2"/>
              </a:rPr>
              <a:t> </a:t>
            </a:r>
            <a:r>
              <a:rPr lang="en-US" sz="2000" b="1">
                <a:solidFill>
                  <a:schemeClr val="bg1"/>
                </a:solidFill>
                <a:latin typeface="Times New Roman" pitchFamily="18" charset="0"/>
                <a:cs typeface="Times New Roman" pitchFamily="18" charset="0"/>
              </a:rPr>
              <a:t> R</a:t>
            </a:r>
            <a:r>
              <a:rPr lang="en-US" sz="2000" b="1" baseline="30000">
                <a:solidFill>
                  <a:schemeClr val="bg1"/>
                </a:solidFill>
                <a:latin typeface="Times New Roman" pitchFamily="18" charset="0"/>
                <a:cs typeface="Times New Roman" pitchFamily="18" charset="0"/>
              </a:rPr>
              <a:t>2 </a:t>
            </a:r>
            <a:r>
              <a:rPr lang="en-US" sz="2000" b="1">
                <a:solidFill>
                  <a:schemeClr val="bg1"/>
                </a:solidFill>
                <a:latin typeface="Times New Roman" pitchFamily="18" charset="0"/>
                <a:cs typeface="Times New Roman" pitchFamily="18" charset="0"/>
              </a:rPr>
              <a:t>= 747 </a:t>
            </a:r>
            <a:endParaRPr lang="en-US" sz="2000">
              <a:solidFill>
                <a:schemeClr val="bg1"/>
              </a:solidFill>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6615C78C-D0CE-4F42-8088-A93276378529}" type="datetime8">
              <a:rPr lang="en-US"/>
              <a:pPr/>
              <a:t>3/9/2021 1:37 AM</a:t>
            </a:fld>
            <a:endParaRPr lang="en-US"/>
          </a:p>
        </p:txBody>
      </p:sp>
      <p:sp>
        <p:nvSpPr>
          <p:cNvPr id="36867"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E890C23D-15BB-4E62-8083-C45CFB44CE95}" type="slidenum">
              <a:rPr lang="ar-SA">
                <a:ea typeface="Majalla UI"/>
              </a:rPr>
              <a:pPr/>
              <a:t>31</a:t>
            </a:fld>
            <a:endParaRPr lang="en-US"/>
          </a:p>
        </p:txBody>
      </p:sp>
      <p:sp>
        <p:nvSpPr>
          <p:cNvPr id="534530" name="Rectangle 2"/>
          <p:cNvSpPr>
            <a:spLocks noChangeArrowheads="1"/>
          </p:cNvSpPr>
          <p:nvPr/>
        </p:nvSpPr>
        <p:spPr bwMode="auto">
          <a:xfrm>
            <a:off x="685800" y="323850"/>
            <a:ext cx="71628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Application of Burgess Procedure</a:t>
            </a:r>
          </a:p>
        </p:txBody>
      </p:sp>
      <p:sp>
        <p:nvSpPr>
          <p:cNvPr id="36871"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36872"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8" name="Table 7"/>
          <p:cNvGraphicFramePr>
            <a:graphicFrameLocks noGrp="1"/>
          </p:cNvGraphicFramePr>
          <p:nvPr/>
        </p:nvGraphicFramePr>
        <p:xfrm>
          <a:off x="914400" y="1143000"/>
          <a:ext cx="7848596" cy="4333629"/>
        </p:xfrm>
        <a:graphic>
          <a:graphicData uri="http://schemas.openxmlformats.org/drawingml/2006/table">
            <a:tbl>
              <a:tblPr/>
              <a:tblGrid>
                <a:gridCol w="413084">
                  <a:extLst>
                    <a:ext uri="{9D8B030D-6E8A-4147-A177-3AD203B41FA5}">
                      <a16:colId xmlns:a16="http://schemas.microsoft.com/office/drawing/2014/main" val="20000"/>
                    </a:ext>
                  </a:extLst>
                </a:gridCol>
                <a:gridCol w="413084">
                  <a:extLst>
                    <a:ext uri="{9D8B030D-6E8A-4147-A177-3AD203B41FA5}">
                      <a16:colId xmlns:a16="http://schemas.microsoft.com/office/drawing/2014/main" val="20001"/>
                    </a:ext>
                  </a:extLst>
                </a:gridCol>
                <a:gridCol w="413084">
                  <a:extLst>
                    <a:ext uri="{9D8B030D-6E8A-4147-A177-3AD203B41FA5}">
                      <a16:colId xmlns:a16="http://schemas.microsoft.com/office/drawing/2014/main" val="20002"/>
                    </a:ext>
                  </a:extLst>
                </a:gridCol>
                <a:gridCol w="413084">
                  <a:extLst>
                    <a:ext uri="{9D8B030D-6E8A-4147-A177-3AD203B41FA5}">
                      <a16:colId xmlns:a16="http://schemas.microsoft.com/office/drawing/2014/main" val="20003"/>
                    </a:ext>
                  </a:extLst>
                </a:gridCol>
                <a:gridCol w="413084">
                  <a:extLst>
                    <a:ext uri="{9D8B030D-6E8A-4147-A177-3AD203B41FA5}">
                      <a16:colId xmlns:a16="http://schemas.microsoft.com/office/drawing/2014/main" val="20004"/>
                    </a:ext>
                  </a:extLst>
                </a:gridCol>
                <a:gridCol w="413084">
                  <a:extLst>
                    <a:ext uri="{9D8B030D-6E8A-4147-A177-3AD203B41FA5}">
                      <a16:colId xmlns:a16="http://schemas.microsoft.com/office/drawing/2014/main" val="20005"/>
                    </a:ext>
                  </a:extLst>
                </a:gridCol>
                <a:gridCol w="413084">
                  <a:extLst>
                    <a:ext uri="{9D8B030D-6E8A-4147-A177-3AD203B41FA5}">
                      <a16:colId xmlns:a16="http://schemas.microsoft.com/office/drawing/2014/main" val="20006"/>
                    </a:ext>
                  </a:extLst>
                </a:gridCol>
                <a:gridCol w="413084">
                  <a:extLst>
                    <a:ext uri="{9D8B030D-6E8A-4147-A177-3AD203B41FA5}">
                      <a16:colId xmlns:a16="http://schemas.microsoft.com/office/drawing/2014/main" val="20007"/>
                    </a:ext>
                  </a:extLst>
                </a:gridCol>
                <a:gridCol w="413084">
                  <a:extLst>
                    <a:ext uri="{9D8B030D-6E8A-4147-A177-3AD203B41FA5}">
                      <a16:colId xmlns:a16="http://schemas.microsoft.com/office/drawing/2014/main" val="20008"/>
                    </a:ext>
                  </a:extLst>
                </a:gridCol>
                <a:gridCol w="413084">
                  <a:extLst>
                    <a:ext uri="{9D8B030D-6E8A-4147-A177-3AD203B41FA5}">
                      <a16:colId xmlns:a16="http://schemas.microsoft.com/office/drawing/2014/main" val="20009"/>
                    </a:ext>
                  </a:extLst>
                </a:gridCol>
                <a:gridCol w="413084">
                  <a:extLst>
                    <a:ext uri="{9D8B030D-6E8A-4147-A177-3AD203B41FA5}">
                      <a16:colId xmlns:a16="http://schemas.microsoft.com/office/drawing/2014/main" val="20010"/>
                    </a:ext>
                  </a:extLst>
                </a:gridCol>
                <a:gridCol w="413084">
                  <a:extLst>
                    <a:ext uri="{9D8B030D-6E8A-4147-A177-3AD203B41FA5}">
                      <a16:colId xmlns:a16="http://schemas.microsoft.com/office/drawing/2014/main" val="20011"/>
                    </a:ext>
                  </a:extLst>
                </a:gridCol>
                <a:gridCol w="413084">
                  <a:extLst>
                    <a:ext uri="{9D8B030D-6E8A-4147-A177-3AD203B41FA5}">
                      <a16:colId xmlns:a16="http://schemas.microsoft.com/office/drawing/2014/main" val="20012"/>
                    </a:ext>
                  </a:extLst>
                </a:gridCol>
                <a:gridCol w="413084">
                  <a:extLst>
                    <a:ext uri="{9D8B030D-6E8A-4147-A177-3AD203B41FA5}">
                      <a16:colId xmlns:a16="http://schemas.microsoft.com/office/drawing/2014/main" val="20013"/>
                    </a:ext>
                  </a:extLst>
                </a:gridCol>
                <a:gridCol w="413084">
                  <a:extLst>
                    <a:ext uri="{9D8B030D-6E8A-4147-A177-3AD203B41FA5}">
                      <a16:colId xmlns:a16="http://schemas.microsoft.com/office/drawing/2014/main" val="20014"/>
                    </a:ext>
                  </a:extLst>
                </a:gridCol>
                <a:gridCol w="413084">
                  <a:extLst>
                    <a:ext uri="{9D8B030D-6E8A-4147-A177-3AD203B41FA5}">
                      <a16:colId xmlns:a16="http://schemas.microsoft.com/office/drawing/2014/main" val="20015"/>
                    </a:ext>
                  </a:extLst>
                </a:gridCol>
                <a:gridCol w="413084">
                  <a:extLst>
                    <a:ext uri="{9D8B030D-6E8A-4147-A177-3AD203B41FA5}">
                      <a16:colId xmlns:a16="http://schemas.microsoft.com/office/drawing/2014/main" val="20016"/>
                    </a:ext>
                  </a:extLst>
                </a:gridCol>
                <a:gridCol w="413084">
                  <a:extLst>
                    <a:ext uri="{9D8B030D-6E8A-4147-A177-3AD203B41FA5}">
                      <a16:colId xmlns:a16="http://schemas.microsoft.com/office/drawing/2014/main" val="20017"/>
                    </a:ext>
                  </a:extLst>
                </a:gridCol>
                <a:gridCol w="413084">
                  <a:extLst>
                    <a:ext uri="{9D8B030D-6E8A-4147-A177-3AD203B41FA5}">
                      <a16:colId xmlns:a16="http://schemas.microsoft.com/office/drawing/2014/main" val="20018"/>
                    </a:ext>
                  </a:extLst>
                </a:gridCol>
              </a:tblGrid>
              <a:tr h="378616">
                <a:tc>
                  <a:txBody>
                    <a:bodyPr/>
                    <a:lstStyle/>
                    <a:p>
                      <a:pPr algn="r">
                        <a:spcAft>
                          <a:spcPts val="0"/>
                        </a:spcAft>
                      </a:pPr>
                      <a:r>
                        <a:rPr lang="en-US" sz="1200" b="1" i="0" u="none" dirty="0">
                          <a:latin typeface="Times New Roman"/>
                          <a:ea typeface="Times New Roman"/>
                        </a:rPr>
                        <a:t>Time</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10</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0"/>
                  </a:ext>
                </a:extLst>
              </a:tr>
              <a:tr h="189308">
                <a:tc>
                  <a:txBody>
                    <a:bodyPr/>
                    <a:lstStyle/>
                    <a:p>
                      <a:pPr algn="r">
                        <a:spcAft>
                          <a:spcPts val="0"/>
                        </a:spcAft>
                      </a:pP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1"/>
                  </a:ext>
                </a:extLst>
              </a:tr>
              <a:tr h="189308">
                <a:tc>
                  <a:txBody>
                    <a:bodyPr/>
                    <a:lstStyle/>
                    <a:p>
                      <a:pPr algn="r">
                        <a:spcAft>
                          <a:spcPts val="0"/>
                        </a:spcAft>
                      </a:pPr>
                      <a:r>
                        <a:rPr lang="en-US" sz="1200" b="1" i="0" u="none" dirty="0">
                          <a:latin typeface="Times New Roman"/>
                          <a:ea typeface="Times New Roman"/>
                        </a:rPr>
                        <a:t>A</a:t>
                      </a:r>
                    </a:p>
                  </a:txBody>
                  <a:tcPr marL="18415" marR="36830" marT="0" marB="0" anchor="ctr">
                    <a:lnL>
                      <a:noFill/>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2"/>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3"/>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C</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4"/>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5"/>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I</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6"/>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7"/>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J</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4</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8"/>
                  </a:ext>
                </a:extLst>
              </a:tr>
              <a:tr h="189308">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K</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1"/>
                  </a:ext>
                </a:extLst>
              </a:tr>
              <a:tr h="189308">
                <a:tc>
                  <a:txBody>
                    <a:bodyPr/>
                    <a:lstStyle/>
                    <a:p>
                      <a:pPr algn="r">
                        <a:spcAft>
                          <a:spcPts val="0"/>
                        </a:spcAft>
                      </a:pPr>
                      <a:r>
                        <a:rPr lang="en-US" sz="1200" b="1" i="0" u="none" dirty="0">
                          <a:latin typeface="Times New Roman"/>
                          <a:ea typeface="Times New Roman"/>
                        </a:rPr>
                        <a:t>B</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2"/>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3"/>
                  </a:ext>
                </a:extLst>
              </a:tr>
              <a:tr h="283962">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a:latin typeface="Times New Roman"/>
                          <a:ea typeface="Times New Roman"/>
                        </a:rPr>
                        <a:t>G</a:t>
                      </a:r>
                    </a:p>
                  </a:txBody>
                  <a:tcPr marL="18415" marR="36830" marT="0" marB="0" anchor="ctr">
                    <a:lnL w="12700" cap="flat" cmpd="sng" algn="ctr">
                      <a:solidFill>
                        <a:srgbClr val="000000"/>
                      </a:solidFill>
                      <a:prstDash val="dot"/>
                      <a:round/>
                      <a:headEnd type="none" w="med" len="med"/>
                      <a:tailEnd type="none" w="med" len="med"/>
                    </a:lnL>
                    <a:lnR w="6350" cap="flat" cmpd="sng" algn="ctr">
                      <a:solidFill>
                        <a:schemeClr val="tx1"/>
                      </a:solidFill>
                      <a:prstDash val="lgDash"/>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635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1200" b="1" dirty="0">
                          <a:latin typeface="Times New Roman" pitchFamily="18" charset="0"/>
                          <a:cs typeface="Times New Roman" pitchFamily="18" charset="0"/>
                        </a:rPr>
                        <a:t>3</a:t>
                      </a:r>
                    </a:p>
                  </a:txBody>
                  <a:tcPr marL="18415" marR="36830"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chemeClr val="tx1"/>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no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4"/>
                  </a:ext>
                </a:extLst>
              </a:tr>
              <a:tr h="85965">
                <a:tc>
                  <a:txBody>
                    <a:bodyPr/>
                    <a:lstStyle/>
                    <a:p>
                      <a:pPr algn="ctr">
                        <a:spcAft>
                          <a:spcPts val="0"/>
                        </a:spcAft>
                      </a:pPr>
                      <a:endParaRPr lang="en-US" sz="10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lgDash"/>
                      <a:round/>
                      <a:headEnd type="none" w="med" len="med"/>
                      <a:tailEnd type="none" w="med" len="med"/>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0015"/>
                  </a:ext>
                </a:extLst>
              </a:tr>
              <a:tr h="283962">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a:latin typeface="Times New Roman"/>
                          <a:ea typeface="Times New Roman"/>
                        </a:rPr>
                        <a:t>H</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lg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1200" b="1" dirty="0">
                          <a:latin typeface="Times New Roman" pitchFamily="18" charset="0"/>
                          <a:cs typeface="Times New Roman" pitchFamily="18" charset="0"/>
                        </a:rPr>
                        <a:t>2</a:t>
                      </a:r>
                    </a:p>
                  </a:txBody>
                  <a:tcPr marL="18415" marR="36830" marT="0" marB="0" anchor="ctr">
                    <a:lnL w="635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0016"/>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extLst>
                  <a:ext uri="{0D108BD9-81ED-4DB2-BD59-A6C34878D82A}">
                    <a16:rowId xmlns:a16="http://schemas.microsoft.com/office/drawing/2014/main" val="10017"/>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D</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8"/>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9"/>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E</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0"/>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1"/>
                  </a:ext>
                </a:extLst>
              </a:tr>
              <a:tr h="18930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F</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2"/>
                  </a:ext>
                </a:extLst>
              </a:tr>
              <a:tr h="8596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89308">
                <a:tc>
                  <a:txBody>
                    <a:bodyPr/>
                    <a:lstStyle/>
                    <a:p>
                      <a:pPr algn="r">
                        <a:spcAft>
                          <a:spcPts val="0"/>
                        </a:spcAft>
                      </a:pPr>
                      <a:r>
                        <a:rPr lang="en-US" sz="1200" b="1" i="0" u="none" dirty="0">
                          <a:latin typeface="Times New Roman"/>
                          <a:ea typeface="Times New Roman"/>
                        </a:rPr>
                        <a:t>R</a:t>
                      </a: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89308">
                <a:tc>
                  <a:txBody>
                    <a:bodyPr/>
                    <a:lstStyle/>
                    <a:p>
                      <a:pPr algn="r">
                        <a:spcAft>
                          <a:spcPts val="0"/>
                        </a:spcAft>
                      </a:pPr>
                      <a:r>
                        <a:rPr lang="en-US" sz="1200" b="1" i="0" u="none" dirty="0">
                          <a:latin typeface="Times New Roman"/>
                          <a:ea typeface="Times New Roman"/>
                        </a:rPr>
                        <a:t>R</a:t>
                      </a:r>
                      <a:r>
                        <a:rPr lang="en-US" sz="1200" b="1" i="0" u="none" baseline="30000" dirty="0">
                          <a:latin typeface="Times New Roman"/>
                          <a:ea typeface="Times New Roman"/>
                        </a:rPr>
                        <a:t>2</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81</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81</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81</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81</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sp>
        <p:nvSpPr>
          <p:cNvPr id="37493" name="TextBox 9"/>
          <p:cNvSpPr txBox="1">
            <a:spLocks noChangeArrowheads="1"/>
          </p:cNvSpPr>
          <p:nvPr/>
        </p:nvSpPr>
        <p:spPr bwMode="auto">
          <a:xfrm>
            <a:off x="914400" y="5562600"/>
            <a:ext cx="7924800" cy="369888"/>
          </a:xfrm>
          <a:prstGeom prst="rect">
            <a:avLst/>
          </a:prstGeom>
          <a:solidFill>
            <a:srgbClr val="0D078F"/>
          </a:solidFill>
          <a:ln w="9525">
            <a:noFill/>
            <a:miter lim="800000"/>
            <a:headEnd/>
            <a:tailEnd/>
          </a:ln>
        </p:spPr>
        <p:txBody>
          <a:bodyPr>
            <a:spAutoFit/>
          </a:bodyPr>
          <a:lstStyle/>
          <a:p>
            <a:pPr algn="just"/>
            <a:r>
              <a:rPr lang="en-US" sz="1800">
                <a:solidFill>
                  <a:schemeClr val="bg1"/>
                </a:solidFill>
              </a:rPr>
              <a:t>Delay activity “H” </a:t>
            </a:r>
            <a:r>
              <a:rPr lang="en-US" sz="1800" b="1" u="sng">
                <a:solidFill>
                  <a:schemeClr val="bg1"/>
                </a:solidFill>
              </a:rPr>
              <a:t>one</a:t>
            </a:r>
            <a:r>
              <a:rPr lang="en-US" sz="1800">
                <a:solidFill>
                  <a:schemeClr val="bg1"/>
                </a:solidFill>
              </a:rPr>
              <a:t> period &amp; Delay activity “G” </a:t>
            </a:r>
            <a:r>
              <a:rPr lang="en-US" sz="1800" b="1" u="sng">
                <a:solidFill>
                  <a:schemeClr val="bg1"/>
                </a:solidFill>
              </a:rPr>
              <a:t>one</a:t>
            </a:r>
            <a:r>
              <a:rPr lang="en-US" sz="1800">
                <a:solidFill>
                  <a:schemeClr val="bg1"/>
                </a:solidFill>
              </a:rPr>
              <a:t> period </a:t>
            </a:r>
            <a:r>
              <a:rPr lang="en-US" sz="1800">
                <a:solidFill>
                  <a:schemeClr val="bg1"/>
                </a:solidFill>
                <a:sym typeface="Symbol" pitchFamily="18" charset="2"/>
              </a:rPr>
              <a:t> </a:t>
            </a:r>
            <a:r>
              <a:rPr lang="en-US" sz="1800" b="1">
                <a:solidFill>
                  <a:schemeClr val="bg1"/>
                </a:solidFill>
                <a:latin typeface="Times New Roman" pitchFamily="18" charset="0"/>
                <a:cs typeface="Times New Roman" pitchFamily="18" charset="0"/>
              </a:rPr>
              <a:t> R</a:t>
            </a:r>
            <a:r>
              <a:rPr lang="en-US" sz="1800" b="1" baseline="30000">
                <a:solidFill>
                  <a:schemeClr val="bg1"/>
                </a:solidFill>
                <a:latin typeface="Times New Roman" pitchFamily="18" charset="0"/>
                <a:cs typeface="Times New Roman" pitchFamily="18" charset="0"/>
              </a:rPr>
              <a:t>2 </a:t>
            </a:r>
            <a:r>
              <a:rPr lang="en-US" sz="1800" b="1">
                <a:solidFill>
                  <a:schemeClr val="bg1"/>
                </a:solidFill>
                <a:latin typeface="Times New Roman" pitchFamily="18" charset="0"/>
                <a:cs typeface="Times New Roman" pitchFamily="18" charset="0"/>
              </a:rPr>
              <a:t>= 729 </a:t>
            </a:r>
            <a:endParaRPr lang="en-US" sz="1800">
              <a:solidFill>
                <a:schemeClr val="bg1"/>
              </a:solidFill>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5810D045-28EC-4105-B112-18D0BAB65467}" type="datetime8">
              <a:rPr lang="en-US"/>
              <a:pPr/>
              <a:t>3/9/2021 1:37 AM</a:t>
            </a:fld>
            <a:endParaRPr lang="en-US"/>
          </a:p>
        </p:txBody>
      </p:sp>
      <p:sp>
        <p:nvSpPr>
          <p:cNvPr id="37891"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C1BBDE66-88B4-4FCD-A31E-B9016743B7AC}" type="slidenum">
              <a:rPr lang="ar-SA">
                <a:ea typeface="Majalla UI"/>
              </a:rPr>
              <a:pPr/>
              <a:t>32</a:t>
            </a:fld>
            <a:endParaRPr lang="en-US"/>
          </a:p>
        </p:txBody>
      </p:sp>
      <p:sp>
        <p:nvSpPr>
          <p:cNvPr id="534530" name="Rectangle 2"/>
          <p:cNvSpPr>
            <a:spLocks noChangeArrowheads="1"/>
          </p:cNvSpPr>
          <p:nvPr/>
        </p:nvSpPr>
        <p:spPr bwMode="auto">
          <a:xfrm>
            <a:off x="685800" y="323850"/>
            <a:ext cx="71628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Application of Burgess Procedure</a:t>
            </a:r>
          </a:p>
        </p:txBody>
      </p:sp>
      <p:sp>
        <p:nvSpPr>
          <p:cNvPr id="37895"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37896"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8" name="Table 7"/>
          <p:cNvGraphicFramePr>
            <a:graphicFrameLocks noGrp="1"/>
          </p:cNvGraphicFramePr>
          <p:nvPr/>
        </p:nvGraphicFramePr>
        <p:xfrm>
          <a:off x="990600" y="1092200"/>
          <a:ext cx="7772406" cy="4242082"/>
        </p:xfrm>
        <a:graphic>
          <a:graphicData uri="http://schemas.openxmlformats.org/drawingml/2006/table">
            <a:tbl>
              <a:tblPr/>
              <a:tblGrid>
                <a:gridCol w="409074">
                  <a:extLst>
                    <a:ext uri="{9D8B030D-6E8A-4147-A177-3AD203B41FA5}">
                      <a16:colId xmlns:a16="http://schemas.microsoft.com/office/drawing/2014/main" val="20000"/>
                    </a:ext>
                  </a:extLst>
                </a:gridCol>
                <a:gridCol w="409074">
                  <a:extLst>
                    <a:ext uri="{9D8B030D-6E8A-4147-A177-3AD203B41FA5}">
                      <a16:colId xmlns:a16="http://schemas.microsoft.com/office/drawing/2014/main" val="20001"/>
                    </a:ext>
                  </a:extLst>
                </a:gridCol>
                <a:gridCol w="409074">
                  <a:extLst>
                    <a:ext uri="{9D8B030D-6E8A-4147-A177-3AD203B41FA5}">
                      <a16:colId xmlns:a16="http://schemas.microsoft.com/office/drawing/2014/main" val="20002"/>
                    </a:ext>
                  </a:extLst>
                </a:gridCol>
                <a:gridCol w="409074">
                  <a:extLst>
                    <a:ext uri="{9D8B030D-6E8A-4147-A177-3AD203B41FA5}">
                      <a16:colId xmlns:a16="http://schemas.microsoft.com/office/drawing/2014/main" val="20003"/>
                    </a:ext>
                  </a:extLst>
                </a:gridCol>
                <a:gridCol w="409074">
                  <a:extLst>
                    <a:ext uri="{9D8B030D-6E8A-4147-A177-3AD203B41FA5}">
                      <a16:colId xmlns:a16="http://schemas.microsoft.com/office/drawing/2014/main" val="20004"/>
                    </a:ext>
                  </a:extLst>
                </a:gridCol>
                <a:gridCol w="409074">
                  <a:extLst>
                    <a:ext uri="{9D8B030D-6E8A-4147-A177-3AD203B41FA5}">
                      <a16:colId xmlns:a16="http://schemas.microsoft.com/office/drawing/2014/main" val="20005"/>
                    </a:ext>
                  </a:extLst>
                </a:gridCol>
                <a:gridCol w="409074">
                  <a:extLst>
                    <a:ext uri="{9D8B030D-6E8A-4147-A177-3AD203B41FA5}">
                      <a16:colId xmlns:a16="http://schemas.microsoft.com/office/drawing/2014/main" val="20006"/>
                    </a:ext>
                  </a:extLst>
                </a:gridCol>
                <a:gridCol w="409074">
                  <a:extLst>
                    <a:ext uri="{9D8B030D-6E8A-4147-A177-3AD203B41FA5}">
                      <a16:colId xmlns:a16="http://schemas.microsoft.com/office/drawing/2014/main" val="20007"/>
                    </a:ext>
                  </a:extLst>
                </a:gridCol>
                <a:gridCol w="409074">
                  <a:extLst>
                    <a:ext uri="{9D8B030D-6E8A-4147-A177-3AD203B41FA5}">
                      <a16:colId xmlns:a16="http://schemas.microsoft.com/office/drawing/2014/main" val="20008"/>
                    </a:ext>
                  </a:extLst>
                </a:gridCol>
                <a:gridCol w="409074">
                  <a:extLst>
                    <a:ext uri="{9D8B030D-6E8A-4147-A177-3AD203B41FA5}">
                      <a16:colId xmlns:a16="http://schemas.microsoft.com/office/drawing/2014/main" val="20009"/>
                    </a:ext>
                  </a:extLst>
                </a:gridCol>
                <a:gridCol w="409074">
                  <a:extLst>
                    <a:ext uri="{9D8B030D-6E8A-4147-A177-3AD203B41FA5}">
                      <a16:colId xmlns:a16="http://schemas.microsoft.com/office/drawing/2014/main" val="20010"/>
                    </a:ext>
                  </a:extLst>
                </a:gridCol>
                <a:gridCol w="409074">
                  <a:extLst>
                    <a:ext uri="{9D8B030D-6E8A-4147-A177-3AD203B41FA5}">
                      <a16:colId xmlns:a16="http://schemas.microsoft.com/office/drawing/2014/main" val="20011"/>
                    </a:ext>
                  </a:extLst>
                </a:gridCol>
                <a:gridCol w="409074">
                  <a:extLst>
                    <a:ext uri="{9D8B030D-6E8A-4147-A177-3AD203B41FA5}">
                      <a16:colId xmlns:a16="http://schemas.microsoft.com/office/drawing/2014/main" val="20012"/>
                    </a:ext>
                  </a:extLst>
                </a:gridCol>
                <a:gridCol w="409074">
                  <a:extLst>
                    <a:ext uri="{9D8B030D-6E8A-4147-A177-3AD203B41FA5}">
                      <a16:colId xmlns:a16="http://schemas.microsoft.com/office/drawing/2014/main" val="20013"/>
                    </a:ext>
                  </a:extLst>
                </a:gridCol>
                <a:gridCol w="409074">
                  <a:extLst>
                    <a:ext uri="{9D8B030D-6E8A-4147-A177-3AD203B41FA5}">
                      <a16:colId xmlns:a16="http://schemas.microsoft.com/office/drawing/2014/main" val="20014"/>
                    </a:ext>
                  </a:extLst>
                </a:gridCol>
                <a:gridCol w="409074">
                  <a:extLst>
                    <a:ext uri="{9D8B030D-6E8A-4147-A177-3AD203B41FA5}">
                      <a16:colId xmlns:a16="http://schemas.microsoft.com/office/drawing/2014/main" val="20015"/>
                    </a:ext>
                  </a:extLst>
                </a:gridCol>
                <a:gridCol w="409074">
                  <a:extLst>
                    <a:ext uri="{9D8B030D-6E8A-4147-A177-3AD203B41FA5}">
                      <a16:colId xmlns:a16="http://schemas.microsoft.com/office/drawing/2014/main" val="20016"/>
                    </a:ext>
                  </a:extLst>
                </a:gridCol>
                <a:gridCol w="409074">
                  <a:extLst>
                    <a:ext uri="{9D8B030D-6E8A-4147-A177-3AD203B41FA5}">
                      <a16:colId xmlns:a16="http://schemas.microsoft.com/office/drawing/2014/main" val="20017"/>
                    </a:ext>
                  </a:extLst>
                </a:gridCol>
                <a:gridCol w="409074">
                  <a:extLst>
                    <a:ext uri="{9D8B030D-6E8A-4147-A177-3AD203B41FA5}">
                      <a16:colId xmlns:a16="http://schemas.microsoft.com/office/drawing/2014/main" val="20018"/>
                    </a:ext>
                  </a:extLst>
                </a:gridCol>
              </a:tblGrid>
              <a:tr h="337738">
                <a:tc>
                  <a:txBody>
                    <a:bodyPr/>
                    <a:lstStyle/>
                    <a:p>
                      <a:pPr algn="r">
                        <a:spcAft>
                          <a:spcPts val="0"/>
                        </a:spcAft>
                      </a:pPr>
                      <a:r>
                        <a:rPr lang="en-US" sz="1200" b="1" i="0" u="none" dirty="0">
                          <a:latin typeface="Times New Roman"/>
                          <a:ea typeface="Times New Roman"/>
                        </a:rPr>
                        <a:t>Time</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10</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0"/>
                  </a:ext>
                </a:extLst>
              </a:tr>
              <a:tr h="180168">
                <a:tc>
                  <a:txBody>
                    <a:bodyPr/>
                    <a:lstStyle/>
                    <a:p>
                      <a:pPr algn="r">
                        <a:spcAft>
                          <a:spcPts val="0"/>
                        </a:spcAft>
                      </a:pP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1"/>
                  </a:ext>
                </a:extLst>
              </a:tr>
              <a:tr h="180168">
                <a:tc>
                  <a:txBody>
                    <a:bodyPr/>
                    <a:lstStyle/>
                    <a:p>
                      <a:pPr algn="r">
                        <a:spcAft>
                          <a:spcPts val="0"/>
                        </a:spcAft>
                      </a:pPr>
                      <a:r>
                        <a:rPr lang="en-US" sz="1200" b="1" i="0" u="none" dirty="0">
                          <a:latin typeface="Times New Roman"/>
                          <a:ea typeface="Times New Roman"/>
                        </a:rPr>
                        <a:t>A</a:t>
                      </a:r>
                    </a:p>
                  </a:txBody>
                  <a:tcPr marL="18415" marR="36830" marT="0" marB="0" anchor="ctr">
                    <a:lnL>
                      <a:noFill/>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2"/>
                  </a:ext>
                </a:extLst>
              </a:tr>
              <a:tr h="76684">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3"/>
                  </a:ext>
                </a:extLst>
              </a:tr>
              <a:tr h="18016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C</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4"/>
                  </a:ext>
                </a:extLst>
              </a:tr>
              <a:tr h="76684">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5"/>
                  </a:ext>
                </a:extLst>
              </a:tr>
              <a:tr h="18016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I</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6"/>
                  </a:ext>
                </a:extLst>
              </a:tr>
              <a:tr h="76684">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7"/>
                  </a:ext>
                </a:extLst>
              </a:tr>
              <a:tr h="18016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J</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4</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8"/>
                  </a:ext>
                </a:extLst>
              </a:tr>
              <a:tr h="180168">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8016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K</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76684">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1"/>
                  </a:ext>
                </a:extLst>
              </a:tr>
              <a:tr h="180168">
                <a:tc>
                  <a:txBody>
                    <a:bodyPr/>
                    <a:lstStyle/>
                    <a:p>
                      <a:pPr algn="r">
                        <a:spcAft>
                          <a:spcPts val="0"/>
                        </a:spcAft>
                      </a:pPr>
                      <a:r>
                        <a:rPr lang="en-US" sz="1200" b="1" i="0" u="none" dirty="0">
                          <a:latin typeface="Times New Roman"/>
                          <a:ea typeface="Times New Roman"/>
                        </a:rPr>
                        <a:t>B</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2"/>
                  </a:ext>
                </a:extLst>
              </a:tr>
              <a:tr h="76684">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3"/>
                  </a:ext>
                </a:extLst>
              </a:tr>
              <a:tr h="270251">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a:latin typeface="Times New Roman"/>
                          <a:ea typeface="Times New Roman"/>
                        </a:rPr>
                        <a:t>G</a:t>
                      </a:r>
                    </a:p>
                  </a:txBody>
                  <a:tcPr marL="18415" marR="36830" marT="0" marB="0" anchor="ctr">
                    <a:lnL w="12700" cap="flat" cmpd="sng" algn="ctr">
                      <a:solidFill>
                        <a:srgbClr val="000000"/>
                      </a:solidFill>
                      <a:prstDash val="dot"/>
                      <a:round/>
                      <a:headEnd type="none" w="med" len="med"/>
                      <a:tailEnd type="none" w="med" len="med"/>
                    </a:lnL>
                    <a:lnR w="6350" cap="flat" cmpd="sng" algn="ctr">
                      <a:solidFill>
                        <a:schemeClr val="tx1"/>
                      </a:solidFill>
                      <a:prstDash val="lgDash"/>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635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1200" b="1" dirty="0">
                          <a:latin typeface="Times New Roman" pitchFamily="18" charset="0"/>
                          <a:cs typeface="Times New Roman" pitchFamily="18" charset="0"/>
                        </a:rPr>
                        <a:t>3</a:t>
                      </a:r>
                    </a:p>
                  </a:txBody>
                  <a:tcPr marL="18415" marR="36830"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chemeClr val="tx1"/>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no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4"/>
                  </a:ext>
                </a:extLst>
              </a:tr>
              <a:tr h="150140">
                <a:tc>
                  <a:txBody>
                    <a:bodyPr/>
                    <a:lstStyle/>
                    <a:p>
                      <a:pPr algn="ctr">
                        <a:spcAft>
                          <a:spcPts val="0"/>
                        </a:spcAft>
                      </a:pPr>
                      <a:endParaRPr lang="en-US" sz="10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lgDash"/>
                      <a:round/>
                      <a:headEnd type="none" w="med" len="med"/>
                      <a:tailEnd type="none" w="med" len="med"/>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10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0015"/>
                  </a:ext>
                </a:extLst>
              </a:tr>
              <a:tr h="270251">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a:latin typeface="Times New Roman"/>
                          <a:ea typeface="Times New Roman"/>
                        </a:rPr>
                        <a:t>H</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lg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1200" b="1" dirty="0">
                          <a:latin typeface="Times New Roman" pitchFamily="18" charset="0"/>
                          <a:cs typeface="Times New Roman" pitchFamily="18" charset="0"/>
                        </a:rPr>
                        <a:t>2</a:t>
                      </a:r>
                    </a:p>
                  </a:txBody>
                  <a:tcPr marL="18415" marR="36830" marT="0" marB="0" anchor="ctr">
                    <a:lnL w="635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0016"/>
                  </a:ext>
                </a:extLst>
              </a:tr>
              <a:tr h="76684">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extLst>
                  <a:ext uri="{0D108BD9-81ED-4DB2-BD59-A6C34878D82A}">
                    <a16:rowId xmlns:a16="http://schemas.microsoft.com/office/drawing/2014/main" val="10017"/>
                  </a:ext>
                </a:extLst>
              </a:tr>
              <a:tr h="18016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D</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lgDash"/>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chemeClr val="tx1"/>
                      </a:solidFill>
                      <a:prstDash val="lg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8"/>
                  </a:ext>
                </a:extLst>
              </a:tr>
              <a:tr h="120112">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9"/>
                  </a:ext>
                </a:extLst>
              </a:tr>
              <a:tr h="18016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E</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lgDash"/>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chemeClr val="tx1"/>
                      </a:solidFill>
                      <a:prstDash val="lg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0"/>
                  </a:ext>
                </a:extLst>
              </a:tr>
              <a:tr h="120112">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1"/>
                  </a:ext>
                </a:extLst>
              </a:tr>
              <a:tr h="180168">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F</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2"/>
                  </a:ext>
                </a:extLst>
              </a:tr>
              <a:tr h="120112">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80168">
                <a:tc>
                  <a:txBody>
                    <a:bodyPr/>
                    <a:lstStyle/>
                    <a:p>
                      <a:pPr algn="r">
                        <a:spcAft>
                          <a:spcPts val="0"/>
                        </a:spcAft>
                      </a:pPr>
                      <a:r>
                        <a:rPr lang="en-US" sz="1200" b="1" i="0" u="none" dirty="0">
                          <a:latin typeface="Times New Roman"/>
                          <a:ea typeface="Times New Roman"/>
                        </a:rPr>
                        <a:t>R</a:t>
                      </a: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10</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80168">
                <a:tc>
                  <a:txBody>
                    <a:bodyPr/>
                    <a:lstStyle/>
                    <a:p>
                      <a:pPr algn="r">
                        <a:spcAft>
                          <a:spcPts val="0"/>
                        </a:spcAft>
                      </a:pPr>
                      <a:r>
                        <a:rPr lang="en-US" sz="1200" b="1" i="0" u="none" dirty="0">
                          <a:latin typeface="Times New Roman"/>
                          <a:ea typeface="Times New Roman"/>
                        </a:rPr>
                        <a:t>R</a:t>
                      </a:r>
                      <a:r>
                        <a:rPr lang="en-US" sz="1200" b="1" i="0" u="none" baseline="30000" dirty="0">
                          <a:latin typeface="Times New Roman"/>
                          <a:ea typeface="Times New Roman"/>
                        </a:rPr>
                        <a:t>2</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49</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100</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49</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49</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49</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49</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49</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49</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sp>
        <p:nvSpPr>
          <p:cNvPr id="38538" name="TextBox 9"/>
          <p:cNvSpPr txBox="1">
            <a:spLocks noChangeArrowheads="1"/>
          </p:cNvSpPr>
          <p:nvPr/>
        </p:nvSpPr>
        <p:spPr bwMode="auto">
          <a:xfrm>
            <a:off x="914400" y="5649913"/>
            <a:ext cx="7848600" cy="369887"/>
          </a:xfrm>
          <a:prstGeom prst="rect">
            <a:avLst/>
          </a:prstGeom>
          <a:solidFill>
            <a:srgbClr val="0D078F"/>
          </a:solidFill>
          <a:ln w="9525">
            <a:noFill/>
            <a:miter lim="800000"/>
            <a:headEnd/>
            <a:tailEnd/>
          </a:ln>
        </p:spPr>
        <p:txBody>
          <a:bodyPr>
            <a:spAutoFit/>
          </a:bodyPr>
          <a:lstStyle/>
          <a:p>
            <a:pPr algn="just"/>
            <a:r>
              <a:rPr lang="en-US" sz="1800">
                <a:solidFill>
                  <a:schemeClr val="bg1"/>
                </a:solidFill>
                <a:sym typeface="Symbol" pitchFamily="18" charset="2"/>
              </a:rPr>
              <a:t></a:t>
            </a:r>
            <a:r>
              <a:rPr lang="en-US" sz="1800" b="1">
                <a:solidFill>
                  <a:schemeClr val="bg1"/>
                </a:solidFill>
                <a:latin typeface="Times New Roman" pitchFamily="18" charset="0"/>
                <a:cs typeface="Times New Roman" pitchFamily="18" charset="0"/>
              </a:rPr>
              <a:t> R</a:t>
            </a:r>
            <a:r>
              <a:rPr lang="en-US" sz="1800" b="1" baseline="30000">
                <a:solidFill>
                  <a:schemeClr val="bg1"/>
                </a:solidFill>
                <a:latin typeface="Times New Roman" pitchFamily="18" charset="0"/>
                <a:cs typeface="Times New Roman" pitchFamily="18" charset="0"/>
              </a:rPr>
              <a:t>2 </a:t>
            </a:r>
            <a:r>
              <a:rPr lang="en-US" sz="1800" b="1">
                <a:solidFill>
                  <a:schemeClr val="bg1"/>
                </a:solidFill>
                <a:latin typeface="Times New Roman" pitchFamily="18" charset="0"/>
                <a:cs typeface="Times New Roman" pitchFamily="18" charset="0"/>
              </a:rPr>
              <a:t>= 715 </a:t>
            </a:r>
            <a:endParaRPr lang="en-US" sz="1800">
              <a:solidFill>
                <a:schemeClr val="bg1"/>
              </a:solidFill>
            </a:endParaRPr>
          </a:p>
        </p:txBody>
      </p:sp>
      <p:sp>
        <p:nvSpPr>
          <p:cNvPr id="38539" name="TextBox 7"/>
          <p:cNvSpPr txBox="1">
            <a:spLocks noChangeArrowheads="1"/>
          </p:cNvSpPr>
          <p:nvPr/>
        </p:nvSpPr>
        <p:spPr bwMode="auto">
          <a:xfrm>
            <a:off x="914400" y="5410200"/>
            <a:ext cx="7924800" cy="584200"/>
          </a:xfrm>
          <a:prstGeom prst="rect">
            <a:avLst/>
          </a:prstGeom>
          <a:solidFill>
            <a:srgbClr val="0D078F"/>
          </a:solidFill>
          <a:ln w="9525">
            <a:noFill/>
            <a:miter lim="800000"/>
            <a:headEnd/>
            <a:tailEnd/>
          </a:ln>
        </p:spPr>
        <p:txBody>
          <a:bodyPr>
            <a:spAutoFit/>
          </a:bodyPr>
          <a:lstStyle/>
          <a:p>
            <a:pPr algn="just"/>
            <a:r>
              <a:rPr lang="en-US" sz="1600">
                <a:solidFill>
                  <a:schemeClr val="bg1"/>
                </a:solidFill>
              </a:rPr>
              <a:t>Delay activity “H” </a:t>
            </a:r>
            <a:r>
              <a:rPr lang="en-US" sz="1600" b="1" u="sng">
                <a:solidFill>
                  <a:schemeClr val="bg1"/>
                </a:solidFill>
              </a:rPr>
              <a:t>1</a:t>
            </a:r>
            <a:r>
              <a:rPr lang="en-US" sz="1600">
                <a:solidFill>
                  <a:schemeClr val="bg1"/>
                </a:solidFill>
              </a:rPr>
              <a:t> period, Delay activity “G” </a:t>
            </a:r>
            <a:r>
              <a:rPr lang="en-US" sz="1600" b="1" u="sng">
                <a:solidFill>
                  <a:schemeClr val="bg1"/>
                </a:solidFill>
              </a:rPr>
              <a:t>1</a:t>
            </a:r>
            <a:r>
              <a:rPr lang="en-US" sz="1600">
                <a:solidFill>
                  <a:schemeClr val="bg1"/>
                </a:solidFill>
              </a:rPr>
              <a:t> period, Delay activity “F” </a:t>
            </a:r>
            <a:r>
              <a:rPr lang="en-US" sz="1600" b="1" u="sng">
                <a:solidFill>
                  <a:schemeClr val="bg1"/>
                </a:solidFill>
              </a:rPr>
              <a:t>2</a:t>
            </a:r>
            <a:r>
              <a:rPr lang="en-US" sz="1600">
                <a:solidFill>
                  <a:schemeClr val="bg1"/>
                </a:solidFill>
              </a:rPr>
              <a:t> periods,  Delay activity “E” </a:t>
            </a:r>
            <a:r>
              <a:rPr lang="en-US" sz="1600" b="1" u="sng">
                <a:solidFill>
                  <a:schemeClr val="bg1"/>
                </a:solidFill>
              </a:rPr>
              <a:t>5</a:t>
            </a:r>
            <a:r>
              <a:rPr lang="en-US" sz="1600">
                <a:solidFill>
                  <a:schemeClr val="bg1"/>
                </a:solidFill>
              </a:rPr>
              <a:t> periods, and Delay activity “D” </a:t>
            </a:r>
            <a:r>
              <a:rPr lang="en-US" sz="1600" b="1" u="sng">
                <a:solidFill>
                  <a:schemeClr val="bg1"/>
                </a:solidFill>
              </a:rPr>
              <a:t>2</a:t>
            </a:r>
            <a:r>
              <a:rPr lang="en-US" sz="1600">
                <a:solidFill>
                  <a:schemeClr val="bg1"/>
                </a:solidFill>
              </a:rPr>
              <a:t> periods </a:t>
            </a:r>
            <a:r>
              <a:rPr lang="en-US" sz="1600">
                <a:solidFill>
                  <a:schemeClr val="bg1"/>
                </a:solidFill>
                <a:sym typeface="Symbol" pitchFamily="18" charset="2"/>
              </a:rPr>
              <a:t> </a:t>
            </a:r>
            <a:r>
              <a:rPr lang="en-US" sz="1600" b="1">
                <a:solidFill>
                  <a:schemeClr val="bg1"/>
                </a:solidFill>
                <a:latin typeface="Times New Roman" pitchFamily="18" charset="0"/>
                <a:cs typeface="Times New Roman" pitchFamily="18" charset="0"/>
              </a:rPr>
              <a:t> R</a:t>
            </a:r>
            <a:r>
              <a:rPr lang="en-US" sz="1600" b="1" baseline="30000">
                <a:solidFill>
                  <a:schemeClr val="bg1"/>
                </a:solidFill>
                <a:latin typeface="Times New Roman" pitchFamily="18" charset="0"/>
                <a:cs typeface="Times New Roman" pitchFamily="18" charset="0"/>
              </a:rPr>
              <a:t>2 </a:t>
            </a:r>
            <a:r>
              <a:rPr lang="en-US" sz="1600" b="1">
                <a:solidFill>
                  <a:schemeClr val="bg1"/>
                </a:solidFill>
                <a:latin typeface="Times New Roman" pitchFamily="18" charset="0"/>
                <a:cs typeface="Times New Roman" pitchFamily="18" charset="0"/>
              </a:rPr>
              <a:t>= 715 </a:t>
            </a:r>
            <a:endParaRPr lang="en-US" sz="1600">
              <a:solidFill>
                <a:schemeClr val="bg1"/>
              </a:solidFill>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2FBD399B-344D-4A58-A186-212B3BADF6CE}" type="datetime8">
              <a:rPr lang="en-US"/>
              <a:pPr/>
              <a:t>3/9/2021 1:37 AM</a:t>
            </a:fld>
            <a:endParaRPr lang="en-US"/>
          </a:p>
        </p:txBody>
      </p:sp>
      <p:sp>
        <p:nvSpPr>
          <p:cNvPr id="38915"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3CEDA4D2-8866-4258-AAF7-83FB48B26D5D}" type="slidenum">
              <a:rPr lang="ar-SA">
                <a:ea typeface="Majalla UI"/>
              </a:rPr>
              <a:pPr/>
              <a:t>33</a:t>
            </a:fld>
            <a:endParaRPr lang="en-US"/>
          </a:p>
        </p:txBody>
      </p:sp>
      <p:sp>
        <p:nvSpPr>
          <p:cNvPr id="534530" name="Rectangle 2"/>
          <p:cNvSpPr>
            <a:spLocks noChangeArrowheads="1"/>
          </p:cNvSpPr>
          <p:nvPr/>
        </p:nvSpPr>
        <p:spPr bwMode="auto">
          <a:xfrm>
            <a:off x="685800" y="323850"/>
            <a:ext cx="71628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Application of Burgess Procedure</a:t>
            </a:r>
          </a:p>
        </p:txBody>
      </p:sp>
      <p:sp>
        <p:nvSpPr>
          <p:cNvPr id="38919"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38920"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38921" name="TextBox 9"/>
          <p:cNvSpPr txBox="1">
            <a:spLocks noChangeArrowheads="1"/>
          </p:cNvSpPr>
          <p:nvPr/>
        </p:nvSpPr>
        <p:spPr bwMode="auto">
          <a:xfrm>
            <a:off x="914400" y="1219200"/>
            <a:ext cx="7848600" cy="2124075"/>
          </a:xfrm>
          <a:prstGeom prst="rect">
            <a:avLst/>
          </a:prstGeom>
          <a:solidFill>
            <a:srgbClr val="0D078F"/>
          </a:solidFill>
          <a:ln w="9525">
            <a:noFill/>
            <a:miter lim="800000"/>
            <a:headEnd/>
            <a:tailEnd/>
          </a:ln>
        </p:spPr>
        <p:txBody>
          <a:bodyPr>
            <a:spAutoFit/>
          </a:bodyPr>
          <a:lstStyle/>
          <a:p>
            <a:pPr algn="just"/>
            <a:r>
              <a:rPr lang="en-US" sz="2200" b="1" u="sng">
                <a:solidFill>
                  <a:schemeClr val="bg1"/>
                </a:solidFill>
              </a:rPr>
              <a:t>Sequence of major moves of the first rescheduling cycle</a:t>
            </a:r>
            <a:r>
              <a:rPr lang="en-US" sz="2200">
                <a:solidFill>
                  <a:schemeClr val="bg1"/>
                </a:solidFill>
              </a:rPr>
              <a:t>:</a:t>
            </a:r>
          </a:p>
          <a:p>
            <a:pPr algn="just"/>
            <a:r>
              <a:rPr lang="en-US" sz="2200">
                <a:solidFill>
                  <a:schemeClr val="bg1"/>
                </a:solidFill>
              </a:rPr>
              <a:t>Delay activity “H” one period  </a:t>
            </a:r>
            <a:r>
              <a:rPr lang="en-US" sz="2200">
                <a:solidFill>
                  <a:schemeClr val="bg1"/>
                </a:solidFill>
                <a:sym typeface="Symbol" pitchFamily="18" charset="2"/>
              </a:rPr>
              <a:t> </a:t>
            </a:r>
            <a:r>
              <a:rPr lang="en-US" sz="2200" b="1">
                <a:solidFill>
                  <a:schemeClr val="bg1"/>
                </a:solidFill>
                <a:latin typeface="Times New Roman" pitchFamily="18" charset="0"/>
                <a:cs typeface="Times New Roman" pitchFamily="18" charset="0"/>
              </a:rPr>
              <a:t> R</a:t>
            </a:r>
            <a:r>
              <a:rPr lang="en-US" sz="2200" b="1" baseline="30000">
                <a:solidFill>
                  <a:schemeClr val="bg1"/>
                </a:solidFill>
                <a:latin typeface="Times New Roman" pitchFamily="18" charset="0"/>
                <a:cs typeface="Times New Roman" pitchFamily="18" charset="0"/>
              </a:rPr>
              <a:t>2 </a:t>
            </a:r>
            <a:r>
              <a:rPr lang="en-US" sz="2200" b="1">
                <a:solidFill>
                  <a:schemeClr val="bg1"/>
                </a:solidFill>
                <a:latin typeface="Times New Roman" pitchFamily="18" charset="0"/>
                <a:cs typeface="Times New Roman" pitchFamily="18" charset="0"/>
              </a:rPr>
              <a:t>= 747</a:t>
            </a:r>
          </a:p>
          <a:p>
            <a:pPr algn="just"/>
            <a:r>
              <a:rPr lang="en-US" sz="2200">
                <a:solidFill>
                  <a:schemeClr val="bg1"/>
                </a:solidFill>
              </a:rPr>
              <a:t>Delay activity “G” one period  </a:t>
            </a:r>
            <a:r>
              <a:rPr lang="en-US" sz="2200">
                <a:solidFill>
                  <a:schemeClr val="bg1"/>
                </a:solidFill>
                <a:sym typeface="Symbol" pitchFamily="18" charset="2"/>
              </a:rPr>
              <a:t> </a:t>
            </a:r>
            <a:r>
              <a:rPr lang="en-US" sz="2200" b="1">
                <a:solidFill>
                  <a:schemeClr val="bg1"/>
                </a:solidFill>
                <a:latin typeface="Times New Roman" pitchFamily="18" charset="0"/>
                <a:cs typeface="Times New Roman" pitchFamily="18" charset="0"/>
              </a:rPr>
              <a:t> R</a:t>
            </a:r>
            <a:r>
              <a:rPr lang="en-US" sz="2200" b="1" baseline="30000">
                <a:solidFill>
                  <a:schemeClr val="bg1"/>
                </a:solidFill>
                <a:latin typeface="Times New Roman" pitchFamily="18" charset="0"/>
                <a:cs typeface="Times New Roman" pitchFamily="18" charset="0"/>
              </a:rPr>
              <a:t>2 </a:t>
            </a:r>
            <a:r>
              <a:rPr lang="en-US" sz="2200" b="1">
                <a:solidFill>
                  <a:schemeClr val="bg1"/>
                </a:solidFill>
                <a:latin typeface="Times New Roman" pitchFamily="18" charset="0"/>
                <a:cs typeface="Times New Roman" pitchFamily="18" charset="0"/>
              </a:rPr>
              <a:t>= 729</a:t>
            </a:r>
          </a:p>
          <a:p>
            <a:pPr algn="just"/>
            <a:r>
              <a:rPr lang="en-US" sz="2200">
                <a:solidFill>
                  <a:schemeClr val="bg1"/>
                </a:solidFill>
              </a:rPr>
              <a:t>Delay activity “F” two periods  </a:t>
            </a:r>
            <a:r>
              <a:rPr lang="en-US" sz="2200">
                <a:solidFill>
                  <a:schemeClr val="bg1"/>
                </a:solidFill>
                <a:sym typeface="Symbol" pitchFamily="18" charset="2"/>
              </a:rPr>
              <a:t> </a:t>
            </a:r>
            <a:r>
              <a:rPr lang="en-US" sz="2200" b="1">
                <a:solidFill>
                  <a:schemeClr val="bg1"/>
                </a:solidFill>
                <a:latin typeface="Times New Roman" pitchFamily="18" charset="0"/>
                <a:cs typeface="Times New Roman" pitchFamily="18" charset="0"/>
              </a:rPr>
              <a:t> R</a:t>
            </a:r>
            <a:r>
              <a:rPr lang="en-US" sz="2200" b="1" baseline="30000">
                <a:solidFill>
                  <a:schemeClr val="bg1"/>
                </a:solidFill>
                <a:latin typeface="Times New Roman" pitchFamily="18" charset="0"/>
                <a:cs typeface="Times New Roman" pitchFamily="18" charset="0"/>
              </a:rPr>
              <a:t>2 </a:t>
            </a:r>
            <a:r>
              <a:rPr lang="en-US" sz="2200" b="1">
                <a:solidFill>
                  <a:schemeClr val="bg1"/>
                </a:solidFill>
                <a:latin typeface="Times New Roman" pitchFamily="18" charset="0"/>
                <a:cs typeface="Times New Roman" pitchFamily="18" charset="0"/>
              </a:rPr>
              <a:t>= 727</a:t>
            </a:r>
          </a:p>
          <a:p>
            <a:pPr algn="just"/>
            <a:r>
              <a:rPr lang="en-US" sz="2200">
                <a:solidFill>
                  <a:schemeClr val="bg1"/>
                </a:solidFill>
              </a:rPr>
              <a:t>Delay activity “E” five periods  </a:t>
            </a:r>
            <a:r>
              <a:rPr lang="en-US" sz="2200">
                <a:solidFill>
                  <a:schemeClr val="bg1"/>
                </a:solidFill>
                <a:sym typeface="Symbol" pitchFamily="18" charset="2"/>
              </a:rPr>
              <a:t> </a:t>
            </a:r>
            <a:r>
              <a:rPr lang="en-US" sz="2200" b="1">
                <a:solidFill>
                  <a:schemeClr val="bg1"/>
                </a:solidFill>
                <a:latin typeface="Times New Roman" pitchFamily="18" charset="0"/>
                <a:cs typeface="Times New Roman" pitchFamily="18" charset="0"/>
              </a:rPr>
              <a:t> R</a:t>
            </a:r>
            <a:r>
              <a:rPr lang="en-US" sz="2200" b="1" baseline="30000">
                <a:solidFill>
                  <a:schemeClr val="bg1"/>
                </a:solidFill>
                <a:latin typeface="Times New Roman" pitchFamily="18" charset="0"/>
                <a:cs typeface="Times New Roman" pitchFamily="18" charset="0"/>
              </a:rPr>
              <a:t>2 </a:t>
            </a:r>
            <a:r>
              <a:rPr lang="en-US" sz="2200" b="1">
                <a:solidFill>
                  <a:schemeClr val="bg1"/>
                </a:solidFill>
                <a:latin typeface="Times New Roman" pitchFamily="18" charset="0"/>
                <a:cs typeface="Times New Roman" pitchFamily="18" charset="0"/>
              </a:rPr>
              <a:t>= 723</a:t>
            </a:r>
          </a:p>
          <a:p>
            <a:pPr algn="just"/>
            <a:r>
              <a:rPr lang="en-US" sz="2200">
                <a:solidFill>
                  <a:schemeClr val="bg1"/>
                </a:solidFill>
              </a:rPr>
              <a:t>Delay activity “D” two periods  </a:t>
            </a:r>
            <a:r>
              <a:rPr lang="en-US" sz="2200">
                <a:solidFill>
                  <a:schemeClr val="bg1"/>
                </a:solidFill>
                <a:sym typeface="Symbol" pitchFamily="18" charset="2"/>
              </a:rPr>
              <a:t> </a:t>
            </a:r>
            <a:r>
              <a:rPr lang="en-US" sz="2200" b="1">
                <a:solidFill>
                  <a:schemeClr val="bg1"/>
                </a:solidFill>
                <a:latin typeface="Times New Roman" pitchFamily="18" charset="0"/>
                <a:cs typeface="Times New Roman" pitchFamily="18" charset="0"/>
              </a:rPr>
              <a:t> R</a:t>
            </a:r>
            <a:r>
              <a:rPr lang="en-US" sz="2200" b="1" baseline="30000">
                <a:solidFill>
                  <a:schemeClr val="bg1"/>
                </a:solidFill>
                <a:latin typeface="Times New Roman" pitchFamily="18" charset="0"/>
                <a:cs typeface="Times New Roman" pitchFamily="18" charset="0"/>
              </a:rPr>
              <a:t>2 </a:t>
            </a:r>
            <a:r>
              <a:rPr lang="en-US" sz="2200" b="1">
                <a:solidFill>
                  <a:schemeClr val="bg1"/>
                </a:solidFill>
                <a:latin typeface="Times New Roman" pitchFamily="18" charset="0"/>
                <a:cs typeface="Times New Roman" pitchFamily="18" charset="0"/>
              </a:rPr>
              <a:t>= 715</a:t>
            </a:r>
            <a:endParaRPr lang="en-US" sz="2200">
              <a:solidFill>
                <a:schemeClr val="bg1"/>
              </a:solidFill>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2FBD399B-344D-4A58-A186-212B3BADF6CE}" type="datetime8">
              <a:rPr lang="en-US"/>
              <a:pPr/>
              <a:t>3/9/2021 1:37 AM</a:t>
            </a:fld>
            <a:endParaRPr lang="en-US"/>
          </a:p>
        </p:txBody>
      </p:sp>
      <p:sp>
        <p:nvSpPr>
          <p:cNvPr id="38915"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3CEDA4D2-8866-4258-AAF7-83FB48B26D5D}" type="slidenum">
              <a:rPr lang="ar-SA">
                <a:ea typeface="Majalla UI"/>
              </a:rPr>
              <a:pPr/>
              <a:t>34</a:t>
            </a:fld>
            <a:endParaRPr lang="en-US"/>
          </a:p>
        </p:txBody>
      </p:sp>
      <p:sp>
        <p:nvSpPr>
          <p:cNvPr id="534530" name="Rectangle 2"/>
          <p:cNvSpPr>
            <a:spLocks noChangeArrowheads="1"/>
          </p:cNvSpPr>
          <p:nvPr/>
        </p:nvSpPr>
        <p:spPr bwMode="auto">
          <a:xfrm>
            <a:off x="685800" y="323850"/>
            <a:ext cx="71628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Estimated method</a:t>
            </a:r>
          </a:p>
        </p:txBody>
      </p:sp>
      <p:sp>
        <p:nvSpPr>
          <p:cNvPr id="38919"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38920"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56321" name="Rectangle 1"/>
          <p:cNvSpPr>
            <a:spLocks noChangeArrowheads="1"/>
          </p:cNvSpPr>
          <p:nvPr/>
        </p:nvSpPr>
        <p:spPr bwMode="auto">
          <a:xfrm>
            <a:off x="609600" y="1143000"/>
            <a:ext cx="8305800" cy="5262979"/>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ts val="0"/>
              </a:spcBef>
              <a:spcAft>
                <a:spcPts val="0"/>
              </a:spcAft>
              <a:buClrTx/>
              <a:buSzTx/>
              <a:tabLst/>
            </a:pPr>
            <a:r>
              <a:rPr kumimoji="0" lang="en-US" sz="2800" b="1" i="0" u="sng" strike="noStrike" cap="none" normalizeH="0" baseline="0" dirty="0">
                <a:ln>
                  <a:noFill/>
                </a:ln>
                <a:solidFill>
                  <a:schemeClr val="tx1"/>
                </a:solidFill>
                <a:effectLst/>
                <a:latin typeface="Arial" pitchFamily="34" charset="0"/>
                <a:ea typeface="Times New Roman" pitchFamily="18" charset="0"/>
                <a:cs typeface="Arial" pitchFamily="34" charset="0"/>
              </a:rPr>
              <a:t>Step 1</a:t>
            </a:r>
            <a:r>
              <a:rPr kumimoji="0" lang="en-US" sz="2800" b="0" i="0" u="none" strike="noStrike" cap="none" normalizeH="0" baseline="0" dirty="0">
                <a:ln>
                  <a:noFill/>
                </a:ln>
                <a:solidFill>
                  <a:schemeClr val="tx1"/>
                </a:solidFill>
                <a:effectLst/>
                <a:latin typeface="Arial" pitchFamily="34" charset="0"/>
                <a:ea typeface="Times New Roman" pitchFamily="18" charset="0"/>
                <a:cs typeface="Arial" pitchFamily="34" charset="0"/>
              </a:rPr>
              <a:t>: Draw the network in a time scaled diagram using the early start schedule method.</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R="0" lvl="0" algn="l" defTabSz="914400" rtl="0" eaLnBrk="0" fontAlgn="base" latinLnBrk="0" hangingPunct="0">
              <a:lnSpc>
                <a:spcPct val="100000"/>
              </a:lnSpc>
              <a:spcBef>
                <a:spcPts val="0"/>
              </a:spcBef>
              <a:spcAft>
                <a:spcPts val="0"/>
              </a:spcAft>
              <a:buClrTx/>
              <a:buSzTx/>
              <a:tabLst/>
            </a:pPr>
            <a:r>
              <a:rPr kumimoji="0" lang="en-US" sz="2800" b="1" i="0" u="sng" strike="noStrike" cap="none" normalizeH="0" baseline="0" dirty="0">
                <a:ln>
                  <a:noFill/>
                </a:ln>
                <a:solidFill>
                  <a:schemeClr val="tx1"/>
                </a:solidFill>
                <a:effectLst/>
                <a:latin typeface="Arial" pitchFamily="34" charset="0"/>
                <a:ea typeface="Times New Roman" pitchFamily="18" charset="0"/>
                <a:cs typeface="Arial" pitchFamily="34" charset="0"/>
              </a:rPr>
              <a:t>Step 2</a:t>
            </a:r>
            <a:r>
              <a:rPr kumimoji="0" lang="en-US" sz="2800" b="0" i="0" u="none" strike="noStrike" cap="none" normalizeH="0" baseline="0" dirty="0">
                <a:ln>
                  <a:noFill/>
                </a:ln>
                <a:solidFill>
                  <a:schemeClr val="tx1"/>
                </a:solidFill>
                <a:effectLst/>
                <a:latin typeface="Arial" pitchFamily="34" charset="0"/>
                <a:ea typeface="Times New Roman" pitchFamily="18" charset="0"/>
                <a:cs typeface="Arial" pitchFamily="34" charset="0"/>
              </a:rPr>
              <a:t>: Perform resource loading for the activities and calculate the total number of resources at each period.</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R="0" lvl="0" algn="l" defTabSz="914400" rtl="0" eaLnBrk="0" fontAlgn="base" latinLnBrk="0" hangingPunct="0">
              <a:lnSpc>
                <a:spcPct val="100000"/>
              </a:lnSpc>
              <a:spcBef>
                <a:spcPts val="0"/>
              </a:spcBef>
              <a:spcAft>
                <a:spcPts val="0"/>
              </a:spcAft>
              <a:buClrTx/>
              <a:buSzTx/>
              <a:tabLst/>
            </a:pPr>
            <a:r>
              <a:rPr kumimoji="0" lang="en-US" sz="2800" b="1" i="0" u="sng" strike="noStrike" cap="none" normalizeH="0" baseline="0" dirty="0">
                <a:ln>
                  <a:noFill/>
                </a:ln>
                <a:solidFill>
                  <a:schemeClr val="tx1"/>
                </a:solidFill>
                <a:effectLst/>
                <a:latin typeface="Arial" pitchFamily="34" charset="0"/>
                <a:ea typeface="Times New Roman" pitchFamily="18" charset="0"/>
                <a:cs typeface="Arial" pitchFamily="34" charset="0"/>
              </a:rPr>
              <a:t>Step 3</a:t>
            </a:r>
            <a:r>
              <a:rPr kumimoji="0" lang="en-US" sz="2800" b="0" i="0" u="none" strike="noStrike" cap="none" normalizeH="0" baseline="0" dirty="0">
                <a:ln>
                  <a:noFill/>
                </a:ln>
                <a:solidFill>
                  <a:schemeClr val="tx1"/>
                </a:solidFill>
                <a:effectLst/>
                <a:latin typeface="Arial" pitchFamily="34" charset="0"/>
                <a:ea typeface="Times New Roman" pitchFamily="18" charset="0"/>
                <a:cs typeface="Arial" pitchFamily="34" charset="0"/>
              </a:rPr>
              <a:t>: Reschedule non-critical activities to reduce peaks and to smooth resource usage in the resource loading chart in order to minimize SUM Y</a:t>
            </a:r>
            <a:r>
              <a:rPr kumimoji="0" lang="en-US" sz="28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i</a:t>
            </a:r>
            <a:r>
              <a:rPr kumimoji="0" lang="en-US" sz="28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2</a:t>
            </a:r>
            <a:r>
              <a:rPr kumimoji="0" lang="en-US" sz="2800" b="0" i="0" u="none" strike="noStrike" cap="none" normalizeH="0" baseline="0" dirty="0">
                <a:ln>
                  <a:noFill/>
                </a:ln>
                <a:solidFill>
                  <a:schemeClr val="tx1"/>
                </a:solidFill>
                <a:effectLst/>
                <a:latin typeface="Arial" pitchFamily="34" charset="0"/>
                <a:ea typeface="Times New Roman" pitchFamily="18" charset="0"/>
                <a:cs typeface="Arial" pitchFamily="34" charset="0"/>
              </a:rPr>
              <a:t>, where Y</a:t>
            </a:r>
            <a:r>
              <a:rPr kumimoji="0" lang="en-US" sz="28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i</a:t>
            </a:r>
            <a:r>
              <a:rPr kumimoji="0" lang="en-US" sz="2800" b="0" i="0" u="none" strike="noStrike" cap="none" normalizeH="0" baseline="0" dirty="0">
                <a:ln>
                  <a:noFill/>
                </a:ln>
                <a:solidFill>
                  <a:schemeClr val="tx1"/>
                </a:solidFill>
                <a:effectLst/>
                <a:latin typeface="Arial" pitchFamily="34" charset="0"/>
                <a:ea typeface="Times New Roman" pitchFamily="18" charset="0"/>
                <a:cs typeface="Arial" pitchFamily="34" charset="0"/>
              </a:rPr>
              <a:t> is the number of resource usage in the resource loading chart.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R="0" lvl="0" algn="l" defTabSz="914400" rtl="0" eaLnBrk="0" fontAlgn="base" latinLnBrk="0" hangingPunct="0">
              <a:lnSpc>
                <a:spcPct val="100000"/>
              </a:lnSpc>
              <a:spcBef>
                <a:spcPts val="0"/>
              </a:spcBef>
              <a:spcAft>
                <a:spcPts val="0"/>
              </a:spcAft>
              <a:buClrTx/>
              <a:buSzTx/>
              <a:tabLst/>
            </a:pPr>
            <a:r>
              <a:rPr kumimoji="0" lang="en-US" sz="2800" b="1" i="0" u="sng" strike="noStrike" cap="none" normalizeH="0" baseline="0" dirty="0">
                <a:ln>
                  <a:noFill/>
                </a:ln>
                <a:solidFill>
                  <a:schemeClr val="tx1"/>
                </a:solidFill>
                <a:effectLst/>
                <a:latin typeface="Arial" pitchFamily="34" charset="0"/>
                <a:ea typeface="Times New Roman" pitchFamily="18" charset="0"/>
                <a:cs typeface="Arial" pitchFamily="34" charset="0"/>
              </a:rPr>
              <a:t>Step 4</a:t>
            </a:r>
            <a:r>
              <a:rPr kumimoji="0" lang="en-US" sz="2800" b="0" i="0" u="none" strike="noStrike" cap="none" normalizeH="0" baseline="0" dirty="0">
                <a:ln>
                  <a:noFill/>
                </a:ln>
                <a:solidFill>
                  <a:schemeClr val="tx1"/>
                </a:solidFill>
                <a:effectLst/>
                <a:latin typeface="Arial" pitchFamily="34" charset="0"/>
                <a:ea typeface="Times New Roman" pitchFamily="18" charset="0"/>
                <a:cs typeface="Arial" pitchFamily="34" charset="0"/>
              </a:rPr>
              <a:t>: Continue Step 3 until you reach the schedule of having minimum value of SUM Y</a:t>
            </a:r>
            <a:r>
              <a:rPr kumimoji="0" lang="en-US" sz="28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i</a:t>
            </a:r>
            <a:r>
              <a:rPr kumimoji="0" lang="en-US" sz="28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2</a:t>
            </a:r>
            <a:r>
              <a:rPr kumimoji="0" lang="en-US" sz="28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DDC68795-9675-40E8-B80F-72B67F165F30}" type="datetime8">
              <a:rPr lang="en-US"/>
              <a:pPr/>
              <a:t>3/9/2021 1:37 AM</a:t>
            </a:fld>
            <a:endParaRPr lang="en-US"/>
          </a:p>
        </p:txBody>
      </p:sp>
      <p:sp>
        <p:nvSpPr>
          <p:cNvPr id="39939"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F5399B6F-149A-48AF-AEAE-BA0C6B6AA634}" type="slidenum">
              <a:rPr lang="ar-SA">
                <a:ea typeface="Majalla UI"/>
              </a:rPr>
              <a:pPr/>
              <a:t>35</a:t>
            </a:fld>
            <a:endParaRPr lang="en-US"/>
          </a:p>
        </p:txBody>
      </p:sp>
      <p:sp>
        <p:nvSpPr>
          <p:cNvPr id="39940"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39941" name="Rectangle 153"/>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159" name="Table 158"/>
          <p:cNvGraphicFramePr>
            <a:graphicFrameLocks noGrp="1"/>
          </p:cNvGraphicFramePr>
          <p:nvPr/>
        </p:nvGraphicFramePr>
        <p:xfrm>
          <a:off x="838200" y="1066800"/>
          <a:ext cx="7924805" cy="4929202"/>
        </p:xfrm>
        <a:graphic>
          <a:graphicData uri="http://schemas.openxmlformats.org/drawingml/2006/table">
            <a:tbl>
              <a:tblPr/>
              <a:tblGrid>
                <a:gridCol w="417095">
                  <a:extLst>
                    <a:ext uri="{9D8B030D-6E8A-4147-A177-3AD203B41FA5}">
                      <a16:colId xmlns:a16="http://schemas.microsoft.com/office/drawing/2014/main" val="20000"/>
                    </a:ext>
                  </a:extLst>
                </a:gridCol>
                <a:gridCol w="417095">
                  <a:extLst>
                    <a:ext uri="{9D8B030D-6E8A-4147-A177-3AD203B41FA5}">
                      <a16:colId xmlns:a16="http://schemas.microsoft.com/office/drawing/2014/main" val="20001"/>
                    </a:ext>
                  </a:extLst>
                </a:gridCol>
                <a:gridCol w="417095">
                  <a:extLst>
                    <a:ext uri="{9D8B030D-6E8A-4147-A177-3AD203B41FA5}">
                      <a16:colId xmlns:a16="http://schemas.microsoft.com/office/drawing/2014/main" val="20002"/>
                    </a:ext>
                  </a:extLst>
                </a:gridCol>
                <a:gridCol w="417095">
                  <a:extLst>
                    <a:ext uri="{9D8B030D-6E8A-4147-A177-3AD203B41FA5}">
                      <a16:colId xmlns:a16="http://schemas.microsoft.com/office/drawing/2014/main" val="20003"/>
                    </a:ext>
                  </a:extLst>
                </a:gridCol>
                <a:gridCol w="417095">
                  <a:extLst>
                    <a:ext uri="{9D8B030D-6E8A-4147-A177-3AD203B41FA5}">
                      <a16:colId xmlns:a16="http://schemas.microsoft.com/office/drawing/2014/main" val="20004"/>
                    </a:ext>
                  </a:extLst>
                </a:gridCol>
                <a:gridCol w="417095">
                  <a:extLst>
                    <a:ext uri="{9D8B030D-6E8A-4147-A177-3AD203B41FA5}">
                      <a16:colId xmlns:a16="http://schemas.microsoft.com/office/drawing/2014/main" val="20005"/>
                    </a:ext>
                  </a:extLst>
                </a:gridCol>
                <a:gridCol w="417095">
                  <a:extLst>
                    <a:ext uri="{9D8B030D-6E8A-4147-A177-3AD203B41FA5}">
                      <a16:colId xmlns:a16="http://schemas.microsoft.com/office/drawing/2014/main" val="20006"/>
                    </a:ext>
                  </a:extLst>
                </a:gridCol>
                <a:gridCol w="417095">
                  <a:extLst>
                    <a:ext uri="{9D8B030D-6E8A-4147-A177-3AD203B41FA5}">
                      <a16:colId xmlns:a16="http://schemas.microsoft.com/office/drawing/2014/main" val="20007"/>
                    </a:ext>
                  </a:extLst>
                </a:gridCol>
                <a:gridCol w="417095">
                  <a:extLst>
                    <a:ext uri="{9D8B030D-6E8A-4147-A177-3AD203B41FA5}">
                      <a16:colId xmlns:a16="http://schemas.microsoft.com/office/drawing/2014/main" val="20008"/>
                    </a:ext>
                  </a:extLst>
                </a:gridCol>
                <a:gridCol w="417095">
                  <a:extLst>
                    <a:ext uri="{9D8B030D-6E8A-4147-A177-3AD203B41FA5}">
                      <a16:colId xmlns:a16="http://schemas.microsoft.com/office/drawing/2014/main" val="20009"/>
                    </a:ext>
                  </a:extLst>
                </a:gridCol>
                <a:gridCol w="417095">
                  <a:extLst>
                    <a:ext uri="{9D8B030D-6E8A-4147-A177-3AD203B41FA5}">
                      <a16:colId xmlns:a16="http://schemas.microsoft.com/office/drawing/2014/main" val="20010"/>
                    </a:ext>
                  </a:extLst>
                </a:gridCol>
                <a:gridCol w="417095">
                  <a:extLst>
                    <a:ext uri="{9D8B030D-6E8A-4147-A177-3AD203B41FA5}">
                      <a16:colId xmlns:a16="http://schemas.microsoft.com/office/drawing/2014/main" val="20011"/>
                    </a:ext>
                  </a:extLst>
                </a:gridCol>
                <a:gridCol w="417095">
                  <a:extLst>
                    <a:ext uri="{9D8B030D-6E8A-4147-A177-3AD203B41FA5}">
                      <a16:colId xmlns:a16="http://schemas.microsoft.com/office/drawing/2014/main" val="20012"/>
                    </a:ext>
                  </a:extLst>
                </a:gridCol>
                <a:gridCol w="417095">
                  <a:extLst>
                    <a:ext uri="{9D8B030D-6E8A-4147-A177-3AD203B41FA5}">
                      <a16:colId xmlns:a16="http://schemas.microsoft.com/office/drawing/2014/main" val="20013"/>
                    </a:ext>
                  </a:extLst>
                </a:gridCol>
                <a:gridCol w="417095">
                  <a:extLst>
                    <a:ext uri="{9D8B030D-6E8A-4147-A177-3AD203B41FA5}">
                      <a16:colId xmlns:a16="http://schemas.microsoft.com/office/drawing/2014/main" val="20014"/>
                    </a:ext>
                  </a:extLst>
                </a:gridCol>
                <a:gridCol w="417095">
                  <a:extLst>
                    <a:ext uri="{9D8B030D-6E8A-4147-A177-3AD203B41FA5}">
                      <a16:colId xmlns:a16="http://schemas.microsoft.com/office/drawing/2014/main" val="20015"/>
                    </a:ext>
                  </a:extLst>
                </a:gridCol>
                <a:gridCol w="417095">
                  <a:extLst>
                    <a:ext uri="{9D8B030D-6E8A-4147-A177-3AD203B41FA5}">
                      <a16:colId xmlns:a16="http://schemas.microsoft.com/office/drawing/2014/main" val="20016"/>
                    </a:ext>
                  </a:extLst>
                </a:gridCol>
                <a:gridCol w="417095">
                  <a:extLst>
                    <a:ext uri="{9D8B030D-6E8A-4147-A177-3AD203B41FA5}">
                      <a16:colId xmlns:a16="http://schemas.microsoft.com/office/drawing/2014/main" val="20017"/>
                    </a:ext>
                  </a:extLst>
                </a:gridCol>
                <a:gridCol w="417095">
                  <a:extLst>
                    <a:ext uri="{9D8B030D-6E8A-4147-A177-3AD203B41FA5}">
                      <a16:colId xmlns:a16="http://schemas.microsoft.com/office/drawing/2014/main" val="20018"/>
                    </a:ext>
                  </a:extLst>
                </a:gridCol>
              </a:tblGrid>
              <a:tr h="60106">
                <a:tc>
                  <a:txBody>
                    <a:bodyPr/>
                    <a:lstStyle/>
                    <a:p>
                      <a:pPr algn="r">
                        <a:spcAft>
                          <a:spcPts val="0"/>
                        </a:spcAft>
                      </a:pPr>
                      <a:r>
                        <a:rPr lang="en-US" sz="1000" b="1" dirty="0">
                          <a:latin typeface="Times New Roman"/>
                          <a:ea typeface="Times New Roman"/>
                        </a:rPr>
                        <a:t>Time</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7</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8</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10</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14</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17</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18</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0"/>
                  </a:ext>
                </a:extLst>
              </a:tr>
              <a:tr h="60106">
                <a:tc>
                  <a:txBody>
                    <a:bodyPr/>
                    <a:lstStyle/>
                    <a:p>
                      <a:pPr algn="r">
                        <a:spcAft>
                          <a:spcPts val="0"/>
                        </a:spcAft>
                      </a:pPr>
                      <a:endParaRPr lang="en-US" sz="1000"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000" b="1"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1"/>
                  </a:ext>
                </a:extLst>
              </a:tr>
              <a:tr h="155186">
                <a:tc>
                  <a:txBody>
                    <a:bodyPr/>
                    <a:lstStyle/>
                    <a:p>
                      <a:pPr algn="ctr">
                        <a:spcAft>
                          <a:spcPts val="0"/>
                        </a:spcAft>
                      </a:pPr>
                      <a:r>
                        <a:rPr lang="en-US" sz="1000" b="1" dirty="0">
                          <a:latin typeface="Times New Roman"/>
                          <a:ea typeface="Times New Roman"/>
                        </a:rPr>
                        <a:t>A</a:t>
                      </a:r>
                    </a:p>
                  </a:txBody>
                  <a:tcPr marL="16048" marR="32096" marT="0" marB="0" anchor="ctr">
                    <a:lnL>
                      <a:noFill/>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3</a:t>
                      </a: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2"/>
                  </a:ext>
                </a:extLst>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3"/>
                  </a:ext>
                </a:extLst>
              </a:tr>
              <a:tr h="155186">
                <a:tc>
                  <a:txBody>
                    <a:bodyPr/>
                    <a:lstStyle/>
                    <a:p>
                      <a:pPr algn="ctr">
                        <a:spcAft>
                          <a:spcPts val="0"/>
                        </a:spcAft>
                      </a:pPr>
                      <a:r>
                        <a:rPr lang="en-US" sz="900" b="1" dirty="0">
                          <a:latin typeface="Times New Roman"/>
                          <a:ea typeface="Times New Roman"/>
                        </a:rPr>
                        <a:t>C</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C</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3</a:t>
                      </a: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900" dirty="0">
                        <a:latin typeface="Times New Roman"/>
                        <a:ea typeface="Times New Roman"/>
                      </a:endParaRP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4"/>
                  </a:ext>
                </a:extLst>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5"/>
                  </a:ext>
                </a:extLst>
              </a:tr>
              <a:tr h="155186">
                <a:tc>
                  <a:txBody>
                    <a:bodyPr/>
                    <a:lstStyle/>
                    <a:p>
                      <a:pPr algn="ctr">
                        <a:spcAft>
                          <a:spcPts val="0"/>
                        </a:spcAft>
                      </a:pPr>
                      <a:r>
                        <a:rPr lang="en-US" sz="900" b="1" dirty="0">
                          <a:latin typeface="Times New Roman"/>
                          <a:ea typeface="Times New Roman"/>
                        </a:rPr>
                        <a:t>I</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I</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3</a:t>
                      </a: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6"/>
                  </a:ext>
                </a:extLst>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7"/>
                  </a:ext>
                </a:extLst>
              </a:tr>
              <a:tr h="155186">
                <a:tc>
                  <a:txBody>
                    <a:bodyPr/>
                    <a:lstStyle/>
                    <a:p>
                      <a:pPr algn="ctr">
                        <a:spcAft>
                          <a:spcPts val="0"/>
                        </a:spcAft>
                      </a:pPr>
                      <a:r>
                        <a:rPr lang="en-US" sz="900" b="1" dirty="0">
                          <a:latin typeface="Times New Roman"/>
                          <a:ea typeface="Times New Roman"/>
                        </a:rPr>
                        <a:t>J</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J</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4</a:t>
                      </a: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8"/>
                  </a:ext>
                </a:extLst>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55186">
                <a:tc>
                  <a:txBody>
                    <a:bodyPr/>
                    <a:lstStyle/>
                    <a:p>
                      <a:pPr algn="ctr">
                        <a:spcAft>
                          <a:spcPts val="0"/>
                        </a:spcAft>
                      </a:pPr>
                      <a:r>
                        <a:rPr lang="en-US" sz="900" b="1" dirty="0">
                          <a:latin typeface="Times New Roman"/>
                          <a:ea typeface="Times New Roman"/>
                        </a:rPr>
                        <a:t>K</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K</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5</a:t>
                      </a:r>
                    </a:p>
                  </a:txBody>
                  <a:tcPr marL="16048" marR="32096"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1"/>
                  </a:ext>
                </a:extLst>
              </a:tr>
              <a:tr h="155186">
                <a:tc>
                  <a:txBody>
                    <a:bodyPr/>
                    <a:lstStyle/>
                    <a:p>
                      <a:pPr algn="ctr">
                        <a:spcAft>
                          <a:spcPts val="0"/>
                        </a:spcAft>
                      </a:pPr>
                      <a:r>
                        <a:rPr lang="en-US" sz="1000" b="1" dirty="0">
                          <a:latin typeface="Times New Roman"/>
                          <a:ea typeface="Times New Roman"/>
                        </a:rPr>
                        <a:t>B</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2"/>
                  </a:ext>
                </a:extLst>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3"/>
                  </a:ext>
                </a:extLst>
              </a:tr>
              <a:tr h="155186">
                <a:tc>
                  <a:txBody>
                    <a:bodyPr/>
                    <a:lstStyle/>
                    <a:p>
                      <a:pPr algn="ctr">
                        <a:spcAft>
                          <a:spcPts val="0"/>
                        </a:spcAft>
                      </a:pPr>
                      <a:r>
                        <a:rPr lang="en-US" sz="900" b="1" dirty="0">
                          <a:latin typeface="Times New Roman"/>
                          <a:ea typeface="Times New Roman"/>
                        </a:rPr>
                        <a:t>G</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G</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4"/>
                  </a:ext>
                </a:extLst>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15"/>
                  </a:ext>
                </a:extLst>
              </a:tr>
              <a:tr h="155186">
                <a:tc>
                  <a:txBody>
                    <a:bodyPr/>
                    <a:lstStyle/>
                    <a:p>
                      <a:pPr algn="ctr">
                        <a:spcAft>
                          <a:spcPts val="0"/>
                        </a:spcAft>
                      </a:pPr>
                      <a:r>
                        <a:rPr lang="en-US" sz="900" b="1" dirty="0">
                          <a:latin typeface="Times New Roman"/>
                          <a:ea typeface="Times New Roman"/>
                        </a:rPr>
                        <a:t>H</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H</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16"/>
                  </a:ext>
                </a:extLst>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extLst>
                  <a:ext uri="{0D108BD9-81ED-4DB2-BD59-A6C34878D82A}">
                    <a16:rowId xmlns:a16="http://schemas.microsoft.com/office/drawing/2014/main" val="10017"/>
                  </a:ext>
                </a:extLst>
              </a:tr>
              <a:tr h="155186">
                <a:tc>
                  <a:txBody>
                    <a:bodyPr/>
                    <a:lstStyle/>
                    <a:p>
                      <a:pPr algn="ctr">
                        <a:spcAft>
                          <a:spcPts val="0"/>
                        </a:spcAft>
                      </a:pPr>
                      <a:r>
                        <a:rPr lang="en-US" sz="900" b="1" dirty="0">
                          <a:latin typeface="Times New Roman"/>
                          <a:ea typeface="Times New Roman"/>
                        </a:rPr>
                        <a:t>D</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D</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4</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8"/>
                  </a:ext>
                </a:extLst>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9"/>
                  </a:ext>
                </a:extLst>
              </a:tr>
              <a:tr h="155186">
                <a:tc>
                  <a:txBody>
                    <a:bodyPr/>
                    <a:lstStyle/>
                    <a:p>
                      <a:pPr algn="ctr">
                        <a:spcAft>
                          <a:spcPts val="0"/>
                        </a:spcAft>
                      </a:pPr>
                      <a:r>
                        <a:rPr lang="en-US" sz="900" b="1" dirty="0">
                          <a:latin typeface="Times New Roman"/>
                          <a:ea typeface="Times New Roman"/>
                        </a:rPr>
                        <a:t>E</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E</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0"/>
                  </a:ext>
                </a:extLst>
              </a:tr>
              <a:tr h="60106">
                <a:tc>
                  <a:txBody>
                    <a:bodyPr/>
                    <a:lstStyle/>
                    <a:p>
                      <a:pPr algn="ctr">
                        <a:spcAft>
                          <a:spcPts val="0"/>
                        </a:spcAft>
                      </a:pPr>
                      <a:endParaRPr lang="en-US" sz="300" b="1"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1"/>
                  </a:ext>
                </a:extLst>
              </a:tr>
              <a:tr h="155186">
                <a:tc>
                  <a:txBody>
                    <a:bodyPr/>
                    <a:lstStyle/>
                    <a:p>
                      <a:pPr algn="ctr">
                        <a:spcAft>
                          <a:spcPts val="0"/>
                        </a:spcAft>
                      </a:pPr>
                      <a:r>
                        <a:rPr lang="en-US" sz="900" b="1" dirty="0">
                          <a:latin typeface="Times New Roman"/>
                          <a:ea typeface="Times New Roman"/>
                        </a:rPr>
                        <a:t>F</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F</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000" b="1" dirty="0">
                          <a:latin typeface="Times New Roman"/>
                          <a:ea typeface="Times New Roman"/>
                        </a:rPr>
                        <a:t>1</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2"/>
                  </a:ext>
                </a:extLst>
              </a:tr>
              <a:tr h="60106">
                <a:tc>
                  <a:txBody>
                    <a:bodyPr/>
                    <a:lstStyle/>
                    <a:p>
                      <a:pPr algn="ctr">
                        <a:spcAft>
                          <a:spcPts val="0"/>
                        </a:spcAft>
                      </a:pPr>
                      <a:endParaRPr lang="en-US" sz="30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3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55186">
                <a:tc>
                  <a:txBody>
                    <a:bodyPr/>
                    <a:lstStyle/>
                    <a:p>
                      <a:pPr algn="r">
                        <a:spcAft>
                          <a:spcPts val="0"/>
                        </a:spcAft>
                      </a:pPr>
                      <a:r>
                        <a:rPr lang="en-US" sz="900" dirty="0">
                          <a:latin typeface="Times New Roman"/>
                          <a:ea typeface="Times New Roman"/>
                        </a:rPr>
                        <a:t>Daily R</a:t>
                      </a:r>
                      <a:endParaRPr lang="en-US" sz="1000"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9</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55186">
                <a:tc>
                  <a:txBody>
                    <a:bodyPr/>
                    <a:lstStyle/>
                    <a:p>
                      <a:pPr algn="r">
                        <a:spcAft>
                          <a:spcPts val="0"/>
                        </a:spcAft>
                      </a:pPr>
                      <a:r>
                        <a:rPr lang="en-US" sz="900">
                          <a:latin typeface="Times New Roman"/>
                          <a:ea typeface="Times New Roman"/>
                          <a:sym typeface="Symbol"/>
                        </a:rPr>
                        <a:t></a:t>
                      </a:r>
                      <a:r>
                        <a:rPr lang="en-US" sz="900">
                          <a:latin typeface="Times New Roman"/>
                          <a:ea typeface="Times New Roman"/>
                        </a:rPr>
                        <a:t>R</a:t>
                      </a:r>
                      <a:endParaRPr lang="en-US" sz="100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a:t>
                      </a: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10</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15</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24</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33</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42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51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60</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66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71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76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81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86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92</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96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101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106</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a:latin typeface="Times New Roman"/>
                          <a:ea typeface="Times New Roman"/>
                        </a:rPr>
                        <a:t>111</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r h="230324">
                <a:tc>
                  <a:txBody>
                    <a:bodyPr/>
                    <a:lstStyle/>
                    <a:p>
                      <a:pPr algn="r">
                        <a:spcAft>
                          <a:spcPts val="0"/>
                        </a:spcAft>
                      </a:pPr>
                      <a:r>
                        <a:rPr lang="en-US" sz="900" dirty="0">
                          <a:latin typeface="Times New Roman"/>
                          <a:ea typeface="Times New Roman"/>
                          <a:sym typeface="Symbol"/>
                        </a:rPr>
                        <a:t></a:t>
                      </a:r>
                      <a:r>
                        <a:rPr lang="en-US" sz="900" dirty="0">
                          <a:latin typeface="Times New Roman"/>
                          <a:ea typeface="Times New Roman"/>
                        </a:rPr>
                        <a:t>R</a:t>
                      </a:r>
                      <a:r>
                        <a:rPr lang="en-US" sz="900" baseline="30000" dirty="0">
                          <a:latin typeface="Times New Roman"/>
                          <a:ea typeface="Times New Roman"/>
                        </a:rPr>
                        <a:t>2</a:t>
                      </a:r>
                      <a:endParaRPr lang="en-US" sz="1000" dirty="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25</a:t>
                      </a:r>
                    </a:p>
                  </a:txBody>
                  <a:tcPr marL="16048" marR="320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50</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75</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156</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237</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318</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399</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480</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516</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541</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566</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591</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616</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652</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668</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693</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dirty="0">
                          <a:latin typeface="Times New Roman"/>
                          <a:ea typeface="Times New Roman"/>
                        </a:rPr>
                        <a:t>718</a:t>
                      </a: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b="1" i="1" dirty="0">
                          <a:latin typeface="Times New Roman"/>
                          <a:ea typeface="Times New Roman"/>
                        </a:rPr>
                        <a:t>743</a:t>
                      </a:r>
                      <a:endParaRPr lang="en-US" sz="1000" b="1" dirty="0">
                        <a:latin typeface="Times New Roman"/>
                        <a:ea typeface="Times New Roman"/>
                      </a:endParaRPr>
                    </a:p>
                  </a:txBody>
                  <a:tcPr marL="16048" marR="32096"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6"/>
                  </a:ext>
                </a:extLst>
              </a:tr>
              <a:tr h="120700">
                <a:tc>
                  <a:txBody>
                    <a:bodyPr/>
                    <a:lstStyle/>
                    <a:p>
                      <a:pPr algn="ctr">
                        <a:spcAft>
                          <a:spcPts val="0"/>
                        </a:spcAft>
                      </a:pPr>
                      <a:endParaRPr lang="en-US" sz="700">
                        <a:latin typeface="Times New Roman"/>
                        <a:ea typeface="Times New Roman"/>
                      </a:endParaRPr>
                    </a:p>
                  </a:txBody>
                  <a:tcPr marL="16048" marR="3209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7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27"/>
                  </a:ext>
                </a:extLst>
              </a:tr>
              <a:tr h="155186">
                <a:tc>
                  <a:txBody>
                    <a:bodyPr/>
                    <a:lstStyle/>
                    <a:p>
                      <a:pPr algn="r">
                        <a:spcAft>
                          <a:spcPts val="0"/>
                        </a:spcAft>
                      </a:pPr>
                      <a:r>
                        <a:rPr lang="en-US" sz="1000" b="1" dirty="0">
                          <a:latin typeface="Times New Roman"/>
                          <a:ea typeface="Times New Roman"/>
                        </a:rPr>
                        <a:t>10</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8"/>
                  </a:ext>
                </a:extLst>
              </a:tr>
              <a:tr h="155186">
                <a:tc>
                  <a:txBody>
                    <a:bodyPr/>
                    <a:lstStyle/>
                    <a:p>
                      <a:pPr algn="r">
                        <a:spcAft>
                          <a:spcPts val="0"/>
                        </a:spcAft>
                      </a:pPr>
                      <a:r>
                        <a:rPr lang="en-US" sz="1000" b="1" dirty="0">
                          <a:latin typeface="Times New Roman"/>
                          <a:ea typeface="Times New Roman"/>
                        </a:rPr>
                        <a:t>9</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9"/>
                  </a:ext>
                </a:extLst>
              </a:tr>
              <a:tr h="155186">
                <a:tc>
                  <a:txBody>
                    <a:bodyPr/>
                    <a:lstStyle/>
                    <a:p>
                      <a:pPr algn="r">
                        <a:spcAft>
                          <a:spcPts val="0"/>
                        </a:spcAft>
                      </a:pPr>
                      <a:r>
                        <a:rPr lang="en-US" sz="1000" b="1" dirty="0">
                          <a:latin typeface="Times New Roman"/>
                          <a:ea typeface="Times New Roman"/>
                        </a:rPr>
                        <a:t>8</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30"/>
                  </a:ext>
                </a:extLst>
              </a:tr>
              <a:tr h="155186">
                <a:tc>
                  <a:txBody>
                    <a:bodyPr/>
                    <a:lstStyle/>
                    <a:p>
                      <a:pPr algn="r">
                        <a:spcAft>
                          <a:spcPts val="0"/>
                        </a:spcAft>
                      </a:pPr>
                      <a:r>
                        <a:rPr lang="en-US" sz="1000" b="1" dirty="0">
                          <a:latin typeface="Times New Roman"/>
                          <a:ea typeface="Times New Roman"/>
                        </a:rPr>
                        <a:t>7</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31"/>
                  </a:ext>
                </a:extLst>
              </a:tr>
              <a:tr h="155186">
                <a:tc>
                  <a:txBody>
                    <a:bodyPr/>
                    <a:lstStyle/>
                    <a:p>
                      <a:pPr algn="r">
                        <a:spcAft>
                          <a:spcPts val="0"/>
                        </a:spcAft>
                      </a:pPr>
                      <a:r>
                        <a:rPr lang="en-US" sz="1000" b="1" dirty="0">
                          <a:latin typeface="Times New Roman"/>
                          <a:ea typeface="Times New Roman"/>
                        </a:rPr>
                        <a:t>6</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2"/>
                  </a:ext>
                </a:extLst>
              </a:tr>
              <a:tr h="155186">
                <a:tc>
                  <a:txBody>
                    <a:bodyPr/>
                    <a:lstStyle/>
                    <a:p>
                      <a:pPr algn="r">
                        <a:spcAft>
                          <a:spcPts val="0"/>
                        </a:spcAft>
                      </a:pPr>
                      <a:r>
                        <a:rPr lang="en-US" sz="1000" b="1" dirty="0">
                          <a:latin typeface="Times New Roman"/>
                          <a:ea typeface="Times New Roman"/>
                        </a:rPr>
                        <a:t>5</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extLst>
                  <a:ext uri="{0D108BD9-81ED-4DB2-BD59-A6C34878D82A}">
                    <a16:rowId xmlns:a16="http://schemas.microsoft.com/office/drawing/2014/main" val="10033"/>
                  </a:ext>
                </a:extLst>
              </a:tr>
              <a:tr h="155186">
                <a:tc>
                  <a:txBody>
                    <a:bodyPr/>
                    <a:lstStyle/>
                    <a:p>
                      <a:pPr algn="r">
                        <a:spcAft>
                          <a:spcPts val="0"/>
                        </a:spcAft>
                      </a:pPr>
                      <a:r>
                        <a:rPr lang="en-US" sz="1000" b="1" dirty="0">
                          <a:latin typeface="Times New Roman"/>
                          <a:ea typeface="Times New Roman"/>
                        </a:rPr>
                        <a:t>4</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pattFill prst="ltUpDiag">
                      <a:fgClr>
                        <a:srgbClr val="FFFFFF"/>
                      </a:fgClr>
                      <a:bgClr>
                        <a:srgbClr val="DDDDDD"/>
                      </a:bgClr>
                    </a:pattFill>
                  </a:tcPr>
                </a:tc>
                <a:extLst>
                  <a:ext uri="{0D108BD9-81ED-4DB2-BD59-A6C34878D82A}">
                    <a16:rowId xmlns:a16="http://schemas.microsoft.com/office/drawing/2014/main" val="10034"/>
                  </a:ext>
                </a:extLst>
              </a:tr>
              <a:tr h="155186">
                <a:tc>
                  <a:txBody>
                    <a:bodyPr/>
                    <a:lstStyle/>
                    <a:p>
                      <a:pPr algn="r">
                        <a:spcAft>
                          <a:spcPts val="0"/>
                        </a:spcAft>
                      </a:pPr>
                      <a:r>
                        <a:rPr lang="en-US" sz="1000" b="1" dirty="0">
                          <a:latin typeface="Times New Roman"/>
                          <a:ea typeface="Times New Roman"/>
                        </a:rPr>
                        <a:t>3</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gridSpan="10">
                  <a:txBody>
                    <a:bodyPr/>
                    <a:lstStyle/>
                    <a:p>
                      <a:pPr algn="ctr">
                        <a:spcAft>
                          <a:spcPts val="0"/>
                        </a:spcAft>
                      </a:pPr>
                      <a:r>
                        <a:rPr lang="en-US" sz="1300" b="1" dirty="0">
                          <a:latin typeface="Times New Roman"/>
                          <a:ea typeface="Times New Roman"/>
                        </a:rPr>
                        <a:t>Resource Loading Diagram = Resource Histogram</a:t>
                      </a: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13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hMerge="1">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pattFill prst="ltUpDiag">
                      <a:fgClr>
                        <a:srgbClr val="FFFFFF"/>
                      </a:fgClr>
                      <a:bgClr>
                        <a:srgbClr val="DDDDDD"/>
                      </a:bgClr>
                    </a:pattFill>
                  </a:tcPr>
                </a:tc>
                <a:extLst>
                  <a:ext uri="{0D108BD9-81ED-4DB2-BD59-A6C34878D82A}">
                    <a16:rowId xmlns:a16="http://schemas.microsoft.com/office/drawing/2014/main" val="10035"/>
                  </a:ext>
                </a:extLst>
              </a:tr>
              <a:tr h="155186">
                <a:tc>
                  <a:txBody>
                    <a:bodyPr/>
                    <a:lstStyle/>
                    <a:p>
                      <a:pPr algn="r">
                        <a:spcAft>
                          <a:spcPts val="0"/>
                        </a:spcAft>
                      </a:pPr>
                      <a:r>
                        <a:rPr lang="en-US" sz="1000" b="1" dirty="0">
                          <a:latin typeface="Times New Roman"/>
                          <a:ea typeface="Times New Roman"/>
                        </a:rPr>
                        <a:t>2</a:t>
                      </a:r>
                    </a:p>
                  </a:txBody>
                  <a:tcPr marL="16048" marR="3209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pattFill prst="ltUpDiag">
                      <a:fgClr>
                        <a:srgbClr val="FFFFFF"/>
                      </a:fgClr>
                      <a:bgClr>
                        <a:srgbClr val="DDDDDD"/>
                      </a:bgClr>
                    </a:pattFill>
                  </a:tcPr>
                </a:tc>
                <a:extLst>
                  <a:ext uri="{0D108BD9-81ED-4DB2-BD59-A6C34878D82A}">
                    <a16:rowId xmlns:a16="http://schemas.microsoft.com/office/drawing/2014/main" val="10036"/>
                  </a:ext>
                </a:extLst>
              </a:tr>
              <a:tr h="155186">
                <a:tc>
                  <a:txBody>
                    <a:bodyPr/>
                    <a:lstStyle/>
                    <a:p>
                      <a:pPr algn="r">
                        <a:spcAft>
                          <a:spcPts val="0"/>
                        </a:spcAft>
                      </a:pPr>
                      <a:r>
                        <a:rPr lang="en-US" sz="1000" b="1" dirty="0">
                          <a:latin typeface="Times New Roman"/>
                          <a:ea typeface="Times New Roman"/>
                        </a:rPr>
                        <a:t>1</a:t>
                      </a:r>
                    </a:p>
                  </a:txBody>
                  <a:tcPr marL="16048" marR="3209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tc>
                  <a:txBody>
                    <a:bodyPr/>
                    <a:lstStyle/>
                    <a:p>
                      <a:pPr algn="ctr">
                        <a:spcAft>
                          <a:spcPts val="0"/>
                        </a:spcAft>
                      </a:pPr>
                      <a:endParaRPr lang="en-US" sz="900" dirty="0">
                        <a:latin typeface="Times New Roman"/>
                        <a:ea typeface="Times New Roman"/>
                      </a:endParaRPr>
                    </a:p>
                  </a:txBody>
                  <a:tcPr marL="16048" marR="32096"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pattFill prst="ltUpDiag">
                      <a:fgClr>
                        <a:srgbClr val="FFFFFF"/>
                      </a:fgClr>
                      <a:bgClr>
                        <a:srgbClr val="DDDDDD"/>
                      </a:bgClr>
                    </a:pattFill>
                  </a:tcPr>
                </a:tc>
                <a:extLst>
                  <a:ext uri="{0D108BD9-81ED-4DB2-BD59-A6C34878D82A}">
                    <a16:rowId xmlns:a16="http://schemas.microsoft.com/office/drawing/2014/main" val="10037"/>
                  </a:ext>
                </a:extLst>
              </a:tr>
            </a:tbl>
          </a:graphicData>
        </a:graphic>
      </p:graphicFrame>
      <p:sp>
        <p:nvSpPr>
          <p:cNvPr id="8" name="Rectangle 2"/>
          <p:cNvSpPr>
            <a:spLocks noChangeArrowheads="1"/>
          </p:cNvSpPr>
          <p:nvPr/>
        </p:nvSpPr>
        <p:spPr bwMode="auto">
          <a:xfrm>
            <a:off x="685800" y="323850"/>
            <a:ext cx="83058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400" b="1" dirty="0">
                <a:solidFill>
                  <a:srgbClr val="990000"/>
                </a:solidFill>
                <a:effectLst>
                  <a:outerShdw blurRad="38100" dist="38100" dir="2700000" algn="tl">
                    <a:srgbClr val="C0C0C0"/>
                  </a:outerShdw>
                </a:effectLst>
                <a:latin typeface="Arial" charset="0"/>
              </a:rPr>
              <a:t>Resource Leveling within the limits of available Floats</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64D874BE-5C18-4C1A-B1A0-736D8AB8431B}" type="datetime8">
              <a:rPr lang="en-US"/>
              <a:pPr/>
              <a:t>3/9/2021 1:37 AM</a:t>
            </a:fld>
            <a:endParaRPr lang="en-US"/>
          </a:p>
        </p:txBody>
      </p:sp>
      <p:sp>
        <p:nvSpPr>
          <p:cNvPr id="40963"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CF7BB21A-7EA3-4CD6-8959-2002D0436657}" type="slidenum">
              <a:rPr lang="ar-SA">
                <a:ea typeface="Majalla UI"/>
              </a:rPr>
              <a:pPr/>
              <a:t>36</a:t>
            </a:fld>
            <a:endParaRPr lang="en-US"/>
          </a:p>
        </p:txBody>
      </p:sp>
      <p:sp>
        <p:nvSpPr>
          <p:cNvPr id="40964"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40965"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8" name="Table 7"/>
          <p:cNvGraphicFramePr>
            <a:graphicFrameLocks noGrp="1"/>
          </p:cNvGraphicFramePr>
          <p:nvPr/>
        </p:nvGraphicFramePr>
        <p:xfrm>
          <a:off x="838200" y="1143000"/>
          <a:ext cx="8000995" cy="4328159"/>
        </p:xfrm>
        <a:graphic>
          <a:graphicData uri="http://schemas.openxmlformats.org/drawingml/2006/table">
            <a:tbl>
              <a:tblPr/>
              <a:tblGrid>
                <a:gridCol w="421105">
                  <a:extLst>
                    <a:ext uri="{9D8B030D-6E8A-4147-A177-3AD203B41FA5}">
                      <a16:colId xmlns:a16="http://schemas.microsoft.com/office/drawing/2014/main" val="20000"/>
                    </a:ext>
                  </a:extLst>
                </a:gridCol>
                <a:gridCol w="421105">
                  <a:extLst>
                    <a:ext uri="{9D8B030D-6E8A-4147-A177-3AD203B41FA5}">
                      <a16:colId xmlns:a16="http://schemas.microsoft.com/office/drawing/2014/main" val="20001"/>
                    </a:ext>
                  </a:extLst>
                </a:gridCol>
                <a:gridCol w="421105">
                  <a:extLst>
                    <a:ext uri="{9D8B030D-6E8A-4147-A177-3AD203B41FA5}">
                      <a16:colId xmlns:a16="http://schemas.microsoft.com/office/drawing/2014/main" val="20002"/>
                    </a:ext>
                  </a:extLst>
                </a:gridCol>
                <a:gridCol w="421105">
                  <a:extLst>
                    <a:ext uri="{9D8B030D-6E8A-4147-A177-3AD203B41FA5}">
                      <a16:colId xmlns:a16="http://schemas.microsoft.com/office/drawing/2014/main" val="20003"/>
                    </a:ext>
                  </a:extLst>
                </a:gridCol>
                <a:gridCol w="421105">
                  <a:extLst>
                    <a:ext uri="{9D8B030D-6E8A-4147-A177-3AD203B41FA5}">
                      <a16:colId xmlns:a16="http://schemas.microsoft.com/office/drawing/2014/main" val="20004"/>
                    </a:ext>
                  </a:extLst>
                </a:gridCol>
                <a:gridCol w="421105">
                  <a:extLst>
                    <a:ext uri="{9D8B030D-6E8A-4147-A177-3AD203B41FA5}">
                      <a16:colId xmlns:a16="http://schemas.microsoft.com/office/drawing/2014/main" val="20005"/>
                    </a:ext>
                  </a:extLst>
                </a:gridCol>
                <a:gridCol w="421105">
                  <a:extLst>
                    <a:ext uri="{9D8B030D-6E8A-4147-A177-3AD203B41FA5}">
                      <a16:colId xmlns:a16="http://schemas.microsoft.com/office/drawing/2014/main" val="20006"/>
                    </a:ext>
                  </a:extLst>
                </a:gridCol>
                <a:gridCol w="421105">
                  <a:extLst>
                    <a:ext uri="{9D8B030D-6E8A-4147-A177-3AD203B41FA5}">
                      <a16:colId xmlns:a16="http://schemas.microsoft.com/office/drawing/2014/main" val="20007"/>
                    </a:ext>
                  </a:extLst>
                </a:gridCol>
                <a:gridCol w="421105">
                  <a:extLst>
                    <a:ext uri="{9D8B030D-6E8A-4147-A177-3AD203B41FA5}">
                      <a16:colId xmlns:a16="http://schemas.microsoft.com/office/drawing/2014/main" val="20008"/>
                    </a:ext>
                  </a:extLst>
                </a:gridCol>
                <a:gridCol w="421105">
                  <a:extLst>
                    <a:ext uri="{9D8B030D-6E8A-4147-A177-3AD203B41FA5}">
                      <a16:colId xmlns:a16="http://schemas.microsoft.com/office/drawing/2014/main" val="20009"/>
                    </a:ext>
                  </a:extLst>
                </a:gridCol>
                <a:gridCol w="421105">
                  <a:extLst>
                    <a:ext uri="{9D8B030D-6E8A-4147-A177-3AD203B41FA5}">
                      <a16:colId xmlns:a16="http://schemas.microsoft.com/office/drawing/2014/main" val="20010"/>
                    </a:ext>
                  </a:extLst>
                </a:gridCol>
                <a:gridCol w="421105">
                  <a:extLst>
                    <a:ext uri="{9D8B030D-6E8A-4147-A177-3AD203B41FA5}">
                      <a16:colId xmlns:a16="http://schemas.microsoft.com/office/drawing/2014/main" val="20011"/>
                    </a:ext>
                  </a:extLst>
                </a:gridCol>
                <a:gridCol w="421105">
                  <a:extLst>
                    <a:ext uri="{9D8B030D-6E8A-4147-A177-3AD203B41FA5}">
                      <a16:colId xmlns:a16="http://schemas.microsoft.com/office/drawing/2014/main" val="20012"/>
                    </a:ext>
                  </a:extLst>
                </a:gridCol>
                <a:gridCol w="421105">
                  <a:extLst>
                    <a:ext uri="{9D8B030D-6E8A-4147-A177-3AD203B41FA5}">
                      <a16:colId xmlns:a16="http://schemas.microsoft.com/office/drawing/2014/main" val="20013"/>
                    </a:ext>
                  </a:extLst>
                </a:gridCol>
                <a:gridCol w="421105">
                  <a:extLst>
                    <a:ext uri="{9D8B030D-6E8A-4147-A177-3AD203B41FA5}">
                      <a16:colId xmlns:a16="http://schemas.microsoft.com/office/drawing/2014/main" val="20014"/>
                    </a:ext>
                  </a:extLst>
                </a:gridCol>
                <a:gridCol w="421105">
                  <a:extLst>
                    <a:ext uri="{9D8B030D-6E8A-4147-A177-3AD203B41FA5}">
                      <a16:colId xmlns:a16="http://schemas.microsoft.com/office/drawing/2014/main" val="20015"/>
                    </a:ext>
                  </a:extLst>
                </a:gridCol>
                <a:gridCol w="421105">
                  <a:extLst>
                    <a:ext uri="{9D8B030D-6E8A-4147-A177-3AD203B41FA5}">
                      <a16:colId xmlns:a16="http://schemas.microsoft.com/office/drawing/2014/main" val="20016"/>
                    </a:ext>
                  </a:extLst>
                </a:gridCol>
                <a:gridCol w="421105">
                  <a:extLst>
                    <a:ext uri="{9D8B030D-6E8A-4147-A177-3AD203B41FA5}">
                      <a16:colId xmlns:a16="http://schemas.microsoft.com/office/drawing/2014/main" val="20017"/>
                    </a:ext>
                  </a:extLst>
                </a:gridCol>
                <a:gridCol w="421105">
                  <a:extLst>
                    <a:ext uri="{9D8B030D-6E8A-4147-A177-3AD203B41FA5}">
                      <a16:colId xmlns:a16="http://schemas.microsoft.com/office/drawing/2014/main" val="20018"/>
                    </a:ext>
                  </a:extLst>
                </a:gridCol>
              </a:tblGrid>
              <a:tr h="162560">
                <a:tc>
                  <a:txBody>
                    <a:bodyPr/>
                    <a:lstStyle/>
                    <a:p>
                      <a:pPr algn="r">
                        <a:spcAft>
                          <a:spcPts val="0"/>
                        </a:spcAft>
                      </a:pPr>
                      <a:r>
                        <a:rPr lang="en-US" sz="1200" b="1" i="0" u="none" dirty="0">
                          <a:latin typeface="Times New Roman"/>
                          <a:ea typeface="Times New Roman"/>
                        </a:rPr>
                        <a:t>Time</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10</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0"/>
                  </a:ext>
                </a:extLst>
              </a:tr>
              <a:tr h="162560">
                <a:tc>
                  <a:txBody>
                    <a:bodyPr/>
                    <a:lstStyle/>
                    <a:p>
                      <a:pPr algn="r">
                        <a:spcAft>
                          <a:spcPts val="0"/>
                        </a:spcAft>
                      </a:pP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1"/>
                  </a:ext>
                </a:extLst>
              </a:tr>
              <a:tr h="209973">
                <a:tc>
                  <a:txBody>
                    <a:bodyPr/>
                    <a:lstStyle/>
                    <a:p>
                      <a:pPr algn="r">
                        <a:spcAft>
                          <a:spcPts val="0"/>
                        </a:spcAft>
                      </a:pPr>
                      <a:r>
                        <a:rPr lang="en-US" sz="1200" b="1" i="0" u="none" dirty="0">
                          <a:latin typeface="Times New Roman"/>
                          <a:ea typeface="Times New Roman"/>
                        </a:rPr>
                        <a:t>A</a:t>
                      </a:r>
                    </a:p>
                  </a:txBody>
                  <a:tcPr marL="18415" marR="36830" marT="0" marB="0" anchor="ctr">
                    <a:lnL>
                      <a:noFill/>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2"/>
                  </a:ext>
                </a:extLst>
              </a:tr>
              <a:tr h="104987">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3"/>
                  </a:ext>
                </a:extLst>
              </a:tr>
              <a:tr h="209973">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C</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4"/>
                  </a:ext>
                </a:extLst>
              </a:tr>
              <a:tr h="104987">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5"/>
                  </a:ext>
                </a:extLst>
              </a:tr>
              <a:tr h="209973">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I</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6"/>
                  </a:ext>
                </a:extLst>
              </a:tr>
              <a:tr h="104987">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7"/>
                  </a:ext>
                </a:extLst>
              </a:tr>
              <a:tr h="209973">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J</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4</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8"/>
                  </a:ext>
                </a:extLst>
              </a:tr>
              <a:tr h="162560">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09973">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K</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04987">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1"/>
                  </a:ext>
                </a:extLst>
              </a:tr>
              <a:tr h="209973">
                <a:tc>
                  <a:txBody>
                    <a:bodyPr/>
                    <a:lstStyle/>
                    <a:p>
                      <a:pPr algn="r">
                        <a:spcAft>
                          <a:spcPts val="0"/>
                        </a:spcAft>
                      </a:pPr>
                      <a:r>
                        <a:rPr lang="en-US" sz="1200" b="1" i="0" u="none" dirty="0">
                          <a:latin typeface="Times New Roman"/>
                          <a:ea typeface="Times New Roman"/>
                        </a:rPr>
                        <a:t>B</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2"/>
                  </a:ext>
                </a:extLst>
              </a:tr>
              <a:tr h="104987">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3"/>
                  </a:ext>
                </a:extLst>
              </a:tr>
              <a:tr h="209973">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i="0" u="none" dirty="0">
                          <a:latin typeface="Times New Roman"/>
                          <a:ea typeface="Times New Roman"/>
                        </a:rPr>
                        <a:t>G</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4"/>
                  </a:ext>
                </a:extLst>
              </a:tr>
              <a:tr h="104987">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09973">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i="0" u="none" dirty="0">
                          <a:latin typeface="Times New Roman"/>
                          <a:ea typeface="Times New Roman"/>
                        </a:rPr>
                        <a:t>H</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16"/>
                  </a:ext>
                </a:extLst>
              </a:tr>
              <a:tr h="104987">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7"/>
                  </a:ext>
                </a:extLst>
              </a:tr>
              <a:tr h="209973">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D</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8"/>
                  </a:ext>
                </a:extLst>
              </a:tr>
              <a:tr h="104987">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9"/>
                  </a:ext>
                </a:extLst>
              </a:tr>
              <a:tr h="209973">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E</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0"/>
                  </a:ext>
                </a:extLst>
              </a:tr>
              <a:tr h="104987">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1"/>
                  </a:ext>
                </a:extLst>
              </a:tr>
              <a:tr h="209973">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F</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2"/>
                  </a:ext>
                </a:extLst>
              </a:tr>
              <a:tr h="104987">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209973">
                <a:tc>
                  <a:txBody>
                    <a:bodyPr/>
                    <a:lstStyle/>
                    <a:p>
                      <a:pPr algn="r">
                        <a:spcAft>
                          <a:spcPts val="0"/>
                        </a:spcAft>
                      </a:pPr>
                      <a:r>
                        <a:rPr lang="en-US" sz="1200" b="1" i="0" u="none" dirty="0">
                          <a:latin typeface="Times New Roman"/>
                          <a:ea typeface="Times New Roman"/>
                        </a:rPr>
                        <a:t>R</a:t>
                      </a: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209973">
                <a:tc>
                  <a:txBody>
                    <a:bodyPr/>
                    <a:lstStyle/>
                    <a:p>
                      <a:pPr algn="r">
                        <a:spcAft>
                          <a:spcPts val="0"/>
                        </a:spcAft>
                      </a:pPr>
                      <a:r>
                        <a:rPr lang="en-US" sz="1200" b="1" i="0" u="none" dirty="0">
                          <a:latin typeface="Times New Roman"/>
                          <a:ea typeface="Times New Roman"/>
                        </a:rPr>
                        <a:t>R</a:t>
                      </a:r>
                      <a:r>
                        <a:rPr lang="en-US" sz="1200" b="1" i="0" u="none" baseline="30000" dirty="0">
                          <a:latin typeface="Times New Roman"/>
                          <a:ea typeface="Times New Roman"/>
                        </a:rPr>
                        <a:t>2</a:t>
                      </a: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81</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81</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9</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49</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49</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49</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sp>
        <p:nvSpPr>
          <p:cNvPr id="41571" name="TextBox 8"/>
          <p:cNvSpPr txBox="1">
            <a:spLocks noChangeArrowheads="1"/>
          </p:cNvSpPr>
          <p:nvPr/>
        </p:nvSpPr>
        <p:spPr bwMode="auto">
          <a:xfrm>
            <a:off x="914400" y="5562600"/>
            <a:ext cx="7924800" cy="369888"/>
          </a:xfrm>
          <a:prstGeom prst="rect">
            <a:avLst/>
          </a:prstGeom>
          <a:solidFill>
            <a:srgbClr val="0D078F"/>
          </a:solidFill>
          <a:ln w="9525">
            <a:noFill/>
            <a:miter lim="800000"/>
            <a:headEnd/>
            <a:tailEnd/>
          </a:ln>
        </p:spPr>
        <p:txBody>
          <a:bodyPr>
            <a:spAutoFit/>
          </a:bodyPr>
          <a:lstStyle/>
          <a:p>
            <a:pPr algn="just"/>
            <a:r>
              <a:rPr lang="en-US" sz="1800">
                <a:solidFill>
                  <a:schemeClr val="bg1"/>
                </a:solidFill>
              </a:rPr>
              <a:t>Delay activity “H” </a:t>
            </a:r>
            <a:r>
              <a:rPr lang="en-US" sz="1800" b="1" u="sng">
                <a:solidFill>
                  <a:schemeClr val="bg1"/>
                </a:solidFill>
              </a:rPr>
              <a:t>4</a:t>
            </a:r>
            <a:r>
              <a:rPr lang="en-US" sz="1800">
                <a:solidFill>
                  <a:schemeClr val="bg1"/>
                </a:solidFill>
              </a:rPr>
              <a:t> periods &amp; Delay activity “G” </a:t>
            </a:r>
            <a:r>
              <a:rPr lang="en-US" sz="1800" b="1" u="sng">
                <a:solidFill>
                  <a:schemeClr val="bg1"/>
                </a:solidFill>
              </a:rPr>
              <a:t>4</a:t>
            </a:r>
            <a:r>
              <a:rPr lang="en-US" sz="1800">
                <a:solidFill>
                  <a:schemeClr val="bg1"/>
                </a:solidFill>
              </a:rPr>
              <a:t> period </a:t>
            </a:r>
            <a:r>
              <a:rPr lang="en-US" sz="1800">
                <a:solidFill>
                  <a:schemeClr val="bg1"/>
                </a:solidFill>
                <a:sym typeface="Symbol" pitchFamily="18" charset="2"/>
              </a:rPr>
              <a:t> </a:t>
            </a:r>
            <a:r>
              <a:rPr lang="en-US" sz="1800" b="1">
                <a:solidFill>
                  <a:schemeClr val="bg1"/>
                </a:solidFill>
                <a:latin typeface="Times New Roman" pitchFamily="18" charset="0"/>
                <a:cs typeface="Times New Roman" pitchFamily="18" charset="0"/>
              </a:rPr>
              <a:t> R</a:t>
            </a:r>
            <a:r>
              <a:rPr lang="en-US" sz="1800" b="1" baseline="30000">
                <a:solidFill>
                  <a:schemeClr val="bg1"/>
                </a:solidFill>
                <a:latin typeface="Times New Roman" pitchFamily="18" charset="0"/>
                <a:cs typeface="Times New Roman" pitchFamily="18" charset="0"/>
              </a:rPr>
              <a:t>2 </a:t>
            </a:r>
            <a:r>
              <a:rPr lang="en-US" sz="1800" b="1">
                <a:solidFill>
                  <a:schemeClr val="bg1"/>
                </a:solidFill>
                <a:latin typeface="Times New Roman" pitchFamily="18" charset="0"/>
                <a:cs typeface="Times New Roman" pitchFamily="18" charset="0"/>
              </a:rPr>
              <a:t>= 717 </a:t>
            </a:r>
            <a:endParaRPr lang="en-US" sz="1800">
              <a:solidFill>
                <a:schemeClr val="bg1"/>
              </a:solidFill>
            </a:endParaRPr>
          </a:p>
        </p:txBody>
      </p:sp>
      <p:sp>
        <p:nvSpPr>
          <p:cNvPr id="9" name="Rectangle 2"/>
          <p:cNvSpPr>
            <a:spLocks noChangeArrowheads="1"/>
          </p:cNvSpPr>
          <p:nvPr/>
        </p:nvSpPr>
        <p:spPr bwMode="auto">
          <a:xfrm>
            <a:off x="685800" y="323850"/>
            <a:ext cx="83058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400" b="1" dirty="0">
                <a:solidFill>
                  <a:srgbClr val="990000"/>
                </a:solidFill>
                <a:effectLst>
                  <a:outerShdw blurRad="38100" dist="38100" dir="2700000" algn="tl">
                    <a:srgbClr val="C0C0C0"/>
                  </a:outerShdw>
                </a:effectLst>
                <a:latin typeface="Arial" charset="0"/>
              </a:rPr>
              <a:t>Resource Leveling within the limits of available Floats</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3A90A4BD-8383-488B-965B-BD350F7EDDE9}" type="datetime8">
              <a:rPr lang="en-US"/>
              <a:pPr/>
              <a:t>3/9/2021 1:37 AM</a:t>
            </a:fld>
            <a:endParaRPr lang="en-US"/>
          </a:p>
        </p:txBody>
      </p:sp>
      <p:sp>
        <p:nvSpPr>
          <p:cNvPr id="41987"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9C6AC819-4BFD-4E62-9635-F79E28E3C2F0}" type="slidenum">
              <a:rPr lang="ar-SA">
                <a:ea typeface="Majalla UI"/>
              </a:rPr>
              <a:pPr/>
              <a:t>37</a:t>
            </a:fld>
            <a:endParaRPr lang="en-US"/>
          </a:p>
        </p:txBody>
      </p:sp>
      <p:sp>
        <p:nvSpPr>
          <p:cNvPr id="41988"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41989"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9" name="Table 8"/>
          <p:cNvGraphicFramePr>
            <a:graphicFrameLocks noGrp="1"/>
          </p:cNvGraphicFramePr>
          <p:nvPr/>
        </p:nvGraphicFramePr>
        <p:xfrm>
          <a:off x="838200" y="1143000"/>
          <a:ext cx="8000995" cy="4191007"/>
        </p:xfrm>
        <a:graphic>
          <a:graphicData uri="http://schemas.openxmlformats.org/drawingml/2006/table">
            <a:tbl>
              <a:tblPr/>
              <a:tblGrid>
                <a:gridCol w="421105">
                  <a:extLst>
                    <a:ext uri="{9D8B030D-6E8A-4147-A177-3AD203B41FA5}">
                      <a16:colId xmlns:a16="http://schemas.microsoft.com/office/drawing/2014/main" val="20000"/>
                    </a:ext>
                  </a:extLst>
                </a:gridCol>
                <a:gridCol w="421105">
                  <a:extLst>
                    <a:ext uri="{9D8B030D-6E8A-4147-A177-3AD203B41FA5}">
                      <a16:colId xmlns:a16="http://schemas.microsoft.com/office/drawing/2014/main" val="20001"/>
                    </a:ext>
                  </a:extLst>
                </a:gridCol>
                <a:gridCol w="421105">
                  <a:extLst>
                    <a:ext uri="{9D8B030D-6E8A-4147-A177-3AD203B41FA5}">
                      <a16:colId xmlns:a16="http://schemas.microsoft.com/office/drawing/2014/main" val="20002"/>
                    </a:ext>
                  </a:extLst>
                </a:gridCol>
                <a:gridCol w="421105">
                  <a:extLst>
                    <a:ext uri="{9D8B030D-6E8A-4147-A177-3AD203B41FA5}">
                      <a16:colId xmlns:a16="http://schemas.microsoft.com/office/drawing/2014/main" val="20003"/>
                    </a:ext>
                  </a:extLst>
                </a:gridCol>
                <a:gridCol w="421105">
                  <a:extLst>
                    <a:ext uri="{9D8B030D-6E8A-4147-A177-3AD203B41FA5}">
                      <a16:colId xmlns:a16="http://schemas.microsoft.com/office/drawing/2014/main" val="20004"/>
                    </a:ext>
                  </a:extLst>
                </a:gridCol>
                <a:gridCol w="421105">
                  <a:extLst>
                    <a:ext uri="{9D8B030D-6E8A-4147-A177-3AD203B41FA5}">
                      <a16:colId xmlns:a16="http://schemas.microsoft.com/office/drawing/2014/main" val="20005"/>
                    </a:ext>
                  </a:extLst>
                </a:gridCol>
                <a:gridCol w="421105">
                  <a:extLst>
                    <a:ext uri="{9D8B030D-6E8A-4147-A177-3AD203B41FA5}">
                      <a16:colId xmlns:a16="http://schemas.microsoft.com/office/drawing/2014/main" val="20006"/>
                    </a:ext>
                  </a:extLst>
                </a:gridCol>
                <a:gridCol w="421105">
                  <a:extLst>
                    <a:ext uri="{9D8B030D-6E8A-4147-A177-3AD203B41FA5}">
                      <a16:colId xmlns:a16="http://schemas.microsoft.com/office/drawing/2014/main" val="20007"/>
                    </a:ext>
                  </a:extLst>
                </a:gridCol>
                <a:gridCol w="421105">
                  <a:extLst>
                    <a:ext uri="{9D8B030D-6E8A-4147-A177-3AD203B41FA5}">
                      <a16:colId xmlns:a16="http://schemas.microsoft.com/office/drawing/2014/main" val="20008"/>
                    </a:ext>
                  </a:extLst>
                </a:gridCol>
                <a:gridCol w="421105">
                  <a:extLst>
                    <a:ext uri="{9D8B030D-6E8A-4147-A177-3AD203B41FA5}">
                      <a16:colId xmlns:a16="http://schemas.microsoft.com/office/drawing/2014/main" val="20009"/>
                    </a:ext>
                  </a:extLst>
                </a:gridCol>
                <a:gridCol w="421105">
                  <a:extLst>
                    <a:ext uri="{9D8B030D-6E8A-4147-A177-3AD203B41FA5}">
                      <a16:colId xmlns:a16="http://schemas.microsoft.com/office/drawing/2014/main" val="20010"/>
                    </a:ext>
                  </a:extLst>
                </a:gridCol>
                <a:gridCol w="421105">
                  <a:extLst>
                    <a:ext uri="{9D8B030D-6E8A-4147-A177-3AD203B41FA5}">
                      <a16:colId xmlns:a16="http://schemas.microsoft.com/office/drawing/2014/main" val="20011"/>
                    </a:ext>
                  </a:extLst>
                </a:gridCol>
                <a:gridCol w="421105">
                  <a:extLst>
                    <a:ext uri="{9D8B030D-6E8A-4147-A177-3AD203B41FA5}">
                      <a16:colId xmlns:a16="http://schemas.microsoft.com/office/drawing/2014/main" val="20012"/>
                    </a:ext>
                  </a:extLst>
                </a:gridCol>
                <a:gridCol w="421105">
                  <a:extLst>
                    <a:ext uri="{9D8B030D-6E8A-4147-A177-3AD203B41FA5}">
                      <a16:colId xmlns:a16="http://schemas.microsoft.com/office/drawing/2014/main" val="20013"/>
                    </a:ext>
                  </a:extLst>
                </a:gridCol>
                <a:gridCol w="421105">
                  <a:extLst>
                    <a:ext uri="{9D8B030D-6E8A-4147-A177-3AD203B41FA5}">
                      <a16:colId xmlns:a16="http://schemas.microsoft.com/office/drawing/2014/main" val="20014"/>
                    </a:ext>
                  </a:extLst>
                </a:gridCol>
                <a:gridCol w="421105">
                  <a:extLst>
                    <a:ext uri="{9D8B030D-6E8A-4147-A177-3AD203B41FA5}">
                      <a16:colId xmlns:a16="http://schemas.microsoft.com/office/drawing/2014/main" val="20015"/>
                    </a:ext>
                  </a:extLst>
                </a:gridCol>
                <a:gridCol w="421105">
                  <a:extLst>
                    <a:ext uri="{9D8B030D-6E8A-4147-A177-3AD203B41FA5}">
                      <a16:colId xmlns:a16="http://schemas.microsoft.com/office/drawing/2014/main" val="20016"/>
                    </a:ext>
                  </a:extLst>
                </a:gridCol>
                <a:gridCol w="421105">
                  <a:extLst>
                    <a:ext uri="{9D8B030D-6E8A-4147-A177-3AD203B41FA5}">
                      <a16:colId xmlns:a16="http://schemas.microsoft.com/office/drawing/2014/main" val="20017"/>
                    </a:ext>
                  </a:extLst>
                </a:gridCol>
                <a:gridCol w="421105">
                  <a:extLst>
                    <a:ext uri="{9D8B030D-6E8A-4147-A177-3AD203B41FA5}">
                      <a16:colId xmlns:a16="http://schemas.microsoft.com/office/drawing/2014/main" val="20018"/>
                    </a:ext>
                  </a:extLst>
                </a:gridCol>
              </a:tblGrid>
              <a:tr h="392188">
                <a:tc>
                  <a:txBody>
                    <a:bodyPr/>
                    <a:lstStyle/>
                    <a:p>
                      <a:pPr algn="r">
                        <a:spcAft>
                          <a:spcPts val="0"/>
                        </a:spcAft>
                      </a:pPr>
                      <a:r>
                        <a:rPr lang="en-US" sz="1200" b="1" dirty="0">
                          <a:latin typeface="Times New Roman"/>
                          <a:ea typeface="Times New Roman"/>
                        </a:rPr>
                        <a:t>Time</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10</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0"/>
                  </a:ext>
                </a:extLst>
              </a:tr>
              <a:tr h="196094">
                <a:tc>
                  <a:txBody>
                    <a:bodyPr/>
                    <a:lstStyle/>
                    <a:p>
                      <a:pPr algn="r">
                        <a:spcAft>
                          <a:spcPts val="0"/>
                        </a:spcAft>
                      </a:pPr>
                      <a:endParaRPr lang="en-US" sz="1200" b="1"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1"/>
                  </a:ext>
                </a:extLst>
              </a:tr>
              <a:tr h="196094">
                <a:tc>
                  <a:txBody>
                    <a:bodyPr/>
                    <a:lstStyle/>
                    <a:p>
                      <a:pPr algn="r">
                        <a:spcAft>
                          <a:spcPts val="0"/>
                        </a:spcAft>
                      </a:pPr>
                      <a:r>
                        <a:rPr lang="en-US" sz="1200" b="1" dirty="0">
                          <a:latin typeface="Times New Roman"/>
                          <a:ea typeface="Times New Roman"/>
                        </a:rPr>
                        <a:t>A</a:t>
                      </a:r>
                    </a:p>
                  </a:txBody>
                  <a:tcPr marL="18415" marR="36830" marT="0" marB="0" anchor="ctr">
                    <a:lnL>
                      <a:noFill/>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2"/>
                  </a:ext>
                </a:extLst>
              </a:tr>
              <a:tr h="95773">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3"/>
                  </a:ext>
                </a:extLst>
              </a:tr>
              <a:tr h="196094">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C</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4"/>
                  </a:ext>
                </a:extLst>
              </a:tr>
              <a:tr h="95773">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5"/>
                  </a:ext>
                </a:extLst>
              </a:tr>
              <a:tr h="196094">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I</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6"/>
                  </a:ext>
                </a:extLst>
              </a:tr>
              <a:tr h="95773">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7"/>
                  </a:ext>
                </a:extLst>
              </a:tr>
              <a:tr h="196094">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J</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4</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8"/>
                  </a:ext>
                </a:extLst>
              </a:tr>
              <a:tr h="95773">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96094">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K</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5</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95773">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1"/>
                  </a:ext>
                </a:extLst>
              </a:tr>
              <a:tr h="196094">
                <a:tc>
                  <a:txBody>
                    <a:bodyPr/>
                    <a:lstStyle/>
                    <a:p>
                      <a:pPr algn="r">
                        <a:spcAft>
                          <a:spcPts val="0"/>
                        </a:spcAft>
                      </a:pPr>
                      <a:r>
                        <a:rPr lang="en-US" sz="1200" b="1" dirty="0">
                          <a:latin typeface="Times New Roman"/>
                          <a:ea typeface="Times New Roman"/>
                        </a:rPr>
                        <a:t>B</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2"/>
                  </a:ext>
                </a:extLst>
              </a:tr>
              <a:tr h="95773">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3"/>
                  </a:ext>
                </a:extLst>
              </a:tr>
              <a:tr h="196094">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G</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4"/>
                  </a:ext>
                </a:extLst>
              </a:tr>
              <a:tr h="95773">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96094">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H</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16"/>
                  </a:ext>
                </a:extLst>
              </a:tr>
              <a:tr h="95773">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7"/>
                  </a:ext>
                </a:extLst>
              </a:tr>
              <a:tr h="196094">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D</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4</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8"/>
                  </a:ext>
                </a:extLst>
              </a:tr>
              <a:tr h="95773">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9"/>
                  </a:ext>
                </a:extLst>
              </a:tr>
              <a:tr h="196094">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E</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0"/>
                  </a:ext>
                </a:extLst>
              </a:tr>
              <a:tr h="95773">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1"/>
                  </a:ext>
                </a:extLst>
              </a:tr>
              <a:tr h="196094">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F</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2"/>
                  </a:ext>
                </a:extLst>
              </a:tr>
              <a:tr h="95773">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96094">
                <a:tc>
                  <a:txBody>
                    <a:bodyPr/>
                    <a:lstStyle/>
                    <a:p>
                      <a:pPr algn="r">
                        <a:spcAft>
                          <a:spcPts val="0"/>
                        </a:spcAft>
                      </a:pPr>
                      <a:r>
                        <a:rPr lang="en-US" sz="1200" b="1" dirty="0">
                          <a:latin typeface="Times New Roman"/>
                          <a:ea typeface="Times New Roman"/>
                        </a:rPr>
                        <a:t>R</a:t>
                      </a: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5</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96094">
                <a:tc>
                  <a:txBody>
                    <a:bodyPr/>
                    <a:lstStyle/>
                    <a:p>
                      <a:pPr algn="r">
                        <a:spcAft>
                          <a:spcPts val="0"/>
                        </a:spcAft>
                      </a:pPr>
                      <a:r>
                        <a:rPr lang="en-US" sz="1200" b="1" dirty="0">
                          <a:latin typeface="Times New Roman"/>
                          <a:ea typeface="Times New Roman"/>
                        </a:rPr>
                        <a:t>R</a:t>
                      </a:r>
                      <a:r>
                        <a:rPr lang="en-US" sz="1200" b="1" baseline="30000" dirty="0">
                          <a:latin typeface="Times New Roman"/>
                          <a:ea typeface="Times New Roman"/>
                        </a:rPr>
                        <a:t>2</a:t>
                      </a:r>
                      <a:endParaRPr lang="en-US" sz="1200" b="1"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25</a:t>
                      </a:r>
                    </a:p>
                  </a:txBody>
                  <a:tcPr marL="18415" marR="3683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49</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49</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81</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49</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49</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1" dirty="0">
                          <a:latin typeface="Times New Roman"/>
                          <a:ea typeface="Times New Roman"/>
                        </a:rPr>
                        <a:t>49</a:t>
                      </a:r>
                      <a:endParaRPr lang="en-US" sz="1200" b="1"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sp>
        <p:nvSpPr>
          <p:cNvPr id="42607" name="TextBox 7"/>
          <p:cNvSpPr txBox="1">
            <a:spLocks noChangeArrowheads="1"/>
          </p:cNvSpPr>
          <p:nvPr/>
        </p:nvSpPr>
        <p:spPr bwMode="auto">
          <a:xfrm>
            <a:off x="914400" y="5410200"/>
            <a:ext cx="7924800" cy="584200"/>
          </a:xfrm>
          <a:prstGeom prst="rect">
            <a:avLst/>
          </a:prstGeom>
          <a:solidFill>
            <a:srgbClr val="0D078F"/>
          </a:solidFill>
          <a:ln w="9525">
            <a:noFill/>
            <a:miter lim="800000"/>
            <a:headEnd/>
            <a:tailEnd/>
          </a:ln>
        </p:spPr>
        <p:txBody>
          <a:bodyPr>
            <a:spAutoFit/>
          </a:bodyPr>
          <a:lstStyle/>
          <a:p>
            <a:pPr algn="just"/>
            <a:r>
              <a:rPr lang="en-US" sz="1600">
                <a:solidFill>
                  <a:schemeClr val="bg1"/>
                </a:solidFill>
              </a:rPr>
              <a:t>Delay activity “H” </a:t>
            </a:r>
            <a:r>
              <a:rPr lang="en-US" sz="1600" b="1" u="sng">
                <a:solidFill>
                  <a:schemeClr val="bg1"/>
                </a:solidFill>
              </a:rPr>
              <a:t>4</a:t>
            </a:r>
            <a:r>
              <a:rPr lang="en-US" sz="1600">
                <a:solidFill>
                  <a:schemeClr val="bg1"/>
                </a:solidFill>
              </a:rPr>
              <a:t> periods, Delay activity “G” </a:t>
            </a:r>
            <a:r>
              <a:rPr lang="en-US" sz="1600" b="1" u="sng">
                <a:solidFill>
                  <a:schemeClr val="bg1"/>
                </a:solidFill>
              </a:rPr>
              <a:t>4</a:t>
            </a:r>
            <a:r>
              <a:rPr lang="en-US" sz="1600">
                <a:solidFill>
                  <a:schemeClr val="bg1"/>
                </a:solidFill>
              </a:rPr>
              <a:t> periods, Delay activity “E” </a:t>
            </a:r>
            <a:r>
              <a:rPr lang="en-US" sz="1600" b="1" u="sng">
                <a:solidFill>
                  <a:schemeClr val="bg1"/>
                </a:solidFill>
              </a:rPr>
              <a:t>2</a:t>
            </a:r>
            <a:r>
              <a:rPr lang="en-US" sz="1600">
                <a:solidFill>
                  <a:schemeClr val="bg1"/>
                </a:solidFill>
              </a:rPr>
              <a:t> periods,  Delay activity “F” </a:t>
            </a:r>
            <a:r>
              <a:rPr lang="en-US" sz="1600" b="1" u="sng">
                <a:solidFill>
                  <a:schemeClr val="bg1"/>
                </a:solidFill>
              </a:rPr>
              <a:t>2</a:t>
            </a:r>
            <a:r>
              <a:rPr lang="en-US" sz="1600">
                <a:solidFill>
                  <a:schemeClr val="bg1"/>
                </a:solidFill>
              </a:rPr>
              <a:t> periods, and Delay activity “D” </a:t>
            </a:r>
            <a:r>
              <a:rPr lang="en-US" sz="1600" b="1" u="sng">
                <a:solidFill>
                  <a:schemeClr val="bg1"/>
                </a:solidFill>
              </a:rPr>
              <a:t>2</a:t>
            </a:r>
            <a:r>
              <a:rPr lang="en-US" sz="1600">
                <a:solidFill>
                  <a:schemeClr val="bg1"/>
                </a:solidFill>
              </a:rPr>
              <a:t> periods </a:t>
            </a:r>
            <a:r>
              <a:rPr lang="en-US" sz="1600">
                <a:solidFill>
                  <a:schemeClr val="bg1"/>
                </a:solidFill>
                <a:sym typeface="Symbol" pitchFamily="18" charset="2"/>
              </a:rPr>
              <a:t> </a:t>
            </a:r>
            <a:r>
              <a:rPr lang="en-US" sz="1600" b="1">
                <a:solidFill>
                  <a:schemeClr val="bg1"/>
                </a:solidFill>
                <a:latin typeface="Times New Roman" pitchFamily="18" charset="0"/>
                <a:cs typeface="Times New Roman" pitchFamily="18" charset="0"/>
              </a:rPr>
              <a:t> R</a:t>
            </a:r>
            <a:r>
              <a:rPr lang="en-US" sz="1600" b="1" baseline="30000">
                <a:solidFill>
                  <a:schemeClr val="bg1"/>
                </a:solidFill>
                <a:latin typeface="Times New Roman" pitchFamily="18" charset="0"/>
                <a:cs typeface="Times New Roman" pitchFamily="18" charset="0"/>
              </a:rPr>
              <a:t>2 </a:t>
            </a:r>
            <a:r>
              <a:rPr lang="en-US" sz="1600" b="1">
                <a:solidFill>
                  <a:schemeClr val="bg1"/>
                </a:solidFill>
                <a:latin typeface="Times New Roman" pitchFamily="18" charset="0"/>
                <a:cs typeface="Times New Roman" pitchFamily="18" charset="0"/>
              </a:rPr>
              <a:t>= 703 </a:t>
            </a:r>
            <a:endParaRPr lang="en-US" sz="1600">
              <a:solidFill>
                <a:schemeClr val="bg1"/>
              </a:solidFill>
            </a:endParaRPr>
          </a:p>
        </p:txBody>
      </p:sp>
      <p:sp>
        <p:nvSpPr>
          <p:cNvPr id="11" name="Rectangle 2"/>
          <p:cNvSpPr>
            <a:spLocks noChangeArrowheads="1"/>
          </p:cNvSpPr>
          <p:nvPr/>
        </p:nvSpPr>
        <p:spPr bwMode="auto">
          <a:xfrm>
            <a:off x="685800" y="323850"/>
            <a:ext cx="83058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400" b="1" dirty="0">
                <a:solidFill>
                  <a:srgbClr val="990000"/>
                </a:solidFill>
                <a:effectLst>
                  <a:outerShdw blurRad="38100" dist="38100" dir="2700000" algn="tl">
                    <a:srgbClr val="C0C0C0"/>
                  </a:outerShdw>
                </a:effectLst>
                <a:latin typeface="Arial" charset="0"/>
              </a:rPr>
              <a:t>Resource Leveling within the limits of available Floats</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DA8A9A4A-82EE-4F32-9716-751D1DD0076A}" type="datetime8">
              <a:rPr lang="en-US"/>
              <a:pPr/>
              <a:t>3/9/2021 1:37 AM</a:t>
            </a:fld>
            <a:endParaRPr lang="en-US"/>
          </a:p>
        </p:txBody>
      </p:sp>
      <p:sp>
        <p:nvSpPr>
          <p:cNvPr id="43011"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667C8A93-009A-478F-BDDD-A19D8A3397A5}" type="slidenum">
              <a:rPr lang="ar-SA">
                <a:ea typeface="Majalla UI"/>
              </a:rPr>
              <a:pPr/>
              <a:t>38</a:t>
            </a:fld>
            <a:endParaRPr lang="en-US"/>
          </a:p>
        </p:txBody>
      </p:sp>
      <p:sp>
        <p:nvSpPr>
          <p:cNvPr id="43012"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43013"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9" name="Table 8"/>
          <p:cNvGraphicFramePr>
            <a:graphicFrameLocks noGrp="1"/>
          </p:cNvGraphicFramePr>
          <p:nvPr/>
        </p:nvGraphicFramePr>
        <p:xfrm>
          <a:off x="838200" y="1143000"/>
          <a:ext cx="8000995" cy="4114800"/>
        </p:xfrm>
        <a:graphic>
          <a:graphicData uri="http://schemas.openxmlformats.org/drawingml/2006/table">
            <a:tbl>
              <a:tblPr/>
              <a:tblGrid>
                <a:gridCol w="421105">
                  <a:extLst>
                    <a:ext uri="{9D8B030D-6E8A-4147-A177-3AD203B41FA5}">
                      <a16:colId xmlns:a16="http://schemas.microsoft.com/office/drawing/2014/main" val="20000"/>
                    </a:ext>
                  </a:extLst>
                </a:gridCol>
                <a:gridCol w="421105">
                  <a:extLst>
                    <a:ext uri="{9D8B030D-6E8A-4147-A177-3AD203B41FA5}">
                      <a16:colId xmlns:a16="http://schemas.microsoft.com/office/drawing/2014/main" val="20001"/>
                    </a:ext>
                  </a:extLst>
                </a:gridCol>
                <a:gridCol w="421105">
                  <a:extLst>
                    <a:ext uri="{9D8B030D-6E8A-4147-A177-3AD203B41FA5}">
                      <a16:colId xmlns:a16="http://schemas.microsoft.com/office/drawing/2014/main" val="20002"/>
                    </a:ext>
                  </a:extLst>
                </a:gridCol>
                <a:gridCol w="421105">
                  <a:extLst>
                    <a:ext uri="{9D8B030D-6E8A-4147-A177-3AD203B41FA5}">
                      <a16:colId xmlns:a16="http://schemas.microsoft.com/office/drawing/2014/main" val="20003"/>
                    </a:ext>
                  </a:extLst>
                </a:gridCol>
                <a:gridCol w="421105">
                  <a:extLst>
                    <a:ext uri="{9D8B030D-6E8A-4147-A177-3AD203B41FA5}">
                      <a16:colId xmlns:a16="http://schemas.microsoft.com/office/drawing/2014/main" val="20004"/>
                    </a:ext>
                  </a:extLst>
                </a:gridCol>
                <a:gridCol w="421105">
                  <a:extLst>
                    <a:ext uri="{9D8B030D-6E8A-4147-A177-3AD203B41FA5}">
                      <a16:colId xmlns:a16="http://schemas.microsoft.com/office/drawing/2014/main" val="20005"/>
                    </a:ext>
                  </a:extLst>
                </a:gridCol>
                <a:gridCol w="421105">
                  <a:extLst>
                    <a:ext uri="{9D8B030D-6E8A-4147-A177-3AD203B41FA5}">
                      <a16:colId xmlns:a16="http://schemas.microsoft.com/office/drawing/2014/main" val="20006"/>
                    </a:ext>
                  </a:extLst>
                </a:gridCol>
                <a:gridCol w="421105">
                  <a:extLst>
                    <a:ext uri="{9D8B030D-6E8A-4147-A177-3AD203B41FA5}">
                      <a16:colId xmlns:a16="http://schemas.microsoft.com/office/drawing/2014/main" val="20007"/>
                    </a:ext>
                  </a:extLst>
                </a:gridCol>
                <a:gridCol w="421105">
                  <a:extLst>
                    <a:ext uri="{9D8B030D-6E8A-4147-A177-3AD203B41FA5}">
                      <a16:colId xmlns:a16="http://schemas.microsoft.com/office/drawing/2014/main" val="20008"/>
                    </a:ext>
                  </a:extLst>
                </a:gridCol>
                <a:gridCol w="421105">
                  <a:extLst>
                    <a:ext uri="{9D8B030D-6E8A-4147-A177-3AD203B41FA5}">
                      <a16:colId xmlns:a16="http://schemas.microsoft.com/office/drawing/2014/main" val="20009"/>
                    </a:ext>
                  </a:extLst>
                </a:gridCol>
                <a:gridCol w="421105">
                  <a:extLst>
                    <a:ext uri="{9D8B030D-6E8A-4147-A177-3AD203B41FA5}">
                      <a16:colId xmlns:a16="http://schemas.microsoft.com/office/drawing/2014/main" val="20010"/>
                    </a:ext>
                  </a:extLst>
                </a:gridCol>
                <a:gridCol w="421105">
                  <a:extLst>
                    <a:ext uri="{9D8B030D-6E8A-4147-A177-3AD203B41FA5}">
                      <a16:colId xmlns:a16="http://schemas.microsoft.com/office/drawing/2014/main" val="20011"/>
                    </a:ext>
                  </a:extLst>
                </a:gridCol>
                <a:gridCol w="421105">
                  <a:extLst>
                    <a:ext uri="{9D8B030D-6E8A-4147-A177-3AD203B41FA5}">
                      <a16:colId xmlns:a16="http://schemas.microsoft.com/office/drawing/2014/main" val="20012"/>
                    </a:ext>
                  </a:extLst>
                </a:gridCol>
                <a:gridCol w="421105">
                  <a:extLst>
                    <a:ext uri="{9D8B030D-6E8A-4147-A177-3AD203B41FA5}">
                      <a16:colId xmlns:a16="http://schemas.microsoft.com/office/drawing/2014/main" val="20013"/>
                    </a:ext>
                  </a:extLst>
                </a:gridCol>
                <a:gridCol w="421105">
                  <a:extLst>
                    <a:ext uri="{9D8B030D-6E8A-4147-A177-3AD203B41FA5}">
                      <a16:colId xmlns:a16="http://schemas.microsoft.com/office/drawing/2014/main" val="20014"/>
                    </a:ext>
                  </a:extLst>
                </a:gridCol>
                <a:gridCol w="421105">
                  <a:extLst>
                    <a:ext uri="{9D8B030D-6E8A-4147-A177-3AD203B41FA5}">
                      <a16:colId xmlns:a16="http://schemas.microsoft.com/office/drawing/2014/main" val="20015"/>
                    </a:ext>
                  </a:extLst>
                </a:gridCol>
                <a:gridCol w="421105">
                  <a:extLst>
                    <a:ext uri="{9D8B030D-6E8A-4147-A177-3AD203B41FA5}">
                      <a16:colId xmlns:a16="http://schemas.microsoft.com/office/drawing/2014/main" val="20016"/>
                    </a:ext>
                  </a:extLst>
                </a:gridCol>
                <a:gridCol w="421105">
                  <a:extLst>
                    <a:ext uri="{9D8B030D-6E8A-4147-A177-3AD203B41FA5}">
                      <a16:colId xmlns:a16="http://schemas.microsoft.com/office/drawing/2014/main" val="20017"/>
                    </a:ext>
                  </a:extLst>
                </a:gridCol>
                <a:gridCol w="421105">
                  <a:extLst>
                    <a:ext uri="{9D8B030D-6E8A-4147-A177-3AD203B41FA5}">
                      <a16:colId xmlns:a16="http://schemas.microsoft.com/office/drawing/2014/main" val="20018"/>
                    </a:ext>
                  </a:extLst>
                </a:gridCol>
              </a:tblGrid>
              <a:tr h="376417">
                <a:tc>
                  <a:txBody>
                    <a:bodyPr/>
                    <a:lstStyle/>
                    <a:p>
                      <a:pPr algn="r">
                        <a:spcAft>
                          <a:spcPts val="0"/>
                        </a:spcAft>
                      </a:pPr>
                      <a:r>
                        <a:rPr lang="en-US" sz="1200" b="1" dirty="0">
                          <a:latin typeface="Times New Roman"/>
                          <a:ea typeface="Times New Roman"/>
                        </a:rPr>
                        <a:t>Time</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10</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18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0"/>
                  </a:ext>
                </a:extLst>
              </a:tr>
              <a:tr h="188209">
                <a:tc>
                  <a:txBody>
                    <a:bodyPr/>
                    <a:lstStyle/>
                    <a:p>
                      <a:pPr algn="r">
                        <a:spcAft>
                          <a:spcPts val="0"/>
                        </a:spcAft>
                      </a:pPr>
                      <a:endParaRPr lang="en-US" sz="1200" b="1"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1"/>
                  </a:ext>
                </a:extLst>
              </a:tr>
              <a:tr h="191901">
                <a:tc>
                  <a:txBody>
                    <a:bodyPr/>
                    <a:lstStyle/>
                    <a:p>
                      <a:pPr algn="r">
                        <a:spcAft>
                          <a:spcPts val="0"/>
                        </a:spcAft>
                      </a:pPr>
                      <a:r>
                        <a:rPr lang="en-US" sz="1200" b="1" dirty="0">
                          <a:latin typeface="Times New Roman"/>
                          <a:ea typeface="Times New Roman"/>
                        </a:rPr>
                        <a:t>A</a:t>
                      </a:r>
                    </a:p>
                  </a:txBody>
                  <a:tcPr marL="18415" marR="36830" marT="0" marB="0" anchor="ctr">
                    <a:lnL>
                      <a:noFill/>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2"/>
                  </a:ext>
                </a:extLst>
              </a:tr>
              <a:tr h="95951">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3"/>
                  </a:ext>
                </a:extLst>
              </a:tr>
              <a:tr h="191901">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C</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4"/>
                  </a:ext>
                </a:extLst>
              </a:tr>
              <a:tr h="95951">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5"/>
                  </a:ext>
                </a:extLst>
              </a:tr>
              <a:tr h="191901">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I</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3</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6"/>
                  </a:ext>
                </a:extLst>
              </a:tr>
              <a:tr h="95951">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7"/>
                  </a:ext>
                </a:extLst>
              </a:tr>
              <a:tr h="191901">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J</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4</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8"/>
                  </a:ext>
                </a:extLst>
              </a:tr>
              <a:tr h="95951">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91901">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K</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5</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95951">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1"/>
                  </a:ext>
                </a:extLst>
              </a:tr>
              <a:tr h="191901">
                <a:tc>
                  <a:txBody>
                    <a:bodyPr/>
                    <a:lstStyle/>
                    <a:p>
                      <a:pPr algn="r">
                        <a:spcAft>
                          <a:spcPts val="0"/>
                        </a:spcAft>
                      </a:pPr>
                      <a:r>
                        <a:rPr lang="en-US" sz="1200" b="1" dirty="0">
                          <a:latin typeface="Times New Roman"/>
                          <a:ea typeface="Times New Roman"/>
                        </a:rPr>
                        <a:t>B</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2"/>
                  </a:ext>
                </a:extLst>
              </a:tr>
              <a:tr h="95951">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3"/>
                  </a:ext>
                </a:extLst>
              </a:tr>
              <a:tr h="191901">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G</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4"/>
                  </a:ext>
                </a:extLst>
              </a:tr>
              <a:tr h="95951">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400"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400"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400"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400"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191901">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H</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16"/>
                  </a:ext>
                </a:extLst>
              </a:tr>
              <a:tr h="95951">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7"/>
                  </a:ext>
                </a:extLst>
              </a:tr>
              <a:tr h="191901">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D</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4</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8"/>
                  </a:ext>
                </a:extLst>
              </a:tr>
              <a:tr h="95951">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9"/>
                  </a:ext>
                </a:extLst>
              </a:tr>
              <a:tr h="191901">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E</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0"/>
                  </a:ext>
                </a:extLst>
              </a:tr>
              <a:tr h="95951">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1"/>
                  </a:ext>
                </a:extLst>
              </a:tr>
              <a:tr h="191901">
                <a:tc>
                  <a:txBody>
                    <a:bodyPr/>
                    <a:lstStyle/>
                    <a:p>
                      <a:pPr algn="ctr">
                        <a:spcAft>
                          <a:spcPts val="0"/>
                        </a:spcAft>
                      </a:pPr>
                      <a:endParaRPr lang="en-US" sz="8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F</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r>
                        <a:rPr lang="en-US" sz="1200" b="1"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r>
                        <a:rPr lang="en-US" sz="1200" b="1"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2"/>
                  </a:ext>
                </a:extLst>
              </a:tr>
              <a:tr h="95951">
                <a:tc>
                  <a:txBody>
                    <a:bodyPr/>
                    <a:lstStyle/>
                    <a:p>
                      <a:pPr algn="ctr">
                        <a:spcAft>
                          <a:spcPts val="0"/>
                        </a:spcAft>
                      </a:pPr>
                      <a:endParaRPr lang="en-US" sz="40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91901">
                <a:tc>
                  <a:txBody>
                    <a:bodyPr/>
                    <a:lstStyle/>
                    <a:p>
                      <a:pPr algn="r">
                        <a:spcAft>
                          <a:spcPts val="0"/>
                        </a:spcAft>
                      </a:pPr>
                      <a:r>
                        <a:rPr lang="en-US" sz="1200" b="1" dirty="0">
                          <a:latin typeface="Times New Roman"/>
                          <a:ea typeface="Times New Roman"/>
                        </a:rPr>
                        <a:t>R</a:t>
                      </a: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5</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91901">
                <a:tc>
                  <a:txBody>
                    <a:bodyPr/>
                    <a:lstStyle/>
                    <a:p>
                      <a:pPr algn="r">
                        <a:spcAft>
                          <a:spcPts val="0"/>
                        </a:spcAft>
                      </a:pPr>
                      <a:r>
                        <a:rPr lang="en-US" sz="1200" b="1">
                          <a:latin typeface="Times New Roman"/>
                          <a:ea typeface="Times New Roman"/>
                          <a:sym typeface="Symbol"/>
                        </a:rPr>
                        <a:t></a:t>
                      </a:r>
                      <a:r>
                        <a:rPr lang="en-US" sz="1200" b="1">
                          <a:latin typeface="Times New Roman"/>
                          <a:ea typeface="Times New Roman"/>
                        </a:rPr>
                        <a:t>R</a:t>
                      </a:r>
                      <a:r>
                        <a:rPr lang="en-US" sz="1200" b="1" baseline="30000">
                          <a:latin typeface="Times New Roman"/>
                          <a:ea typeface="Times New Roman"/>
                        </a:rPr>
                        <a:t>2</a:t>
                      </a:r>
                      <a:endParaRPr lang="en-US" sz="1200" b="1">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25</a:t>
                      </a:r>
                    </a:p>
                  </a:txBody>
                  <a:tcPr marL="18415" marR="3683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50</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75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100</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125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174</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223</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248</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273</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337</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386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435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484</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520</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556</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605</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latin typeface="Times New Roman"/>
                          <a:ea typeface="Times New Roman"/>
                        </a:rPr>
                        <a:t>654</a:t>
                      </a: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1" dirty="0">
                          <a:latin typeface="Times New Roman"/>
                          <a:ea typeface="Times New Roman"/>
                        </a:rPr>
                        <a:t>703</a:t>
                      </a:r>
                      <a:endParaRPr lang="en-US" sz="1200" b="1" dirty="0">
                        <a:latin typeface="Times New Roman"/>
                        <a:ea typeface="Times New Roman"/>
                      </a:endParaRPr>
                    </a:p>
                  </a:txBody>
                  <a:tcPr marL="18415" marR="36830" marT="0" marB="0" anchor="b">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sp>
        <p:nvSpPr>
          <p:cNvPr id="43627" name="TextBox 7"/>
          <p:cNvSpPr txBox="1">
            <a:spLocks noChangeArrowheads="1"/>
          </p:cNvSpPr>
          <p:nvPr/>
        </p:nvSpPr>
        <p:spPr bwMode="auto">
          <a:xfrm>
            <a:off x="914400" y="5410200"/>
            <a:ext cx="7924800" cy="584200"/>
          </a:xfrm>
          <a:prstGeom prst="rect">
            <a:avLst/>
          </a:prstGeom>
          <a:solidFill>
            <a:srgbClr val="0D078F"/>
          </a:solidFill>
          <a:ln w="9525">
            <a:noFill/>
            <a:miter lim="800000"/>
            <a:headEnd/>
            <a:tailEnd/>
          </a:ln>
        </p:spPr>
        <p:txBody>
          <a:bodyPr>
            <a:spAutoFit/>
          </a:bodyPr>
          <a:lstStyle/>
          <a:p>
            <a:pPr algn="just"/>
            <a:r>
              <a:rPr lang="en-US" sz="1600">
                <a:solidFill>
                  <a:schemeClr val="bg1"/>
                </a:solidFill>
              </a:rPr>
              <a:t>Delay activity “H” </a:t>
            </a:r>
            <a:r>
              <a:rPr lang="en-US" sz="1600" b="1" u="sng">
                <a:solidFill>
                  <a:schemeClr val="bg1"/>
                </a:solidFill>
              </a:rPr>
              <a:t>4</a:t>
            </a:r>
            <a:r>
              <a:rPr lang="en-US" sz="1600">
                <a:solidFill>
                  <a:schemeClr val="bg1"/>
                </a:solidFill>
              </a:rPr>
              <a:t> periods, Delay activity “G” </a:t>
            </a:r>
            <a:r>
              <a:rPr lang="en-US" sz="1600" b="1" u="sng">
                <a:solidFill>
                  <a:schemeClr val="bg1"/>
                </a:solidFill>
              </a:rPr>
              <a:t>4</a:t>
            </a:r>
            <a:r>
              <a:rPr lang="en-US" sz="1600">
                <a:solidFill>
                  <a:schemeClr val="bg1"/>
                </a:solidFill>
              </a:rPr>
              <a:t> periods, Delay activity “F” </a:t>
            </a:r>
            <a:r>
              <a:rPr lang="en-US" sz="1600" b="1" u="sng">
                <a:solidFill>
                  <a:schemeClr val="bg1"/>
                </a:solidFill>
              </a:rPr>
              <a:t>5</a:t>
            </a:r>
            <a:r>
              <a:rPr lang="en-US" sz="1600">
                <a:solidFill>
                  <a:schemeClr val="bg1"/>
                </a:solidFill>
              </a:rPr>
              <a:t> periods, Delay activity “E” </a:t>
            </a:r>
            <a:r>
              <a:rPr lang="en-US" sz="1600" b="1" u="sng">
                <a:solidFill>
                  <a:schemeClr val="bg1"/>
                </a:solidFill>
              </a:rPr>
              <a:t>2</a:t>
            </a:r>
            <a:r>
              <a:rPr lang="en-US" sz="1600">
                <a:solidFill>
                  <a:schemeClr val="bg1"/>
                </a:solidFill>
              </a:rPr>
              <a:t> periods, and Delay activity “D” </a:t>
            </a:r>
            <a:r>
              <a:rPr lang="en-US" sz="1600" b="1" u="sng">
                <a:solidFill>
                  <a:schemeClr val="bg1"/>
                </a:solidFill>
              </a:rPr>
              <a:t>2</a:t>
            </a:r>
            <a:r>
              <a:rPr lang="en-US" sz="1600">
                <a:solidFill>
                  <a:schemeClr val="bg1"/>
                </a:solidFill>
              </a:rPr>
              <a:t> periods </a:t>
            </a:r>
            <a:r>
              <a:rPr lang="en-US" sz="1600">
                <a:solidFill>
                  <a:schemeClr val="bg1"/>
                </a:solidFill>
                <a:sym typeface="Symbol" pitchFamily="18" charset="2"/>
              </a:rPr>
              <a:t> </a:t>
            </a:r>
            <a:r>
              <a:rPr lang="en-US" sz="1600" b="1">
                <a:solidFill>
                  <a:schemeClr val="bg1"/>
                </a:solidFill>
                <a:latin typeface="Times New Roman" pitchFamily="18" charset="0"/>
                <a:cs typeface="Times New Roman" pitchFamily="18" charset="0"/>
              </a:rPr>
              <a:t> R</a:t>
            </a:r>
            <a:r>
              <a:rPr lang="en-US" sz="1600" b="1" baseline="30000">
                <a:solidFill>
                  <a:schemeClr val="bg1"/>
                </a:solidFill>
                <a:latin typeface="Times New Roman" pitchFamily="18" charset="0"/>
                <a:cs typeface="Times New Roman" pitchFamily="18" charset="0"/>
              </a:rPr>
              <a:t>2 </a:t>
            </a:r>
            <a:r>
              <a:rPr lang="en-US" sz="1600" b="1">
                <a:solidFill>
                  <a:schemeClr val="bg1"/>
                </a:solidFill>
                <a:latin typeface="Times New Roman" pitchFamily="18" charset="0"/>
                <a:cs typeface="Times New Roman" pitchFamily="18" charset="0"/>
              </a:rPr>
              <a:t>= 703 </a:t>
            </a:r>
            <a:endParaRPr lang="en-US" sz="1600">
              <a:solidFill>
                <a:schemeClr val="bg1"/>
              </a:solidFill>
            </a:endParaRPr>
          </a:p>
        </p:txBody>
      </p:sp>
      <p:sp>
        <p:nvSpPr>
          <p:cNvPr id="11" name="Rectangle 2"/>
          <p:cNvSpPr>
            <a:spLocks noChangeArrowheads="1"/>
          </p:cNvSpPr>
          <p:nvPr/>
        </p:nvSpPr>
        <p:spPr bwMode="auto">
          <a:xfrm>
            <a:off x="685800" y="323850"/>
            <a:ext cx="83058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400" b="1" dirty="0">
                <a:solidFill>
                  <a:srgbClr val="990000"/>
                </a:solidFill>
                <a:effectLst>
                  <a:outerShdw blurRad="38100" dist="38100" dir="2700000" algn="tl">
                    <a:srgbClr val="C0C0C0"/>
                  </a:outerShdw>
                </a:effectLst>
                <a:latin typeface="Arial" charset="0"/>
              </a:rPr>
              <a:t>Resource Leveling within the limits of available Floats</a:t>
            </a: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5D119087-6B78-4FEC-B1B7-E3E4E8A6DBBC}" type="datetime8">
              <a:rPr lang="en-US"/>
              <a:pPr/>
              <a:t>3/9/2021 1:37 AM</a:t>
            </a:fld>
            <a:endParaRPr lang="en-US"/>
          </a:p>
        </p:txBody>
      </p:sp>
      <p:sp>
        <p:nvSpPr>
          <p:cNvPr id="44035"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7EFD168A-14B8-4980-B5B3-1B7D78CCADBE}" type="slidenum">
              <a:rPr lang="ar-SA">
                <a:ea typeface="Majalla UI"/>
              </a:rPr>
              <a:pPr/>
              <a:t>39</a:t>
            </a:fld>
            <a:endParaRPr lang="en-US"/>
          </a:p>
        </p:txBody>
      </p:sp>
      <p:sp>
        <p:nvSpPr>
          <p:cNvPr id="534530" name="Rectangle 2"/>
          <p:cNvSpPr>
            <a:spLocks noChangeArrowheads="1"/>
          </p:cNvSpPr>
          <p:nvPr/>
        </p:nvSpPr>
        <p:spPr bwMode="auto">
          <a:xfrm>
            <a:off x="685800" y="228600"/>
            <a:ext cx="62484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Limited Resource Allocation</a:t>
            </a:r>
          </a:p>
        </p:txBody>
      </p:sp>
      <p:sp>
        <p:nvSpPr>
          <p:cNvPr id="44039"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44040"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44041" name="Rectangle 24"/>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pSp>
        <p:nvGrpSpPr>
          <p:cNvPr id="44042" name="Group 1"/>
          <p:cNvGrpSpPr>
            <a:grpSpLocks noChangeAspect="1"/>
          </p:cNvGrpSpPr>
          <p:nvPr/>
        </p:nvGrpSpPr>
        <p:grpSpPr bwMode="auto">
          <a:xfrm>
            <a:off x="838200" y="914400"/>
            <a:ext cx="8077200" cy="5486400"/>
            <a:chOff x="1440" y="1296"/>
            <a:chExt cx="9000" cy="8496"/>
          </a:xfrm>
        </p:grpSpPr>
        <p:sp>
          <p:nvSpPr>
            <p:cNvPr id="49175" name="AutoShape 23"/>
            <p:cNvSpPr>
              <a:spLocks noChangeAspect="1" noChangeArrowheads="1" noTextEdit="1"/>
            </p:cNvSpPr>
            <p:nvPr/>
          </p:nvSpPr>
          <p:spPr bwMode="auto">
            <a:xfrm>
              <a:off x="1440" y="1296"/>
              <a:ext cx="9000" cy="8496"/>
            </a:xfrm>
            <a:prstGeom prst="rect">
              <a:avLst/>
            </a:prstGeom>
            <a:solidFill>
              <a:srgbClr val="00B0F0"/>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a:lstStyle/>
            <a:p>
              <a:pPr algn="just">
                <a:defRPr/>
              </a:pPr>
              <a:endParaRPr lang="en-US" sz="1200" b="1"/>
            </a:p>
          </p:txBody>
        </p:sp>
        <p:sp>
          <p:nvSpPr>
            <p:cNvPr id="44046" name="Text Box 22"/>
            <p:cNvSpPr txBox="1">
              <a:spLocks noChangeArrowheads="1"/>
            </p:cNvSpPr>
            <p:nvPr/>
          </p:nvSpPr>
          <p:spPr bwMode="auto">
            <a:xfrm>
              <a:off x="5480" y="1440"/>
              <a:ext cx="1224" cy="432"/>
            </a:xfrm>
            <a:prstGeom prst="rect">
              <a:avLst/>
            </a:prstGeom>
            <a:solidFill>
              <a:srgbClr val="FFFFFF"/>
            </a:solidFill>
            <a:ln w="9525">
              <a:solidFill>
                <a:srgbClr val="000000"/>
              </a:solidFill>
              <a:miter lim="800000"/>
              <a:headEnd/>
              <a:tailEnd/>
            </a:ln>
          </p:spPr>
          <p:txBody>
            <a:bodyPr/>
            <a:lstStyle/>
            <a:p>
              <a:pPr algn="ctr"/>
              <a:r>
                <a:rPr lang="en-US" sz="1200" b="1">
                  <a:cs typeface="Times New Roman" pitchFamily="18" charset="0"/>
                </a:rPr>
                <a:t>START</a:t>
              </a:r>
              <a:endParaRPr lang="en-US" sz="1200" b="1"/>
            </a:p>
          </p:txBody>
        </p:sp>
        <p:sp>
          <p:nvSpPr>
            <p:cNvPr id="49173" name="Text Box 21"/>
            <p:cNvSpPr txBox="1">
              <a:spLocks noChangeArrowheads="1"/>
            </p:cNvSpPr>
            <p:nvPr/>
          </p:nvSpPr>
          <p:spPr bwMode="auto">
            <a:xfrm>
              <a:off x="2807" y="2159"/>
              <a:ext cx="7038" cy="722"/>
            </a:xfrm>
            <a:prstGeom prst="rect">
              <a:avLst/>
            </a:prstGeom>
            <a:solidFill>
              <a:srgbClr val="FFFFFF"/>
            </a:solidFill>
            <a:ln w="9525">
              <a:solidFill>
                <a:srgbClr val="000000"/>
              </a:solidFill>
              <a:miter lim="800000"/>
              <a:headEnd/>
              <a:tailEnd/>
            </a:ln>
          </p:spPr>
          <p:txBody>
            <a:bodyPr/>
            <a:lstStyle/>
            <a:p>
              <a:pPr algn="l">
                <a:defRPr/>
              </a:pPr>
              <a:r>
                <a:rPr lang="en-US" sz="1200" b="1" dirty="0">
                  <a:ea typeface="Times New Roman" pitchFamily="18" charset="0"/>
                </a:rPr>
                <a:t>calculate initial early start (ES) and late start (LS) time for each activity in the project, and set time now equal to 0, i.e., </a:t>
              </a:r>
              <a:r>
                <a:rPr lang="en-US" sz="1200" b="1" u="sng" dirty="0">
                  <a:solidFill>
                    <a:srgbClr val="FF0000"/>
                  </a:solidFill>
                  <a:effectLst>
                    <a:outerShdw blurRad="38100" dist="38100" dir="2700000" algn="tl">
                      <a:srgbClr val="000000">
                        <a:alpha val="43137"/>
                      </a:srgbClr>
                    </a:outerShdw>
                  </a:effectLst>
                  <a:ea typeface="Times New Roman" pitchFamily="18" charset="0"/>
                </a:rPr>
                <a:t>T = 0</a:t>
              </a:r>
              <a:r>
                <a:rPr lang="en-US" sz="1200" b="1" dirty="0">
                  <a:ea typeface="Times New Roman" pitchFamily="18" charset="0"/>
                </a:rPr>
                <a:t>.</a:t>
              </a:r>
              <a:endParaRPr lang="en-US" sz="1200" b="1" dirty="0"/>
            </a:p>
          </p:txBody>
        </p:sp>
        <p:sp>
          <p:nvSpPr>
            <p:cNvPr id="49172" name="Text Box 20"/>
            <p:cNvSpPr txBox="1">
              <a:spLocks noChangeArrowheads="1"/>
            </p:cNvSpPr>
            <p:nvPr/>
          </p:nvSpPr>
          <p:spPr bwMode="auto">
            <a:xfrm>
              <a:off x="2807" y="3168"/>
              <a:ext cx="7038" cy="719"/>
            </a:xfrm>
            <a:prstGeom prst="rect">
              <a:avLst/>
            </a:prstGeom>
            <a:solidFill>
              <a:srgbClr val="FFFFFF"/>
            </a:solidFill>
            <a:ln w="9525">
              <a:solidFill>
                <a:srgbClr val="000000"/>
              </a:solidFill>
              <a:miter lim="800000"/>
              <a:headEnd/>
              <a:tailEnd/>
            </a:ln>
          </p:spPr>
          <p:txBody>
            <a:bodyPr/>
            <a:lstStyle/>
            <a:p>
              <a:pPr algn="l">
                <a:defRPr/>
              </a:pPr>
              <a:r>
                <a:rPr lang="en-US" sz="1200" b="1" dirty="0">
                  <a:cs typeface="Times New Roman" pitchFamily="18" charset="0"/>
                </a:rPr>
                <a:t>Determine the initial </a:t>
              </a:r>
              <a:r>
                <a:rPr lang="en-US" sz="1200" b="1" u="sng" dirty="0">
                  <a:solidFill>
                    <a:srgbClr val="FF0000"/>
                  </a:solidFill>
                  <a:effectLst>
                    <a:outerShdw blurRad="38100" dist="38100" dir="2700000" algn="tl">
                      <a:srgbClr val="C0C0C0"/>
                    </a:outerShdw>
                  </a:effectLst>
                  <a:cs typeface="Times New Roman" pitchFamily="18" charset="0"/>
                </a:rPr>
                <a:t>eligible activity set (EAS)</a:t>
              </a:r>
              <a:r>
                <a:rPr lang="en-US" sz="1200" b="1" dirty="0">
                  <a:cs typeface="Times New Roman" pitchFamily="18" charset="0"/>
                </a:rPr>
                <a:t>, i.e., those activities </a:t>
              </a:r>
              <a:r>
                <a:rPr lang="en-US" sz="1200" b="1">
                  <a:cs typeface="Times New Roman" pitchFamily="18" charset="0"/>
                </a:rPr>
                <a:t>with all </a:t>
              </a:r>
              <a:r>
                <a:rPr lang="en-US" sz="1200" b="1" dirty="0">
                  <a:solidFill>
                    <a:srgbClr val="FF0000"/>
                  </a:solidFill>
                  <a:effectLst>
                    <a:outerShdw blurRad="38100" dist="38100" dir="2700000" algn="tl">
                      <a:srgbClr val="000000">
                        <a:alpha val="43137"/>
                      </a:srgbClr>
                    </a:outerShdw>
                  </a:effectLst>
                  <a:cs typeface="Times New Roman" pitchFamily="18" charset="0"/>
                </a:rPr>
                <a:t>predecessor activities scheduled</a:t>
              </a:r>
              <a:r>
                <a:rPr lang="en-US" sz="1200" b="1" dirty="0">
                  <a:cs typeface="Times New Roman" pitchFamily="18" charset="0"/>
                </a:rPr>
                <a:t>.</a:t>
              </a:r>
              <a:endParaRPr lang="en-US" sz="1200" b="1" dirty="0"/>
            </a:p>
          </p:txBody>
        </p:sp>
        <p:sp>
          <p:nvSpPr>
            <p:cNvPr id="49171" name="Text Box 19"/>
            <p:cNvSpPr txBox="1">
              <a:spLocks noChangeArrowheads="1"/>
            </p:cNvSpPr>
            <p:nvPr/>
          </p:nvSpPr>
          <p:spPr bwMode="auto">
            <a:xfrm>
              <a:off x="2807" y="4178"/>
              <a:ext cx="7038" cy="1222"/>
            </a:xfrm>
            <a:prstGeom prst="rect">
              <a:avLst/>
            </a:prstGeom>
            <a:solidFill>
              <a:srgbClr val="FFFFFF"/>
            </a:solidFill>
            <a:ln w="9525">
              <a:solidFill>
                <a:srgbClr val="000000"/>
              </a:solidFill>
              <a:miter lim="800000"/>
              <a:headEnd/>
              <a:tailEnd/>
            </a:ln>
          </p:spPr>
          <p:txBody>
            <a:bodyPr/>
            <a:lstStyle/>
            <a:p>
              <a:pPr algn="l">
                <a:defRPr/>
              </a:pPr>
              <a:r>
                <a:rPr lang="en-US" sz="1200" b="1" dirty="0">
                  <a:cs typeface="Times New Roman" pitchFamily="18" charset="0"/>
                </a:rPr>
                <a:t>From among the members of the current EAS, determine the </a:t>
              </a:r>
              <a:r>
                <a:rPr lang="en-US" sz="1200" b="1" dirty="0">
                  <a:solidFill>
                    <a:srgbClr val="FF0000"/>
                  </a:solidFill>
                  <a:effectLst>
                    <a:outerShdw blurRad="38100" dist="38100" dir="2700000" algn="tl">
                      <a:srgbClr val="C0C0C0"/>
                    </a:outerShdw>
                  </a:effectLst>
                  <a:cs typeface="Times New Roman" pitchFamily="18" charset="0"/>
                </a:rPr>
                <a:t>ordered scheduling set (OSS)</a:t>
              </a:r>
              <a:r>
                <a:rPr lang="en-US" sz="1200" b="1" dirty="0">
                  <a:cs typeface="Times New Roman" pitchFamily="18" charset="0"/>
                </a:rPr>
                <a:t> of activities, i.e., activities with  all predecessor activities completed, ordered according to </a:t>
              </a:r>
              <a:r>
                <a:rPr lang="en-US" sz="1200" b="1" dirty="0">
                  <a:solidFill>
                    <a:srgbClr val="FF0000"/>
                  </a:solidFill>
                  <a:effectLst>
                    <a:outerShdw blurRad="38100" dist="38100" dir="2700000" algn="tl">
                      <a:srgbClr val="C0C0C0"/>
                    </a:outerShdw>
                  </a:effectLst>
                  <a:cs typeface="Times New Roman" pitchFamily="18" charset="0"/>
                </a:rPr>
                <a:t>LS</a:t>
              </a:r>
              <a:r>
                <a:rPr lang="en-US" sz="1200" b="1" dirty="0">
                  <a:cs typeface="Times New Roman" pitchFamily="18" charset="0"/>
                </a:rPr>
                <a:t> with </a:t>
              </a:r>
              <a:r>
                <a:rPr lang="en-US" sz="1200" b="1" dirty="0">
                  <a:solidFill>
                    <a:srgbClr val="FF0000"/>
                  </a:solidFill>
                  <a:effectLst>
                    <a:outerShdw blurRad="38100" dist="38100" dir="2700000" algn="tl">
                      <a:srgbClr val="C0C0C0"/>
                    </a:outerShdw>
                  </a:effectLst>
                  <a:cs typeface="Times New Roman" pitchFamily="18" charset="0"/>
                </a:rPr>
                <a:t>smallest</a:t>
              </a:r>
              <a:r>
                <a:rPr lang="en-US" sz="1200" b="1" dirty="0">
                  <a:cs typeface="Times New Roman" pitchFamily="18" charset="0"/>
                </a:rPr>
                <a:t> values first and within this characteristic, according to </a:t>
              </a:r>
              <a:r>
                <a:rPr lang="en-US" sz="1200" b="1" dirty="0">
                  <a:solidFill>
                    <a:srgbClr val="FF0000"/>
                  </a:solidFill>
                  <a:effectLst>
                    <a:outerShdw blurRad="38100" dist="38100" dir="2700000" algn="tl">
                      <a:srgbClr val="C0C0C0"/>
                    </a:outerShdw>
                  </a:effectLst>
                  <a:cs typeface="Times New Roman" pitchFamily="18" charset="0"/>
                </a:rPr>
                <a:t>least activity duration </a:t>
              </a:r>
              <a:r>
                <a:rPr lang="en-US" sz="1200" b="1" dirty="0">
                  <a:cs typeface="Times New Roman" pitchFamily="18" charset="0"/>
                </a:rPr>
                <a:t>first.</a:t>
              </a:r>
              <a:endParaRPr lang="en-US" sz="1200" b="1" dirty="0"/>
            </a:p>
          </p:txBody>
        </p:sp>
        <p:sp>
          <p:nvSpPr>
            <p:cNvPr id="42002" name="Text Box 18"/>
            <p:cNvSpPr txBox="1">
              <a:spLocks noChangeArrowheads="1"/>
            </p:cNvSpPr>
            <p:nvPr/>
          </p:nvSpPr>
          <p:spPr bwMode="auto">
            <a:xfrm>
              <a:off x="2807" y="5760"/>
              <a:ext cx="7038" cy="1297"/>
            </a:xfrm>
            <a:prstGeom prst="rect">
              <a:avLst/>
            </a:prstGeom>
            <a:solidFill>
              <a:srgbClr val="FFFFFF"/>
            </a:solidFill>
            <a:ln w="9525">
              <a:solidFill>
                <a:srgbClr val="000000"/>
              </a:solidFill>
              <a:miter lim="800000"/>
              <a:headEnd/>
              <a:tailEnd/>
            </a:ln>
          </p:spPr>
          <p:txBody>
            <a:bodyPr/>
            <a:lstStyle/>
            <a:p>
              <a:pPr algn="l">
                <a:defRPr/>
              </a:pPr>
              <a:r>
                <a:rPr lang="en-US" sz="1200" b="1" dirty="0">
                  <a:cs typeface="Times New Roman" pitchFamily="18" charset="0"/>
                </a:rPr>
                <a:t>Consider the activities in OSS in the order listed and schedule those activities for which sufficient resources are available for the duration of the activity. As activities are scheduled </a:t>
              </a:r>
              <a:r>
                <a:rPr lang="en-US" sz="1200" b="1" dirty="0">
                  <a:solidFill>
                    <a:srgbClr val="FF0000"/>
                  </a:solidFill>
                  <a:effectLst>
                    <a:outerShdw blurRad="38100" dist="38100" dir="2700000" algn="tl">
                      <a:srgbClr val="000000">
                        <a:alpha val="43137"/>
                      </a:srgbClr>
                    </a:outerShdw>
                  </a:effectLst>
                  <a:cs typeface="Times New Roman" pitchFamily="18" charset="0"/>
                </a:rPr>
                <a:t>update the level of resources </a:t>
              </a:r>
              <a:r>
                <a:rPr lang="en-US" sz="1200" b="1" dirty="0">
                  <a:cs typeface="Times New Roman" pitchFamily="18" charset="0"/>
                </a:rPr>
                <a:t>available, and </a:t>
              </a:r>
              <a:r>
                <a:rPr lang="en-US" sz="1200" b="1" dirty="0">
                  <a:solidFill>
                    <a:srgbClr val="FF0000"/>
                  </a:solidFill>
                  <a:effectLst>
                    <a:outerShdw blurRad="38100" dist="38100" dir="2700000" algn="tl">
                      <a:srgbClr val="000000">
                        <a:alpha val="43137"/>
                      </a:srgbClr>
                    </a:outerShdw>
                  </a:effectLst>
                  <a:cs typeface="Times New Roman" pitchFamily="18" charset="0"/>
                </a:rPr>
                <a:t>update the members of EAS.</a:t>
              </a:r>
              <a:endParaRPr lang="en-US" sz="1200" b="1" dirty="0">
                <a:solidFill>
                  <a:srgbClr val="FF0000"/>
                </a:solidFill>
                <a:effectLst>
                  <a:outerShdw blurRad="38100" dist="38100" dir="2700000" algn="tl">
                    <a:srgbClr val="000000">
                      <a:alpha val="43137"/>
                    </a:srgbClr>
                  </a:outerShdw>
                </a:effectLst>
              </a:endParaRPr>
            </a:p>
            <a:p>
              <a:pPr algn="just">
                <a:defRPr/>
              </a:pPr>
              <a:endParaRPr lang="en-US" sz="1200" b="1" dirty="0"/>
            </a:p>
          </p:txBody>
        </p:sp>
        <p:sp>
          <p:nvSpPr>
            <p:cNvPr id="44051" name="Text Box 17"/>
            <p:cNvSpPr txBox="1">
              <a:spLocks noChangeArrowheads="1"/>
            </p:cNvSpPr>
            <p:nvPr/>
          </p:nvSpPr>
          <p:spPr bwMode="auto">
            <a:xfrm>
              <a:off x="4176" y="7415"/>
              <a:ext cx="3817" cy="791"/>
            </a:xfrm>
            <a:prstGeom prst="rect">
              <a:avLst/>
            </a:prstGeom>
            <a:solidFill>
              <a:srgbClr val="FFFFFF"/>
            </a:solidFill>
            <a:ln w="9525">
              <a:solidFill>
                <a:srgbClr val="000000"/>
              </a:solidFill>
              <a:miter lim="800000"/>
              <a:headEnd/>
              <a:tailEnd/>
            </a:ln>
          </p:spPr>
          <p:txBody>
            <a:bodyPr/>
            <a:lstStyle/>
            <a:p>
              <a:pPr algn="l"/>
              <a:r>
                <a:rPr lang="en-US" sz="1200" b="1" dirty="0">
                  <a:cs typeface="Times New Roman" pitchFamily="18" charset="0"/>
                </a:rPr>
                <a:t>Have all activities been scheduled, i.e., is EAS an empty set?</a:t>
              </a:r>
              <a:endParaRPr lang="en-US" sz="1200" b="1" dirty="0"/>
            </a:p>
          </p:txBody>
        </p:sp>
        <p:sp>
          <p:nvSpPr>
            <p:cNvPr id="49168" name="Text Box 16"/>
            <p:cNvSpPr txBox="1">
              <a:spLocks noChangeArrowheads="1"/>
            </p:cNvSpPr>
            <p:nvPr/>
          </p:nvSpPr>
          <p:spPr bwMode="auto">
            <a:xfrm>
              <a:off x="4412" y="8857"/>
              <a:ext cx="3311" cy="581"/>
            </a:xfrm>
            <a:prstGeom prst="rect">
              <a:avLst/>
            </a:prstGeom>
            <a:solidFill>
              <a:srgbClr val="FFFFFF"/>
            </a:solidFill>
            <a:ln w="9525">
              <a:solidFill>
                <a:srgbClr val="000000"/>
              </a:solidFill>
              <a:miter lim="800000"/>
              <a:headEnd/>
              <a:tailEnd/>
            </a:ln>
          </p:spPr>
          <p:txBody>
            <a:bodyPr lIns="45720" rIns="45720"/>
            <a:lstStyle/>
            <a:p>
              <a:pPr algn="ctr">
                <a:defRPr/>
              </a:pPr>
              <a:r>
                <a:rPr lang="en-US" sz="1200" b="1" dirty="0">
                  <a:ea typeface="Times New Roman" pitchFamily="18" charset="0"/>
                </a:rPr>
                <a:t>Set </a:t>
              </a:r>
              <a:r>
                <a:rPr lang="en-US" sz="1200" b="1" i="1" dirty="0" err="1">
                  <a:solidFill>
                    <a:srgbClr val="FF0000"/>
                  </a:solidFill>
                  <a:effectLst>
                    <a:outerShdw blurRad="38100" dist="38100" dir="2700000" algn="tl">
                      <a:srgbClr val="000000">
                        <a:alpha val="43137"/>
                      </a:srgbClr>
                    </a:outerShdw>
                  </a:effectLst>
                  <a:ea typeface="Times New Roman" pitchFamily="18" charset="0"/>
                </a:rPr>
                <a:t>T</a:t>
              </a:r>
              <a:r>
                <a:rPr lang="en-US" sz="1200" b="1" i="1" baseline="-30000" dirty="0" err="1">
                  <a:solidFill>
                    <a:srgbClr val="FF0000"/>
                  </a:solidFill>
                  <a:effectLst>
                    <a:outerShdw blurRad="38100" dist="38100" dir="2700000" algn="tl">
                      <a:srgbClr val="000000">
                        <a:alpha val="43137"/>
                      </a:srgbClr>
                    </a:outerShdw>
                  </a:effectLst>
                  <a:ea typeface="Times New Roman" pitchFamily="18" charset="0"/>
                </a:rPr>
                <a:t>new</a:t>
              </a:r>
              <a:r>
                <a:rPr lang="en-US" sz="1200" b="1" i="1" dirty="0">
                  <a:solidFill>
                    <a:srgbClr val="FF0000"/>
                  </a:solidFill>
                  <a:effectLst>
                    <a:outerShdw blurRad="38100" dist="38100" dir="2700000" algn="tl">
                      <a:srgbClr val="000000">
                        <a:alpha val="43137"/>
                      </a:srgbClr>
                    </a:outerShdw>
                  </a:effectLst>
                  <a:ea typeface="Times New Roman" pitchFamily="18" charset="0"/>
                </a:rPr>
                <a:t>= T</a:t>
              </a:r>
              <a:r>
                <a:rPr lang="en-US" sz="1200" b="1" i="1" baseline="-30000" dirty="0">
                  <a:solidFill>
                    <a:srgbClr val="FF0000"/>
                  </a:solidFill>
                  <a:effectLst>
                    <a:outerShdw blurRad="38100" dist="38100" dir="2700000" algn="tl">
                      <a:srgbClr val="000000">
                        <a:alpha val="43137"/>
                      </a:srgbClr>
                    </a:outerShdw>
                  </a:effectLst>
                  <a:ea typeface="Times New Roman" pitchFamily="18" charset="0"/>
                </a:rPr>
                <a:t>old</a:t>
              </a:r>
              <a:r>
                <a:rPr lang="en-US" sz="1200" b="1" i="1" dirty="0">
                  <a:solidFill>
                    <a:srgbClr val="FF0000"/>
                  </a:solidFill>
                  <a:effectLst>
                    <a:outerShdw blurRad="38100" dist="38100" dir="2700000" algn="tl">
                      <a:srgbClr val="000000">
                        <a:alpha val="43137"/>
                      </a:srgbClr>
                    </a:outerShdw>
                  </a:effectLst>
                  <a:ea typeface="Times New Roman" pitchFamily="18" charset="0"/>
                </a:rPr>
                <a:t> + 1</a:t>
              </a:r>
              <a:r>
                <a:rPr lang="en-US" sz="1200" b="1" dirty="0">
                  <a:solidFill>
                    <a:srgbClr val="FF0000"/>
                  </a:solidFill>
                  <a:effectLst>
                    <a:outerShdw blurRad="38100" dist="38100" dir="2700000" algn="tl">
                      <a:srgbClr val="000000">
                        <a:alpha val="43137"/>
                      </a:srgbClr>
                    </a:outerShdw>
                  </a:effectLst>
                  <a:ea typeface="Times New Roman" pitchFamily="18" charset="0"/>
                </a:rPr>
                <a:t> </a:t>
              </a:r>
              <a:r>
                <a:rPr lang="en-US" sz="1200" b="1" dirty="0">
                  <a:ea typeface="Times New Roman" pitchFamily="18" charset="0"/>
                </a:rPr>
                <a:t>and updated EAS.</a:t>
              </a:r>
              <a:endParaRPr lang="en-US" sz="1200" b="1" dirty="0"/>
            </a:p>
            <a:p>
              <a:pPr algn="just">
                <a:defRPr/>
              </a:pPr>
              <a:endParaRPr lang="en-US" sz="1200" b="1" dirty="0"/>
            </a:p>
          </p:txBody>
        </p:sp>
        <p:sp>
          <p:nvSpPr>
            <p:cNvPr id="44053" name="Text Box 15"/>
            <p:cNvSpPr txBox="1">
              <a:spLocks noChangeArrowheads="1"/>
            </p:cNvSpPr>
            <p:nvPr/>
          </p:nvSpPr>
          <p:spPr bwMode="auto">
            <a:xfrm>
              <a:off x="9000" y="7631"/>
              <a:ext cx="1224" cy="432"/>
            </a:xfrm>
            <a:prstGeom prst="rect">
              <a:avLst/>
            </a:prstGeom>
            <a:solidFill>
              <a:srgbClr val="FFFFFF"/>
            </a:solidFill>
            <a:ln w="9525">
              <a:solidFill>
                <a:srgbClr val="000000"/>
              </a:solidFill>
              <a:miter lim="800000"/>
              <a:headEnd/>
              <a:tailEnd/>
            </a:ln>
          </p:spPr>
          <p:txBody>
            <a:bodyPr/>
            <a:lstStyle/>
            <a:p>
              <a:pPr algn="just"/>
              <a:r>
                <a:rPr lang="en-US" sz="1200" b="1">
                  <a:cs typeface="Times New Roman" pitchFamily="18" charset="0"/>
                </a:rPr>
                <a:t>STOP</a:t>
              </a:r>
              <a:endParaRPr lang="en-US" sz="1200" b="1"/>
            </a:p>
          </p:txBody>
        </p:sp>
        <p:sp>
          <p:nvSpPr>
            <p:cNvPr id="44054" name="Line 14"/>
            <p:cNvSpPr>
              <a:spLocks noChangeShapeType="1"/>
            </p:cNvSpPr>
            <p:nvPr/>
          </p:nvSpPr>
          <p:spPr bwMode="auto">
            <a:xfrm>
              <a:off x="7993" y="7847"/>
              <a:ext cx="1007" cy="1"/>
            </a:xfrm>
            <a:prstGeom prst="line">
              <a:avLst/>
            </a:prstGeom>
            <a:noFill/>
            <a:ln w="9525">
              <a:solidFill>
                <a:srgbClr val="000000"/>
              </a:solidFill>
              <a:round/>
              <a:headEnd/>
              <a:tailEnd type="triangle" w="med" len="med"/>
            </a:ln>
          </p:spPr>
          <p:txBody>
            <a:bodyPr/>
            <a:lstStyle/>
            <a:p>
              <a:endParaRPr lang="en-US"/>
            </a:p>
          </p:txBody>
        </p:sp>
        <p:sp>
          <p:nvSpPr>
            <p:cNvPr id="44055" name="Text Box 13"/>
            <p:cNvSpPr txBox="1">
              <a:spLocks noChangeArrowheads="1"/>
            </p:cNvSpPr>
            <p:nvPr/>
          </p:nvSpPr>
          <p:spPr bwMode="auto">
            <a:xfrm>
              <a:off x="8280" y="7703"/>
              <a:ext cx="433" cy="288"/>
            </a:xfrm>
            <a:prstGeom prst="rect">
              <a:avLst/>
            </a:prstGeom>
            <a:solidFill>
              <a:srgbClr val="FFFFFF"/>
            </a:solidFill>
            <a:ln w="9525">
              <a:noFill/>
              <a:miter lim="800000"/>
              <a:headEnd/>
              <a:tailEnd/>
            </a:ln>
          </p:spPr>
          <p:txBody>
            <a:bodyPr lIns="0" tIns="0" rIns="0" bIns="0"/>
            <a:lstStyle/>
            <a:p>
              <a:pPr algn="just"/>
              <a:r>
                <a:rPr lang="en-US" sz="1200" b="1">
                  <a:cs typeface="Times New Roman" pitchFamily="18" charset="0"/>
                </a:rPr>
                <a:t>Yes</a:t>
              </a:r>
              <a:endParaRPr lang="en-US" sz="1200" b="1"/>
            </a:p>
          </p:txBody>
        </p:sp>
        <p:sp>
          <p:nvSpPr>
            <p:cNvPr id="44056" name="Line 12"/>
            <p:cNvSpPr>
              <a:spLocks noChangeShapeType="1"/>
            </p:cNvSpPr>
            <p:nvPr/>
          </p:nvSpPr>
          <p:spPr bwMode="auto">
            <a:xfrm>
              <a:off x="6048" y="8206"/>
              <a:ext cx="1" cy="650"/>
            </a:xfrm>
            <a:prstGeom prst="line">
              <a:avLst/>
            </a:prstGeom>
            <a:noFill/>
            <a:ln w="9525">
              <a:solidFill>
                <a:srgbClr val="000000"/>
              </a:solidFill>
              <a:round/>
              <a:headEnd/>
              <a:tailEnd type="triangle" w="med" len="med"/>
            </a:ln>
          </p:spPr>
          <p:txBody>
            <a:bodyPr/>
            <a:lstStyle/>
            <a:p>
              <a:endParaRPr lang="en-US"/>
            </a:p>
          </p:txBody>
        </p:sp>
        <p:sp>
          <p:nvSpPr>
            <p:cNvPr id="44057" name="Text Box 11"/>
            <p:cNvSpPr txBox="1">
              <a:spLocks noChangeArrowheads="1"/>
            </p:cNvSpPr>
            <p:nvPr/>
          </p:nvSpPr>
          <p:spPr bwMode="auto">
            <a:xfrm>
              <a:off x="5904" y="8351"/>
              <a:ext cx="434" cy="288"/>
            </a:xfrm>
            <a:prstGeom prst="rect">
              <a:avLst/>
            </a:prstGeom>
            <a:solidFill>
              <a:srgbClr val="FFFFFF"/>
            </a:solidFill>
            <a:ln w="9525">
              <a:noFill/>
              <a:miter lim="800000"/>
              <a:headEnd/>
              <a:tailEnd/>
            </a:ln>
          </p:spPr>
          <p:txBody>
            <a:bodyPr lIns="0" tIns="0" rIns="0" bIns="0"/>
            <a:lstStyle/>
            <a:p>
              <a:pPr algn="just"/>
              <a:r>
                <a:rPr lang="en-US" sz="1200" b="1">
                  <a:cs typeface="Times New Roman" pitchFamily="18" charset="0"/>
                </a:rPr>
                <a:t>No</a:t>
              </a:r>
              <a:endParaRPr lang="en-US" sz="1200" b="1"/>
            </a:p>
          </p:txBody>
        </p:sp>
        <p:sp>
          <p:nvSpPr>
            <p:cNvPr id="44058" name="Line 10"/>
            <p:cNvSpPr>
              <a:spLocks noChangeShapeType="1"/>
            </p:cNvSpPr>
            <p:nvPr/>
          </p:nvSpPr>
          <p:spPr bwMode="auto">
            <a:xfrm>
              <a:off x="5977" y="9360"/>
              <a:ext cx="1" cy="215"/>
            </a:xfrm>
            <a:prstGeom prst="line">
              <a:avLst/>
            </a:prstGeom>
            <a:noFill/>
            <a:ln w="9525">
              <a:solidFill>
                <a:srgbClr val="000000"/>
              </a:solidFill>
              <a:round/>
              <a:headEnd/>
              <a:tailEnd/>
            </a:ln>
          </p:spPr>
          <p:txBody>
            <a:bodyPr/>
            <a:lstStyle/>
            <a:p>
              <a:endParaRPr lang="en-US"/>
            </a:p>
          </p:txBody>
        </p:sp>
        <p:sp>
          <p:nvSpPr>
            <p:cNvPr id="44059" name="Line 9"/>
            <p:cNvSpPr>
              <a:spLocks noChangeShapeType="1"/>
            </p:cNvSpPr>
            <p:nvPr/>
          </p:nvSpPr>
          <p:spPr bwMode="auto">
            <a:xfrm flipH="1">
              <a:off x="2234" y="9575"/>
              <a:ext cx="3743" cy="1"/>
            </a:xfrm>
            <a:prstGeom prst="line">
              <a:avLst/>
            </a:prstGeom>
            <a:noFill/>
            <a:ln w="9525">
              <a:solidFill>
                <a:srgbClr val="000000"/>
              </a:solidFill>
              <a:round/>
              <a:headEnd/>
              <a:tailEnd/>
            </a:ln>
          </p:spPr>
          <p:txBody>
            <a:bodyPr/>
            <a:lstStyle/>
            <a:p>
              <a:endParaRPr lang="en-US"/>
            </a:p>
          </p:txBody>
        </p:sp>
        <p:sp>
          <p:nvSpPr>
            <p:cNvPr id="44060" name="Line 8"/>
            <p:cNvSpPr>
              <a:spLocks noChangeShapeType="1"/>
            </p:cNvSpPr>
            <p:nvPr/>
          </p:nvSpPr>
          <p:spPr bwMode="auto">
            <a:xfrm flipV="1">
              <a:off x="2233" y="4681"/>
              <a:ext cx="1" cy="4894"/>
            </a:xfrm>
            <a:prstGeom prst="line">
              <a:avLst/>
            </a:prstGeom>
            <a:noFill/>
            <a:ln w="9525">
              <a:solidFill>
                <a:srgbClr val="000000"/>
              </a:solidFill>
              <a:round/>
              <a:headEnd/>
              <a:tailEnd/>
            </a:ln>
          </p:spPr>
          <p:txBody>
            <a:bodyPr/>
            <a:lstStyle/>
            <a:p>
              <a:endParaRPr lang="en-US"/>
            </a:p>
          </p:txBody>
        </p:sp>
        <p:sp>
          <p:nvSpPr>
            <p:cNvPr id="44061" name="Line 7"/>
            <p:cNvSpPr>
              <a:spLocks noChangeShapeType="1"/>
            </p:cNvSpPr>
            <p:nvPr/>
          </p:nvSpPr>
          <p:spPr bwMode="auto">
            <a:xfrm>
              <a:off x="2234" y="4681"/>
              <a:ext cx="574" cy="1"/>
            </a:xfrm>
            <a:prstGeom prst="line">
              <a:avLst/>
            </a:prstGeom>
            <a:noFill/>
            <a:ln w="9525">
              <a:solidFill>
                <a:srgbClr val="000000"/>
              </a:solidFill>
              <a:round/>
              <a:headEnd/>
              <a:tailEnd type="triangle" w="med" len="med"/>
            </a:ln>
          </p:spPr>
          <p:txBody>
            <a:bodyPr/>
            <a:lstStyle/>
            <a:p>
              <a:endParaRPr lang="en-US"/>
            </a:p>
          </p:txBody>
        </p:sp>
        <p:sp>
          <p:nvSpPr>
            <p:cNvPr id="44062" name="Line 6"/>
            <p:cNvSpPr>
              <a:spLocks noChangeShapeType="1"/>
            </p:cNvSpPr>
            <p:nvPr/>
          </p:nvSpPr>
          <p:spPr bwMode="auto">
            <a:xfrm>
              <a:off x="6048" y="7056"/>
              <a:ext cx="1" cy="359"/>
            </a:xfrm>
            <a:prstGeom prst="line">
              <a:avLst/>
            </a:prstGeom>
            <a:noFill/>
            <a:ln w="9525">
              <a:solidFill>
                <a:srgbClr val="000000"/>
              </a:solidFill>
              <a:round/>
              <a:headEnd/>
              <a:tailEnd type="triangle" w="med" len="med"/>
            </a:ln>
          </p:spPr>
          <p:txBody>
            <a:bodyPr/>
            <a:lstStyle/>
            <a:p>
              <a:endParaRPr lang="en-US"/>
            </a:p>
          </p:txBody>
        </p:sp>
        <p:sp>
          <p:nvSpPr>
            <p:cNvPr id="44063" name="Line 5"/>
            <p:cNvSpPr>
              <a:spLocks noChangeShapeType="1"/>
            </p:cNvSpPr>
            <p:nvPr/>
          </p:nvSpPr>
          <p:spPr bwMode="auto">
            <a:xfrm>
              <a:off x="6048" y="5400"/>
              <a:ext cx="1" cy="360"/>
            </a:xfrm>
            <a:prstGeom prst="line">
              <a:avLst/>
            </a:prstGeom>
            <a:noFill/>
            <a:ln w="9525">
              <a:solidFill>
                <a:srgbClr val="000000"/>
              </a:solidFill>
              <a:round/>
              <a:headEnd/>
              <a:tailEnd type="triangle" w="med" len="med"/>
            </a:ln>
          </p:spPr>
          <p:txBody>
            <a:bodyPr/>
            <a:lstStyle/>
            <a:p>
              <a:endParaRPr lang="en-US"/>
            </a:p>
          </p:txBody>
        </p:sp>
        <p:sp>
          <p:nvSpPr>
            <p:cNvPr id="44064" name="Line 4"/>
            <p:cNvSpPr>
              <a:spLocks noChangeShapeType="1"/>
            </p:cNvSpPr>
            <p:nvPr/>
          </p:nvSpPr>
          <p:spPr bwMode="auto">
            <a:xfrm>
              <a:off x="6048" y="3888"/>
              <a:ext cx="1" cy="289"/>
            </a:xfrm>
            <a:prstGeom prst="line">
              <a:avLst/>
            </a:prstGeom>
            <a:noFill/>
            <a:ln w="9525">
              <a:solidFill>
                <a:srgbClr val="000000"/>
              </a:solidFill>
              <a:round/>
              <a:headEnd/>
              <a:tailEnd type="triangle" w="med" len="med"/>
            </a:ln>
          </p:spPr>
          <p:txBody>
            <a:bodyPr/>
            <a:lstStyle/>
            <a:p>
              <a:endParaRPr lang="en-US"/>
            </a:p>
          </p:txBody>
        </p:sp>
        <p:sp>
          <p:nvSpPr>
            <p:cNvPr id="44065" name="Line 3"/>
            <p:cNvSpPr>
              <a:spLocks noChangeShapeType="1"/>
            </p:cNvSpPr>
            <p:nvPr/>
          </p:nvSpPr>
          <p:spPr bwMode="auto">
            <a:xfrm>
              <a:off x="6048" y="2880"/>
              <a:ext cx="1" cy="289"/>
            </a:xfrm>
            <a:prstGeom prst="line">
              <a:avLst/>
            </a:prstGeom>
            <a:noFill/>
            <a:ln w="9525">
              <a:solidFill>
                <a:srgbClr val="000000"/>
              </a:solidFill>
              <a:round/>
              <a:headEnd/>
              <a:tailEnd type="triangle" w="med" len="med"/>
            </a:ln>
          </p:spPr>
          <p:txBody>
            <a:bodyPr/>
            <a:lstStyle/>
            <a:p>
              <a:endParaRPr lang="en-US"/>
            </a:p>
          </p:txBody>
        </p:sp>
        <p:sp>
          <p:nvSpPr>
            <p:cNvPr id="44066" name="Line 2"/>
            <p:cNvSpPr>
              <a:spLocks noChangeShapeType="1"/>
            </p:cNvSpPr>
            <p:nvPr/>
          </p:nvSpPr>
          <p:spPr bwMode="auto">
            <a:xfrm>
              <a:off x="6048" y="1872"/>
              <a:ext cx="0" cy="288"/>
            </a:xfrm>
            <a:prstGeom prst="line">
              <a:avLst/>
            </a:prstGeom>
            <a:noFill/>
            <a:ln w="9525">
              <a:solidFill>
                <a:srgbClr val="000000"/>
              </a:solidFill>
              <a:round/>
              <a:headEnd/>
              <a:tailEnd type="triangle" w="med" len="med"/>
            </a:ln>
          </p:spPr>
          <p:txBody>
            <a:bodyPr/>
            <a:lstStyle/>
            <a:p>
              <a:endParaRPr lang="en-US"/>
            </a:p>
          </p:txBody>
        </p:sp>
      </p:gr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16FEAA9A-22DD-4892-A43B-E0BF322627EB}" type="datetime8">
              <a:rPr lang="en-US"/>
              <a:pPr/>
              <a:t>3/9/2021 1:37 AM</a:t>
            </a:fld>
            <a:endParaRPr lang="en-US"/>
          </a:p>
        </p:txBody>
      </p:sp>
      <p:sp>
        <p:nvSpPr>
          <p:cNvPr id="10243"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46D21EFF-580E-44EA-A16F-623811343D14}" type="slidenum">
              <a:rPr lang="ar-SA">
                <a:ea typeface="Majalla UI"/>
              </a:rPr>
              <a:pPr/>
              <a:t>4</a:t>
            </a:fld>
            <a:endParaRPr lang="en-US"/>
          </a:p>
        </p:txBody>
      </p:sp>
      <p:sp>
        <p:nvSpPr>
          <p:cNvPr id="534530" name="Rectangle 2"/>
          <p:cNvSpPr>
            <a:spLocks noChangeArrowheads="1"/>
          </p:cNvSpPr>
          <p:nvPr/>
        </p:nvSpPr>
        <p:spPr bwMode="auto">
          <a:xfrm>
            <a:off x="762000" y="323850"/>
            <a:ext cx="41910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Limitation of CPM</a:t>
            </a:r>
          </a:p>
        </p:txBody>
      </p:sp>
      <p:sp>
        <p:nvSpPr>
          <p:cNvPr id="534535" name="Rectangle 7"/>
          <p:cNvSpPr>
            <a:spLocks noChangeArrowheads="1"/>
          </p:cNvSpPr>
          <p:nvPr/>
        </p:nvSpPr>
        <p:spPr bwMode="auto">
          <a:xfrm>
            <a:off x="914400" y="1295400"/>
            <a:ext cx="7848600" cy="1905000"/>
          </a:xfrm>
          <a:prstGeom prst="rect">
            <a:avLst/>
          </a:prstGeom>
          <a:solidFill>
            <a:srgbClr val="0D078F"/>
          </a:solidFill>
          <a:ln w="9525">
            <a:solidFill>
              <a:schemeClr val="tx1"/>
            </a:solidFill>
            <a:miter lim="800000"/>
            <a:headEnd/>
            <a:tailEnd/>
          </a:ln>
          <a:effectLst>
            <a:outerShdw dist="107763" dir="18900000" algn="ctr" rotWithShape="0">
              <a:srgbClr val="808080">
                <a:alpha val="50000"/>
              </a:srgbClr>
            </a:outerShdw>
          </a:effectLst>
        </p:spPr>
        <p:txBody>
          <a:bodyPr lIns="0" tIns="0" rIns="0" bIns="0"/>
          <a:lstStyle/>
          <a:p>
            <a:pPr marL="107950" indent="-42863" algn="just">
              <a:lnSpc>
                <a:spcPct val="125000"/>
              </a:lnSpc>
              <a:spcBef>
                <a:spcPct val="25000"/>
              </a:spcBef>
              <a:buClr>
                <a:srgbClr val="990000"/>
              </a:buClr>
              <a:buFont typeface="Wingdings" pitchFamily="2" charset="2"/>
              <a:buNone/>
              <a:defRPr/>
            </a:pPr>
            <a:r>
              <a:rPr lang="en-US" sz="2400" dirty="0">
                <a:solidFill>
                  <a:schemeClr val="bg1"/>
                </a:solidFill>
                <a:latin typeface="Arial" charset="0"/>
              </a:rPr>
              <a:t>The basic PERT/CPM procedures are limited in the sense that resource availabilities are not considered in the scheduling process. The procedures assume that available resources are </a:t>
            </a:r>
            <a:r>
              <a:rPr lang="en-US" sz="2800" b="1" dirty="0">
                <a:solidFill>
                  <a:schemeClr val="bg1"/>
                </a:solidFill>
                <a:latin typeface="Arial" charset="0"/>
              </a:rPr>
              <a:t>unlimited</a:t>
            </a:r>
            <a:r>
              <a:rPr lang="en-US" sz="2400" dirty="0">
                <a:solidFill>
                  <a:schemeClr val="bg1"/>
                </a:solidFill>
                <a:latin typeface="Arial" charset="0"/>
              </a:rPr>
              <a:t>.</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2"/>
          <p:cNvSpPr>
            <a:spLocks noGrp="1"/>
          </p:cNvSpPr>
          <p:nvPr>
            <p:ph type="dt" sz="quarter" idx="4294967295"/>
          </p:nvPr>
        </p:nvSpPr>
        <p:spPr>
          <a:xfrm>
            <a:off x="457200" y="6245225"/>
            <a:ext cx="2133600" cy="476250"/>
          </a:xfrm>
          <a:prstGeom prst="rect">
            <a:avLst/>
          </a:prstGeom>
          <a:noFill/>
        </p:spPr>
        <p:txBody>
          <a:bodyPr/>
          <a:lstStyle/>
          <a:p>
            <a:r>
              <a:rPr lang="en-US"/>
              <a:t>Spring 2008,                                        King Saud University</a:t>
            </a:r>
          </a:p>
        </p:txBody>
      </p:sp>
      <p:sp>
        <p:nvSpPr>
          <p:cNvPr id="19459" name="Footer Placeholder 3"/>
          <p:cNvSpPr>
            <a:spLocks noGrp="1"/>
          </p:cNvSpPr>
          <p:nvPr>
            <p:ph type="ftr" sz="quarter" idx="4294967295"/>
          </p:nvPr>
        </p:nvSpPr>
        <p:spPr>
          <a:xfrm>
            <a:off x="3124200" y="6245225"/>
            <a:ext cx="2895600" cy="476250"/>
          </a:xfrm>
          <a:prstGeom prst="rect">
            <a:avLst/>
          </a:prstGeom>
          <a:noFill/>
        </p:spPr>
        <p:txBody>
          <a:bodyPr/>
          <a:lstStyle/>
          <a:p>
            <a:r>
              <a:rPr lang="en-US"/>
              <a:t>Resources Leveling &amp; Allocation</a:t>
            </a:r>
          </a:p>
          <a:p>
            <a:r>
              <a:rPr lang="en-US"/>
              <a:t>Dr. Khalid Al-Gahtani</a:t>
            </a:r>
          </a:p>
        </p:txBody>
      </p:sp>
      <p:sp>
        <p:nvSpPr>
          <p:cNvPr id="19460" name="Slide Number Placeholder 4"/>
          <p:cNvSpPr>
            <a:spLocks noGrp="1"/>
          </p:cNvSpPr>
          <p:nvPr>
            <p:ph type="sldNum" sz="quarter" idx="4294967295"/>
          </p:nvPr>
        </p:nvSpPr>
        <p:spPr>
          <a:xfrm>
            <a:off x="6553200" y="6245225"/>
            <a:ext cx="2133600" cy="476250"/>
          </a:xfrm>
          <a:prstGeom prst="rect">
            <a:avLst/>
          </a:prstGeom>
          <a:noFill/>
        </p:spPr>
        <p:txBody>
          <a:bodyPr/>
          <a:lstStyle/>
          <a:p>
            <a:fld id="{D893A018-0B9A-4A31-A223-0A8225B91E9E}" type="slidenum">
              <a:rPr lang="en-US"/>
              <a:pPr/>
              <a:t>40</a:t>
            </a:fld>
            <a:endParaRPr lang="en-US"/>
          </a:p>
        </p:txBody>
      </p:sp>
      <p:pic>
        <p:nvPicPr>
          <p:cNvPr id="19461" name="Picture 3"/>
          <p:cNvPicPr>
            <a:picLocks noChangeAspect="1" noChangeArrowheads="1"/>
          </p:cNvPicPr>
          <p:nvPr/>
        </p:nvPicPr>
        <p:blipFill>
          <a:blip r:embed="rId2"/>
          <a:srcRect/>
          <a:stretch>
            <a:fillRect/>
          </a:stretch>
        </p:blipFill>
        <p:spPr bwMode="auto">
          <a:xfrm>
            <a:off x="385763" y="2046288"/>
            <a:ext cx="8602662" cy="3714750"/>
          </a:xfrm>
          <a:prstGeom prst="rect">
            <a:avLst/>
          </a:prstGeom>
          <a:noFill/>
          <a:ln w="9525">
            <a:noFill/>
            <a:miter lim="800000"/>
            <a:headEnd/>
            <a:tailEnd/>
          </a:ln>
        </p:spPr>
      </p:pic>
      <p:sp>
        <p:nvSpPr>
          <p:cNvPr id="7" name="TextBox 6"/>
          <p:cNvSpPr txBox="1"/>
          <p:nvPr/>
        </p:nvSpPr>
        <p:spPr>
          <a:xfrm>
            <a:off x="457200" y="914400"/>
            <a:ext cx="8001000" cy="1077218"/>
          </a:xfrm>
          <a:prstGeom prst="rect">
            <a:avLst/>
          </a:prstGeom>
          <a:solidFill>
            <a:srgbClr val="F8F9BD"/>
          </a:solidFill>
          <a:ln>
            <a:solidFill>
              <a:schemeClr val="tx1"/>
            </a:solidFill>
          </a:ln>
          <a:scene3d>
            <a:camera prst="orthographicFront"/>
            <a:lightRig rig="threePt" dir="t"/>
          </a:scene3d>
          <a:sp3d>
            <a:bevelT w="165100" prst="coolSlant"/>
          </a:sp3d>
        </p:spPr>
        <p:txBody>
          <a:bodyPr>
            <a:spAutoFit/>
          </a:bodyPr>
          <a:lstStyle/>
          <a:p>
            <a:pPr algn="just">
              <a:defRPr/>
            </a:pPr>
            <a:r>
              <a:rPr lang="en-GB" sz="1600" dirty="0">
                <a:latin typeface="Times New Roman" pitchFamily="18" charset="0"/>
                <a:cs typeface="Times New Roman" pitchFamily="18" charset="0"/>
              </a:rPr>
              <a:t>The work of a small engineering project is planned according to the AON shown below. The labour requirement of each activity is shown below each activity box. What will be the minimum contract duration if no more than </a:t>
            </a:r>
            <a:r>
              <a:rPr lang="en-GB" sz="1600" b="1" dirty="0">
                <a:latin typeface="Times New Roman" pitchFamily="18" charset="0"/>
                <a:cs typeface="Times New Roman" pitchFamily="18" charset="0"/>
              </a:rPr>
              <a:t>6</a:t>
            </a:r>
            <a:r>
              <a:rPr lang="en-GB" sz="1600" dirty="0">
                <a:latin typeface="Times New Roman" pitchFamily="18" charset="0"/>
                <a:cs typeface="Times New Roman" pitchFamily="18" charset="0"/>
              </a:rPr>
              <a:t> labours can be made available for the work and if it is assumed that having started an activity it must be completed without a break?</a:t>
            </a:r>
            <a:endParaRPr lang="en-US" sz="1600" dirty="0">
              <a:latin typeface="Times New Roman" pitchFamily="18" charset="0"/>
              <a:cs typeface="Times New Roman" pitchFamily="18" charset="0"/>
            </a:endParaRPr>
          </a:p>
        </p:txBody>
      </p:sp>
      <p:sp>
        <p:nvSpPr>
          <p:cNvPr id="9" name="Rectangle 2"/>
          <p:cNvSpPr>
            <a:spLocks noChangeArrowheads="1"/>
          </p:cNvSpPr>
          <p:nvPr/>
        </p:nvSpPr>
        <p:spPr bwMode="auto">
          <a:xfrm>
            <a:off x="457200" y="228600"/>
            <a:ext cx="23622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Example</a:t>
            </a: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10" y="228597"/>
          <a:ext cx="8381980" cy="6302417"/>
        </p:xfrm>
        <a:graphic>
          <a:graphicData uri="http://schemas.openxmlformats.org/drawingml/2006/table">
            <a:tbl>
              <a:tblPr/>
              <a:tblGrid>
                <a:gridCol w="821765">
                  <a:extLst>
                    <a:ext uri="{9D8B030D-6E8A-4147-A177-3AD203B41FA5}">
                      <a16:colId xmlns:a16="http://schemas.microsoft.com/office/drawing/2014/main" val="20000"/>
                    </a:ext>
                  </a:extLst>
                </a:gridCol>
                <a:gridCol w="328705">
                  <a:extLst>
                    <a:ext uri="{9D8B030D-6E8A-4147-A177-3AD203B41FA5}">
                      <a16:colId xmlns:a16="http://schemas.microsoft.com/office/drawing/2014/main" val="20001"/>
                    </a:ext>
                  </a:extLst>
                </a:gridCol>
                <a:gridCol w="328705">
                  <a:extLst>
                    <a:ext uri="{9D8B030D-6E8A-4147-A177-3AD203B41FA5}">
                      <a16:colId xmlns:a16="http://schemas.microsoft.com/office/drawing/2014/main" val="20002"/>
                    </a:ext>
                  </a:extLst>
                </a:gridCol>
                <a:gridCol w="328705">
                  <a:extLst>
                    <a:ext uri="{9D8B030D-6E8A-4147-A177-3AD203B41FA5}">
                      <a16:colId xmlns:a16="http://schemas.microsoft.com/office/drawing/2014/main" val="20003"/>
                    </a:ext>
                  </a:extLst>
                </a:gridCol>
                <a:gridCol w="328705">
                  <a:extLst>
                    <a:ext uri="{9D8B030D-6E8A-4147-A177-3AD203B41FA5}">
                      <a16:colId xmlns:a16="http://schemas.microsoft.com/office/drawing/2014/main" val="20004"/>
                    </a:ext>
                  </a:extLst>
                </a:gridCol>
                <a:gridCol w="328705">
                  <a:extLst>
                    <a:ext uri="{9D8B030D-6E8A-4147-A177-3AD203B41FA5}">
                      <a16:colId xmlns:a16="http://schemas.microsoft.com/office/drawing/2014/main" val="20005"/>
                    </a:ext>
                  </a:extLst>
                </a:gridCol>
                <a:gridCol w="328705">
                  <a:extLst>
                    <a:ext uri="{9D8B030D-6E8A-4147-A177-3AD203B41FA5}">
                      <a16:colId xmlns:a16="http://schemas.microsoft.com/office/drawing/2014/main" val="20006"/>
                    </a:ext>
                  </a:extLst>
                </a:gridCol>
                <a:gridCol w="328705">
                  <a:extLst>
                    <a:ext uri="{9D8B030D-6E8A-4147-A177-3AD203B41FA5}">
                      <a16:colId xmlns:a16="http://schemas.microsoft.com/office/drawing/2014/main" val="20007"/>
                    </a:ext>
                  </a:extLst>
                </a:gridCol>
                <a:gridCol w="328705">
                  <a:extLst>
                    <a:ext uri="{9D8B030D-6E8A-4147-A177-3AD203B41FA5}">
                      <a16:colId xmlns:a16="http://schemas.microsoft.com/office/drawing/2014/main" val="20008"/>
                    </a:ext>
                  </a:extLst>
                </a:gridCol>
                <a:gridCol w="328705">
                  <a:extLst>
                    <a:ext uri="{9D8B030D-6E8A-4147-A177-3AD203B41FA5}">
                      <a16:colId xmlns:a16="http://schemas.microsoft.com/office/drawing/2014/main" val="20009"/>
                    </a:ext>
                  </a:extLst>
                </a:gridCol>
                <a:gridCol w="328705">
                  <a:extLst>
                    <a:ext uri="{9D8B030D-6E8A-4147-A177-3AD203B41FA5}">
                      <a16:colId xmlns:a16="http://schemas.microsoft.com/office/drawing/2014/main" val="20010"/>
                    </a:ext>
                  </a:extLst>
                </a:gridCol>
                <a:gridCol w="328705">
                  <a:extLst>
                    <a:ext uri="{9D8B030D-6E8A-4147-A177-3AD203B41FA5}">
                      <a16:colId xmlns:a16="http://schemas.microsoft.com/office/drawing/2014/main" val="20011"/>
                    </a:ext>
                  </a:extLst>
                </a:gridCol>
                <a:gridCol w="328705">
                  <a:extLst>
                    <a:ext uri="{9D8B030D-6E8A-4147-A177-3AD203B41FA5}">
                      <a16:colId xmlns:a16="http://schemas.microsoft.com/office/drawing/2014/main" val="20012"/>
                    </a:ext>
                  </a:extLst>
                </a:gridCol>
                <a:gridCol w="328705">
                  <a:extLst>
                    <a:ext uri="{9D8B030D-6E8A-4147-A177-3AD203B41FA5}">
                      <a16:colId xmlns:a16="http://schemas.microsoft.com/office/drawing/2014/main" val="20013"/>
                    </a:ext>
                  </a:extLst>
                </a:gridCol>
                <a:gridCol w="328705">
                  <a:extLst>
                    <a:ext uri="{9D8B030D-6E8A-4147-A177-3AD203B41FA5}">
                      <a16:colId xmlns:a16="http://schemas.microsoft.com/office/drawing/2014/main" val="20014"/>
                    </a:ext>
                  </a:extLst>
                </a:gridCol>
                <a:gridCol w="328705">
                  <a:extLst>
                    <a:ext uri="{9D8B030D-6E8A-4147-A177-3AD203B41FA5}">
                      <a16:colId xmlns:a16="http://schemas.microsoft.com/office/drawing/2014/main" val="20015"/>
                    </a:ext>
                  </a:extLst>
                </a:gridCol>
                <a:gridCol w="328705">
                  <a:extLst>
                    <a:ext uri="{9D8B030D-6E8A-4147-A177-3AD203B41FA5}">
                      <a16:colId xmlns:a16="http://schemas.microsoft.com/office/drawing/2014/main" val="20016"/>
                    </a:ext>
                  </a:extLst>
                </a:gridCol>
                <a:gridCol w="328705">
                  <a:extLst>
                    <a:ext uri="{9D8B030D-6E8A-4147-A177-3AD203B41FA5}">
                      <a16:colId xmlns:a16="http://schemas.microsoft.com/office/drawing/2014/main" val="20017"/>
                    </a:ext>
                  </a:extLst>
                </a:gridCol>
                <a:gridCol w="328705">
                  <a:extLst>
                    <a:ext uri="{9D8B030D-6E8A-4147-A177-3AD203B41FA5}">
                      <a16:colId xmlns:a16="http://schemas.microsoft.com/office/drawing/2014/main" val="20018"/>
                    </a:ext>
                  </a:extLst>
                </a:gridCol>
                <a:gridCol w="328705">
                  <a:extLst>
                    <a:ext uri="{9D8B030D-6E8A-4147-A177-3AD203B41FA5}">
                      <a16:colId xmlns:a16="http://schemas.microsoft.com/office/drawing/2014/main" val="20019"/>
                    </a:ext>
                  </a:extLst>
                </a:gridCol>
                <a:gridCol w="328705">
                  <a:extLst>
                    <a:ext uri="{9D8B030D-6E8A-4147-A177-3AD203B41FA5}">
                      <a16:colId xmlns:a16="http://schemas.microsoft.com/office/drawing/2014/main" val="20020"/>
                    </a:ext>
                  </a:extLst>
                </a:gridCol>
                <a:gridCol w="328705">
                  <a:extLst>
                    <a:ext uri="{9D8B030D-6E8A-4147-A177-3AD203B41FA5}">
                      <a16:colId xmlns:a16="http://schemas.microsoft.com/office/drawing/2014/main" val="20021"/>
                    </a:ext>
                  </a:extLst>
                </a:gridCol>
                <a:gridCol w="328705">
                  <a:extLst>
                    <a:ext uri="{9D8B030D-6E8A-4147-A177-3AD203B41FA5}">
                      <a16:colId xmlns:a16="http://schemas.microsoft.com/office/drawing/2014/main" val="20022"/>
                    </a:ext>
                  </a:extLst>
                </a:gridCol>
                <a:gridCol w="328705">
                  <a:extLst>
                    <a:ext uri="{9D8B030D-6E8A-4147-A177-3AD203B41FA5}">
                      <a16:colId xmlns:a16="http://schemas.microsoft.com/office/drawing/2014/main" val="20023"/>
                    </a:ext>
                  </a:extLst>
                </a:gridCol>
              </a:tblGrid>
              <a:tr h="494623">
                <a:tc>
                  <a:txBody>
                    <a:bodyPr/>
                    <a:lstStyle/>
                    <a:p>
                      <a:pPr marL="0" marR="0" algn="ctr">
                        <a:spcBef>
                          <a:spcPts val="0"/>
                        </a:spcBef>
                        <a:spcAft>
                          <a:spcPts val="0"/>
                        </a:spcAft>
                      </a:pPr>
                      <a:r>
                        <a:rPr lang="en-US" sz="1800" dirty="0">
                          <a:latin typeface="Times New Roman"/>
                          <a:ea typeface="Times New Roman"/>
                          <a:cs typeface="Arial"/>
                        </a:rPr>
                        <a:t>EAS</a:t>
                      </a:r>
                    </a:p>
                    <a:p>
                      <a:pPr marL="0" marR="0" algn="ctr">
                        <a:spcBef>
                          <a:spcPts val="0"/>
                        </a:spcBef>
                        <a:spcAft>
                          <a:spcPts val="0"/>
                        </a:spcAft>
                      </a:pPr>
                      <a:endParaRPr lang="en-US" sz="1800" dirty="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04717">
                <a:tc>
                  <a:txBody>
                    <a:bodyPr/>
                    <a:lstStyle/>
                    <a:p>
                      <a:pPr marL="0" marR="0" algn="ctr">
                        <a:spcBef>
                          <a:spcPts val="0"/>
                        </a:spcBef>
                        <a:spcAft>
                          <a:spcPts val="0"/>
                        </a:spcAft>
                      </a:pPr>
                      <a:r>
                        <a:rPr lang="en-US" sz="1800" dirty="0">
                          <a:latin typeface="Times New Roman"/>
                          <a:ea typeface="Times New Roman"/>
                          <a:cs typeface="Arial"/>
                        </a:rPr>
                        <a:t>OSS</a:t>
                      </a:r>
                      <a:endParaRPr lang="en-US" sz="2800" dirty="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0943">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252359">
                <a:tc>
                  <a:txBody>
                    <a:bodyPr/>
                    <a:lstStyle/>
                    <a:p>
                      <a:pPr marL="0" marR="27305" algn="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100943">
                <a:tc>
                  <a:txBody>
                    <a:bodyPr/>
                    <a:lstStyle/>
                    <a:p>
                      <a:pPr marL="0" marR="27305"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52359">
                <a:tc>
                  <a:txBody>
                    <a:bodyPr/>
                    <a:lstStyle/>
                    <a:p>
                      <a:pPr marL="0" marR="27305" algn="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100943">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252359">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100943">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252359">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100943">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252359">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1"/>
                  </a:ext>
                </a:extLst>
              </a:tr>
              <a:tr h="100943">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2"/>
                  </a:ext>
                </a:extLst>
              </a:tr>
              <a:tr h="252359">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3"/>
                  </a:ext>
                </a:extLst>
              </a:tr>
              <a:tr h="100943">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4"/>
                  </a:ext>
                </a:extLst>
              </a:tr>
              <a:tr h="252359">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5"/>
                  </a:ext>
                </a:extLst>
              </a:tr>
              <a:tr h="100943">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6"/>
                  </a:ext>
                </a:extLst>
              </a:tr>
              <a:tr h="252359">
                <a:tc>
                  <a:txBody>
                    <a:bodyPr/>
                    <a:lstStyle/>
                    <a:p>
                      <a:pPr marL="0" marR="0" algn="ctr">
                        <a:spcBef>
                          <a:spcPts val="0"/>
                        </a:spcBef>
                        <a:spcAft>
                          <a:spcPts val="0"/>
                        </a:spcAft>
                      </a:pPr>
                      <a:endParaRPr lang="en-US" sz="1000" dirty="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7"/>
                  </a:ext>
                </a:extLst>
              </a:tr>
              <a:tr h="100943">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8"/>
                  </a:ext>
                </a:extLst>
              </a:tr>
              <a:tr h="252359">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9"/>
                  </a:ext>
                </a:extLst>
              </a:tr>
              <a:tr h="100943">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0"/>
                  </a:ext>
                </a:extLst>
              </a:tr>
              <a:tr h="252359">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1"/>
                  </a:ext>
                </a:extLst>
              </a:tr>
              <a:tr h="100943">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2"/>
                  </a:ext>
                </a:extLst>
              </a:tr>
              <a:tr h="252359">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3"/>
                  </a:ext>
                </a:extLst>
              </a:tr>
              <a:tr h="100943">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252359">
                <a:tc>
                  <a:txBody>
                    <a:bodyPr/>
                    <a:lstStyle/>
                    <a:p>
                      <a:pPr marL="0" marR="0" algn="ctr">
                        <a:spcBef>
                          <a:spcPts val="0"/>
                        </a:spcBef>
                        <a:spcAft>
                          <a:spcPts val="0"/>
                        </a:spcAft>
                      </a:pPr>
                      <a:r>
                        <a:rPr lang="en-US" sz="1600" dirty="0">
                          <a:latin typeface="Times New Roman"/>
                          <a:ea typeface="Times New Roman"/>
                          <a:cs typeface="Arial"/>
                        </a:rPr>
                        <a:t>Day</a:t>
                      </a: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a:t>
                      </a: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2</a:t>
                      </a: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3</a:t>
                      </a: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4</a:t>
                      </a: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5</a:t>
                      </a: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6</a:t>
                      </a: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7</a:t>
                      </a: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8</a:t>
                      </a: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9</a:t>
                      </a: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10</a:t>
                      </a: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11</a:t>
                      </a: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12</a:t>
                      </a: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13</a:t>
                      </a: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14</a:t>
                      </a: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15</a:t>
                      </a: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16</a:t>
                      </a: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17</a:t>
                      </a: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18</a:t>
                      </a: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19</a:t>
                      </a: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20</a:t>
                      </a: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21</a:t>
                      </a: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22</a:t>
                      </a: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23</a:t>
                      </a:r>
                    </a:p>
                  </a:txBody>
                  <a:tcPr marL="18415" marR="18415" marT="0" marB="0">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r h="252359">
                <a:tc>
                  <a:txBody>
                    <a:bodyPr/>
                    <a:lstStyle/>
                    <a:p>
                      <a:pPr marL="0" marR="0" algn="ctr">
                        <a:spcBef>
                          <a:spcPts val="0"/>
                        </a:spcBef>
                        <a:spcAft>
                          <a:spcPts val="0"/>
                        </a:spcAft>
                      </a:pPr>
                      <a:endParaRPr lang="en-US" sz="1000" dirty="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26"/>
                  </a:ext>
                </a:extLst>
              </a:tr>
              <a:tr h="252359">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7"/>
                  </a:ext>
                </a:extLst>
              </a:tr>
              <a:tr h="252359">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8"/>
                  </a:ext>
                </a:extLst>
              </a:tr>
              <a:tr h="252359">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29"/>
                  </a:ext>
                </a:extLst>
              </a:tr>
            </a:tbl>
          </a:graphicData>
        </a:graphic>
      </p:graphicFrame>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1"/>
          <p:cNvSpPr>
            <a:spLocks noGrp="1"/>
          </p:cNvSpPr>
          <p:nvPr>
            <p:ph type="dt" sz="quarter" idx="4294967295"/>
          </p:nvPr>
        </p:nvSpPr>
        <p:spPr>
          <a:xfrm>
            <a:off x="457200" y="6245225"/>
            <a:ext cx="2133600" cy="476250"/>
          </a:xfrm>
          <a:prstGeom prst="rect">
            <a:avLst/>
          </a:prstGeom>
          <a:noFill/>
        </p:spPr>
        <p:txBody>
          <a:bodyPr/>
          <a:lstStyle/>
          <a:p>
            <a:r>
              <a:rPr lang="en-US"/>
              <a:t>Spring 2008,                                        King Saud University</a:t>
            </a:r>
          </a:p>
        </p:txBody>
      </p:sp>
      <p:sp>
        <p:nvSpPr>
          <p:cNvPr id="20483" name="Footer Placeholder 2"/>
          <p:cNvSpPr>
            <a:spLocks noGrp="1"/>
          </p:cNvSpPr>
          <p:nvPr>
            <p:ph type="ftr" sz="quarter" idx="4294967295"/>
          </p:nvPr>
        </p:nvSpPr>
        <p:spPr>
          <a:xfrm>
            <a:off x="3124200" y="6245225"/>
            <a:ext cx="2895600" cy="476250"/>
          </a:xfrm>
          <a:prstGeom prst="rect">
            <a:avLst/>
          </a:prstGeom>
          <a:noFill/>
        </p:spPr>
        <p:txBody>
          <a:bodyPr/>
          <a:lstStyle/>
          <a:p>
            <a:r>
              <a:rPr lang="en-US"/>
              <a:t>Resources Leveling &amp; Allocation</a:t>
            </a:r>
          </a:p>
          <a:p>
            <a:r>
              <a:rPr lang="en-US"/>
              <a:t>Dr. Khalid Al-Gahtani</a:t>
            </a:r>
          </a:p>
        </p:txBody>
      </p:sp>
      <p:sp>
        <p:nvSpPr>
          <p:cNvPr id="20484" name="Slide Number Placeholder 3"/>
          <p:cNvSpPr>
            <a:spLocks noGrp="1"/>
          </p:cNvSpPr>
          <p:nvPr>
            <p:ph type="sldNum" sz="quarter" idx="4294967295"/>
          </p:nvPr>
        </p:nvSpPr>
        <p:spPr>
          <a:xfrm>
            <a:off x="6553200" y="6245225"/>
            <a:ext cx="2133600" cy="476250"/>
          </a:xfrm>
          <a:prstGeom prst="rect">
            <a:avLst/>
          </a:prstGeom>
          <a:noFill/>
        </p:spPr>
        <p:txBody>
          <a:bodyPr/>
          <a:lstStyle/>
          <a:p>
            <a:fld id="{0485C2D5-2FFC-4B45-94F8-979F69BC97E0}" type="slidenum">
              <a:rPr lang="en-US"/>
              <a:pPr/>
              <a:t>42</a:t>
            </a:fld>
            <a:endParaRPr lang="en-US"/>
          </a:p>
        </p:txBody>
      </p:sp>
      <p:pic>
        <p:nvPicPr>
          <p:cNvPr id="20485" name="Picture 6"/>
          <p:cNvPicPr>
            <a:picLocks noChangeAspect="1" noChangeArrowheads="1"/>
          </p:cNvPicPr>
          <p:nvPr/>
        </p:nvPicPr>
        <p:blipFill>
          <a:blip r:embed="rId2"/>
          <a:srcRect l="-2129" r="1382" b="2692"/>
          <a:stretch>
            <a:fillRect/>
          </a:stretch>
        </p:blipFill>
        <p:spPr bwMode="auto">
          <a:xfrm>
            <a:off x="117475" y="203200"/>
            <a:ext cx="8912225" cy="6529388"/>
          </a:xfrm>
          <a:prstGeom prst="rect">
            <a:avLst/>
          </a:prstGeom>
          <a:solidFill>
            <a:schemeClr val="bg1"/>
          </a:solidFill>
          <a:ln w="9525">
            <a:noFill/>
            <a:miter lim="800000"/>
            <a:headEnd/>
            <a:tailEnd/>
          </a:ln>
        </p:spPr>
      </p:pic>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AB5C18C2-A0AE-456D-BCDD-9DEE50BB567D}" type="datetime8">
              <a:rPr lang="en-US"/>
              <a:pPr/>
              <a:t>3/9/2021 1:37 AM</a:t>
            </a:fld>
            <a:endParaRPr lang="en-US"/>
          </a:p>
        </p:txBody>
      </p:sp>
      <p:sp>
        <p:nvSpPr>
          <p:cNvPr id="1028"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A694D883-1BC1-470C-AB06-5E1E4B89A382}" type="slidenum">
              <a:rPr lang="ar-SA">
                <a:ea typeface="Majalla UI"/>
              </a:rPr>
              <a:pPr/>
              <a:t>43</a:t>
            </a:fld>
            <a:endParaRPr lang="en-US"/>
          </a:p>
        </p:txBody>
      </p:sp>
      <p:sp>
        <p:nvSpPr>
          <p:cNvPr id="534530" name="Rectangle 2"/>
          <p:cNvSpPr>
            <a:spLocks noChangeArrowheads="1"/>
          </p:cNvSpPr>
          <p:nvPr/>
        </p:nvSpPr>
        <p:spPr bwMode="auto">
          <a:xfrm>
            <a:off x="685800" y="323850"/>
            <a:ext cx="23622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Example</a:t>
            </a:r>
          </a:p>
        </p:txBody>
      </p:sp>
      <p:sp>
        <p:nvSpPr>
          <p:cNvPr id="1032"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033"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034" name="Rectangle 24"/>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9" name="TextBox 8"/>
          <p:cNvSpPr txBox="1"/>
          <p:nvPr/>
        </p:nvSpPr>
        <p:spPr>
          <a:xfrm>
            <a:off x="838200" y="1066800"/>
            <a:ext cx="8001000" cy="1077218"/>
          </a:xfrm>
          <a:prstGeom prst="rect">
            <a:avLst/>
          </a:prstGeom>
          <a:solidFill>
            <a:srgbClr val="F8F9BD"/>
          </a:solidFill>
          <a:ln>
            <a:solidFill>
              <a:schemeClr val="tx1"/>
            </a:solidFill>
          </a:ln>
          <a:scene3d>
            <a:camera prst="orthographicFront"/>
            <a:lightRig rig="threePt" dir="t"/>
          </a:scene3d>
          <a:sp3d>
            <a:bevelT w="165100" prst="coolSlant"/>
          </a:sp3d>
        </p:spPr>
        <p:txBody>
          <a:bodyPr>
            <a:spAutoFit/>
          </a:bodyPr>
          <a:lstStyle/>
          <a:p>
            <a:pPr algn="just">
              <a:defRPr/>
            </a:pPr>
            <a:r>
              <a:rPr lang="en-GB" sz="1600" dirty="0">
                <a:latin typeface="Times New Roman" pitchFamily="18" charset="0"/>
                <a:cs typeface="Times New Roman" pitchFamily="18" charset="0"/>
              </a:rPr>
              <a:t>The work of a small engineering project is planned according to the AON shown below. The labour requirement of each activity is shown below each activity box. What will be the minimum contract duration if no more than </a:t>
            </a:r>
            <a:r>
              <a:rPr lang="en-GB" sz="1600" b="1" dirty="0">
                <a:latin typeface="Times New Roman" pitchFamily="18" charset="0"/>
                <a:cs typeface="Times New Roman" pitchFamily="18" charset="0"/>
              </a:rPr>
              <a:t>6</a:t>
            </a:r>
            <a:r>
              <a:rPr lang="en-GB" sz="1600" dirty="0">
                <a:latin typeface="Times New Roman" pitchFamily="18" charset="0"/>
                <a:cs typeface="Times New Roman" pitchFamily="18" charset="0"/>
              </a:rPr>
              <a:t> labours can be made available for the work and if it is assumed that having started an activity it must be completed without a break?</a:t>
            </a:r>
            <a:endParaRPr lang="en-US" sz="1600" dirty="0">
              <a:latin typeface="Times New Roman" pitchFamily="18" charset="0"/>
              <a:cs typeface="Times New Roman" pitchFamily="18" charset="0"/>
            </a:endParaRPr>
          </a:p>
        </p:txBody>
      </p:sp>
      <p:graphicFrame>
        <p:nvGraphicFramePr>
          <p:cNvPr id="1026" name="Object 10"/>
          <p:cNvGraphicFramePr>
            <a:graphicFrameLocks noChangeAspect="1"/>
          </p:cNvGraphicFramePr>
          <p:nvPr/>
        </p:nvGraphicFramePr>
        <p:xfrm>
          <a:off x="838200" y="2286000"/>
          <a:ext cx="8001000" cy="3657600"/>
        </p:xfrm>
        <a:graphic>
          <a:graphicData uri="http://schemas.openxmlformats.org/presentationml/2006/ole">
            <mc:AlternateContent xmlns:mc="http://schemas.openxmlformats.org/markup-compatibility/2006">
              <mc:Choice xmlns:v="urn:schemas-microsoft-com:vml" Requires="v">
                <p:oleObj spid="_x0000_s1026" name="Worksheet" r:id="rId2" imgW="7620000" imgH="3627120" progId="Excel.Sheet.8">
                  <p:embed/>
                </p:oleObj>
              </mc:Choice>
              <mc:Fallback>
                <p:oleObj name="Worksheet" r:id="rId2" imgW="7620000" imgH="3627120" progId="Excel.Sheet.8">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86000"/>
                        <a:ext cx="8001000" cy="365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28600" y="228600"/>
          <a:ext cx="8610605" cy="6400808"/>
        </p:xfrm>
        <a:graphic>
          <a:graphicData uri="http://schemas.openxmlformats.org/drawingml/2006/table">
            <a:tbl>
              <a:tblPr/>
              <a:tblGrid>
                <a:gridCol w="644207">
                  <a:extLst>
                    <a:ext uri="{9D8B030D-6E8A-4147-A177-3AD203B41FA5}">
                      <a16:colId xmlns:a16="http://schemas.microsoft.com/office/drawing/2014/main" val="20000"/>
                    </a:ext>
                  </a:extLst>
                </a:gridCol>
                <a:gridCol w="257538">
                  <a:extLst>
                    <a:ext uri="{9D8B030D-6E8A-4147-A177-3AD203B41FA5}">
                      <a16:colId xmlns:a16="http://schemas.microsoft.com/office/drawing/2014/main" val="20001"/>
                    </a:ext>
                  </a:extLst>
                </a:gridCol>
                <a:gridCol w="257538">
                  <a:extLst>
                    <a:ext uri="{9D8B030D-6E8A-4147-A177-3AD203B41FA5}">
                      <a16:colId xmlns:a16="http://schemas.microsoft.com/office/drawing/2014/main" val="20002"/>
                    </a:ext>
                  </a:extLst>
                </a:gridCol>
                <a:gridCol w="257538">
                  <a:extLst>
                    <a:ext uri="{9D8B030D-6E8A-4147-A177-3AD203B41FA5}">
                      <a16:colId xmlns:a16="http://schemas.microsoft.com/office/drawing/2014/main" val="20003"/>
                    </a:ext>
                  </a:extLst>
                </a:gridCol>
                <a:gridCol w="257538">
                  <a:extLst>
                    <a:ext uri="{9D8B030D-6E8A-4147-A177-3AD203B41FA5}">
                      <a16:colId xmlns:a16="http://schemas.microsoft.com/office/drawing/2014/main" val="20004"/>
                    </a:ext>
                  </a:extLst>
                </a:gridCol>
                <a:gridCol w="257538">
                  <a:extLst>
                    <a:ext uri="{9D8B030D-6E8A-4147-A177-3AD203B41FA5}">
                      <a16:colId xmlns:a16="http://schemas.microsoft.com/office/drawing/2014/main" val="20005"/>
                    </a:ext>
                  </a:extLst>
                </a:gridCol>
                <a:gridCol w="257538">
                  <a:extLst>
                    <a:ext uri="{9D8B030D-6E8A-4147-A177-3AD203B41FA5}">
                      <a16:colId xmlns:a16="http://schemas.microsoft.com/office/drawing/2014/main" val="20006"/>
                    </a:ext>
                  </a:extLst>
                </a:gridCol>
                <a:gridCol w="257538">
                  <a:extLst>
                    <a:ext uri="{9D8B030D-6E8A-4147-A177-3AD203B41FA5}">
                      <a16:colId xmlns:a16="http://schemas.microsoft.com/office/drawing/2014/main" val="20007"/>
                    </a:ext>
                  </a:extLst>
                </a:gridCol>
                <a:gridCol w="256818">
                  <a:extLst>
                    <a:ext uri="{9D8B030D-6E8A-4147-A177-3AD203B41FA5}">
                      <a16:colId xmlns:a16="http://schemas.microsoft.com/office/drawing/2014/main" val="20008"/>
                    </a:ext>
                  </a:extLst>
                </a:gridCol>
                <a:gridCol w="256818">
                  <a:extLst>
                    <a:ext uri="{9D8B030D-6E8A-4147-A177-3AD203B41FA5}">
                      <a16:colId xmlns:a16="http://schemas.microsoft.com/office/drawing/2014/main" val="20009"/>
                    </a:ext>
                  </a:extLst>
                </a:gridCol>
                <a:gridCol w="256818">
                  <a:extLst>
                    <a:ext uri="{9D8B030D-6E8A-4147-A177-3AD203B41FA5}">
                      <a16:colId xmlns:a16="http://schemas.microsoft.com/office/drawing/2014/main" val="20010"/>
                    </a:ext>
                  </a:extLst>
                </a:gridCol>
                <a:gridCol w="256818">
                  <a:extLst>
                    <a:ext uri="{9D8B030D-6E8A-4147-A177-3AD203B41FA5}">
                      <a16:colId xmlns:a16="http://schemas.microsoft.com/office/drawing/2014/main" val="20011"/>
                    </a:ext>
                  </a:extLst>
                </a:gridCol>
                <a:gridCol w="256818">
                  <a:extLst>
                    <a:ext uri="{9D8B030D-6E8A-4147-A177-3AD203B41FA5}">
                      <a16:colId xmlns:a16="http://schemas.microsoft.com/office/drawing/2014/main" val="20012"/>
                    </a:ext>
                  </a:extLst>
                </a:gridCol>
                <a:gridCol w="256818">
                  <a:extLst>
                    <a:ext uri="{9D8B030D-6E8A-4147-A177-3AD203B41FA5}">
                      <a16:colId xmlns:a16="http://schemas.microsoft.com/office/drawing/2014/main" val="20013"/>
                    </a:ext>
                  </a:extLst>
                </a:gridCol>
                <a:gridCol w="256818">
                  <a:extLst>
                    <a:ext uri="{9D8B030D-6E8A-4147-A177-3AD203B41FA5}">
                      <a16:colId xmlns:a16="http://schemas.microsoft.com/office/drawing/2014/main" val="20014"/>
                    </a:ext>
                  </a:extLst>
                </a:gridCol>
                <a:gridCol w="256818">
                  <a:extLst>
                    <a:ext uri="{9D8B030D-6E8A-4147-A177-3AD203B41FA5}">
                      <a16:colId xmlns:a16="http://schemas.microsoft.com/office/drawing/2014/main" val="20015"/>
                    </a:ext>
                  </a:extLst>
                </a:gridCol>
                <a:gridCol w="256818">
                  <a:extLst>
                    <a:ext uri="{9D8B030D-6E8A-4147-A177-3AD203B41FA5}">
                      <a16:colId xmlns:a16="http://schemas.microsoft.com/office/drawing/2014/main" val="20016"/>
                    </a:ext>
                  </a:extLst>
                </a:gridCol>
                <a:gridCol w="256818">
                  <a:extLst>
                    <a:ext uri="{9D8B030D-6E8A-4147-A177-3AD203B41FA5}">
                      <a16:colId xmlns:a16="http://schemas.microsoft.com/office/drawing/2014/main" val="20017"/>
                    </a:ext>
                  </a:extLst>
                </a:gridCol>
                <a:gridCol w="256818">
                  <a:extLst>
                    <a:ext uri="{9D8B030D-6E8A-4147-A177-3AD203B41FA5}">
                      <a16:colId xmlns:a16="http://schemas.microsoft.com/office/drawing/2014/main" val="20018"/>
                    </a:ext>
                  </a:extLst>
                </a:gridCol>
                <a:gridCol w="256818">
                  <a:extLst>
                    <a:ext uri="{9D8B030D-6E8A-4147-A177-3AD203B41FA5}">
                      <a16:colId xmlns:a16="http://schemas.microsoft.com/office/drawing/2014/main" val="20019"/>
                    </a:ext>
                  </a:extLst>
                </a:gridCol>
                <a:gridCol w="256818">
                  <a:extLst>
                    <a:ext uri="{9D8B030D-6E8A-4147-A177-3AD203B41FA5}">
                      <a16:colId xmlns:a16="http://schemas.microsoft.com/office/drawing/2014/main" val="20020"/>
                    </a:ext>
                  </a:extLst>
                </a:gridCol>
                <a:gridCol w="256818">
                  <a:extLst>
                    <a:ext uri="{9D8B030D-6E8A-4147-A177-3AD203B41FA5}">
                      <a16:colId xmlns:a16="http://schemas.microsoft.com/office/drawing/2014/main" val="20021"/>
                    </a:ext>
                  </a:extLst>
                </a:gridCol>
                <a:gridCol w="256818">
                  <a:extLst>
                    <a:ext uri="{9D8B030D-6E8A-4147-A177-3AD203B41FA5}">
                      <a16:colId xmlns:a16="http://schemas.microsoft.com/office/drawing/2014/main" val="20022"/>
                    </a:ext>
                  </a:extLst>
                </a:gridCol>
                <a:gridCol w="256818">
                  <a:extLst>
                    <a:ext uri="{9D8B030D-6E8A-4147-A177-3AD203B41FA5}">
                      <a16:colId xmlns:a16="http://schemas.microsoft.com/office/drawing/2014/main" val="20023"/>
                    </a:ext>
                  </a:extLst>
                </a:gridCol>
                <a:gridCol w="256818">
                  <a:extLst>
                    <a:ext uri="{9D8B030D-6E8A-4147-A177-3AD203B41FA5}">
                      <a16:colId xmlns:a16="http://schemas.microsoft.com/office/drawing/2014/main" val="20024"/>
                    </a:ext>
                  </a:extLst>
                </a:gridCol>
                <a:gridCol w="256818">
                  <a:extLst>
                    <a:ext uri="{9D8B030D-6E8A-4147-A177-3AD203B41FA5}">
                      <a16:colId xmlns:a16="http://schemas.microsoft.com/office/drawing/2014/main" val="20025"/>
                    </a:ext>
                  </a:extLst>
                </a:gridCol>
                <a:gridCol w="256818">
                  <a:extLst>
                    <a:ext uri="{9D8B030D-6E8A-4147-A177-3AD203B41FA5}">
                      <a16:colId xmlns:a16="http://schemas.microsoft.com/office/drawing/2014/main" val="20026"/>
                    </a:ext>
                  </a:extLst>
                </a:gridCol>
                <a:gridCol w="256818">
                  <a:extLst>
                    <a:ext uri="{9D8B030D-6E8A-4147-A177-3AD203B41FA5}">
                      <a16:colId xmlns:a16="http://schemas.microsoft.com/office/drawing/2014/main" val="20027"/>
                    </a:ext>
                  </a:extLst>
                </a:gridCol>
                <a:gridCol w="256818">
                  <a:extLst>
                    <a:ext uri="{9D8B030D-6E8A-4147-A177-3AD203B41FA5}">
                      <a16:colId xmlns:a16="http://schemas.microsoft.com/office/drawing/2014/main" val="20028"/>
                    </a:ext>
                  </a:extLst>
                </a:gridCol>
                <a:gridCol w="256818">
                  <a:extLst>
                    <a:ext uri="{9D8B030D-6E8A-4147-A177-3AD203B41FA5}">
                      <a16:colId xmlns:a16="http://schemas.microsoft.com/office/drawing/2014/main" val="20029"/>
                    </a:ext>
                  </a:extLst>
                </a:gridCol>
                <a:gridCol w="256818">
                  <a:extLst>
                    <a:ext uri="{9D8B030D-6E8A-4147-A177-3AD203B41FA5}">
                      <a16:colId xmlns:a16="http://schemas.microsoft.com/office/drawing/2014/main" val="20030"/>
                    </a:ext>
                  </a:extLst>
                </a:gridCol>
                <a:gridCol w="256818">
                  <a:extLst>
                    <a:ext uri="{9D8B030D-6E8A-4147-A177-3AD203B41FA5}">
                      <a16:colId xmlns:a16="http://schemas.microsoft.com/office/drawing/2014/main" val="20031"/>
                    </a:ext>
                  </a:extLst>
                </a:gridCol>
              </a:tblGrid>
              <a:tr h="516194">
                <a:tc>
                  <a:txBody>
                    <a:bodyPr/>
                    <a:lstStyle/>
                    <a:p>
                      <a:pPr marL="0" marR="0" algn="ctr">
                        <a:spcBef>
                          <a:spcPts val="0"/>
                        </a:spcBef>
                        <a:spcAft>
                          <a:spcPts val="0"/>
                        </a:spcAft>
                      </a:pPr>
                      <a:r>
                        <a:rPr lang="en-US" sz="1600" dirty="0">
                          <a:latin typeface="Times New Roman"/>
                          <a:ea typeface="Times New Roman"/>
                          <a:cs typeface="Arial"/>
                        </a:rPr>
                        <a:t>EAS</a:t>
                      </a: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16194">
                <a:tc>
                  <a:txBody>
                    <a:bodyPr/>
                    <a:lstStyle/>
                    <a:p>
                      <a:pPr marL="0" marR="0" algn="ctr">
                        <a:spcBef>
                          <a:spcPts val="0"/>
                        </a:spcBef>
                        <a:spcAft>
                          <a:spcPts val="0"/>
                        </a:spcAft>
                      </a:pPr>
                      <a:r>
                        <a:rPr lang="en-US" sz="1600" dirty="0">
                          <a:latin typeface="Times New Roman"/>
                          <a:ea typeface="Times New Roman"/>
                          <a:cs typeface="Arial"/>
                        </a:rPr>
                        <a:t>OSS</a:t>
                      </a: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3239">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258097">
                <a:tc>
                  <a:txBody>
                    <a:bodyPr/>
                    <a:lstStyle/>
                    <a:p>
                      <a:pPr marL="0" marR="27305" algn="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103239">
                <a:tc>
                  <a:txBody>
                    <a:bodyPr/>
                    <a:lstStyle/>
                    <a:p>
                      <a:pPr marL="0" marR="27305"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58097">
                <a:tc>
                  <a:txBody>
                    <a:bodyPr/>
                    <a:lstStyle/>
                    <a:p>
                      <a:pPr marL="0" marR="27305" algn="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103239">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258097">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103239">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258097">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103239">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258097">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1"/>
                  </a:ext>
                </a:extLst>
              </a:tr>
              <a:tr h="103239">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2"/>
                  </a:ext>
                </a:extLst>
              </a:tr>
              <a:tr h="258097">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3"/>
                  </a:ext>
                </a:extLst>
              </a:tr>
              <a:tr h="103239">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4"/>
                  </a:ext>
                </a:extLst>
              </a:tr>
              <a:tr h="258097">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5"/>
                  </a:ext>
                </a:extLst>
              </a:tr>
              <a:tr h="103239">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6"/>
                  </a:ext>
                </a:extLst>
              </a:tr>
              <a:tr h="258097">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7"/>
                  </a:ext>
                </a:extLst>
              </a:tr>
              <a:tr h="103239">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8"/>
                  </a:ext>
                </a:extLst>
              </a:tr>
              <a:tr h="258097">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9"/>
                  </a:ext>
                </a:extLst>
              </a:tr>
              <a:tr h="103239">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0"/>
                  </a:ext>
                </a:extLst>
              </a:tr>
              <a:tr h="258097">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1"/>
                  </a:ext>
                </a:extLst>
              </a:tr>
              <a:tr h="103239">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2"/>
                  </a:ext>
                </a:extLst>
              </a:tr>
              <a:tr h="258097">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3"/>
                  </a:ext>
                </a:extLst>
              </a:tr>
              <a:tr h="103239">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400">
                        <a:latin typeface="Times New Roman"/>
                        <a:ea typeface="Times New Roman"/>
                        <a:cs typeface="Arial"/>
                      </a:endParaRPr>
                    </a:p>
                  </a:txBody>
                  <a:tcPr marL="18415" marR="18415" marT="0" marB="0">
                    <a:lnL w="12700" cap="flat" cmpd="sng" algn="ctr">
                      <a:solidFill>
                        <a:srgbClr val="000000"/>
                      </a:solidFill>
                      <a:prstDash val="dot"/>
                      <a:round/>
                      <a:headEnd type="none" w="med" len="med"/>
                      <a:tailEnd type="none" w="med" len="med"/>
                    </a:lnL>
                    <a:lnR w="28575"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258097">
                <a:tc>
                  <a:txBody>
                    <a:bodyPr/>
                    <a:lstStyle/>
                    <a:p>
                      <a:pPr marL="0" marR="0" algn="ctr">
                        <a:spcBef>
                          <a:spcPts val="0"/>
                        </a:spcBef>
                        <a:spcAft>
                          <a:spcPts val="0"/>
                        </a:spcAft>
                      </a:pPr>
                      <a:r>
                        <a:rPr lang="en-US" sz="1600" dirty="0">
                          <a:latin typeface="Times New Roman"/>
                          <a:ea typeface="Times New Roman"/>
                          <a:cs typeface="Arial"/>
                        </a:rPr>
                        <a:t>Day</a:t>
                      </a: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a:t>
                      </a:r>
                      <a:endParaRPr lang="en-US" sz="1600" dirty="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a:latin typeface="Times New Roman"/>
                          <a:ea typeface="Times New Roman"/>
                          <a:cs typeface="Arial"/>
                        </a:rPr>
                        <a:t>2</a:t>
                      </a:r>
                      <a:endParaRPr lang="en-US" sz="16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a:latin typeface="Times New Roman"/>
                          <a:ea typeface="Times New Roman"/>
                          <a:cs typeface="Arial"/>
                        </a:rPr>
                        <a:t>3</a:t>
                      </a:r>
                      <a:endParaRPr lang="en-US" sz="16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4</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5</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6</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7</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8</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9</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10</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11</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12</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13</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14</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15</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16</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17</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18</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19</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20</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21</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22</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23</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24</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25</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26</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27</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28</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29</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30</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spc="-100" dirty="0">
                          <a:latin typeface="Times New Roman"/>
                          <a:ea typeface="Times New Roman"/>
                          <a:cs typeface="Arial"/>
                        </a:rPr>
                        <a:t>31</a:t>
                      </a:r>
                      <a:endParaRPr lang="en-US" sz="16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r h="258097">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26"/>
                  </a:ext>
                </a:extLst>
              </a:tr>
              <a:tr h="258097">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7"/>
                  </a:ext>
                </a:extLst>
              </a:tr>
              <a:tr h="258097">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8"/>
                  </a:ext>
                </a:extLst>
              </a:tr>
              <a:tr h="258097">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dirty="0">
                        <a:latin typeface="Times New Roman"/>
                        <a:ea typeface="Times New Roman"/>
                        <a:cs typeface="Arial"/>
                      </a:endParaRPr>
                    </a:p>
                  </a:txBody>
                  <a:tcPr marL="18415" marR="18415" marT="0" marB="0">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29"/>
                  </a:ext>
                </a:extLst>
              </a:tr>
            </a:tbl>
          </a:graphicData>
        </a:graphic>
      </p:graphicFrame>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2F319730-C045-4A74-B265-AE36F3B24394}" type="datetime8">
              <a:rPr lang="en-US"/>
              <a:pPr/>
              <a:t>3/9/2021 1:37 AM</a:t>
            </a:fld>
            <a:endParaRPr lang="en-US"/>
          </a:p>
        </p:txBody>
      </p:sp>
      <p:sp>
        <p:nvSpPr>
          <p:cNvPr id="46083"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AA5172D6-78CE-4B01-BF7B-62E915F159D7}" type="slidenum">
              <a:rPr lang="ar-SA">
                <a:ea typeface="Majalla UI"/>
              </a:rPr>
              <a:pPr/>
              <a:t>45</a:t>
            </a:fld>
            <a:endParaRPr lang="en-US"/>
          </a:p>
        </p:txBody>
      </p:sp>
      <p:sp>
        <p:nvSpPr>
          <p:cNvPr id="46084"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46085"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46086" name="Rectangle 24"/>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32" name="Table 31"/>
          <p:cNvGraphicFramePr>
            <a:graphicFrameLocks noGrp="1"/>
          </p:cNvGraphicFramePr>
          <p:nvPr/>
        </p:nvGraphicFramePr>
        <p:xfrm>
          <a:off x="838200" y="1143000"/>
          <a:ext cx="8077223" cy="4838479"/>
        </p:xfrm>
        <a:graphic>
          <a:graphicData uri="http://schemas.openxmlformats.org/drawingml/2006/table">
            <a:tbl>
              <a:tblPr/>
              <a:tblGrid>
                <a:gridCol w="220545">
                  <a:extLst>
                    <a:ext uri="{9D8B030D-6E8A-4147-A177-3AD203B41FA5}">
                      <a16:colId xmlns:a16="http://schemas.microsoft.com/office/drawing/2014/main" val="20000"/>
                    </a:ext>
                  </a:extLst>
                </a:gridCol>
                <a:gridCol w="223046">
                  <a:extLst>
                    <a:ext uri="{9D8B030D-6E8A-4147-A177-3AD203B41FA5}">
                      <a16:colId xmlns:a16="http://schemas.microsoft.com/office/drawing/2014/main" val="20001"/>
                    </a:ext>
                  </a:extLst>
                </a:gridCol>
                <a:gridCol w="223046">
                  <a:extLst>
                    <a:ext uri="{9D8B030D-6E8A-4147-A177-3AD203B41FA5}">
                      <a16:colId xmlns:a16="http://schemas.microsoft.com/office/drawing/2014/main" val="20002"/>
                    </a:ext>
                  </a:extLst>
                </a:gridCol>
                <a:gridCol w="223046">
                  <a:extLst>
                    <a:ext uri="{9D8B030D-6E8A-4147-A177-3AD203B41FA5}">
                      <a16:colId xmlns:a16="http://schemas.microsoft.com/office/drawing/2014/main" val="20003"/>
                    </a:ext>
                  </a:extLst>
                </a:gridCol>
                <a:gridCol w="223046">
                  <a:extLst>
                    <a:ext uri="{9D8B030D-6E8A-4147-A177-3AD203B41FA5}">
                      <a16:colId xmlns:a16="http://schemas.microsoft.com/office/drawing/2014/main" val="20004"/>
                    </a:ext>
                  </a:extLst>
                </a:gridCol>
                <a:gridCol w="223046">
                  <a:extLst>
                    <a:ext uri="{9D8B030D-6E8A-4147-A177-3AD203B41FA5}">
                      <a16:colId xmlns:a16="http://schemas.microsoft.com/office/drawing/2014/main" val="20005"/>
                    </a:ext>
                  </a:extLst>
                </a:gridCol>
                <a:gridCol w="223046">
                  <a:extLst>
                    <a:ext uri="{9D8B030D-6E8A-4147-A177-3AD203B41FA5}">
                      <a16:colId xmlns:a16="http://schemas.microsoft.com/office/drawing/2014/main" val="20006"/>
                    </a:ext>
                  </a:extLst>
                </a:gridCol>
                <a:gridCol w="223046">
                  <a:extLst>
                    <a:ext uri="{9D8B030D-6E8A-4147-A177-3AD203B41FA5}">
                      <a16:colId xmlns:a16="http://schemas.microsoft.com/office/drawing/2014/main" val="20007"/>
                    </a:ext>
                  </a:extLst>
                </a:gridCol>
                <a:gridCol w="223046">
                  <a:extLst>
                    <a:ext uri="{9D8B030D-6E8A-4147-A177-3AD203B41FA5}">
                      <a16:colId xmlns:a16="http://schemas.microsoft.com/office/drawing/2014/main" val="20008"/>
                    </a:ext>
                  </a:extLst>
                </a:gridCol>
                <a:gridCol w="223046">
                  <a:extLst>
                    <a:ext uri="{9D8B030D-6E8A-4147-A177-3AD203B41FA5}">
                      <a16:colId xmlns:a16="http://schemas.microsoft.com/office/drawing/2014/main" val="20009"/>
                    </a:ext>
                  </a:extLst>
                </a:gridCol>
                <a:gridCol w="266682">
                  <a:extLst>
                    <a:ext uri="{9D8B030D-6E8A-4147-A177-3AD203B41FA5}">
                      <a16:colId xmlns:a16="http://schemas.microsoft.com/office/drawing/2014/main" val="20010"/>
                    </a:ext>
                  </a:extLst>
                </a:gridCol>
                <a:gridCol w="265068">
                  <a:extLst>
                    <a:ext uri="{9D8B030D-6E8A-4147-A177-3AD203B41FA5}">
                      <a16:colId xmlns:a16="http://schemas.microsoft.com/office/drawing/2014/main" val="20011"/>
                    </a:ext>
                  </a:extLst>
                </a:gridCol>
                <a:gridCol w="266682">
                  <a:extLst>
                    <a:ext uri="{9D8B030D-6E8A-4147-A177-3AD203B41FA5}">
                      <a16:colId xmlns:a16="http://schemas.microsoft.com/office/drawing/2014/main" val="20012"/>
                    </a:ext>
                  </a:extLst>
                </a:gridCol>
                <a:gridCol w="265068">
                  <a:extLst>
                    <a:ext uri="{9D8B030D-6E8A-4147-A177-3AD203B41FA5}">
                      <a16:colId xmlns:a16="http://schemas.microsoft.com/office/drawing/2014/main" val="20013"/>
                    </a:ext>
                  </a:extLst>
                </a:gridCol>
                <a:gridCol w="265068">
                  <a:extLst>
                    <a:ext uri="{9D8B030D-6E8A-4147-A177-3AD203B41FA5}">
                      <a16:colId xmlns:a16="http://schemas.microsoft.com/office/drawing/2014/main" val="20014"/>
                    </a:ext>
                  </a:extLst>
                </a:gridCol>
                <a:gridCol w="265068">
                  <a:extLst>
                    <a:ext uri="{9D8B030D-6E8A-4147-A177-3AD203B41FA5}">
                      <a16:colId xmlns:a16="http://schemas.microsoft.com/office/drawing/2014/main" val="20015"/>
                    </a:ext>
                  </a:extLst>
                </a:gridCol>
                <a:gridCol w="265068">
                  <a:extLst>
                    <a:ext uri="{9D8B030D-6E8A-4147-A177-3AD203B41FA5}">
                      <a16:colId xmlns:a16="http://schemas.microsoft.com/office/drawing/2014/main" val="20016"/>
                    </a:ext>
                  </a:extLst>
                </a:gridCol>
                <a:gridCol w="265068">
                  <a:extLst>
                    <a:ext uri="{9D8B030D-6E8A-4147-A177-3AD203B41FA5}">
                      <a16:colId xmlns:a16="http://schemas.microsoft.com/office/drawing/2014/main" val="20017"/>
                    </a:ext>
                  </a:extLst>
                </a:gridCol>
                <a:gridCol w="265068">
                  <a:extLst>
                    <a:ext uri="{9D8B030D-6E8A-4147-A177-3AD203B41FA5}">
                      <a16:colId xmlns:a16="http://schemas.microsoft.com/office/drawing/2014/main" val="20018"/>
                    </a:ext>
                  </a:extLst>
                </a:gridCol>
                <a:gridCol w="271533">
                  <a:extLst>
                    <a:ext uri="{9D8B030D-6E8A-4147-A177-3AD203B41FA5}">
                      <a16:colId xmlns:a16="http://schemas.microsoft.com/office/drawing/2014/main" val="20019"/>
                    </a:ext>
                  </a:extLst>
                </a:gridCol>
                <a:gridCol w="265068">
                  <a:extLst>
                    <a:ext uri="{9D8B030D-6E8A-4147-A177-3AD203B41FA5}">
                      <a16:colId xmlns:a16="http://schemas.microsoft.com/office/drawing/2014/main" val="20020"/>
                    </a:ext>
                  </a:extLst>
                </a:gridCol>
                <a:gridCol w="265068">
                  <a:extLst>
                    <a:ext uri="{9D8B030D-6E8A-4147-A177-3AD203B41FA5}">
                      <a16:colId xmlns:a16="http://schemas.microsoft.com/office/drawing/2014/main" val="20021"/>
                    </a:ext>
                  </a:extLst>
                </a:gridCol>
                <a:gridCol w="265068">
                  <a:extLst>
                    <a:ext uri="{9D8B030D-6E8A-4147-A177-3AD203B41FA5}">
                      <a16:colId xmlns:a16="http://schemas.microsoft.com/office/drawing/2014/main" val="20022"/>
                    </a:ext>
                  </a:extLst>
                </a:gridCol>
                <a:gridCol w="265068">
                  <a:extLst>
                    <a:ext uri="{9D8B030D-6E8A-4147-A177-3AD203B41FA5}">
                      <a16:colId xmlns:a16="http://schemas.microsoft.com/office/drawing/2014/main" val="20023"/>
                    </a:ext>
                  </a:extLst>
                </a:gridCol>
                <a:gridCol w="269915">
                  <a:extLst>
                    <a:ext uri="{9D8B030D-6E8A-4147-A177-3AD203B41FA5}">
                      <a16:colId xmlns:a16="http://schemas.microsoft.com/office/drawing/2014/main" val="20024"/>
                    </a:ext>
                  </a:extLst>
                </a:gridCol>
                <a:gridCol w="265068">
                  <a:extLst>
                    <a:ext uri="{9D8B030D-6E8A-4147-A177-3AD203B41FA5}">
                      <a16:colId xmlns:a16="http://schemas.microsoft.com/office/drawing/2014/main" val="20025"/>
                    </a:ext>
                  </a:extLst>
                </a:gridCol>
                <a:gridCol w="266682">
                  <a:extLst>
                    <a:ext uri="{9D8B030D-6E8A-4147-A177-3AD203B41FA5}">
                      <a16:colId xmlns:a16="http://schemas.microsoft.com/office/drawing/2014/main" val="20026"/>
                    </a:ext>
                  </a:extLst>
                </a:gridCol>
                <a:gridCol w="265068">
                  <a:extLst>
                    <a:ext uri="{9D8B030D-6E8A-4147-A177-3AD203B41FA5}">
                      <a16:colId xmlns:a16="http://schemas.microsoft.com/office/drawing/2014/main" val="20027"/>
                    </a:ext>
                  </a:extLst>
                </a:gridCol>
                <a:gridCol w="265068">
                  <a:extLst>
                    <a:ext uri="{9D8B030D-6E8A-4147-A177-3AD203B41FA5}">
                      <a16:colId xmlns:a16="http://schemas.microsoft.com/office/drawing/2014/main" val="20028"/>
                    </a:ext>
                  </a:extLst>
                </a:gridCol>
                <a:gridCol w="265068">
                  <a:extLst>
                    <a:ext uri="{9D8B030D-6E8A-4147-A177-3AD203B41FA5}">
                      <a16:colId xmlns:a16="http://schemas.microsoft.com/office/drawing/2014/main" val="20029"/>
                    </a:ext>
                  </a:extLst>
                </a:gridCol>
                <a:gridCol w="265068">
                  <a:extLst>
                    <a:ext uri="{9D8B030D-6E8A-4147-A177-3AD203B41FA5}">
                      <a16:colId xmlns:a16="http://schemas.microsoft.com/office/drawing/2014/main" val="20030"/>
                    </a:ext>
                  </a:extLst>
                </a:gridCol>
                <a:gridCol w="266682">
                  <a:extLst>
                    <a:ext uri="{9D8B030D-6E8A-4147-A177-3AD203B41FA5}">
                      <a16:colId xmlns:a16="http://schemas.microsoft.com/office/drawing/2014/main" val="20031"/>
                    </a:ext>
                  </a:extLst>
                </a:gridCol>
              </a:tblGrid>
              <a:tr h="372447">
                <a:tc>
                  <a:txBody>
                    <a:bodyPr/>
                    <a:lstStyle/>
                    <a:p>
                      <a:pPr algn="ctr">
                        <a:spcAft>
                          <a:spcPts val="0"/>
                        </a:spcAft>
                      </a:pPr>
                      <a:r>
                        <a:rPr lang="en-GB" sz="1100" b="1" dirty="0">
                          <a:latin typeface="Times New Roman"/>
                          <a:ea typeface="Times New Roman"/>
                        </a:rPr>
                        <a:t>T</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1</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2</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3</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4</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5</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6</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7</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8</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9</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10</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11</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12</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13</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14</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15</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16</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17</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18</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19</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20</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21</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22</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23</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24</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25</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26</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27</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28</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29</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30</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100" b="1" dirty="0">
                          <a:latin typeface="Times New Roman"/>
                          <a:ea typeface="Times New Roman"/>
                        </a:rPr>
                        <a:t>31</a:t>
                      </a:r>
                      <a:endParaRPr lang="en-US" sz="11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extLst>
                  <a:ext uri="{0D108BD9-81ED-4DB2-BD59-A6C34878D82A}">
                    <a16:rowId xmlns:a16="http://schemas.microsoft.com/office/drawing/2014/main" val="10000"/>
                  </a:ext>
                </a:extLst>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gridSpan="3">
                  <a:txBody>
                    <a:bodyPr/>
                    <a:lstStyle/>
                    <a:p>
                      <a:pPr algn="ctr">
                        <a:spcAft>
                          <a:spcPts val="0"/>
                        </a:spcAft>
                      </a:pPr>
                      <a:r>
                        <a:rPr lang="en-GB" sz="1200" b="1" dirty="0">
                          <a:latin typeface="Times New Roman"/>
                          <a:ea typeface="Times New Roman"/>
                        </a:rPr>
                        <a:t>A</a:t>
                      </a:r>
                      <a:endParaRPr lang="en-US" sz="12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8F9BD"/>
                    </a:solidFill>
                  </a:tcPr>
                </a:tc>
                <a:tc hMerge="1">
                  <a:txBody>
                    <a:bodyPr/>
                    <a:lstStyle/>
                    <a:p>
                      <a:endParaRPr lang="en-US"/>
                    </a:p>
                  </a:txBody>
                  <a:tcPr/>
                </a:tc>
                <a:tc hMerge="1">
                  <a:txBody>
                    <a:bodyPr/>
                    <a:lstStyle/>
                    <a:p>
                      <a:endParaRPr lang="en-US"/>
                    </a:p>
                  </a:txBody>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extLst>
                  <a:ext uri="{0D108BD9-81ED-4DB2-BD59-A6C34878D82A}">
                    <a16:rowId xmlns:a16="http://schemas.microsoft.com/office/drawing/2014/main" val="10001"/>
                  </a:ext>
                </a:extLst>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4</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4</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4</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gridSpan="4">
                  <a:txBody>
                    <a:bodyPr/>
                    <a:lstStyle/>
                    <a:p>
                      <a:pPr algn="ctr">
                        <a:spcAft>
                          <a:spcPts val="0"/>
                        </a:spcAft>
                      </a:pPr>
                      <a:r>
                        <a:rPr lang="en-GB" sz="1200" b="1" dirty="0">
                          <a:latin typeface="Times New Roman"/>
                          <a:ea typeface="Times New Roman"/>
                        </a:rPr>
                        <a:t>C</a:t>
                      </a:r>
                      <a:endParaRPr lang="en-US" sz="12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8F9BD"/>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extLst>
                  <a:ext uri="{0D108BD9-81ED-4DB2-BD59-A6C34878D82A}">
                    <a16:rowId xmlns:a16="http://schemas.microsoft.com/office/drawing/2014/main" val="10002"/>
                  </a:ext>
                </a:extLst>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3</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3</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3</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3</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extLst>
                  <a:ext uri="{0D108BD9-81ED-4DB2-BD59-A6C34878D82A}">
                    <a16:rowId xmlns:a16="http://schemas.microsoft.com/office/drawing/2014/main" val="10003"/>
                  </a:ext>
                </a:extLst>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gridSpan="2">
                  <a:txBody>
                    <a:bodyPr/>
                    <a:lstStyle/>
                    <a:p>
                      <a:pPr algn="ctr">
                        <a:spcAft>
                          <a:spcPts val="0"/>
                        </a:spcAft>
                      </a:pPr>
                      <a:r>
                        <a:rPr lang="en-GB" sz="1200" b="1">
                          <a:latin typeface="Times New Roman"/>
                          <a:ea typeface="Times New Roman"/>
                        </a:rPr>
                        <a:t>B</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8F9BD"/>
                    </a:solidFill>
                  </a:tcPr>
                </a:tc>
                <a:tc hMerge="1">
                  <a:txBody>
                    <a:bodyPr/>
                    <a:lstStyle/>
                    <a:p>
                      <a:endParaRPr lang="en-US"/>
                    </a:p>
                  </a:txBody>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extLst>
                  <a:ext uri="{0D108BD9-81ED-4DB2-BD59-A6C34878D82A}">
                    <a16:rowId xmlns:a16="http://schemas.microsoft.com/office/drawing/2014/main" val="10004"/>
                  </a:ext>
                </a:extLst>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2</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2</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gridSpan="5">
                  <a:txBody>
                    <a:bodyPr/>
                    <a:lstStyle/>
                    <a:p>
                      <a:pPr algn="ctr">
                        <a:spcAft>
                          <a:spcPts val="0"/>
                        </a:spcAft>
                      </a:pPr>
                      <a:r>
                        <a:rPr lang="en-GB" sz="1200" b="1">
                          <a:latin typeface="Times New Roman"/>
                          <a:ea typeface="Times New Roman"/>
                        </a:rPr>
                        <a:t>D</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8F9B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extLst>
                  <a:ext uri="{0D108BD9-81ED-4DB2-BD59-A6C34878D82A}">
                    <a16:rowId xmlns:a16="http://schemas.microsoft.com/office/drawing/2014/main" val="10005"/>
                  </a:ext>
                </a:extLst>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5</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5</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5</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5</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5</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extLst>
                  <a:ext uri="{0D108BD9-81ED-4DB2-BD59-A6C34878D82A}">
                    <a16:rowId xmlns:a16="http://schemas.microsoft.com/office/drawing/2014/main" val="10006"/>
                  </a:ext>
                </a:extLst>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gridSpan="3">
                  <a:txBody>
                    <a:bodyPr/>
                    <a:lstStyle/>
                    <a:p>
                      <a:pPr algn="ctr">
                        <a:spcAft>
                          <a:spcPts val="0"/>
                        </a:spcAft>
                      </a:pPr>
                      <a:r>
                        <a:rPr lang="en-GB" sz="1200" b="1">
                          <a:latin typeface="Times New Roman"/>
                          <a:ea typeface="Times New Roman"/>
                        </a:rPr>
                        <a:t>E</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8F9BD"/>
                    </a:solidFill>
                  </a:tcPr>
                </a:tc>
                <a:tc hMerge="1">
                  <a:txBody>
                    <a:bodyPr/>
                    <a:lstStyle/>
                    <a:p>
                      <a:endParaRPr lang="en-US"/>
                    </a:p>
                  </a:txBody>
                  <a:tcPr/>
                </a:tc>
                <a:tc hMerge="1">
                  <a:txBody>
                    <a:bodyPr/>
                    <a:lstStyle/>
                    <a:p>
                      <a:endParaRPr lang="en-US"/>
                    </a:p>
                  </a:txBody>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extLst>
                  <a:ext uri="{0D108BD9-81ED-4DB2-BD59-A6C34878D82A}">
                    <a16:rowId xmlns:a16="http://schemas.microsoft.com/office/drawing/2014/main" val="10007"/>
                  </a:ext>
                </a:extLst>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1</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1</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1</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gridSpan="7">
                  <a:txBody>
                    <a:bodyPr/>
                    <a:lstStyle/>
                    <a:p>
                      <a:pPr algn="ctr">
                        <a:spcAft>
                          <a:spcPts val="0"/>
                        </a:spcAft>
                      </a:pPr>
                      <a:r>
                        <a:rPr lang="en-GB" sz="1200" b="1">
                          <a:latin typeface="Times New Roman"/>
                          <a:ea typeface="Times New Roman"/>
                        </a:rPr>
                        <a:t>G</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8F9B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extLst>
                  <a:ext uri="{0D108BD9-81ED-4DB2-BD59-A6C34878D82A}">
                    <a16:rowId xmlns:a16="http://schemas.microsoft.com/office/drawing/2014/main" val="10008"/>
                  </a:ext>
                </a:extLst>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4</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4</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4</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4</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4</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4</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4</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extLst>
                  <a:ext uri="{0D108BD9-81ED-4DB2-BD59-A6C34878D82A}">
                    <a16:rowId xmlns:a16="http://schemas.microsoft.com/office/drawing/2014/main" val="10009"/>
                  </a:ext>
                </a:extLst>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extLst>
                  <a:ext uri="{0D108BD9-81ED-4DB2-BD59-A6C34878D82A}">
                    <a16:rowId xmlns:a16="http://schemas.microsoft.com/office/drawing/2014/main" val="10010"/>
                  </a:ext>
                </a:extLst>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gridSpan="8">
                  <a:txBody>
                    <a:bodyPr/>
                    <a:lstStyle/>
                    <a:p>
                      <a:pPr algn="ctr">
                        <a:spcAft>
                          <a:spcPts val="0"/>
                        </a:spcAft>
                      </a:pPr>
                      <a:r>
                        <a:rPr lang="en-GB" sz="1200" b="1">
                          <a:latin typeface="Times New Roman"/>
                          <a:ea typeface="Times New Roman"/>
                        </a:rPr>
                        <a:t>H</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8F9B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extLst>
                  <a:ext uri="{0D108BD9-81ED-4DB2-BD59-A6C34878D82A}">
                    <a16:rowId xmlns:a16="http://schemas.microsoft.com/office/drawing/2014/main" val="10011"/>
                  </a:ext>
                </a:extLst>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2</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2</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2</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2</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2</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2</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2</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2</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extLst>
                  <a:ext uri="{0D108BD9-81ED-4DB2-BD59-A6C34878D82A}">
                    <a16:rowId xmlns:a16="http://schemas.microsoft.com/office/drawing/2014/main" val="10012"/>
                  </a:ext>
                </a:extLst>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extLst>
                  <a:ext uri="{0D108BD9-81ED-4DB2-BD59-A6C34878D82A}">
                    <a16:rowId xmlns:a16="http://schemas.microsoft.com/office/drawing/2014/main" val="10013"/>
                  </a:ext>
                </a:extLst>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gridSpan="5">
                  <a:txBody>
                    <a:bodyPr/>
                    <a:lstStyle/>
                    <a:p>
                      <a:pPr algn="ctr">
                        <a:spcAft>
                          <a:spcPts val="0"/>
                        </a:spcAft>
                      </a:pPr>
                      <a:r>
                        <a:rPr lang="en-GB" sz="1200" b="1">
                          <a:latin typeface="Times New Roman"/>
                          <a:ea typeface="Times New Roman"/>
                        </a:rPr>
                        <a:t>F</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8F9B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extLst>
                  <a:ext uri="{0D108BD9-81ED-4DB2-BD59-A6C34878D82A}">
                    <a16:rowId xmlns:a16="http://schemas.microsoft.com/office/drawing/2014/main" val="10014"/>
                  </a:ext>
                </a:extLst>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3</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3</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3</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3</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3</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extLst>
                  <a:ext uri="{0D108BD9-81ED-4DB2-BD59-A6C34878D82A}">
                    <a16:rowId xmlns:a16="http://schemas.microsoft.com/office/drawing/2014/main" val="10015"/>
                  </a:ext>
                </a:extLst>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extLst>
                  <a:ext uri="{0D108BD9-81ED-4DB2-BD59-A6C34878D82A}">
                    <a16:rowId xmlns:a16="http://schemas.microsoft.com/office/drawing/2014/main" val="10016"/>
                  </a:ext>
                </a:extLst>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Y</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extLst>
                  <a:ext uri="{0D108BD9-81ED-4DB2-BD59-A6C34878D82A}">
                    <a16:rowId xmlns:a16="http://schemas.microsoft.com/office/drawing/2014/main" val="10017"/>
                  </a:ext>
                </a:extLst>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3</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gridSpan="2">
                  <a:txBody>
                    <a:bodyPr/>
                    <a:lstStyle/>
                    <a:p>
                      <a:pPr algn="ctr">
                        <a:spcAft>
                          <a:spcPts val="0"/>
                        </a:spcAft>
                      </a:pPr>
                      <a:r>
                        <a:rPr lang="en-GB" sz="1200" b="1">
                          <a:latin typeface="Times New Roman"/>
                          <a:ea typeface="Times New Roman"/>
                        </a:rPr>
                        <a:t>Z</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8F9BD"/>
                    </a:solidFill>
                  </a:tcPr>
                </a:tc>
                <a:tc hMerge="1">
                  <a:txBody>
                    <a:bodyPr/>
                    <a:lstStyle/>
                    <a:p>
                      <a:endParaRPr lang="en-US"/>
                    </a:p>
                  </a:txBody>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extLst>
                  <a:ext uri="{0D108BD9-81ED-4DB2-BD59-A6C34878D82A}">
                    <a16:rowId xmlns:a16="http://schemas.microsoft.com/office/drawing/2014/main" val="10018"/>
                  </a:ext>
                </a:extLst>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2</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2</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extLst>
                  <a:ext uri="{0D108BD9-81ED-4DB2-BD59-A6C34878D82A}">
                    <a16:rowId xmlns:a16="http://schemas.microsoft.com/office/drawing/2014/main" val="10019"/>
                  </a:ext>
                </a:extLst>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gridSpan="5">
                  <a:txBody>
                    <a:bodyPr/>
                    <a:lstStyle/>
                    <a:p>
                      <a:pPr algn="ctr">
                        <a:spcAft>
                          <a:spcPts val="0"/>
                        </a:spcAft>
                      </a:pPr>
                      <a:r>
                        <a:rPr lang="en-GB" sz="1200" b="1">
                          <a:latin typeface="Times New Roman"/>
                          <a:ea typeface="Times New Roman"/>
                        </a:rPr>
                        <a:t>X</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8F9B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20"/>
                  </a:ext>
                </a:extLst>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1</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1</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1</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1</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r>
                        <a:rPr lang="en-GB" sz="1200" b="1">
                          <a:latin typeface="Times New Roman"/>
                          <a:ea typeface="Times New Roman"/>
                        </a:rPr>
                        <a:t>1</a:t>
                      </a: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extLst>
                  <a:ext uri="{0D108BD9-81ED-4DB2-BD59-A6C34878D82A}">
                    <a16:rowId xmlns:a16="http://schemas.microsoft.com/office/drawing/2014/main" val="10021"/>
                  </a:ext>
                </a:extLst>
              </a:tr>
              <a:tr h="186224">
                <a:tc>
                  <a:txBody>
                    <a:bodyPr/>
                    <a:lstStyle/>
                    <a:p>
                      <a:pPr algn="ctr">
                        <a:spcAft>
                          <a:spcPts val="0"/>
                        </a:spcAft>
                      </a:pPr>
                      <a:endParaRPr lang="en-US" sz="12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extLst>
                  <a:ext uri="{0D108BD9-81ED-4DB2-BD59-A6C34878D82A}">
                    <a16:rowId xmlns:a16="http://schemas.microsoft.com/office/drawing/2014/main" val="10022"/>
                  </a:ext>
                </a:extLst>
              </a:tr>
              <a:tr h="145007">
                <a:tc>
                  <a:txBody>
                    <a:bodyPr/>
                    <a:lstStyle/>
                    <a:p>
                      <a:pPr algn="ctr">
                        <a:spcAft>
                          <a:spcPts val="0"/>
                        </a:spcAft>
                      </a:pPr>
                      <a:r>
                        <a:rPr lang="en-GB" sz="1200" b="1" dirty="0">
                          <a:solidFill>
                            <a:schemeClr val="bg1"/>
                          </a:solidFill>
                          <a:latin typeface="Times New Roman"/>
                          <a:ea typeface="Times New Roman"/>
                        </a:rPr>
                        <a:t>R</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4</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4</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4</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5</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5</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3</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3</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6</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6</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6</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5</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5</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6</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6</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6</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6</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6</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6</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6</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5</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6</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3</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3</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3</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2</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2</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1</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1</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1</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1</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tc>
                  <a:txBody>
                    <a:bodyPr/>
                    <a:lstStyle/>
                    <a:p>
                      <a:pPr algn="ctr">
                        <a:spcAft>
                          <a:spcPts val="0"/>
                        </a:spcAft>
                      </a:pPr>
                      <a:r>
                        <a:rPr lang="en-GB" sz="1200" b="1" dirty="0">
                          <a:solidFill>
                            <a:schemeClr val="bg1"/>
                          </a:solidFill>
                          <a:latin typeface="Times New Roman"/>
                          <a:ea typeface="Times New Roman"/>
                        </a:rPr>
                        <a:t>1</a:t>
                      </a:r>
                      <a:endParaRPr lang="en-US" sz="1200" b="1" dirty="0">
                        <a:solidFill>
                          <a:schemeClr val="bg1"/>
                        </a:solidFill>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D078F"/>
                    </a:solidFill>
                  </a:tcPr>
                </a:tc>
                <a:extLst>
                  <a:ext uri="{0D108BD9-81ED-4DB2-BD59-A6C34878D82A}">
                    <a16:rowId xmlns:a16="http://schemas.microsoft.com/office/drawing/2014/main" val="10023"/>
                  </a:ext>
                </a:extLst>
              </a:tr>
              <a:tr h="186224">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tc>
                  <a:txBody>
                    <a:bodyPr/>
                    <a:lstStyle/>
                    <a:p>
                      <a:pPr algn="ctr">
                        <a:spcAft>
                          <a:spcPts val="0"/>
                        </a:spcAft>
                      </a:pPr>
                      <a:endParaRPr lang="en-US" sz="1200" b="1" dirty="0">
                        <a:latin typeface="Times New Roman"/>
                        <a:ea typeface="Times New Roman"/>
                      </a:endParaRPr>
                    </a:p>
                  </a:txBody>
                  <a:tcPr marL="59377" marR="59377" marT="0" marB="0">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8F9BD"/>
                    </a:solidFill>
                  </a:tcPr>
                </a:tc>
                <a:extLst>
                  <a:ext uri="{0D108BD9-81ED-4DB2-BD59-A6C34878D82A}">
                    <a16:rowId xmlns:a16="http://schemas.microsoft.com/office/drawing/2014/main" val="10024"/>
                  </a:ext>
                </a:extLst>
              </a:tr>
            </a:tbl>
          </a:graphicData>
        </a:graphic>
      </p:graphicFrame>
      <p:sp>
        <p:nvSpPr>
          <p:cNvPr id="10" name="Rectangle 2"/>
          <p:cNvSpPr>
            <a:spLocks noChangeArrowheads="1"/>
          </p:cNvSpPr>
          <p:nvPr/>
        </p:nvSpPr>
        <p:spPr bwMode="auto">
          <a:xfrm>
            <a:off x="685800" y="323850"/>
            <a:ext cx="23622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Example</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109E25EF-B15D-4340-BB83-D17BB3B72393}" type="datetime8">
              <a:rPr lang="en-US"/>
              <a:pPr/>
              <a:t>3/9/2021 1:37 AM</a:t>
            </a:fld>
            <a:endParaRPr lang="en-US"/>
          </a:p>
        </p:txBody>
      </p:sp>
      <p:sp>
        <p:nvSpPr>
          <p:cNvPr id="45059"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ADA56017-63EC-421F-9A1A-F4BBC7F83A61}" type="slidenum">
              <a:rPr lang="ar-SA">
                <a:ea typeface="Majalla UI"/>
              </a:rPr>
              <a:pPr/>
              <a:t>46</a:t>
            </a:fld>
            <a:endParaRPr lang="en-US"/>
          </a:p>
        </p:txBody>
      </p:sp>
      <p:sp>
        <p:nvSpPr>
          <p:cNvPr id="45060"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45061"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45062" name="Rectangle 24"/>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31" name="Table 30"/>
          <p:cNvGraphicFramePr>
            <a:graphicFrameLocks noGrp="1"/>
          </p:cNvGraphicFramePr>
          <p:nvPr/>
        </p:nvGraphicFramePr>
        <p:xfrm>
          <a:off x="1295400" y="1096963"/>
          <a:ext cx="6858000" cy="4922838"/>
        </p:xfrm>
        <a:graphic>
          <a:graphicData uri="http://schemas.openxmlformats.org/drawingml/2006/table">
            <a:tbl>
              <a:tblPr/>
              <a:tblGrid>
                <a:gridCol w="2405063">
                  <a:extLst>
                    <a:ext uri="{9D8B030D-6E8A-4147-A177-3AD203B41FA5}">
                      <a16:colId xmlns:a16="http://schemas.microsoft.com/office/drawing/2014/main" val="20000"/>
                    </a:ext>
                  </a:extLst>
                </a:gridCol>
                <a:gridCol w="2151062">
                  <a:extLst>
                    <a:ext uri="{9D8B030D-6E8A-4147-A177-3AD203B41FA5}">
                      <a16:colId xmlns:a16="http://schemas.microsoft.com/office/drawing/2014/main" val="20001"/>
                    </a:ext>
                  </a:extLst>
                </a:gridCol>
                <a:gridCol w="2301875">
                  <a:extLst>
                    <a:ext uri="{9D8B030D-6E8A-4147-A177-3AD203B41FA5}">
                      <a16:colId xmlns:a16="http://schemas.microsoft.com/office/drawing/2014/main" val="20002"/>
                    </a:ext>
                  </a:extLst>
                </a:gridCol>
              </a:tblGrid>
              <a:tr h="938213">
                <a:tc>
                  <a:txBody>
                    <a:bodyPr/>
                    <a:lstStyle/>
                    <a:p>
                      <a:pPr marL="342900" marR="0" lvl="0" indent="-342900" algn="just" defTabSz="914400" rtl="0" eaLnBrk="1" fontAlgn="base" latinLnBrk="0" hangingPunct="1">
                        <a:lnSpc>
                          <a:spcPct val="100000"/>
                        </a:lnSpc>
                        <a:spcBef>
                          <a:spcPct val="0"/>
                        </a:spcBef>
                        <a:spcAft>
                          <a:spcPct val="0"/>
                        </a:spcAft>
                        <a:buClrTx/>
                        <a:buSzTx/>
                        <a:buFont typeface="+mj-lt"/>
                        <a:buNone/>
                        <a:tabLst/>
                      </a:pPr>
                      <a:r>
                        <a:rPr kumimoji="0" lang="en-GB" sz="1500" b="1" i="0" u="sng" strike="noStrike" cap="none" normalizeH="0" baseline="0" dirty="0">
                          <a:ln>
                            <a:noFill/>
                          </a:ln>
                          <a:solidFill>
                            <a:srgbClr val="FF0000"/>
                          </a:solidFill>
                          <a:effectLst/>
                          <a:latin typeface="Times New Roman" pitchFamily="18" charset="0"/>
                          <a:cs typeface="Times New Roman" pitchFamily="18" charset="0"/>
                        </a:rPr>
                        <a:t>Step 1: T = 1</a:t>
                      </a:r>
                      <a:endParaRPr kumimoji="0" lang="en-US" sz="1500" b="1" i="0" u="sng" strike="noStrike" cap="none" normalizeH="0" baseline="0" dirty="0">
                        <a:ln>
                          <a:noFill/>
                        </a:ln>
                        <a:solidFill>
                          <a:srgbClr val="FF0000"/>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dirty="0">
                          <a:ln>
                            <a:noFill/>
                          </a:ln>
                          <a:solidFill>
                            <a:schemeClr val="tx1"/>
                          </a:solidFill>
                          <a:effectLst/>
                          <a:latin typeface="Times New Roman" pitchFamily="18" charset="0"/>
                          <a:cs typeface="Times New Roman" pitchFamily="18" charset="0"/>
                        </a:rPr>
                        <a:t>ES ≤ 1</a:t>
                      </a:r>
                      <a:endParaRPr kumimoji="0" lang="en-US" sz="1500" b="1"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dirty="0">
                          <a:ln>
                            <a:noFill/>
                          </a:ln>
                          <a:solidFill>
                            <a:schemeClr val="tx1"/>
                          </a:solidFill>
                          <a:effectLst/>
                          <a:latin typeface="Times New Roman" pitchFamily="18" charset="0"/>
                          <a:cs typeface="Times New Roman" pitchFamily="18" charset="0"/>
                        </a:rPr>
                        <a:t>E.A.S. {A}</a:t>
                      </a:r>
                      <a:endParaRPr kumimoji="0" lang="en-US" sz="1500" b="1"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dirty="0">
                          <a:ln>
                            <a:noFill/>
                          </a:ln>
                          <a:solidFill>
                            <a:schemeClr val="tx1"/>
                          </a:solidFill>
                          <a:effectLst/>
                          <a:latin typeface="Times New Roman" pitchFamily="18" charset="0"/>
                          <a:cs typeface="Times New Roman" pitchFamily="18" charset="0"/>
                        </a:rPr>
                        <a:t>O.S.S. {A}</a:t>
                      </a:r>
                      <a:endParaRPr kumimoji="0" lang="en-US" sz="1500" b="1" i="0" u="none" strike="noStrike" cap="none" normalizeH="0" baseline="0" dirty="0">
                        <a:ln>
                          <a:noFill/>
                        </a:ln>
                        <a:solidFill>
                          <a:schemeClr val="tx1"/>
                        </a:solidFill>
                        <a:effectLst/>
                        <a:latin typeface="Times New Roman" pitchFamily="18" charset="0"/>
                        <a:cs typeface="Times New Roman" pitchFamily="18" charset="0"/>
                      </a:endParaRPr>
                    </a:p>
                  </a:txBody>
                  <a:tcPr marL="68580" marR="68580" marT="0" marB="0"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a:noFill/>
                    </a:lnB>
                    <a:lnTlToBr>
                      <a:noFill/>
                    </a:lnTlToBr>
                    <a:lnBlToTr>
                      <a:noFill/>
                    </a:lnBlToTr>
                    <a:solidFill>
                      <a:srgbClr val="F8F9BD"/>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 typeface="Calibri" pitchFamily="34" charset="0"/>
                        <a:buAutoNum type="arabicPeriod"/>
                        <a:tabLst/>
                      </a:pPr>
                      <a:endParaRPr kumimoji="0" lang="en-US" sz="1500" b="1" i="0" u="none" strike="noStrike" cap="none" normalizeH="0" baseline="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w="9525" cap="flat" cmpd="sng" algn="ctr">
                      <a:solidFill>
                        <a:srgbClr val="000000"/>
                      </a:solidFill>
                      <a:prstDash val="solid"/>
                      <a:round/>
                      <a:headEnd type="none" w="med" len="med"/>
                      <a:tailEnd type="none" w="med" len="med"/>
                    </a:lnT>
                    <a:lnB>
                      <a:noFill/>
                    </a:lnB>
                    <a:lnTlToBr>
                      <a:noFill/>
                    </a:lnTlToBr>
                    <a:lnBlToTr>
                      <a:noFill/>
                    </a:lnBlToTr>
                    <a:solidFill>
                      <a:srgbClr val="F8F9BD"/>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 typeface="+mj-lt"/>
                        <a:buNone/>
                        <a:tabLst/>
                      </a:pPr>
                      <a:r>
                        <a:rPr kumimoji="0" lang="en-GB" sz="1500" b="1" i="0" u="sng" strike="noStrike" cap="none" normalizeH="0" baseline="0">
                          <a:ln>
                            <a:noFill/>
                          </a:ln>
                          <a:solidFill>
                            <a:srgbClr val="FF0000"/>
                          </a:solidFill>
                          <a:effectLst/>
                          <a:latin typeface="Times New Roman" pitchFamily="18" charset="0"/>
                          <a:cs typeface="Times New Roman" pitchFamily="18" charset="0"/>
                        </a:rPr>
                        <a:t>Step 5: T = 20</a:t>
                      </a:r>
                      <a:endParaRPr kumimoji="0" lang="en-US" sz="1500" b="1" i="0" u="sng" strike="noStrike" cap="none" normalizeH="0" baseline="0">
                        <a:ln>
                          <a:noFill/>
                        </a:ln>
                        <a:solidFill>
                          <a:srgbClr val="FF0000"/>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a:ln>
                            <a:noFill/>
                          </a:ln>
                          <a:solidFill>
                            <a:schemeClr val="tx1"/>
                          </a:solidFill>
                          <a:effectLst/>
                          <a:latin typeface="Times New Roman" pitchFamily="18" charset="0"/>
                          <a:cs typeface="Times New Roman" pitchFamily="18" charset="0"/>
                        </a:rPr>
                        <a:t>ES ≤ 20</a:t>
                      </a:r>
                      <a:endParaRPr kumimoji="0" lang="en-US" sz="15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a:ln>
                            <a:noFill/>
                          </a:ln>
                          <a:solidFill>
                            <a:schemeClr val="tx1"/>
                          </a:solidFill>
                          <a:effectLst/>
                          <a:latin typeface="Times New Roman" pitchFamily="18" charset="0"/>
                          <a:cs typeface="Times New Roman" pitchFamily="18" charset="0"/>
                        </a:rPr>
                        <a:t>E.A.S. {F}</a:t>
                      </a:r>
                      <a:endParaRPr kumimoji="0" lang="en-US" sz="15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a:ln>
                            <a:noFill/>
                          </a:ln>
                          <a:solidFill>
                            <a:schemeClr val="tx1"/>
                          </a:solidFill>
                          <a:effectLst/>
                          <a:latin typeface="Times New Roman" pitchFamily="18" charset="0"/>
                          <a:cs typeface="Times New Roman" pitchFamily="18" charset="0"/>
                        </a:rPr>
                        <a:t>O.S.S.  {F}</a:t>
                      </a:r>
                      <a:endParaRPr kumimoji="0" lang="en-US" sz="1500" b="1" i="0" u="none" strike="noStrike" cap="none" normalizeH="0" baseline="0">
                        <a:ln>
                          <a:noFill/>
                        </a:ln>
                        <a:solidFill>
                          <a:schemeClr val="tx1"/>
                        </a:solidFill>
                        <a:effectLst/>
                        <a:latin typeface="Times New Roman" pitchFamily="18" charset="0"/>
                        <a:cs typeface="Times New Roman" pitchFamily="18" charset="0"/>
                      </a:endParaRPr>
                    </a:p>
                  </a:txBody>
                  <a:tcPr marL="68580" marR="68580" marT="0" marB="0"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lnTlToBr>
                      <a:noFill/>
                    </a:lnTlToBr>
                    <a:lnBlToTr>
                      <a:noFill/>
                    </a:lnBlToTr>
                    <a:solidFill>
                      <a:srgbClr val="F8F9BD"/>
                    </a:solidFill>
                  </a:tcPr>
                </a:tc>
                <a:extLst>
                  <a:ext uri="{0D108BD9-81ED-4DB2-BD59-A6C34878D82A}">
                    <a16:rowId xmlns:a16="http://schemas.microsoft.com/office/drawing/2014/main" val="10000"/>
                  </a:ext>
                </a:extLst>
              </a:tr>
              <a:tr h="1406525">
                <a:tc>
                  <a:txBody>
                    <a:bodyPr/>
                    <a:lstStyle/>
                    <a:p>
                      <a:pPr marL="342900" marR="0" lvl="0" indent="-342900" algn="just" defTabSz="914400" rtl="0" eaLnBrk="1" fontAlgn="base" latinLnBrk="0" hangingPunct="1">
                        <a:lnSpc>
                          <a:spcPct val="100000"/>
                        </a:lnSpc>
                        <a:spcBef>
                          <a:spcPct val="0"/>
                        </a:spcBef>
                        <a:spcAft>
                          <a:spcPct val="0"/>
                        </a:spcAft>
                        <a:buClrTx/>
                        <a:buSzTx/>
                        <a:buFont typeface="+mj-lt"/>
                        <a:buNone/>
                        <a:tabLst/>
                      </a:pPr>
                      <a:r>
                        <a:rPr kumimoji="0" lang="en-GB" sz="1500" b="1" i="0" u="sng" strike="noStrike" cap="none" normalizeH="0" baseline="0">
                          <a:ln>
                            <a:noFill/>
                          </a:ln>
                          <a:solidFill>
                            <a:srgbClr val="FF0000"/>
                          </a:solidFill>
                          <a:effectLst/>
                          <a:latin typeface="Times New Roman" pitchFamily="18" charset="0"/>
                          <a:cs typeface="Times New Roman" pitchFamily="18" charset="0"/>
                        </a:rPr>
                        <a:t>Step 2: T = 4</a:t>
                      </a:r>
                      <a:endParaRPr kumimoji="0" lang="en-US" sz="1500" b="1" i="0" u="sng" strike="noStrike" cap="none" normalizeH="0" baseline="0">
                        <a:ln>
                          <a:noFill/>
                        </a:ln>
                        <a:solidFill>
                          <a:srgbClr val="FF0000"/>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a:ln>
                            <a:noFill/>
                          </a:ln>
                          <a:solidFill>
                            <a:schemeClr val="tx1"/>
                          </a:solidFill>
                          <a:effectLst/>
                          <a:latin typeface="Times New Roman" pitchFamily="18" charset="0"/>
                          <a:cs typeface="Times New Roman" pitchFamily="18" charset="0"/>
                        </a:rPr>
                        <a:t>ES ≤ 4</a:t>
                      </a:r>
                      <a:endParaRPr kumimoji="0" lang="en-US" sz="15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a:ln>
                            <a:noFill/>
                          </a:ln>
                          <a:solidFill>
                            <a:schemeClr val="tx1"/>
                          </a:solidFill>
                          <a:effectLst/>
                          <a:latin typeface="Times New Roman" pitchFamily="18" charset="0"/>
                          <a:cs typeface="Times New Roman" pitchFamily="18" charset="0"/>
                        </a:rPr>
                        <a:t>E.A.S. {B, C, D}</a:t>
                      </a:r>
                      <a:endParaRPr kumimoji="0" lang="en-US" sz="15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a:ln>
                            <a:noFill/>
                          </a:ln>
                          <a:solidFill>
                            <a:schemeClr val="tx1"/>
                          </a:solidFill>
                          <a:effectLst/>
                          <a:latin typeface="Times New Roman" pitchFamily="18" charset="0"/>
                          <a:cs typeface="Times New Roman" pitchFamily="18" charset="0"/>
                        </a:rPr>
                        <a:t>LS         6, 4, 6 </a:t>
                      </a:r>
                      <a:endParaRPr kumimoji="0" lang="en-US" sz="15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a:ln>
                            <a:noFill/>
                          </a:ln>
                          <a:solidFill>
                            <a:schemeClr val="tx1"/>
                          </a:solidFill>
                          <a:effectLst/>
                          <a:latin typeface="Times New Roman" pitchFamily="18" charset="0"/>
                          <a:cs typeface="Times New Roman" pitchFamily="18" charset="0"/>
                        </a:rPr>
                        <a:t>D           2, 4, 5</a:t>
                      </a:r>
                      <a:endParaRPr kumimoji="0" lang="en-US" sz="15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a:ln>
                            <a:noFill/>
                          </a:ln>
                          <a:solidFill>
                            <a:schemeClr val="tx1"/>
                          </a:solidFill>
                          <a:effectLst/>
                          <a:latin typeface="Times New Roman" pitchFamily="18" charset="0"/>
                          <a:cs typeface="Times New Roman" pitchFamily="18" charset="0"/>
                        </a:rPr>
                        <a:t>O.S.S.  {C, B, D}</a:t>
                      </a:r>
                    </a:p>
                  </a:txBody>
                  <a:tcPr marL="68580" marR="68580" marT="0" marB="0" horzOverflow="overflow">
                    <a:lnL w="9525"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8F9BD"/>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GB" sz="1500" b="1" i="0" u="none" strike="noStrike" cap="none" normalizeH="0" baseline="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F8F9BD"/>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 typeface="+mj-lt"/>
                        <a:buNone/>
                        <a:tabLst/>
                      </a:pPr>
                      <a:r>
                        <a:rPr kumimoji="0" lang="en-GB" sz="1500" b="1" i="0" u="sng" strike="noStrike" cap="none" normalizeH="0" baseline="0">
                          <a:ln>
                            <a:noFill/>
                          </a:ln>
                          <a:solidFill>
                            <a:srgbClr val="FF0000"/>
                          </a:solidFill>
                          <a:effectLst/>
                          <a:latin typeface="Times New Roman" pitchFamily="18" charset="0"/>
                          <a:cs typeface="Times New Roman" pitchFamily="18" charset="0"/>
                        </a:rPr>
                        <a:t>Step 6: T = 21</a:t>
                      </a:r>
                      <a:endParaRPr kumimoji="0" lang="en-US" sz="1500" b="1" i="0" u="sng" strike="noStrike" cap="none" normalizeH="0" baseline="0">
                        <a:ln>
                          <a:noFill/>
                        </a:ln>
                        <a:solidFill>
                          <a:srgbClr val="FF0000"/>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a:ln>
                            <a:noFill/>
                          </a:ln>
                          <a:solidFill>
                            <a:schemeClr val="tx1"/>
                          </a:solidFill>
                          <a:effectLst/>
                          <a:latin typeface="Times New Roman" pitchFamily="18" charset="0"/>
                          <a:cs typeface="Times New Roman" pitchFamily="18" charset="0"/>
                        </a:rPr>
                        <a:t>ES ≤ 21</a:t>
                      </a:r>
                      <a:endParaRPr kumimoji="0" lang="en-US" sz="15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a:ln>
                            <a:noFill/>
                          </a:ln>
                          <a:solidFill>
                            <a:schemeClr val="tx1"/>
                          </a:solidFill>
                          <a:effectLst/>
                          <a:latin typeface="Times New Roman" pitchFamily="18" charset="0"/>
                          <a:cs typeface="Times New Roman" pitchFamily="18" charset="0"/>
                        </a:rPr>
                        <a:t>E.A.S. {Y}</a:t>
                      </a:r>
                      <a:endParaRPr kumimoji="0" lang="en-US" sz="15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a:ln>
                            <a:noFill/>
                          </a:ln>
                          <a:solidFill>
                            <a:schemeClr val="tx1"/>
                          </a:solidFill>
                          <a:effectLst/>
                          <a:latin typeface="Times New Roman" pitchFamily="18" charset="0"/>
                          <a:cs typeface="Times New Roman" pitchFamily="18" charset="0"/>
                        </a:rPr>
                        <a:t>O.S.S.  {Y}</a:t>
                      </a:r>
                      <a:endParaRPr kumimoji="0" lang="en-US" sz="1500" b="1" i="0" u="none" strike="noStrike" cap="none" normalizeH="0" baseline="0">
                        <a:ln>
                          <a:noFill/>
                        </a:ln>
                        <a:solidFill>
                          <a:schemeClr val="tx1"/>
                        </a:solidFill>
                        <a:effectLst/>
                        <a:latin typeface="Times New Roman" pitchFamily="18" charset="0"/>
                        <a:cs typeface="Times New Roman" pitchFamily="18" charset="0"/>
                      </a:endParaRPr>
                    </a:p>
                  </a:txBody>
                  <a:tcPr marL="68580" marR="68580" marT="0" marB="0" horzOverflow="overflow">
                    <a:lnL>
                      <a:noFill/>
                    </a:lnL>
                    <a:lnR w="9525" cap="flat" cmpd="sng" algn="ctr">
                      <a:solidFill>
                        <a:srgbClr val="000000"/>
                      </a:solidFill>
                      <a:prstDash val="solid"/>
                      <a:round/>
                      <a:headEnd type="none" w="med" len="med"/>
                      <a:tailEnd type="none" w="med" len="med"/>
                    </a:lnR>
                    <a:lnT>
                      <a:noFill/>
                    </a:lnT>
                    <a:lnB>
                      <a:noFill/>
                    </a:lnB>
                    <a:lnTlToBr>
                      <a:noFill/>
                    </a:lnTlToBr>
                    <a:lnBlToTr>
                      <a:noFill/>
                    </a:lnBlToTr>
                    <a:solidFill>
                      <a:srgbClr val="F8F9BD"/>
                    </a:solidFill>
                  </a:tcPr>
                </a:tc>
                <a:extLst>
                  <a:ext uri="{0D108BD9-81ED-4DB2-BD59-A6C34878D82A}">
                    <a16:rowId xmlns:a16="http://schemas.microsoft.com/office/drawing/2014/main" val="10001"/>
                  </a:ext>
                </a:extLst>
              </a:tr>
              <a:tr h="1171575">
                <a:tc>
                  <a:txBody>
                    <a:bodyPr/>
                    <a:lstStyle/>
                    <a:p>
                      <a:pPr marL="342900" marR="0" lvl="0" indent="-342900" algn="just" defTabSz="914400" rtl="0" eaLnBrk="1" fontAlgn="base" latinLnBrk="0" hangingPunct="1">
                        <a:lnSpc>
                          <a:spcPct val="100000"/>
                        </a:lnSpc>
                        <a:spcBef>
                          <a:spcPct val="0"/>
                        </a:spcBef>
                        <a:spcAft>
                          <a:spcPct val="0"/>
                        </a:spcAft>
                        <a:buClrTx/>
                        <a:buSzTx/>
                        <a:buFont typeface="+mj-lt"/>
                        <a:buNone/>
                        <a:tabLst/>
                      </a:pPr>
                      <a:r>
                        <a:rPr kumimoji="0" lang="en-GB" sz="1500" b="1" i="0" u="sng" strike="noStrike" cap="none" normalizeH="0" baseline="0">
                          <a:ln>
                            <a:noFill/>
                          </a:ln>
                          <a:solidFill>
                            <a:srgbClr val="FF0000"/>
                          </a:solidFill>
                          <a:effectLst/>
                          <a:latin typeface="Times New Roman" pitchFamily="18" charset="0"/>
                          <a:cs typeface="Times New Roman" pitchFamily="18" charset="0"/>
                        </a:rPr>
                        <a:t>Step 3: T = 8</a:t>
                      </a:r>
                      <a:endParaRPr kumimoji="0" lang="en-US" sz="1500" b="1" i="0" u="sng" strike="noStrike" cap="none" normalizeH="0" baseline="0">
                        <a:ln>
                          <a:noFill/>
                        </a:ln>
                        <a:solidFill>
                          <a:srgbClr val="FF0000"/>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a:ln>
                            <a:noFill/>
                          </a:ln>
                          <a:solidFill>
                            <a:schemeClr val="tx1"/>
                          </a:solidFill>
                          <a:effectLst/>
                          <a:latin typeface="Times New Roman" pitchFamily="18" charset="0"/>
                          <a:cs typeface="Times New Roman" pitchFamily="18" charset="0"/>
                        </a:rPr>
                        <a:t>ES ≤ 8</a:t>
                      </a:r>
                      <a:endParaRPr kumimoji="0" lang="en-US" sz="15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a:ln>
                            <a:noFill/>
                          </a:ln>
                          <a:solidFill>
                            <a:schemeClr val="tx1"/>
                          </a:solidFill>
                          <a:effectLst/>
                          <a:latin typeface="Times New Roman" pitchFamily="18" charset="0"/>
                          <a:cs typeface="Times New Roman" pitchFamily="18" charset="0"/>
                        </a:rPr>
                        <a:t>E.A.S. {E, D}</a:t>
                      </a:r>
                      <a:endParaRPr kumimoji="0" lang="en-US" sz="15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a:ln>
                            <a:noFill/>
                          </a:ln>
                          <a:solidFill>
                            <a:schemeClr val="tx1"/>
                          </a:solidFill>
                          <a:effectLst/>
                          <a:latin typeface="Times New Roman" pitchFamily="18" charset="0"/>
                          <a:cs typeface="Times New Roman" pitchFamily="18" charset="0"/>
                        </a:rPr>
                        <a:t>LS         8, 6 </a:t>
                      </a:r>
                      <a:endParaRPr kumimoji="0" lang="en-US" sz="15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a:ln>
                            <a:noFill/>
                          </a:ln>
                          <a:solidFill>
                            <a:schemeClr val="tx1"/>
                          </a:solidFill>
                          <a:effectLst/>
                          <a:latin typeface="Times New Roman" pitchFamily="18" charset="0"/>
                          <a:cs typeface="Times New Roman" pitchFamily="18" charset="0"/>
                        </a:rPr>
                        <a:t>O.S.S.  {D, E}</a:t>
                      </a:r>
                      <a:endParaRPr kumimoji="0" lang="en-US" sz="1500" b="1" i="0" u="none" strike="noStrike" cap="none" normalizeH="0" baseline="0">
                        <a:ln>
                          <a:noFill/>
                        </a:ln>
                        <a:solidFill>
                          <a:schemeClr val="tx1"/>
                        </a:solidFill>
                        <a:effectLst/>
                        <a:latin typeface="Times New Roman" pitchFamily="18" charset="0"/>
                        <a:cs typeface="Times New Roman" pitchFamily="18" charset="0"/>
                      </a:endParaRPr>
                    </a:p>
                  </a:txBody>
                  <a:tcPr marL="68580" marR="68580" marT="0" marB="0" horzOverflow="overflow">
                    <a:lnL w="9525"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8F9BD"/>
                    </a:solidFill>
                  </a:tcPr>
                </a:tc>
                <a:tc>
                  <a:txBody>
                    <a:bodyPr/>
                    <a:lstStyle/>
                    <a:p>
                      <a:pPr marL="250825" marR="0" lvl="0" indent="0" algn="just" defTabSz="914400" rtl="0" eaLnBrk="1" fontAlgn="base" latinLnBrk="0" hangingPunct="1">
                        <a:lnSpc>
                          <a:spcPct val="100000"/>
                        </a:lnSpc>
                        <a:spcBef>
                          <a:spcPct val="0"/>
                        </a:spcBef>
                        <a:spcAft>
                          <a:spcPct val="0"/>
                        </a:spcAft>
                        <a:buClrTx/>
                        <a:buSzTx/>
                        <a:buFontTx/>
                        <a:buNone/>
                        <a:tabLst/>
                      </a:pPr>
                      <a:endParaRPr kumimoji="0" lang="en-US" sz="1500" b="1" i="0" u="none" strike="noStrike" cap="none" normalizeH="0" baseline="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F8F9BD"/>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 typeface="+mj-lt"/>
                        <a:buNone/>
                        <a:tabLst/>
                      </a:pPr>
                      <a:r>
                        <a:rPr kumimoji="0" lang="en-GB" sz="1500" b="1" i="0" u="sng" strike="noStrike" cap="none" normalizeH="0" baseline="0">
                          <a:ln>
                            <a:noFill/>
                          </a:ln>
                          <a:solidFill>
                            <a:srgbClr val="FF0000"/>
                          </a:solidFill>
                          <a:effectLst/>
                          <a:latin typeface="Times New Roman" pitchFamily="18" charset="0"/>
                          <a:cs typeface="Times New Roman" pitchFamily="18" charset="0"/>
                        </a:rPr>
                        <a:t>Step 7: T = 25</a:t>
                      </a:r>
                      <a:endParaRPr kumimoji="0" lang="en-US" sz="1500" b="1" i="0" u="sng" strike="noStrike" cap="none" normalizeH="0" baseline="0">
                        <a:ln>
                          <a:noFill/>
                        </a:ln>
                        <a:solidFill>
                          <a:srgbClr val="FF0000"/>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a:ln>
                            <a:noFill/>
                          </a:ln>
                          <a:solidFill>
                            <a:schemeClr val="tx1"/>
                          </a:solidFill>
                          <a:effectLst/>
                          <a:latin typeface="Times New Roman" pitchFamily="18" charset="0"/>
                          <a:cs typeface="Times New Roman" pitchFamily="18" charset="0"/>
                        </a:rPr>
                        <a:t>ES ≤ 25</a:t>
                      </a:r>
                      <a:endParaRPr kumimoji="0" lang="en-US" sz="15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a:ln>
                            <a:noFill/>
                          </a:ln>
                          <a:solidFill>
                            <a:schemeClr val="tx1"/>
                          </a:solidFill>
                          <a:effectLst/>
                          <a:latin typeface="Times New Roman" pitchFamily="18" charset="0"/>
                          <a:cs typeface="Times New Roman" pitchFamily="18" charset="0"/>
                        </a:rPr>
                        <a:t>E.A.S. {Z}</a:t>
                      </a:r>
                      <a:endParaRPr kumimoji="0" lang="en-US" sz="15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a:ln>
                            <a:noFill/>
                          </a:ln>
                          <a:solidFill>
                            <a:schemeClr val="tx1"/>
                          </a:solidFill>
                          <a:effectLst/>
                          <a:latin typeface="Times New Roman" pitchFamily="18" charset="0"/>
                          <a:cs typeface="Times New Roman" pitchFamily="18" charset="0"/>
                        </a:rPr>
                        <a:t>O.S.S.  {Z}</a:t>
                      </a:r>
                      <a:endParaRPr kumimoji="0" lang="en-US" sz="15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500" b="1" i="0" u="none" strike="noStrike" cap="none" normalizeH="0" baseline="0">
                        <a:ln>
                          <a:noFill/>
                        </a:ln>
                        <a:solidFill>
                          <a:schemeClr val="tx1"/>
                        </a:solidFill>
                        <a:effectLst/>
                        <a:latin typeface="Times New Roman" pitchFamily="18" charset="0"/>
                        <a:cs typeface="Times New Roman" pitchFamily="18" charset="0"/>
                      </a:endParaRPr>
                    </a:p>
                  </a:txBody>
                  <a:tcPr marL="68580" marR="68580" marT="0" marB="0" horzOverflow="overflow">
                    <a:lnL>
                      <a:noFill/>
                    </a:lnL>
                    <a:lnR w="9525" cap="flat" cmpd="sng" algn="ctr">
                      <a:solidFill>
                        <a:srgbClr val="000000"/>
                      </a:solidFill>
                      <a:prstDash val="solid"/>
                      <a:round/>
                      <a:headEnd type="none" w="med" len="med"/>
                      <a:tailEnd type="none" w="med" len="med"/>
                    </a:lnR>
                    <a:lnT>
                      <a:noFill/>
                    </a:lnT>
                    <a:lnB>
                      <a:noFill/>
                    </a:lnB>
                    <a:lnTlToBr>
                      <a:noFill/>
                    </a:lnTlToBr>
                    <a:lnBlToTr>
                      <a:noFill/>
                    </a:lnBlToTr>
                    <a:solidFill>
                      <a:srgbClr val="F8F9BD"/>
                    </a:solidFill>
                  </a:tcPr>
                </a:tc>
                <a:extLst>
                  <a:ext uri="{0D108BD9-81ED-4DB2-BD59-A6C34878D82A}">
                    <a16:rowId xmlns:a16="http://schemas.microsoft.com/office/drawing/2014/main" val="10002"/>
                  </a:ext>
                </a:extLst>
              </a:tr>
              <a:tr h="1406525">
                <a:tc>
                  <a:txBody>
                    <a:bodyPr/>
                    <a:lstStyle/>
                    <a:p>
                      <a:pPr marL="342900" marR="0" lvl="0" indent="-342900" algn="just" defTabSz="914400" rtl="0" eaLnBrk="1" fontAlgn="base" latinLnBrk="0" hangingPunct="1">
                        <a:lnSpc>
                          <a:spcPct val="100000"/>
                        </a:lnSpc>
                        <a:spcBef>
                          <a:spcPct val="0"/>
                        </a:spcBef>
                        <a:spcAft>
                          <a:spcPct val="0"/>
                        </a:spcAft>
                        <a:buClrTx/>
                        <a:buSzTx/>
                        <a:buFont typeface="+mj-lt"/>
                        <a:buNone/>
                        <a:tabLst/>
                      </a:pPr>
                      <a:r>
                        <a:rPr kumimoji="0" lang="en-GB" sz="1500" b="1" i="0" u="sng" strike="noStrike" cap="none" normalizeH="0" baseline="0">
                          <a:ln>
                            <a:noFill/>
                          </a:ln>
                          <a:solidFill>
                            <a:srgbClr val="FF0000"/>
                          </a:solidFill>
                          <a:effectLst/>
                          <a:latin typeface="Times New Roman" pitchFamily="18" charset="0"/>
                          <a:cs typeface="Times New Roman" pitchFamily="18" charset="0"/>
                        </a:rPr>
                        <a:t>Step 4: T = 13</a:t>
                      </a:r>
                      <a:endParaRPr kumimoji="0" lang="en-US" sz="1500" b="1" i="0" u="sng" strike="noStrike" cap="none" normalizeH="0" baseline="0">
                        <a:ln>
                          <a:noFill/>
                        </a:ln>
                        <a:solidFill>
                          <a:srgbClr val="FF0000"/>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a:ln>
                            <a:noFill/>
                          </a:ln>
                          <a:solidFill>
                            <a:schemeClr val="tx1"/>
                          </a:solidFill>
                          <a:effectLst/>
                          <a:latin typeface="Times New Roman" pitchFamily="18" charset="0"/>
                          <a:cs typeface="Times New Roman" pitchFamily="18" charset="0"/>
                        </a:rPr>
                        <a:t>ES ≤ 13</a:t>
                      </a:r>
                      <a:endParaRPr kumimoji="0" lang="en-US" sz="15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a:ln>
                            <a:noFill/>
                          </a:ln>
                          <a:solidFill>
                            <a:schemeClr val="tx1"/>
                          </a:solidFill>
                          <a:effectLst/>
                          <a:latin typeface="Times New Roman" pitchFamily="18" charset="0"/>
                          <a:cs typeface="Times New Roman" pitchFamily="18" charset="0"/>
                        </a:rPr>
                        <a:t>E.A.S. {H, F, G}</a:t>
                      </a:r>
                      <a:endParaRPr kumimoji="0" lang="en-US" sz="15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a:ln>
                            <a:noFill/>
                          </a:ln>
                          <a:solidFill>
                            <a:schemeClr val="tx1"/>
                          </a:solidFill>
                          <a:effectLst/>
                          <a:latin typeface="Times New Roman" pitchFamily="18" charset="0"/>
                          <a:cs typeface="Times New Roman" pitchFamily="18" charset="0"/>
                        </a:rPr>
                        <a:t>LS        11,13, 11 </a:t>
                      </a:r>
                      <a:endParaRPr kumimoji="0" lang="en-US" sz="15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a:ln>
                            <a:noFill/>
                          </a:ln>
                          <a:solidFill>
                            <a:schemeClr val="tx1"/>
                          </a:solidFill>
                          <a:effectLst/>
                          <a:latin typeface="Times New Roman" pitchFamily="18" charset="0"/>
                          <a:cs typeface="Times New Roman" pitchFamily="18" charset="0"/>
                        </a:rPr>
                        <a:t>D           8, 5, 7</a:t>
                      </a:r>
                      <a:endParaRPr kumimoji="0" lang="en-US" sz="15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a:ln>
                            <a:noFill/>
                          </a:ln>
                          <a:solidFill>
                            <a:schemeClr val="tx1"/>
                          </a:solidFill>
                          <a:effectLst/>
                          <a:latin typeface="Times New Roman" pitchFamily="18" charset="0"/>
                          <a:cs typeface="Times New Roman" pitchFamily="18" charset="0"/>
                        </a:rPr>
                        <a:t>O.S.S.  {G, H, F}</a:t>
                      </a:r>
                      <a:endParaRPr kumimoji="0" lang="en-US" sz="1500" b="1" i="0" u="none" strike="noStrike" cap="none" normalizeH="0" baseline="0">
                        <a:ln>
                          <a:noFill/>
                        </a:ln>
                        <a:solidFill>
                          <a:schemeClr val="tx1"/>
                        </a:solidFill>
                        <a:effectLst/>
                        <a:latin typeface="Times New Roman" pitchFamily="18" charset="0"/>
                        <a:cs typeface="Times New Roman" pitchFamily="18" charset="0"/>
                      </a:endParaRPr>
                    </a:p>
                  </a:txBody>
                  <a:tcPr marL="68580" marR="68580" marT="0" marB="0" horzOverflow="overflow">
                    <a:lnL w="9525" cap="flat" cmpd="sng" algn="ctr">
                      <a:solidFill>
                        <a:srgbClr val="000000"/>
                      </a:solidFill>
                      <a:prstDash val="solid"/>
                      <a:round/>
                      <a:headEnd type="none" w="med" len="med"/>
                      <a:tailEnd type="none" w="med" len="med"/>
                    </a:lnL>
                    <a:lnR>
                      <a:noFill/>
                    </a:lnR>
                    <a:lnT>
                      <a:noFill/>
                    </a:lnT>
                    <a:lnB w="9525"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250825" marR="0" lvl="0" indent="0" algn="just" defTabSz="914400" rtl="0" eaLnBrk="1" fontAlgn="base" latinLnBrk="0" hangingPunct="1">
                        <a:lnSpc>
                          <a:spcPct val="100000"/>
                        </a:lnSpc>
                        <a:spcBef>
                          <a:spcPct val="0"/>
                        </a:spcBef>
                        <a:spcAft>
                          <a:spcPct val="0"/>
                        </a:spcAft>
                        <a:buClrTx/>
                        <a:buSzTx/>
                        <a:buFontTx/>
                        <a:buNone/>
                        <a:tabLst/>
                      </a:pPr>
                      <a:endParaRPr kumimoji="0" lang="en-US" sz="1500" b="1" i="0" u="none" strike="noStrike" cap="none" normalizeH="0" baseline="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w="9525" cap="flat" cmpd="sng" algn="ctr">
                      <a:solidFill>
                        <a:srgbClr val="000000"/>
                      </a:solidFill>
                      <a:prstDash val="solid"/>
                      <a:round/>
                      <a:headEnd type="none" w="med" len="med"/>
                      <a:tailEnd type="none" w="med" len="med"/>
                    </a:lnB>
                    <a:lnTlToBr>
                      <a:noFill/>
                    </a:lnTlToBr>
                    <a:lnBlToTr>
                      <a:noFill/>
                    </a:lnBlToTr>
                    <a:solidFill>
                      <a:srgbClr val="F8F9BD"/>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 typeface="+mj-lt"/>
                        <a:buNone/>
                        <a:tabLst/>
                      </a:pPr>
                      <a:r>
                        <a:rPr kumimoji="0" lang="en-GB" sz="1500" b="1" i="0" u="sng" strike="noStrike" cap="none" normalizeH="0" baseline="0" dirty="0">
                          <a:ln>
                            <a:noFill/>
                          </a:ln>
                          <a:solidFill>
                            <a:srgbClr val="FF0000"/>
                          </a:solidFill>
                          <a:effectLst/>
                          <a:latin typeface="Times New Roman" pitchFamily="18" charset="0"/>
                          <a:cs typeface="Times New Roman" pitchFamily="18" charset="0"/>
                        </a:rPr>
                        <a:t>Step 8:T = 27</a:t>
                      </a:r>
                      <a:endParaRPr kumimoji="0" lang="en-US" sz="1500" b="1" i="0" u="sng" strike="noStrike" cap="none" normalizeH="0" baseline="0" dirty="0">
                        <a:ln>
                          <a:noFill/>
                        </a:ln>
                        <a:solidFill>
                          <a:srgbClr val="FF0000"/>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dirty="0">
                          <a:ln>
                            <a:noFill/>
                          </a:ln>
                          <a:solidFill>
                            <a:schemeClr val="tx1"/>
                          </a:solidFill>
                          <a:effectLst/>
                          <a:latin typeface="Times New Roman" pitchFamily="18" charset="0"/>
                          <a:cs typeface="Times New Roman" pitchFamily="18" charset="0"/>
                        </a:rPr>
                        <a:t>ES ≤ 27</a:t>
                      </a:r>
                      <a:endParaRPr kumimoji="0" lang="en-US" sz="1500" b="1"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dirty="0">
                          <a:ln>
                            <a:noFill/>
                          </a:ln>
                          <a:solidFill>
                            <a:schemeClr val="tx1"/>
                          </a:solidFill>
                          <a:effectLst/>
                          <a:latin typeface="Times New Roman" pitchFamily="18" charset="0"/>
                          <a:cs typeface="Times New Roman" pitchFamily="18" charset="0"/>
                        </a:rPr>
                        <a:t>E.A.S. {Y}</a:t>
                      </a:r>
                      <a:endParaRPr kumimoji="0" lang="en-US" sz="1500" b="1"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500" b="1" i="0" u="none" strike="noStrike" cap="none" normalizeH="0" baseline="0" dirty="0">
                          <a:ln>
                            <a:noFill/>
                          </a:ln>
                          <a:solidFill>
                            <a:schemeClr val="tx1"/>
                          </a:solidFill>
                          <a:effectLst/>
                          <a:latin typeface="Times New Roman" pitchFamily="18" charset="0"/>
                          <a:cs typeface="Times New Roman" pitchFamily="18" charset="0"/>
                        </a:rPr>
                        <a:t>O.S.S.  {Y}</a:t>
                      </a:r>
                      <a:endParaRPr kumimoji="0" lang="en-US" sz="1500" b="1"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500" b="1" i="0" u="none" strike="noStrike" cap="none" normalizeH="0" baseline="0" dirty="0">
                        <a:ln>
                          <a:noFill/>
                        </a:ln>
                        <a:solidFill>
                          <a:schemeClr val="tx1"/>
                        </a:solidFill>
                        <a:effectLst/>
                        <a:latin typeface="Times New Roman" pitchFamily="18" charset="0"/>
                        <a:cs typeface="Times New Roman" pitchFamily="18" charset="0"/>
                      </a:endParaRPr>
                    </a:p>
                  </a:txBody>
                  <a:tcPr marL="68580" marR="68580" marT="0" marB="0" horzOverflow="overflow">
                    <a:lnL>
                      <a:noFill/>
                    </a:lnL>
                    <a:lnR w="9525"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lnTlToBr>
                      <a:noFill/>
                    </a:lnTlToBr>
                    <a:lnBlToTr>
                      <a:noFill/>
                    </a:lnBlToTr>
                    <a:solidFill>
                      <a:srgbClr val="F8F9BD"/>
                    </a:solidFill>
                  </a:tcPr>
                </a:tc>
                <a:extLst>
                  <a:ext uri="{0D108BD9-81ED-4DB2-BD59-A6C34878D82A}">
                    <a16:rowId xmlns:a16="http://schemas.microsoft.com/office/drawing/2014/main" val="10003"/>
                  </a:ext>
                </a:extLst>
              </a:tr>
            </a:tbl>
          </a:graphicData>
        </a:graphic>
      </p:graphicFrame>
      <p:sp>
        <p:nvSpPr>
          <p:cNvPr id="33" name="Rectangle 2"/>
          <p:cNvSpPr>
            <a:spLocks noChangeArrowheads="1"/>
          </p:cNvSpPr>
          <p:nvPr/>
        </p:nvSpPr>
        <p:spPr bwMode="auto">
          <a:xfrm>
            <a:off x="685800" y="323850"/>
            <a:ext cx="23622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3200" b="1" dirty="0">
                <a:solidFill>
                  <a:srgbClr val="990000"/>
                </a:solidFill>
                <a:effectLst>
                  <a:outerShdw blurRad="38100" dist="38100" dir="2700000" algn="tl">
                    <a:srgbClr val="C0C0C0"/>
                  </a:outerShdw>
                </a:effectLst>
                <a:latin typeface="Arial" charset="0"/>
              </a:rPr>
              <a:t>Example</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F000AAFF-DA5B-42C3-9C01-940F971B51E8}" type="datetime8">
              <a:rPr lang="en-US"/>
              <a:pPr/>
              <a:t>3/9/2021 1:37 AM</a:t>
            </a:fld>
            <a:endParaRPr lang="en-US"/>
          </a:p>
        </p:txBody>
      </p:sp>
      <p:sp>
        <p:nvSpPr>
          <p:cNvPr id="11267"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CE28627A-2674-4942-9BE3-DC2AEBAB2B27}" type="slidenum">
              <a:rPr lang="ar-SA">
                <a:ea typeface="Majalla UI"/>
              </a:rPr>
              <a:pPr/>
              <a:t>5</a:t>
            </a:fld>
            <a:endParaRPr lang="en-US"/>
          </a:p>
        </p:txBody>
      </p:sp>
      <p:sp>
        <p:nvSpPr>
          <p:cNvPr id="534530" name="Rectangle 2"/>
          <p:cNvSpPr>
            <a:spLocks noChangeArrowheads="1"/>
          </p:cNvSpPr>
          <p:nvPr/>
        </p:nvSpPr>
        <p:spPr bwMode="auto">
          <a:xfrm>
            <a:off x="685800" y="323850"/>
            <a:ext cx="80772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800" b="1" dirty="0">
                <a:solidFill>
                  <a:srgbClr val="990000"/>
                </a:solidFill>
                <a:effectLst>
                  <a:outerShdw blurRad="38100" dist="38100" dir="2700000" algn="tl">
                    <a:srgbClr val="C0C0C0"/>
                  </a:outerShdw>
                </a:effectLst>
                <a:latin typeface="Arial" charset="0"/>
              </a:rPr>
              <a:t>How limited resources affect schedule slack</a:t>
            </a:r>
          </a:p>
        </p:txBody>
      </p:sp>
      <p:sp>
        <p:nvSpPr>
          <p:cNvPr id="11271"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pSp>
        <p:nvGrpSpPr>
          <p:cNvPr id="11272" name="Group 8"/>
          <p:cNvGrpSpPr>
            <a:grpSpLocks noChangeAspect="1"/>
          </p:cNvGrpSpPr>
          <p:nvPr/>
        </p:nvGrpSpPr>
        <p:grpSpPr bwMode="auto">
          <a:xfrm>
            <a:off x="838200" y="1905000"/>
            <a:ext cx="8077200" cy="4038600"/>
            <a:chOff x="1455" y="2504"/>
            <a:chExt cx="9000" cy="3832"/>
          </a:xfrm>
        </p:grpSpPr>
        <p:sp>
          <p:nvSpPr>
            <p:cNvPr id="11276" name="AutoShape 155"/>
            <p:cNvSpPr>
              <a:spLocks noChangeAspect="1" noChangeArrowheads="1" noTextEdit="1"/>
            </p:cNvSpPr>
            <p:nvPr/>
          </p:nvSpPr>
          <p:spPr bwMode="auto">
            <a:xfrm>
              <a:off x="1455" y="2504"/>
              <a:ext cx="9000" cy="3746"/>
            </a:xfrm>
            <a:prstGeom prst="rect">
              <a:avLst/>
            </a:prstGeom>
            <a:noFill/>
            <a:ln w="9525">
              <a:noFill/>
              <a:miter lim="800000"/>
              <a:headEnd/>
              <a:tailEnd/>
            </a:ln>
          </p:spPr>
          <p:txBody>
            <a:bodyPr/>
            <a:lstStyle/>
            <a:p>
              <a:endParaRPr lang="en-US"/>
            </a:p>
          </p:txBody>
        </p:sp>
        <p:grpSp>
          <p:nvGrpSpPr>
            <p:cNvPr id="11277" name="Group 147"/>
            <p:cNvGrpSpPr>
              <a:grpSpLocks/>
            </p:cNvGrpSpPr>
            <p:nvPr/>
          </p:nvGrpSpPr>
          <p:grpSpPr bwMode="auto">
            <a:xfrm>
              <a:off x="2894" y="3166"/>
              <a:ext cx="865" cy="649"/>
              <a:chOff x="2031" y="3382"/>
              <a:chExt cx="865" cy="649"/>
            </a:xfrm>
          </p:grpSpPr>
          <p:sp>
            <p:nvSpPr>
              <p:cNvPr id="11416" name="Text Box 154"/>
              <p:cNvSpPr txBox="1">
                <a:spLocks noChangeArrowheads="1"/>
              </p:cNvSpPr>
              <p:nvPr/>
            </p:nvSpPr>
            <p:spPr bwMode="auto">
              <a:xfrm>
                <a:off x="2031"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0</a:t>
                </a:r>
                <a:endParaRPr lang="en-US" sz="1200"/>
              </a:p>
            </p:txBody>
          </p:sp>
          <p:sp>
            <p:nvSpPr>
              <p:cNvPr id="11417" name="Text Box 153"/>
              <p:cNvSpPr txBox="1">
                <a:spLocks noChangeArrowheads="1"/>
              </p:cNvSpPr>
              <p:nvPr/>
            </p:nvSpPr>
            <p:spPr bwMode="auto">
              <a:xfrm>
                <a:off x="2319" y="3382"/>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0</a:t>
                </a:r>
                <a:endParaRPr lang="en-US" sz="1200"/>
              </a:p>
            </p:txBody>
          </p:sp>
          <p:sp>
            <p:nvSpPr>
              <p:cNvPr id="11418" name="Text Box 152"/>
              <p:cNvSpPr txBox="1">
                <a:spLocks noChangeArrowheads="1"/>
              </p:cNvSpPr>
              <p:nvPr/>
            </p:nvSpPr>
            <p:spPr bwMode="auto">
              <a:xfrm>
                <a:off x="2608"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3</a:t>
                </a:r>
                <a:endParaRPr lang="en-US" sz="1200"/>
              </a:p>
            </p:txBody>
          </p:sp>
          <p:sp>
            <p:nvSpPr>
              <p:cNvPr id="11419" name="Text Box 151"/>
              <p:cNvSpPr txBox="1">
                <a:spLocks noChangeArrowheads="1"/>
              </p:cNvSpPr>
              <p:nvPr/>
            </p:nvSpPr>
            <p:spPr bwMode="auto">
              <a:xfrm>
                <a:off x="2031"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0</a:t>
                </a:r>
                <a:endParaRPr lang="en-US" sz="1200"/>
              </a:p>
            </p:txBody>
          </p:sp>
          <p:sp>
            <p:nvSpPr>
              <p:cNvPr id="11420" name="Text Box 150"/>
              <p:cNvSpPr txBox="1">
                <a:spLocks noChangeArrowheads="1"/>
              </p:cNvSpPr>
              <p:nvPr/>
            </p:nvSpPr>
            <p:spPr bwMode="auto">
              <a:xfrm>
                <a:off x="2319" y="3814"/>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3</a:t>
                </a:r>
                <a:endParaRPr lang="en-US" sz="1200"/>
              </a:p>
            </p:txBody>
          </p:sp>
          <p:sp>
            <p:nvSpPr>
              <p:cNvPr id="11421" name="Text Box 149"/>
              <p:cNvSpPr txBox="1">
                <a:spLocks noChangeArrowheads="1"/>
              </p:cNvSpPr>
              <p:nvPr/>
            </p:nvSpPr>
            <p:spPr bwMode="auto">
              <a:xfrm>
                <a:off x="2608"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3</a:t>
                </a:r>
                <a:endParaRPr lang="en-US" sz="1200"/>
              </a:p>
            </p:txBody>
          </p:sp>
          <p:sp>
            <p:nvSpPr>
              <p:cNvPr id="11422" name="Text Box 148"/>
              <p:cNvSpPr txBox="1">
                <a:spLocks noChangeArrowheads="1"/>
              </p:cNvSpPr>
              <p:nvPr/>
            </p:nvSpPr>
            <p:spPr bwMode="auto">
              <a:xfrm>
                <a:off x="2031" y="3599"/>
                <a:ext cx="865"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A</a:t>
                </a:r>
                <a:endParaRPr lang="en-US" sz="1200"/>
              </a:p>
            </p:txBody>
          </p:sp>
        </p:grpSp>
        <p:grpSp>
          <p:nvGrpSpPr>
            <p:cNvPr id="11278" name="Group 137"/>
            <p:cNvGrpSpPr>
              <a:grpSpLocks/>
            </p:cNvGrpSpPr>
            <p:nvPr/>
          </p:nvGrpSpPr>
          <p:grpSpPr bwMode="auto">
            <a:xfrm>
              <a:off x="1599" y="4102"/>
              <a:ext cx="865" cy="866"/>
              <a:chOff x="1815" y="4102"/>
              <a:chExt cx="865" cy="866"/>
            </a:xfrm>
          </p:grpSpPr>
          <p:sp>
            <p:nvSpPr>
              <p:cNvPr id="11407" name="Text Box 146"/>
              <p:cNvSpPr txBox="1">
                <a:spLocks noChangeArrowheads="1"/>
              </p:cNvSpPr>
              <p:nvPr/>
            </p:nvSpPr>
            <p:spPr bwMode="auto">
              <a:xfrm>
                <a:off x="1815" y="4751"/>
                <a:ext cx="865" cy="217"/>
              </a:xfrm>
              <a:prstGeom prst="rect">
                <a:avLst/>
              </a:prstGeom>
              <a:noFill/>
              <a:ln w="9525">
                <a:noFill/>
                <a:miter lim="800000"/>
                <a:headEnd/>
                <a:tailEnd/>
              </a:ln>
            </p:spPr>
            <p:txBody>
              <a:bodyPr lIns="0" tIns="0" rIns="0" bIns="0"/>
              <a:lstStyle/>
              <a:p>
                <a:endParaRPr lang="en-US" sz="1200"/>
              </a:p>
            </p:txBody>
          </p:sp>
          <p:grpSp>
            <p:nvGrpSpPr>
              <p:cNvPr id="11408" name="Group 138"/>
              <p:cNvGrpSpPr>
                <a:grpSpLocks/>
              </p:cNvGrpSpPr>
              <p:nvPr/>
            </p:nvGrpSpPr>
            <p:grpSpPr bwMode="auto">
              <a:xfrm>
                <a:off x="1815" y="4102"/>
                <a:ext cx="865" cy="649"/>
                <a:chOff x="2031" y="3382"/>
                <a:chExt cx="865" cy="649"/>
              </a:xfrm>
            </p:grpSpPr>
            <p:sp>
              <p:nvSpPr>
                <p:cNvPr id="11409" name="Text Box 145"/>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0</a:t>
                  </a:r>
                  <a:endParaRPr lang="en-US" sz="1200"/>
                </a:p>
              </p:txBody>
            </p:sp>
            <p:sp>
              <p:nvSpPr>
                <p:cNvPr id="11410" name="Text Box 144"/>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0</a:t>
                  </a:r>
                  <a:endParaRPr lang="en-US" sz="1200"/>
                </a:p>
              </p:txBody>
            </p:sp>
            <p:sp>
              <p:nvSpPr>
                <p:cNvPr id="11411" name="Text Box 143"/>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0</a:t>
                  </a:r>
                  <a:endParaRPr lang="en-US" sz="1200"/>
                </a:p>
              </p:txBody>
            </p:sp>
            <p:sp>
              <p:nvSpPr>
                <p:cNvPr id="11412" name="Text Box 142"/>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0</a:t>
                  </a:r>
                  <a:endParaRPr lang="en-US" sz="1200"/>
                </a:p>
              </p:txBody>
            </p:sp>
            <p:sp>
              <p:nvSpPr>
                <p:cNvPr id="11413" name="Text Box 141"/>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0</a:t>
                  </a:r>
                  <a:endParaRPr lang="en-US" sz="1200"/>
                </a:p>
              </p:txBody>
            </p:sp>
            <p:sp>
              <p:nvSpPr>
                <p:cNvPr id="11414" name="Text Box 140"/>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0</a:t>
                  </a:r>
                  <a:endParaRPr lang="en-US" sz="1200"/>
                </a:p>
              </p:txBody>
            </p:sp>
            <p:sp>
              <p:nvSpPr>
                <p:cNvPr id="11415" name="Text Box 139"/>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START</a:t>
                  </a:r>
                  <a:endParaRPr lang="en-US" sz="1200"/>
                </a:p>
              </p:txBody>
            </p:sp>
          </p:grpSp>
        </p:grpSp>
        <p:grpSp>
          <p:nvGrpSpPr>
            <p:cNvPr id="11279" name="Group 127"/>
            <p:cNvGrpSpPr>
              <a:grpSpLocks/>
            </p:cNvGrpSpPr>
            <p:nvPr/>
          </p:nvGrpSpPr>
          <p:grpSpPr bwMode="auto">
            <a:xfrm>
              <a:off x="2894" y="5470"/>
              <a:ext cx="865" cy="866"/>
              <a:chOff x="3255" y="4968"/>
              <a:chExt cx="865" cy="866"/>
            </a:xfrm>
          </p:grpSpPr>
          <p:sp>
            <p:nvSpPr>
              <p:cNvPr id="11398" name="Text Box 136"/>
              <p:cNvSpPr txBox="1">
                <a:spLocks noChangeArrowheads="1"/>
              </p:cNvSpPr>
              <p:nvPr/>
            </p:nvSpPr>
            <p:spPr bwMode="auto">
              <a:xfrm>
                <a:off x="3255" y="5617"/>
                <a:ext cx="865" cy="217"/>
              </a:xfrm>
              <a:prstGeom prst="rect">
                <a:avLst/>
              </a:prstGeom>
              <a:noFill/>
              <a:ln w="9525">
                <a:noFill/>
                <a:miter lim="800000"/>
                <a:headEnd/>
                <a:tailEnd/>
              </a:ln>
            </p:spPr>
            <p:txBody>
              <a:bodyPr lIns="0" tIns="0" rIns="0" bIns="0"/>
              <a:lstStyle/>
              <a:p>
                <a:endParaRPr lang="en-US" sz="1200"/>
              </a:p>
            </p:txBody>
          </p:sp>
          <p:grpSp>
            <p:nvGrpSpPr>
              <p:cNvPr id="11399" name="Group 128"/>
              <p:cNvGrpSpPr>
                <a:grpSpLocks/>
              </p:cNvGrpSpPr>
              <p:nvPr/>
            </p:nvGrpSpPr>
            <p:grpSpPr bwMode="auto">
              <a:xfrm>
                <a:off x="3255" y="4968"/>
                <a:ext cx="865" cy="649"/>
                <a:chOff x="2031" y="3382"/>
                <a:chExt cx="865" cy="649"/>
              </a:xfrm>
            </p:grpSpPr>
            <p:sp>
              <p:nvSpPr>
                <p:cNvPr id="11400" name="Text Box 135"/>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0</a:t>
                  </a:r>
                  <a:endParaRPr lang="en-US" sz="1200"/>
                </a:p>
              </p:txBody>
            </p:sp>
            <p:sp>
              <p:nvSpPr>
                <p:cNvPr id="11401" name="Text Box 134"/>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4</a:t>
                  </a:r>
                  <a:endParaRPr lang="en-US" sz="1200"/>
                </a:p>
              </p:txBody>
            </p:sp>
            <p:sp>
              <p:nvSpPr>
                <p:cNvPr id="11402" name="Text Box 133"/>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5</a:t>
                  </a:r>
                  <a:endParaRPr lang="en-US" sz="1200"/>
                </a:p>
              </p:txBody>
            </p:sp>
            <p:sp>
              <p:nvSpPr>
                <p:cNvPr id="11403" name="Text Box 132"/>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4</a:t>
                  </a:r>
                  <a:endParaRPr lang="en-US" sz="1200"/>
                </a:p>
              </p:txBody>
            </p:sp>
            <p:sp>
              <p:nvSpPr>
                <p:cNvPr id="11404" name="Text Box 131"/>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5</a:t>
                  </a:r>
                  <a:endParaRPr lang="en-US" sz="1200"/>
                </a:p>
              </p:txBody>
            </p:sp>
            <p:sp>
              <p:nvSpPr>
                <p:cNvPr id="11405" name="Text Box 130"/>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9</a:t>
                  </a:r>
                  <a:endParaRPr lang="en-US" sz="1200"/>
                </a:p>
              </p:txBody>
            </p:sp>
            <p:sp>
              <p:nvSpPr>
                <p:cNvPr id="11406" name="Text Box 129"/>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B</a:t>
                  </a:r>
                  <a:endParaRPr lang="en-US" sz="1200"/>
                </a:p>
              </p:txBody>
            </p:sp>
          </p:grpSp>
        </p:grpSp>
        <p:grpSp>
          <p:nvGrpSpPr>
            <p:cNvPr id="11280" name="Group 119"/>
            <p:cNvGrpSpPr>
              <a:grpSpLocks/>
            </p:cNvGrpSpPr>
            <p:nvPr/>
          </p:nvGrpSpPr>
          <p:grpSpPr bwMode="auto">
            <a:xfrm>
              <a:off x="4190" y="2660"/>
              <a:ext cx="865" cy="649"/>
              <a:chOff x="2031" y="3382"/>
              <a:chExt cx="865" cy="649"/>
            </a:xfrm>
          </p:grpSpPr>
          <p:sp>
            <p:nvSpPr>
              <p:cNvPr id="11391" name="Text Box 126"/>
              <p:cNvSpPr txBox="1">
                <a:spLocks noChangeArrowheads="1"/>
              </p:cNvSpPr>
              <p:nvPr/>
            </p:nvSpPr>
            <p:spPr bwMode="auto">
              <a:xfrm>
                <a:off x="2031"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3</a:t>
                </a:r>
                <a:endParaRPr lang="en-US" sz="1200"/>
              </a:p>
            </p:txBody>
          </p:sp>
          <p:sp>
            <p:nvSpPr>
              <p:cNvPr id="11392" name="Text Box 125"/>
              <p:cNvSpPr txBox="1">
                <a:spLocks noChangeArrowheads="1"/>
              </p:cNvSpPr>
              <p:nvPr/>
            </p:nvSpPr>
            <p:spPr bwMode="auto">
              <a:xfrm>
                <a:off x="2319" y="3382"/>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0</a:t>
                </a:r>
                <a:endParaRPr lang="en-US" sz="1200"/>
              </a:p>
            </p:txBody>
          </p:sp>
          <p:sp>
            <p:nvSpPr>
              <p:cNvPr id="11393" name="Text Box 124"/>
              <p:cNvSpPr txBox="1">
                <a:spLocks noChangeArrowheads="1"/>
              </p:cNvSpPr>
              <p:nvPr/>
            </p:nvSpPr>
            <p:spPr bwMode="auto">
              <a:xfrm>
                <a:off x="2608"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9</a:t>
                </a:r>
                <a:endParaRPr lang="en-US" sz="1200"/>
              </a:p>
            </p:txBody>
          </p:sp>
          <p:sp>
            <p:nvSpPr>
              <p:cNvPr id="11394" name="Text Box 123"/>
              <p:cNvSpPr txBox="1">
                <a:spLocks noChangeArrowheads="1"/>
              </p:cNvSpPr>
              <p:nvPr/>
            </p:nvSpPr>
            <p:spPr bwMode="auto">
              <a:xfrm>
                <a:off x="2031"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3</a:t>
                </a:r>
                <a:endParaRPr lang="en-US" sz="1200"/>
              </a:p>
            </p:txBody>
          </p:sp>
          <p:sp>
            <p:nvSpPr>
              <p:cNvPr id="11395" name="Text Box 122"/>
              <p:cNvSpPr txBox="1">
                <a:spLocks noChangeArrowheads="1"/>
              </p:cNvSpPr>
              <p:nvPr/>
            </p:nvSpPr>
            <p:spPr bwMode="auto">
              <a:xfrm>
                <a:off x="2319" y="3814"/>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6</a:t>
                </a:r>
                <a:endParaRPr lang="en-US" sz="1200"/>
              </a:p>
            </p:txBody>
          </p:sp>
          <p:sp>
            <p:nvSpPr>
              <p:cNvPr id="11396" name="Text Box 121"/>
              <p:cNvSpPr txBox="1">
                <a:spLocks noChangeArrowheads="1"/>
              </p:cNvSpPr>
              <p:nvPr/>
            </p:nvSpPr>
            <p:spPr bwMode="auto">
              <a:xfrm>
                <a:off x="2608"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9</a:t>
                </a:r>
                <a:endParaRPr lang="en-US" sz="1200"/>
              </a:p>
            </p:txBody>
          </p:sp>
          <p:sp>
            <p:nvSpPr>
              <p:cNvPr id="11397" name="Text Box 120"/>
              <p:cNvSpPr txBox="1">
                <a:spLocks noChangeArrowheads="1"/>
              </p:cNvSpPr>
              <p:nvPr/>
            </p:nvSpPr>
            <p:spPr bwMode="auto">
              <a:xfrm>
                <a:off x="2031" y="3599"/>
                <a:ext cx="865"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C</a:t>
                </a:r>
                <a:endParaRPr lang="en-US" sz="1200"/>
              </a:p>
            </p:txBody>
          </p:sp>
        </p:grpSp>
        <p:grpSp>
          <p:nvGrpSpPr>
            <p:cNvPr id="11281" name="Group 109"/>
            <p:cNvGrpSpPr>
              <a:grpSpLocks/>
            </p:cNvGrpSpPr>
            <p:nvPr/>
          </p:nvGrpSpPr>
          <p:grpSpPr bwMode="auto">
            <a:xfrm>
              <a:off x="4190" y="3670"/>
              <a:ext cx="865" cy="866"/>
              <a:chOff x="1815" y="4102"/>
              <a:chExt cx="865" cy="866"/>
            </a:xfrm>
          </p:grpSpPr>
          <p:sp>
            <p:nvSpPr>
              <p:cNvPr id="11382" name="Text Box 118"/>
              <p:cNvSpPr txBox="1">
                <a:spLocks noChangeArrowheads="1"/>
              </p:cNvSpPr>
              <p:nvPr/>
            </p:nvSpPr>
            <p:spPr bwMode="auto">
              <a:xfrm>
                <a:off x="1815" y="4751"/>
                <a:ext cx="865" cy="217"/>
              </a:xfrm>
              <a:prstGeom prst="rect">
                <a:avLst/>
              </a:prstGeom>
              <a:noFill/>
              <a:ln w="9525">
                <a:noFill/>
                <a:miter lim="800000"/>
                <a:headEnd/>
                <a:tailEnd/>
              </a:ln>
            </p:spPr>
            <p:txBody>
              <a:bodyPr lIns="0" tIns="0" rIns="0" bIns="0"/>
              <a:lstStyle/>
              <a:p>
                <a:endParaRPr lang="en-US" sz="1200"/>
              </a:p>
            </p:txBody>
          </p:sp>
          <p:grpSp>
            <p:nvGrpSpPr>
              <p:cNvPr id="11383" name="Group 110"/>
              <p:cNvGrpSpPr>
                <a:grpSpLocks/>
              </p:cNvGrpSpPr>
              <p:nvPr/>
            </p:nvGrpSpPr>
            <p:grpSpPr bwMode="auto">
              <a:xfrm>
                <a:off x="1815" y="4102"/>
                <a:ext cx="865" cy="649"/>
                <a:chOff x="2031" y="3382"/>
                <a:chExt cx="865" cy="649"/>
              </a:xfrm>
            </p:grpSpPr>
            <p:sp>
              <p:nvSpPr>
                <p:cNvPr id="11384" name="Text Box 117"/>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3</a:t>
                  </a:r>
                  <a:endParaRPr lang="en-US" sz="1200"/>
                </a:p>
              </p:txBody>
            </p:sp>
            <p:sp>
              <p:nvSpPr>
                <p:cNvPr id="11385" name="Text Box 116"/>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5</a:t>
                  </a:r>
                  <a:endParaRPr lang="en-US" sz="1200"/>
                </a:p>
              </p:txBody>
            </p:sp>
            <p:sp>
              <p:nvSpPr>
                <p:cNvPr id="11386" name="Text Box 115"/>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5</a:t>
                  </a:r>
                  <a:endParaRPr lang="en-US" sz="1200"/>
                </a:p>
              </p:txBody>
            </p:sp>
            <p:sp>
              <p:nvSpPr>
                <p:cNvPr id="11387" name="Text Box 114"/>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8</a:t>
                  </a:r>
                  <a:endParaRPr lang="en-US" sz="1200"/>
                </a:p>
              </p:txBody>
            </p:sp>
            <p:sp>
              <p:nvSpPr>
                <p:cNvPr id="11388" name="Text Box 113"/>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2</a:t>
                  </a:r>
                  <a:endParaRPr lang="en-US" sz="1200"/>
                </a:p>
              </p:txBody>
            </p:sp>
            <p:sp>
              <p:nvSpPr>
                <p:cNvPr id="11389" name="Text Box 112"/>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10</a:t>
                  </a:r>
                  <a:endParaRPr lang="en-US" sz="1200"/>
                </a:p>
              </p:txBody>
            </p:sp>
            <p:sp>
              <p:nvSpPr>
                <p:cNvPr id="11390" name="Text Box 111"/>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D</a:t>
                  </a:r>
                  <a:endParaRPr lang="en-US" sz="1200"/>
                </a:p>
              </p:txBody>
            </p:sp>
          </p:grpSp>
        </p:grpSp>
        <p:grpSp>
          <p:nvGrpSpPr>
            <p:cNvPr id="11282" name="Group 99"/>
            <p:cNvGrpSpPr>
              <a:grpSpLocks/>
            </p:cNvGrpSpPr>
            <p:nvPr/>
          </p:nvGrpSpPr>
          <p:grpSpPr bwMode="auto">
            <a:xfrm>
              <a:off x="4190" y="5470"/>
              <a:ext cx="865" cy="866"/>
              <a:chOff x="1815" y="4102"/>
              <a:chExt cx="865" cy="866"/>
            </a:xfrm>
          </p:grpSpPr>
          <p:sp>
            <p:nvSpPr>
              <p:cNvPr id="11373" name="Text Box 108"/>
              <p:cNvSpPr txBox="1">
                <a:spLocks noChangeArrowheads="1"/>
              </p:cNvSpPr>
              <p:nvPr/>
            </p:nvSpPr>
            <p:spPr bwMode="auto">
              <a:xfrm>
                <a:off x="1815" y="4751"/>
                <a:ext cx="865" cy="217"/>
              </a:xfrm>
              <a:prstGeom prst="rect">
                <a:avLst/>
              </a:prstGeom>
              <a:noFill/>
              <a:ln w="9525">
                <a:noFill/>
                <a:miter lim="800000"/>
                <a:headEnd/>
                <a:tailEnd/>
              </a:ln>
            </p:spPr>
            <p:txBody>
              <a:bodyPr lIns="0" tIns="0" rIns="0" bIns="0"/>
              <a:lstStyle/>
              <a:p>
                <a:endParaRPr lang="en-US" sz="1200"/>
              </a:p>
            </p:txBody>
          </p:sp>
          <p:grpSp>
            <p:nvGrpSpPr>
              <p:cNvPr id="11374" name="Group 100"/>
              <p:cNvGrpSpPr>
                <a:grpSpLocks/>
              </p:cNvGrpSpPr>
              <p:nvPr/>
            </p:nvGrpSpPr>
            <p:grpSpPr bwMode="auto">
              <a:xfrm>
                <a:off x="1815" y="4102"/>
                <a:ext cx="865" cy="649"/>
                <a:chOff x="2031" y="3382"/>
                <a:chExt cx="865" cy="649"/>
              </a:xfrm>
            </p:grpSpPr>
            <p:sp>
              <p:nvSpPr>
                <p:cNvPr id="11375" name="Text Box 107"/>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5</a:t>
                  </a:r>
                  <a:endParaRPr lang="en-US" sz="1200"/>
                </a:p>
              </p:txBody>
            </p:sp>
            <p:sp>
              <p:nvSpPr>
                <p:cNvPr id="11376" name="Text Box 106"/>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4</a:t>
                  </a:r>
                  <a:endParaRPr lang="en-US" sz="1200"/>
                </a:p>
              </p:txBody>
            </p:sp>
            <p:sp>
              <p:nvSpPr>
                <p:cNvPr id="11377" name="Text Box 105"/>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9</a:t>
                  </a:r>
                  <a:endParaRPr lang="en-US" sz="1200"/>
                </a:p>
              </p:txBody>
            </p:sp>
            <p:sp>
              <p:nvSpPr>
                <p:cNvPr id="11378" name="Text Box 104"/>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9</a:t>
                  </a:r>
                  <a:endParaRPr lang="en-US" sz="1200"/>
                </a:p>
              </p:txBody>
            </p:sp>
            <p:sp>
              <p:nvSpPr>
                <p:cNvPr id="11379" name="Text Box 103"/>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4</a:t>
                  </a:r>
                  <a:endParaRPr lang="en-US" sz="1200"/>
                </a:p>
              </p:txBody>
            </p:sp>
            <p:sp>
              <p:nvSpPr>
                <p:cNvPr id="11380" name="Text Box 102"/>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13</a:t>
                  </a:r>
                  <a:endParaRPr lang="en-US" sz="1200"/>
                </a:p>
              </p:txBody>
            </p:sp>
            <p:sp>
              <p:nvSpPr>
                <p:cNvPr id="11381" name="Text Box 101"/>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G</a:t>
                  </a:r>
                  <a:endParaRPr lang="en-US" sz="1200"/>
                </a:p>
              </p:txBody>
            </p:sp>
          </p:grpSp>
        </p:grpSp>
        <p:grpSp>
          <p:nvGrpSpPr>
            <p:cNvPr id="11283" name="Group 89"/>
            <p:cNvGrpSpPr>
              <a:grpSpLocks/>
            </p:cNvGrpSpPr>
            <p:nvPr/>
          </p:nvGrpSpPr>
          <p:grpSpPr bwMode="auto">
            <a:xfrm>
              <a:off x="5487" y="4676"/>
              <a:ext cx="865" cy="866"/>
              <a:chOff x="1815" y="4102"/>
              <a:chExt cx="865" cy="866"/>
            </a:xfrm>
          </p:grpSpPr>
          <p:sp>
            <p:nvSpPr>
              <p:cNvPr id="11364" name="Text Box 98"/>
              <p:cNvSpPr txBox="1">
                <a:spLocks noChangeArrowheads="1"/>
              </p:cNvSpPr>
              <p:nvPr/>
            </p:nvSpPr>
            <p:spPr bwMode="auto">
              <a:xfrm>
                <a:off x="1815" y="4751"/>
                <a:ext cx="865" cy="217"/>
              </a:xfrm>
              <a:prstGeom prst="rect">
                <a:avLst/>
              </a:prstGeom>
              <a:noFill/>
              <a:ln w="9525">
                <a:noFill/>
                <a:miter lim="800000"/>
                <a:headEnd/>
                <a:tailEnd/>
              </a:ln>
            </p:spPr>
            <p:txBody>
              <a:bodyPr lIns="0" tIns="0" rIns="0" bIns="0"/>
              <a:lstStyle/>
              <a:p>
                <a:endParaRPr lang="en-US" sz="1200"/>
              </a:p>
            </p:txBody>
          </p:sp>
          <p:grpSp>
            <p:nvGrpSpPr>
              <p:cNvPr id="11365" name="Group 90"/>
              <p:cNvGrpSpPr>
                <a:grpSpLocks/>
              </p:cNvGrpSpPr>
              <p:nvPr/>
            </p:nvGrpSpPr>
            <p:grpSpPr bwMode="auto">
              <a:xfrm>
                <a:off x="1815" y="4102"/>
                <a:ext cx="865" cy="649"/>
                <a:chOff x="2031" y="3382"/>
                <a:chExt cx="865" cy="649"/>
              </a:xfrm>
            </p:grpSpPr>
            <p:sp>
              <p:nvSpPr>
                <p:cNvPr id="11366" name="Text Box 97"/>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5</a:t>
                  </a:r>
                  <a:endParaRPr lang="en-US" sz="1200"/>
                </a:p>
              </p:txBody>
            </p:sp>
            <p:sp>
              <p:nvSpPr>
                <p:cNvPr id="11367" name="Text Box 96"/>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5</a:t>
                  </a:r>
                  <a:endParaRPr lang="en-US" sz="1200"/>
                </a:p>
              </p:txBody>
            </p:sp>
            <p:sp>
              <p:nvSpPr>
                <p:cNvPr id="11368" name="Text Box 95"/>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8</a:t>
                  </a:r>
                  <a:endParaRPr lang="en-US" sz="1200"/>
                </a:p>
              </p:txBody>
            </p:sp>
            <p:sp>
              <p:nvSpPr>
                <p:cNvPr id="11369" name="Text Box 94"/>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10</a:t>
                  </a:r>
                  <a:endParaRPr lang="en-US" sz="1200"/>
                </a:p>
              </p:txBody>
            </p:sp>
            <p:sp>
              <p:nvSpPr>
                <p:cNvPr id="11370" name="Text Box 93"/>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3</a:t>
                  </a:r>
                  <a:endParaRPr lang="en-US" sz="1200"/>
                </a:p>
              </p:txBody>
            </p:sp>
            <p:sp>
              <p:nvSpPr>
                <p:cNvPr id="11371" name="Text Box 92"/>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13</a:t>
                  </a:r>
                  <a:endParaRPr lang="en-US" sz="1200"/>
                </a:p>
              </p:txBody>
            </p:sp>
            <p:sp>
              <p:nvSpPr>
                <p:cNvPr id="11372" name="Text Box 91"/>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F</a:t>
                  </a:r>
                  <a:endParaRPr lang="en-US" sz="1200"/>
                </a:p>
              </p:txBody>
            </p:sp>
          </p:grpSp>
        </p:grpSp>
        <p:grpSp>
          <p:nvGrpSpPr>
            <p:cNvPr id="11284" name="Group 79"/>
            <p:cNvGrpSpPr>
              <a:grpSpLocks/>
            </p:cNvGrpSpPr>
            <p:nvPr/>
          </p:nvGrpSpPr>
          <p:grpSpPr bwMode="auto">
            <a:xfrm>
              <a:off x="5487" y="3672"/>
              <a:ext cx="865" cy="866"/>
              <a:chOff x="1815" y="4102"/>
              <a:chExt cx="865" cy="866"/>
            </a:xfrm>
          </p:grpSpPr>
          <p:sp>
            <p:nvSpPr>
              <p:cNvPr id="11355" name="Text Box 88"/>
              <p:cNvSpPr txBox="1">
                <a:spLocks noChangeArrowheads="1"/>
              </p:cNvSpPr>
              <p:nvPr/>
            </p:nvSpPr>
            <p:spPr bwMode="auto">
              <a:xfrm>
                <a:off x="1815" y="4751"/>
                <a:ext cx="865" cy="217"/>
              </a:xfrm>
              <a:prstGeom prst="rect">
                <a:avLst/>
              </a:prstGeom>
              <a:noFill/>
              <a:ln w="9525">
                <a:noFill/>
                <a:miter lim="800000"/>
                <a:headEnd/>
                <a:tailEnd/>
              </a:ln>
            </p:spPr>
            <p:txBody>
              <a:bodyPr lIns="0" tIns="0" rIns="0" bIns="0"/>
              <a:lstStyle/>
              <a:p>
                <a:endParaRPr lang="en-US" sz="1200"/>
              </a:p>
            </p:txBody>
          </p:sp>
          <p:grpSp>
            <p:nvGrpSpPr>
              <p:cNvPr id="11356" name="Group 80"/>
              <p:cNvGrpSpPr>
                <a:grpSpLocks/>
              </p:cNvGrpSpPr>
              <p:nvPr/>
            </p:nvGrpSpPr>
            <p:grpSpPr bwMode="auto">
              <a:xfrm>
                <a:off x="1815" y="4102"/>
                <a:ext cx="865" cy="649"/>
                <a:chOff x="2031" y="3382"/>
                <a:chExt cx="865" cy="649"/>
              </a:xfrm>
            </p:grpSpPr>
            <p:sp>
              <p:nvSpPr>
                <p:cNvPr id="11357" name="Text Box 87"/>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5</a:t>
                  </a:r>
                  <a:endParaRPr lang="en-US" sz="1200"/>
                </a:p>
              </p:txBody>
            </p:sp>
            <p:sp>
              <p:nvSpPr>
                <p:cNvPr id="11358" name="Text Box 86"/>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5</a:t>
                  </a:r>
                  <a:endParaRPr lang="en-US" sz="1200"/>
                </a:p>
              </p:txBody>
            </p:sp>
            <p:sp>
              <p:nvSpPr>
                <p:cNvPr id="11359" name="Text Box 85"/>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8</a:t>
                  </a:r>
                  <a:endParaRPr lang="en-US" sz="1200"/>
                </a:p>
              </p:txBody>
            </p:sp>
            <p:sp>
              <p:nvSpPr>
                <p:cNvPr id="11360" name="Text Box 84"/>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10</a:t>
                  </a:r>
                  <a:endParaRPr lang="en-US" sz="1200"/>
                </a:p>
              </p:txBody>
            </p:sp>
            <p:sp>
              <p:nvSpPr>
                <p:cNvPr id="11361" name="Text Box 83"/>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3</a:t>
                  </a:r>
                  <a:endParaRPr lang="en-US" sz="1200"/>
                </a:p>
              </p:txBody>
            </p:sp>
            <p:sp>
              <p:nvSpPr>
                <p:cNvPr id="11362" name="Text Box 82"/>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13</a:t>
                  </a:r>
                  <a:endParaRPr lang="en-US" sz="1200"/>
                </a:p>
              </p:txBody>
            </p:sp>
            <p:sp>
              <p:nvSpPr>
                <p:cNvPr id="11363" name="Text Box 81"/>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E</a:t>
                  </a:r>
                  <a:endParaRPr lang="en-US" sz="1200"/>
                </a:p>
              </p:txBody>
            </p:sp>
          </p:grpSp>
        </p:grpSp>
        <p:sp>
          <p:nvSpPr>
            <p:cNvPr id="11285" name="Text Box 78"/>
            <p:cNvSpPr txBox="1">
              <a:spLocks noChangeArrowheads="1"/>
            </p:cNvSpPr>
            <p:nvPr/>
          </p:nvSpPr>
          <p:spPr bwMode="auto">
            <a:xfrm>
              <a:off x="5487" y="3309"/>
              <a:ext cx="865" cy="217"/>
            </a:xfrm>
            <a:prstGeom prst="rect">
              <a:avLst/>
            </a:prstGeom>
            <a:noFill/>
            <a:ln w="9525">
              <a:noFill/>
              <a:miter lim="800000"/>
              <a:headEnd/>
              <a:tailEnd/>
            </a:ln>
          </p:spPr>
          <p:txBody>
            <a:bodyPr lIns="0" tIns="0" rIns="0" bIns="0"/>
            <a:lstStyle/>
            <a:p>
              <a:endParaRPr lang="en-US" sz="1200"/>
            </a:p>
          </p:txBody>
        </p:sp>
        <p:grpSp>
          <p:nvGrpSpPr>
            <p:cNvPr id="11286" name="Group 70"/>
            <p:cNvGrpSpPr>
              <a:grpSpLocks/>
            </p:cNvGrpSpPr>
            <p:nvPr/>
          </p:nvGrpSpPr>
          <p:grpSpPr bwMode="auto">
            <a:xfrm>
              <a:off x="5487" y="2660"/>
              <a:ext cx="865" cy="649"/>
              <a:chOff x="2031" y="3382"/>
              <a:chExt cx="865" cy="649"/>
            </a:xfrm>
          </p:grpSpPr>
          <p:sp>
            <p:nvSpPr>
              <p:cNvPr id="11348" name="Text Box 77"/>
              <p:cNvSpPr txBox="1">
                <a:spLocks noChangeArrowheads="1"/>
              </p:cNvSpPr>
              <p:nvPr/>
            </p:nvSpPr>
            <p:spPr bwMode="auto">
              <a:xfrm>
                <a:off x="2031"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9</a:t>
                </a:r>
                <a:endParaRPr lang="en-US" sz="1200"/>
              </a:p>
            </p:txBody>
          </p:sp>
          <p:sp>
            <p:nvSpPr>
              <p:cNvPr id="11349" name="Text Box 76"/>
              <p:cNvSpPr txBox="1">
                <a:spLocks noChangeArrowheads="1"/>
              </p:cNvSpPr>
              <p:nvPr/>
            </p:nvSpPr>
            <p:spPr bwMode="auto">
              <a:xfrm>
                <a:off x="2319" y="3382"/>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0</a:t>
                </a:r>
                <a:endParaRPr lang="en-US" sz="1200"/>
              </a:p>
            </p:txBody>
          </p:sp>
          <p:sp>
            <p:nvSpPr>
              <p:cNvPr id="11350" name="Text Box 75"/>
              <p:cNvSpPr txBox="1">
                <a:spLocks noChangeArrowheads="1"/>
              </p:cNvSpPr>
              <p:nvPr/>
            </p:nvSpPr>
            <p:spPr bwMode="auto">
              <a:xfrm>
                <a:off x="2608"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13</a:t>
                </a:r>
                <a:endParaRPr lang="en-US" sz="1200"/>
              </a:p>
            </p:txBody>
          </p:sp>
          <p:sp>
            <p:nvSpPr>
              <p:cNvPr id="11351" name="Text Box 74"/>
              <p:cNvSpPr txBox="1">
                <a:spLocks noChangeArrowheads="1"/>
              </p:cNvSpPr>
              <p:nvPr/>
            </p:nvSpPr>
            <p:spPr bwMode="auto">
              <a:xfrm>
                <a:off x="2031"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9</a:t>
                </a:r>
                <a:endParaRPr lang="en-US" sz="1200"/>
              </a:p>
            </p:txBody>
          </p:sp>
          <p:sp>
            <p:nvSpPr>
              <p:cNvPr id="11352" name="Text Box 73"/>
              <p:cNvSpPr txBox="1">
                <a:spLocks noChangeArrowheads="1"/>
              </p:cNvSpPr>
              <p:nvPr/>
            </p:nvSpPr>
            <p:spPr bwMode="auto">
              <a:xfrm>
                <a:off x="2319" y="3814"/>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4</a:t>
                </a:r>
                <a:endParaRPr lang="en-US" sz="1200"/>
              </a:p>
            </p:txBody>
          </p:sp>
          <p:sp>
            <p:nvSpPr>
              <p:cNvPr id="11353" name="Text Box 72"/>
              <p:cNvSpPr txBox="1">
                <a:spLocks noChangeArrowheads="1"/>
              </p:cNvSpPr>
              <p:nvPr/>
            </p:nvSpPr>
            <p:spPr bwMode="auto">
              <a:xfrm>
                <a:off x="2608"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13</a:t>
                </a:r>
                <a:endParaRPr lang="en-US" sz="1200"/>
              </a:p>
            </p:txBody>
          </p:sp>
          <p:sp>
            <p:nvSpPr>
              <p:cNvPr id="11354" name="Text Box 71"/>
              <p:cNvSpPr txBox="1">
                <a:spLocks noChangeArrowheads="1"/>
              </p:cNvSpPr>
              <p:nvPr/>
            </p:nvSpPr>
            <p:spPr bwMode="auto">
              <a:xfrm>
                <a:off x="2031" y="3599"/>
                <a:ext cx="865"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I</a:t>
                </a:r>
                <a:endParaRPr lang="en-US" sz="1200"/>
              </a:p>
            </p:txBody>
          </p:sp>
        </p:grpSp>
        <p:grpSp>
          <p:nvGrpSpPr>
            <p:cNvPr id="11287" name="Group 62"/>
            <p:cNvGrpSpPr>
              <a:grpSpLocks/>
            </p:cNvGrpSpPr>
            <p:nvPr/>
          </p:nvGrpSpPr>
          <p:grpSpPr bwMode="auto">
            <a:xfrm>
              <a:off x="6782" y="3672"/>
              <a:ext cx="865" cy="649"/>
              <a:chOff x="2031" y="3382"/>
              <a:chExt cx="865" cy="649"/>
            </a:xfrm>
          </p:grpSpPr>
          <p:sp>
            <p:nvSpPr>
              <p:cNvPr id="11341" name="Text Box 69"/>
              <p:cNvSpPr txBox="1">
                <a:spLocks noChangeArrowheads="1"/>
              </p:cNvSpPr>
              <p:nvPr/>
            </p:nvSpPr>
            <p:spPr bwMode="auto">
              <a:xfrm>
                <a:off x="2031"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13</a:t>
                </a:r>
                <a:endParaRPr lang="en-US" sz="1200"/>
              </a:p>
            </p:txBody>
          </p:sp>
          <p:sp>
            <p:nvSpPr>
              <p:cNvPr id="11342" name="Text Box 68"/>
              <p:cNvSpPr txBox="1">
                <a:spLocks noChangeArrowheads="1"/>
              </p:cNvSpPr>
              <p:nvPr/>
            </p:nvSpPr>
            <p:spPr bwMode="auto">
              <a:xfrm>
                <a:off x="2319" y="3382"/>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0</a:t>
                </a:r>
                <a:endParaRPr lang="en-US" sz="1200"/>
              </a:p>
            </p:txBody>
          </p:sp>
          <p:sp>
            <p:nvSpPr>
              <p:cNvPr id="11343" name="Text Box 67"/>
              <p:cNvSpPr txBox="1">
                <a:spLocks noChangeArrowheads="1"/>
              </p:cNvSpPr>
              <p:nvPr/>
            </p:nvSpPr>
            <p:spPr bwMode="auto">
              <a:xfrm>
                <a:off x="2608"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15</a:t>
                </a:r>
                <a:endParaRPr lang="en-US" sz="1200"/>
              </a:p>
            </p:txBody>
          </p:sp>
          <p:sp>
            <p:nvSpPr>
              <p:cNvPr id="11344" name="Text Box 66"/>
              <p:cNvSpPr txBox="1">
                <a:spLocks noChangeArrowheads="1"/>
              </p:cNvSpPr>
              <p:nvPr/>
            </p:nvSpPr>
            <p:spPr bwMode="auto">
              <a:xfrm>
                <a:off x="2031"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13</a:t>
                </a:r>
                <a:endParaRPr lang="en-US" sz="1200"/>
              </a:p>
            </p:txBody>
          </p:sp>
          <p:sp>
            <p:nvSpPr>
              <p:cNvPr id="11345" name="Text Box 65"/>
              <p:cNvSpPr txBox="1">
                <a:spLocks noChangeArrowheads="1"/>
              </p:cNvSpPr>
              <p:nvPr/>
            </p:nvSpPr>
            <p:spPr bwMode="auto">
              <a:xfrm>
                <a:off x="2319" y="3814"/>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2</a:t>
                </a:r>
                <a:endParaRPr lang="en-US" sz="1200"/>
              </a:p>
            </p:txBody>
          </p:sp>
          <p:sp>
            <p:nvSpPr>
              <p:cNvPr id="11346" name="Text Box 64"/>
              <p:cNvSpPr txBox="1">
                <a:spLocks noChangeArrowheads="1"/>
              </p:cNvSpPr>
              <p:nvPr/>
            </p:nvSpPr>
            <p:spPr bwMode="auto">
              <a:xfrm>
                <a:off x="2608"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15</a:t>
                </a:r>
                <a:endParaRPr lang="en-US" sz="1200"/>
              </a:p>
            </p:txBody>
          </p:sp>
          <p:sp>
            <p:nvSpPr>
              <p:cNvPr id="11347" name="Text Box 63"/>
              <p:cNvSpPr txBox="1">
                <a:spLocks noChangeArrowheads="1"/>
              </p:cNvSpPr>
              <p:nvPr/>
            </p:nvSpPr>
            <p:spPr bwMode="auto">
              <a:xfrm>
                <a:off x="2031" y="3599"/>
                <a:ext cx="865"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J</a:t>
                </a:r>
                <a:endParaRPr lang="en-US" sz="1200"/>
              </a:p>
            </p:txBody>
          </p:sp>
        </p:grpSp>
        <p:grpSp>
          <p:nvGrpSpPr>
            <p:cNvPr id="11288" name="Group 54"/>
            <p:cNvGrpSpPr>
              <a:grpSpLocks/>
            </p:cNvGrpSpPr>
            <p:nvPr/>
          </p:nvGrpSpPr>
          <p:grpSpPr bwMode="auto">
            <a:xfrm>
              <a:off x="8079" y="3672"/>
              <a:ext cx="865" cy="649"/>
              <a:chOff x="2031" y="3382"/>
              <a:chExt cx="865" cy="649"/>
            </a:xfrm>
          </p:grpSpPr>
          <p:sp>
            <p:nvSpPr>
              <p:cNvPr id="11334" name="Text Box 61"/>
              <p:cNvSpPr txBox="1">
                <a:spLocks noChangeArrowheads="1"/>
              </p:cNvSpPr>
              <p:nvPr/>
            </p:nvSpPr>
            <p:spPr bwMode="auto">
              <a:xfrm>
                <a:off x="2031"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15</a:t>
                </a:r>
                <a:endParaRPr lang="en-US" sz="1200"/>
              </a:p>
            </p:txBody>
          </p:sp>
          <p:sp>
            <p:nvSpPr>
              <p:cNvPr id="11335" name="Text Box 60"/>
              <p:cNvSpPr txBox="1">
                <a:spLocks noChangeArrowheads="1"/>
              </p:cNvSpPr>
              <p:nvPr/>
            </p:nvSpPr>
            <p:spPr bwMode="auto">
              <a:xfrm>
                <a:off x="2319" y="3382"/>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0</a:t>
                </a:r>
                <a:endParaRPr lang="en-US" sz="1200"/>
              </a:p>
            </p:txBody>
          </p:sp>
          <p:sp>
            <p:nvSpPr>
              <p:cNvPr id="11336" name="Text Box 59"/>
              <p:cNvSpPr txBox="1">
                <a:spLocks noChangeArrowheads="1"/>
              </p:cNvSpPr>
              <p:nvPr/>
            </p:nvSpPr>
            <p:spPr bwMode="auto">
              <a:xfrm>
                <a:off x="2608" y="3382"/>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18</a:t>
                </a:r>
                <a:endParaRPr lang="en-US" sz="1200"/>
              </a:p>
            </p:txBody>
          </p:sp>
          <p:sp>
            <p:nvSpPr>
              <p:cNvPr id="11337" name="Text Box 58"/>
              <p:cNvSpPr txBox="1">
                <a:spLocks noChangeArrowheads="1"/>
              </p:cNvSpPr>
              <p:nvPr/>
            </p:nvSpPr>
            <p:spPr bwMode="auto">
              <a:xfrm>
                <a:off x="2031"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15</a:t>
                </a:r>
                <a:endParaRPr lang="en-US" sz="1200"/>
              </a:p>
            </p:txBody>
          </p:sp>
          <p:sp>
            <p:nvSpPr>
              <p:cNvPr id="11338" name="Text Box 57"/>
              <p:cNvSpPr txBox="1">
                <a:spLocks noChangeArrowheads="1"/>
              </p:cNvSpPr>
              <p:nvPr/>
            </p:nvSpPr>
            <p:spPr bwMode="auto">
              <a:xfrm>
                <a:off x="2319" y="3814"/>
                <a:ext cx="289"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3</a:t>
                </a:r>
                <a:endParaRPr lang="en-US" sz="1200"/>
              </a:p>
            </p:txBody>
          </p:sp>
          <p:sp>
            <p:nvSpPr>
              <p:cNvPr id="11339" name="Text Box 56"/>
              <p:cNvSpPr txBox="1">
                <a:spLocks noChangeArrowheads="1"/>
              </p:cNvSpPr>
              <p:nvPr/>
            </p:nvSpPr>
            <p:spPr bwMode="auto">
              <a:xfrm>
                <a:off x="2608" y="3814"/>
                <a:ext cx="288"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18</a:t>
                </a:r>
                <a:endParaRPr lang="en-US" sz="1200"/>
              </a:p>
            </p:txBody>
          </p:sp>
          <p:sp>
            <p:nvSpPr>
              <p:cNvPr id="11340" name="Text Box 55"/>
              <p:cNvSpPr txBox="1">
                <a:spLocks noChangeArrowheads="1"/>
              </p:cNvSpPr>
              <p:nvPr/>
            </p:nvSpPr>
            <p:spPr bwMode="auto">
              <a:xfrm>
                <a:off x="2031" y="3599"/>
                <a:ext cx="865" cy="217"/>
              </a:xfrm>
              <a:prstGeom prst="rect">
                <a:avLst/>
              </a:prstGeom>
              <a:solidFill>
                <a:srgbClr val="FFFFFF"/>
              </a:solidFill>
              <a:ln w="28575">
                <a:solidFill>
                  <a:srgbClr val="000000"/>
                </a:solidFill>
                <a:miter lim="800000"/>
                <a:headEnd/>
                <a:tailEnd/>
              </a:ln>
            </p:spPr>
            <p:txBody>
              <a:bodyPr lIns="0" tIns="0" rIns="0" bIns="0"/>
              <a:lstStyle/>
              <a:p>
                <a:pPr algn="ctr"/>
                <a:r>
                  <a:rPr lang="en-US" sz="1200" b="1">
                    <a:cs typeface="Times New Roman" pitchFamily="18" charset="0"/>
                  </a:rPr>
                  <a:t>K</a:t>
                </a:r>
                <a:endParaRPr lang="en-US" sz="1200"/>
              </a:p>
            </p:txBody>
          </p:sp>
        </p:grpSp>
        <p:grpSp>
          <p:nvGrpSpPr>
            <p:cNvPr id="11289" name="Group 44"/>
            <p:cNvGrpSpPr>
              <a:grpSpLocks/>
            </p:cNvGrpSpPr>
            <p:nvPr/>
          </p:nvGrpSpPr>
          <p:grpSpPr bwMode="auto">
            <a:xfrm>
              <a:off x="9374" y="3672"/>
              <a:ext cx="865" cy="866"/>
              <a:chOff x="1815" y="4102"/>
              <a:chExt cx="865" cy="866"/>
            </a:xfrm>
          </p:grpSpPr>
          <p:sp>
            <p:nvSpPr>
              <p:cNvPr id="11325" name="Text Box 53"/>
              <p:cNvSpPr txBox="1">
                <a:spLocks noChangeArrowheads="1"/>
              </p:cNvSpPr>
              <p:nvPr/>
            </p:nvSpPr>
            <p:spPr bwMode="auto">
              <a:xfrm>
                <a:off x="1815" y="4751"/>
                <a:ext cx="865" cy="217"/>
              </a:xfrm>
              <a:prstGeom prst="rect">
                <a:avLst/>
              </a:prstGeom>
              <a:noFill/>
              <a:ln w="9525">
                <a:noFill/>
                <a:miter lim="800000"/>
                <a:headEnd/>
                <a:tailEnd/>
              </a:ln>
            </p:spPr>
            <p:txBody>
              <a:bodyPr lIns="0" tIns="0" rIns="0" bIns="0"/>
              <a:lstStyle/>
              <a:p>
                <a:endParaRPr lang="en-US" sz="1200"/>
              </a:p>
            </p:txBody>
          </p:sp>
          <p:grpSp>
            <p:nvGrpSpPr>
              <p:cNvPr id="11326" name="Group 45"/>
              <p:cNvGrpSpPr>
                <a:grpSpLocks/>
              </p:cNvGrpSpPr>
              <p:nvPr/>
            </p:nvGrpSpPr>
            <p:grpSpPr bwMode="auto">
              <a:xfrm>
                <a:off x="1815" y="4102"/>
                <a:ext cx="865" cy="649"/>
                <a:chOff x="2031" y="3382"/>
                <a:chExt cx="865" cy="649"/>
              </a:xfrm>
            </p:grpSpPr>
            <p:sp>
              <p:nvSpPr>
                <p:cNvPr id="11327" name="Text Box 52"/>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18</a:t>
                  </a:r>
                  <a:endParaRPr lang="en-US" sz="1200"/>
                </a:p>
              </p:txBody>
            </p:sp>
            <p:sp>
              <p:nvSpPr>
                <p:cNvPr id="11328" name="Text Box 51"/>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0</a:t>
                  </a:r>
                  <a:endParaRPr lang="en-US" sz="1200"/>
                </a:p>
              </p:txBody>
            </p:sp>
            <p:sp>
              <p:nvSpPr>
                <p:cNvPr id="11329" name="Text Box 50"/>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18</a:t>
                  </a:r>
                  <a:endParaRPr lang="en-US" sz="1200"/>
                </a:p>
              </p:txBody>
            </p:sp>
            <p:sp>
              <p:nvSpPr>
                <p:cNvPr id="11330" name="Text Box 49"/>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18</a:t>
                  </a:r>
                  <a:endParaRPr lang="en-US" sz="1200"/>
                </a:p>
              </p:txBody>
            </p:sp>
            <p:sp>
              <p:nvSpPr>
                <p:cNvPr id="11331" name="Text Box 48"/>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0</a:t>
                  </a:r>
                  <a:endParaRPr lang="en-US" sz="1200"/>
                </a:p>
              </p:txBody>
            </p:sp>
            <p:sp>
              <p:nvSpPr>
                <p:cNvPr id="11332" name="Text Box 47"/>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18</a:t>
                  </a:r>
                  <a:endParaRPr lang="en-US" sz="1200"/>
                </a:p>
              </p:txBody>
            </p:sp>
            <p:sp>
              <p:nvSpPr>
                <p:cNvPr id="11333" name="Text Box 46"/>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FINISH</a:t>
                  </a:r>
                  <a:endParaRPr lang="en-US" sz="1200"/>
                </a:p>
              </p:txBody>
            </p:sp>
          </p:grpSp>
        </p:grpSp>
        <p:grpSp>
          <p:nvGrpSpPr>
            <p:cNvPr id="11290" name="Group 34"/>
            <p:cNvGrpSpPr>
              <a:grpSpLocks/>
            </p:cNvGrpSpPr>
            <p:nvPr/>
          </p:nvGrpSpPr>
          <p:grpSpPr bwMode="auto">
            <a:xfrm>
              <a:off x="6782" y="5470"/>
              <a:ext cx="865" cy="866"/>
              <a:chOff x="1815" y="4102"/>
              <a:chExt cx="865" cy="866"/>
            </a:xfrm>
          </p:grpSpPr>
          <p:sp>
            <p:nvSpPr>
              <p:cNvPr id="11316" name="Text Box 43"/>
              <p:cNvSpPr txBox="1">
                <a:spLocks noChangeArrowheads="1"/>
              </p:cNvSpPr>
              <p:nvPr/>
            </p:nvSpPr>
            <p:spPr bwMode="auto">
              <a:xfrm>
                <a:off x="1815" y="4751"/>
                <a:ext cx="865" cy="217"/>
              </a:xfrm>
              <a:prstGeom prst="rect">
                <a:avLst/>
              </a:prstGeom>
              <a:noFill/>
              <a:ln w="9525">
                <a:noFill/>
                <a:miter lim="800000"/>
                <a:headEnd/>
                <a:tailEnd/>
              </a:ln>
            </p:spPr>
            <p:txBody>
              <a:bodyPr lIns="0" tIns="0" rIns="0" bIns="0"/>
              <a:lstStyle/>
              <a:p>
                <a:endParaRPr lang="en-US" sz="1200"/>
              </a:p>
            </p:txBody>
          </p:sp>
          <p:grpSp>
            <p:nvGrpSpPr>
              <p:cNvPr id="11317" name="Group 35"/>
              <p:cNvGrpSpPr>
                <a:grpSpLocks/>
              </p:cNvGrpSpPr>
              <p:nvPr/>
            </p:nvGrpSpPr>
            <p:grpSpPr bwMode="auto">
              <a:xfrm>
                <a:off x="1815" y="4102"/>
                <a:ext cx="865" cy="649"/>
                <a:chOff x="2031" y="3382"/>
                <a:chExt cx="865" cy="649"/>
              </a:xfrm>
            </p:grpSpPr>
            <p:sp>
              <p:nvSpPr>
                <p:cNvPr id="11318" name="Text Box 42"/>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9</a:t>
                  </a:r>
                  <a:endParaRPr lang="en-US" sz="1200"/>
                </a:p>
              </p:txBody>
            </p:sp>
            <p:sp>
              <p:nvSpPr>
                <p:cNvPr id="11319" name="Text Box 41"/>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4</a:t>
                  </a:r>
                  <a:endParaRPr lang="en-US" sz="1200"/>
                </a:p>
              </p:txBody>
            </p:sp>
            <p:sp>
              <p:nvSpPr>
                <p:cNvPr id="11320" name="Text Box 40"/>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14</a:t>
                  </a:r>
                  <a:endParaRPr lang="en-US" sz="1200"/>
                </a:p>
              </p:txBody>
            </p:sp>
            <p:sp>
              <p:nvSpPr>
                <p:cNvPr id="11321" name="Text Box 39"/>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13</a:t>
                  </a:r>
                  <a:endParaRPr lang="en-US" sz="1200"/>
                </a:p>
              </p:txBody>
            </p:sp>
            <p:sp>
              <p:nvSpPr>
                <p:cNvPr id="11322" name="Text Box 38"/>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5</a:t>
                  </a:r>
                  <a:endParaRPr lang="en-US" sz="1200"/>
                </a:p>
              </p:txBody>
            </p:sp>
            <p:sp>
              <p:nvSpPr>
                <p:cNvPr id="11323" name="Text Box 37"/>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18</a:t>
                  </a:r>
                  <a:endParaRPr lang="en-US" sz="1200"/>
                </a:p>
              </p:txBody>
            </p:sp>
            <p:sp>
              <p:nvSpPr>
                <p:cNvPr id="11324" name="Text Box 36"/>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H</a:t>
                  </a:r>
                  <a:endParaRPr lang="en-US" sz="1200"/>
                </a:p>
              </p:txBody>
            </p:sp>
          </p:grpSp>
        </p:grpSp>
        <p:sp>
          <p:nvSpPr>
            <p:cNvPr id="11291" name="Line 33"/>
            <p:cNvSpPr>
              <a:spLocks noChangeShapeType="1"/>
            </p:cNvSpPr>
            <p:nvPr/>
          </p:nvSpPr>
          <p:spPr bwMode="auto">
            <a:xfrm flipV="1">
              <a:off x="2464" y="3454"/>
              <a:ext cx="430" cy="936"/>
            </a:xfrm>
            <a:prstGeom prst="line">
              <a:avLst/>
            </a:prstGeom>
            <a:noFill/>
            <a:ln w="9525">
              <a:solidFill>
                <a:srgbClr val="000000"/>
              </a:solidFill>
              <a:round/>
              <a:headEnd/>
              <a:tailEnd type="stealth" w="med" len="med"/>
            </a:ln>
          </p:spPr>
          <p:txBody>
            <a:bodyPr/>
            <a:lstStyle/>
            <a:p>
              <a:endParaRPr lang="en-US"/>
            </a:p>
          </p:txBody>
        </p:sp>
        <p:sp>
          <p:nvSpPr>
            <p:cNvPr id="11292" name="Line 32"/>
            <p:cNvSpPr>
              <a:spLocks noChangeShapeType="1"/>
            </p:cNvSpPr>
            <p:nvPr/>
          </p:nvSpPr>
          <p:spPr bwMode="auto">
            <a:xfrm>
              <a:off x="2464" y="4390"/>
              <a:ext cx="430" cy="1369"/>
            </a:xfrm>
            <a:prstGeom prst="line">
              <a:avLst/>
            </a:prstGeom>
            <a:noFill/>
            <a:ln w="9525">
              <a:solidFill>
                <a:srgbClr val="000000"/>
              </a:solidFill>
              <a:round/>
              <a:headEnd/>
              <a:tailEnd type="stealth" w="med" len="med"/>
            </a:ln>
          </p:spPr>
          <p:txBody>
            <a:bodyPr/>
            <a:lstStyle/>
            <a:p>
              <a:endParaRPr lang="en-US"/>
            </a:p>
          </p:txBody>
        </p:sp>
        <p:sp>
          <p:nvSpPr>
            <p:cNvPr id="11293" name="Line 31"/>
            <p:cNvSpPr>
              <a:spLocks noChangeShapeType="1"/>
            </p:cNvSpPr>
            <p:nvPr/>
          </p:nvSpPr>
          <p:spPr bwMode="auto">
            <a:xfrm flipV="1">
              <a:off x="3759" y="2950"/>
              <a:ext cx="431" cy="504"/>
            </a:xfrm>
            <a:prstGeom prst="line">
              <a:avLst/>
            </a:prstGeom>
            <a:noFill/>
            <a:ln w="28575">
              <a:solidFill>
                <a:srgbClr val="000000"/>
              </a:solidFill>
              <a:round/>
              <a:headEnd/>
              <a:tailEnd type="stealth" w="med" len="med"/>
            </a:ln>
          </p:spPr>
          <p:txBody>
            <a:bodyPr/>
            <a:lstStyle/>
            <a:p>
              <a:endParaRPr lang="en-US"/>
            </a:p>
          </p:txBody>
        </p:sp>
        <p:sp>
          <p:nvSpPr>
            <p:cNvPr id="11294" name="Line 30"/>
            <p:cNvSpPr>
              <a:spLocks noChangeShapeType="1"/>
            </p:cNvSpPr>
            <p:nvPr/>
          </p:nvSpPr>
          <p:spPr bwMode="auto">
            <a:xfrm>
              <a:off x="3759" y="3526"/>
              <a:ext cx="431" cy="506"/>
            </a:xfrm>
            <a:prstGeom prst="line">
              <a:avLst/>
            </a:prstGeom>
            <a:noFill/>
            <a:ln w="9525">
              <a:solidFill>
                <a:srgbClr val="000000"/>
              </a:solidFill>
              <a:round/>
              <a:headEnd/>
              <a:tailEnd type="stealth" w="med" len="med"/>
            </a:ln>
          </p:spPr>
          <p:txBody>
            <a:bodyPr/>
            <a:lstStyle/>
            <a:p>
              <a:endParaRPr lang="en-US"/>
            </a:p>
          </p:txBody>
        </p:sp>
        <p:sp>
          <p:nvSpPr>
            <p:cNvPr id="11295" name="Line 29"/>
            <p:cNvSpPr>
              <a:spLocks noChangeShapeType="1"/>
            </p:cNvSpPr>
            <p:nvPr/>
          </p:nvSpPr>
          <p:spPr bwMode="auto">
            <a:xfrm>
              <a:off x="3759" y="5829"/>
              <a:ext cx="431" cy="1"/>
            </a:xfrm>
            <a:prstGeom prst="line">
              <a:avLst/>
            </a:prstGeom>
            <a:noFill/>
            <a:ln w="9525">
              <a:solidFill>
                <a:srgbClr val="000000"/>
              </a:solidFill>
              <a:round/>
              <a:headEnd/>
              <a:tailEnd type="stealth" w="med" len="med"/>
            </a:ln>
          </p:spPr>
          <p:txBody>
            <a:bodyPr/>
            <a:lstStyle/>
            <a:p>
              <a:endParaRPr lang="en-US"/>
            </a:p>
          </p:txBody>
        </p:sp>
        <p:sp>
          <p:nvSpPr>
            <p:cNvPr id="11296" name="Line 28"/>
            <p:cNvSpPr>
              <a:spLocks noChangeShapeType="1"/>
            </p:cNvSpPr>
            <p:nvPr/>
          </p:nvSpPr>
          <p:spPr bwMode="auto">
            <a:xfrm>
              <a:off x="5055" y="2950"/>
              <a:ext cx="432" cy="0"/>
            </a:xfrm>
            <a:prstGeom prst="line">
              <a:avLst/>
            </a:prstGeom>
            <a:noFill/>
            <a:ln w="28575">
              <a:solidFill>
                <a:srgbClr val="000000"/>
              </a:solidFill>
              <a:round/>
              <a:headEnd/>
              <a:tailEnd type="stealth" w="med" len="med"/>
            </a:ln>
          </p:spPr>
          <p:txBody>
            <a:bodyPr/>
            <a:lstStyle/>
            <a:p>
              <a:endParaRPr lang="en-US"/>
            </a:p>
          </p:txBody>
        </p:sp>
        <p:sp>
          <p:nvSpPr>
            <p:cNvPr id="11297" name="Line 27"/>
            <p:cNvSpPr>
              <a:spLocks noChangeShapeType="1"/>
            </p:cNvSpPr>
            <p:nvPr/>
          </p:nvSpPr>
          <p:spPr bwMode="auto">
            <a:xfrm>
              <a:off x="5055" y="3958"/>
              <a:ext cx="432" cy="1"/>
            </a:xfrm>
            <a:prstGeom prst="line">
              <a:avLst/>
            </a:prstGeom>
            <a:noFill/>
            <a:ln w="9525">
              <a:solidFill>
                <a:srgbClr val="000000"/>
              </a:solidFill>
              <a:round/>
              <a:headEnd/>
              <a:tailEnd type="stealth" w="med" len="med"/>
            </a:ln>
          </p:spPr>
          <p:txBody>
            <a:bodyPr/>
            <a:lstStyle/>
            <a:p>
              <a:endParaRPr lang="en-US"/>
            </a:p>
          </p:txBody>
        </p:sp>
        <p:sp>
          <p:nvSpPr>
            <p:cNvPr id="11298" name="Line 26"/>
            <p:cNvSpPr>
              <a:spLocks noChangeShapeType="1"/>
            </p:cNvSpPr>
            <p:nvPr/>
          </p:nvSpPr>
          <p:spPr bwMode="auto">
            <a:xfrm>
              <a:off x="5055" y="4032"/>
              <a:ext cx="432" cy="1006"/>
            </a:xfrm>
            <a:prstGeom prst="line">
              <a:avLst/>
            </a:prstGeom>
            <a:noFill/>
            <a:ln w="9525">
              <a:solidFill>
                <a:srgbClr val="000000"/>
              </a:solidFill>
              <a:round/>
              <a:headEnd/>
              <a:tailEnd type="stealth" w="med" len="med"/>
            </a:ln>
          </p:spPr>
          <p:txBody>
            <a:bodyPr/>
            <a:lstStyle/>
            <a:p>
              <a:endParaRPr lang="en-US"/>
            </a:p>
          </p:txBody>
        </p:sp>
        <p:sp>
          <p:nvSpPr>
            <p:cNvPr id="11299" name="Line 25"/>
            <p:cNvSpPr>
              <a:spLocks noChangeShapeType="1"/>
            </p:cNvSpPr>
            <p:nvPr/>
          </p:nvSpPr>
          <p:spPr bwMode="auto">
            <a:xfrm>
              <a:off x="5055" y="5830"/>
              <a:ext cx="1727" cy="1"/>
            </a:xfrm>
            <a:prstGeom prst="line">
              <a:avLst/>
            </a:prstGeom>
            <a:noFill/>
            <a:ln w="9525">
              <a:solidFill>
                <a:srgbClr val="000000"/>
              </a:solidFill>
              <a:round/>
              <a:headEnd/>
              <a:tailEnd type="stealth" w="med" len="med"/>
            </a:ln>
          </p:spPr>
          <p:txBody>
            <a:bodyPr/>
            <a:lstStyle/>
            <a:p>
              <a:endParaRPr lang="en-US"/>
            </a:p>
          </p:txBody>
        </p:sp>
        <p:sp>
          <p:nvSpPr>
            <p:cNvPr id="11300" name="Line 24"/>
            <p:cNvSpPr>
              <a:spLocks noChangeShapeType="1"/>
            </p:cNvSpPr>
            <p:nvPr/>
          </p:nvSpPr>
          <p:spPr bwMode="auto">
            <a:xfrm>
              <a:off x="6352" y="5038"/>
              <a:ext cx="430" cy="721"/>
            </a:xfrm>
            <a:prstGeom prst="line">
              <a:avLst/>
            </a:prstGeom>
            <a:noFill/>
            <a:ln w="9525">
              <a:solidFill>
                <a:srgbClr val="000000"/>
              </a:solidFill>
              <a:round/>
              <a:headEnd/>
              <a:tailEnd type="stealth" w="med" len="med"/>
            </a:ln>
          </p:spPr>
          <p:txBody>
            <a:bodyPr/>
            <a:lstStyle/>
            <a:p>
              <a:endParaRPr lang="en-US"/>
            </a:p>
          </p:txBody>
        </p:sp>
        <p:sp>
          <p:nvSpPr>
            <p:cNvPr id="11301" name="Line 23"/>
            <p:cNvSpPr>
              <a:spLocks noChangeShapeType="1"/>
            </p:cNvSpPr>
            <p:nvPr/>
          </p:nvSpPr>
          <p:spPr bwMode="auto">
            <a:xfrm>
              <a:off x="6352" y="2950"/>
              <a:ext cx="430" cy="1008"/>
            </a:xfrm>
            <a:prstGeom prst="line">
              <a:avLst/>
            </a:prstGeom>
            <a:noFill/>
            <a:ln w="28575">
              <a:solidFill>
                <a:srgbClr val="000000"/>
              </a:solidFill>
              <a:round/>
              <a:headEnd/>
              <a:tailEnd type="stealth" w="med" len="med"/>
            </a:ln>
          </p:spPr>
          <p:txBody>
            <a:bodyPr/>
            <a:lstStyle/>
            <a:p>
              <a:endParaRPr lang="en-US"/>
            </a:p>
          </p:txBody>
        </p:sp>
        <p:sp>
          <p:nvSpPr>
            <p:cNvPr id="11302" name="Line 22"/>
            <p:cNvSpPr>
              <a:spLocks noChangeShapeType="1"/>
            </p:cNvSpPr>
            <p:nvPr/>
          </p:nvSpPr>
          <p:spPr bwMode="auto">
            <a:xfrm>
              <a:off x="6352" y="4032"/>
              <a:ext cx="430" cy="0"/>
            </a:xfrm>
            <a:prstGeom prst="line">
              <a:avLst/>
            </a:prstGeom>
            <a:noFill/>
            <a:ln w="9525">
              <a:solidFill>
                <a:srgbClr val="000000"/>
              </a:solidFill>
              <a:round/>
              <a:headEnd/>
              <a:tailEnd type="stealth" w="med" len="med"/>
            </a:ln>
          </p:spPr>
          <p:txBody>
            <a:bodyPr/>
            <a:lstStyle/>
            <a:p>
              <a:endParaRPr lang="en-US"/>
            </a:p>
          </p:txBody>
        </p:sp>
        <p:sp>
          <p:nvSpPr>
            <p:cNvPr id="11303" name="Line 21"/>
            <p:cNvSpPr>
              <a:spLocks noChangeShapeType="1"/>
            </p:cNvSpPr>
            <p:nvPr/>
          </p:nvSpPr>
          <p:spPr bwMode="auto">
            <a:xfrm>
              <a:off x="7647" y="4030"/>
              <a:ext cx="432" cy="1"/>
            </a:xfrm>
            <a:prstGeom prst="line">
              <a:avLst/>
            </a:prstGeom>
            <a:noFill/>
            <a:ln w="28575">
              <a:solidFill>
                <a:srgbClr val="000000"/>
              </a:solidFill>
              <a:round/>
              <a:headEnd/>
              <a:tailEnd type="stealth" w="med" len="med"/>
            </a:ln>
          </p:spPr>
          <p:txBody>
            <a:bodyPr/>
            <a:lstStyle/>
            <a:p>
              <a:endParaRPr lang="en-US"/>
            </a:p>
          </p:txBody>
        </p:sp>
        <p:sp>
          <p:nvSpPr>
            <p:cNvPr id="11304" name="Line 20"/>
            <p:cNvSpPr>
              <a:spLocks noChangeShapeType="1"/>
            </p:cNvSpPr>
            <p:nvPr/>
          </p:nvSpPr>
          <p:spPr bwMode="auto">
            <a:xfrm>
              <a:off x="8944" y="4030"/>
              <a:ext cx="430" cy="0"/>
            </a:xfrm>
            <a:prstGeom prst="line">
              <a:avLst/>
            </a:prstGeom>
            <a:noFill/>
            <a:ln w="9525">
              <a:solidFill>
                <a:srgbClr val="000000"/>
              </a:solidFill>
              <a:round/>
              <a:headEnd/>
              <a:tailEnd type="stealth" w="med" len="med"/>
            </a:ln>
          </p:spPr>
          <p:txBody>
            <a:bodyPr/>
            <a:lstStyle/>
            <a:p>
              <a:endParaRPr lang="en-US"/>
            </a:p>
          </p:txBody>
        </p:sp>
        <p:grpSp>
          <p:nvGrpSpPr>
            <p:cNvPr id="11305" name="Group 10"/>
            <p:cNvGrpSpPr>
              <a:grpSpLocks/>
            </p:cNvGrpSpPr>
            <p:nvPr/>
          </p:nvGrpSpPr>
          <p:grpSpPr bwMode="auto">
            <a:xfrm>
              <a:off x="9374" y="5399"/>
              <a:ext cx="865" cy="866"/>
              <a:chOff x="1815" y="4102"/>
              <a:chExt cx="865" cy="866"/>
            </a:xfrm>
          </p:grpSpPr>
          <p:grpSp>
            <p:nvGrpSpPr>
              <p:cNvPr id="11307" name="Group 12"/>
              <p:cNvGrpSpPr>
                <a:grpSpLocks/>
              </p:cNvGrpSpPr>
              <p:nvPr/>
            </p:nvGrpSpPr>
            <p:grpSpPr bwMode="auto">
              <a:xfrm>
                <a:off x="1815" y="4102"/>
                <a:ext cx="865" cy="649"/>
                <a:chOff x="2031" y="3382"/>
                <a:chExt cx="865" cy="649"/>
              </a:xfrm>
            </p:grpSpPr>
            <p:sp>
              <p:nvSpPr>
                <p:cNvPr id="11309" name="Text Box 19"/>
                <p:cNvSpPr txBox="1">
                  <a:spLocks noChangeArrowheads="1"/>
                </p:cNvSpPr>
                <p:nvPr/>
              </p:nvSpPr>
              <p:spPr bwMode="auto">
                <a:xfrm>
                  <a:off x="2031"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ES</a:t>
                  </a:r>
                  <a:endParaRPr lang="en-US" sz="1200"/>
                </a:p>
              </p:txBody>
            </p:sp>
            <p:sp>
              <p:nvSpPr>
                <p:cNvPr id="11310" name="Text Box 18"/>
                <p:cNvSpPr txBox="1">
                  <a:spLocks noChangeArrowheads="1"/>
                </p:cNvSpPr>
                <p:nvPr/>
              </p:nvSpPr>
              <p:spPr bwMode="auto">
                <a:xfrm>
                  <a:off x="2319" y="3382"/>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TF</a:t>
                  </a:r>
                  <a:endParaRPr lang="en-US" sz="1200"/>
                </a:p>
              </p:txBody>
            </p:sp>
            <p:sp>
              <p:nvSpPr>
                <p:cNvPr id="11311" name="Text Box 17"/>
                <p:cNvSpPr txBox="1">
                  <a:spLocks noChangeArrowheads="1"/>
                </p:cNvSpPr>
                <p:nvPr/>
              </p:nvSpPr>
              <p:spPr bwMode="auto">
                <a:xfrm>
                  <a:off x="2608" y="3382"/>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EF</a:t>
                  </a:r>
                  <a:endParaRPr lang="en-US" sz="1200"/>
                </a:p>
              </p:txBody>
            </p:sp>
            <p:sp>
              <p:nvSpPr>
                <p:cNvPr id="11312" name="Text Box 16"/>
                <p:cNvSpPr txBox="1">
                  <a:spLocks noChangeArrowheads="1"/>
                </p:cNvSpPr>
                <p:nvPr/>
              </p:nvSpPr>
              <p:spPr bwMode="auto">
                <a:xfrm>
                  <a:off x="2031"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LS</a:t>
                  </a:r>
                  <a:endParaRPr lang="en-US" sz="1200"/>
                </a:p>
              </p:txBody>
            </p:sp>
            <p:sp>
              <p:nvSpPr>
                <p:cNvPr id="11313" name="Text Box 15"/>
                <p:cNvSpPr txBox="1">
                  <a:spLocks noChangeArrowheads="1"/>
                </p:cNvSpPr>
                <p:nvPr/>
              </p:nvSpPr>
              <p:spPr bwMode="auto">
                <a:xfrm>
                  <a:off x="2319" y="3814"/>
                  <a:ext cx="289"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D</a:t>
                  </a:r>
                  <a:endParaRPr lang="en-US" sz="1200"/>
                </a:p>
              </p:txBody>
            </p:sp>
            <p:sp>
              <p:nvSpPr>
                <p:cNvPr id="11314" name="Text Box 14"/>
                <p:cNvSpPr txBox="1">
                  <a:spLocks noChangeArrowheads="1"/>
                </p:cNvSpPr>
                <p:nvPr/>
              </p:nvSpPr>
              <p:spPr bwMode="auto">
                <a:xfrm>
                  <a:off x="2608" y="3814"/>
                  <a:ext cx="288"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LF</a:t>
                  </a:r>
                  <a:endParaRPr lang="en-US" sz="1200"/>
                </a:p>
              </p:txBody>
            </p:sp>
            <p:sp>
              <p:nvSpPr>
                <p:cNvPr id="11315" name="Text Box 13"/>
                <p:cNvSpPr txBox="1">
                  <a:spLocks noChangeArrowheads="1"/>
                </p:cNvSpPr>
                <p:nvPr/>
              </p:nvSpPr>
              <p:spPr bwMode="auto">
                <a:xfrm>
                  <a:off x="2031" y="3599"/>
                  <a:ext cx="865" cy="217"/>
                </a:xfrm>
                <a:prstGeom prst="rect">
                  <a:avLst/>
                </a:prstGeom>
                <a:solidFill>
                  <a:srgbClr val="FFFFFF"/>
                </a:solidFill>
                <a:ln w="9525">
                  <a:solidFill>
                    <a:srgbClr val="000000"/>
                  </a:solidFill>
                  <a:miter lim="800000"/>
                  <a:headEnd/>
                  <a:tailEnd/>
                </a:ln>
              </p:spPr>
              <p:txBody>
                <a:bodyPr lIns="0" tIns="0" rIns="0" bIns="0"/>
                <a:lstStyle/>
                <a:p>
                  <a:pPr algn="ctr"/>
                  <a:r>
                    <a:rPr lang="en-US" sz="1200">
                      <a:cs typeface="Times New Roman" pitchFamily="18" charset="0"/>
                    </a:rPr>
                    <a:t>Activity</a:t>
                  </a:r>
                  <a:endParaRPr lang="en-US" sz="1200"/>
                </a:p>
              </p:txBody>
            </p:sp>
          </p:grpSp>
          <p:sp>
            <p:nvSpPr>
              <p:cNvPr id="11308" name="Text Box 11"/>
              <p:cNvSpPr txBox="1">
                <a:spLocks noChangeArrowheads="1"/>
              </p:cNvSpPr>
              <p:nvPr/>
            </p:nvSpPr>
            <p:spPr bwMode="auto">
              <a:xfrm>
                <a:off x="1815" y="4751"/>
                <a:ext cx="865" cy="217"/>
              </a:xfrm>
              <a:prstGeom prst="rect">
                <a:avLst/>
              </a:prstGeom>
              <a:noFill/>
              <a:ln w="9525">
                <a:noFill/>
                <a:miter lim="800000"/>
                <a:headEnd/>
                <a:tailEnd/>
              </a:ln>
            </p:spPr>
            <p:txBody>
              <a:bodyPr lIns="0" tIns="0" rIns="0" bIns="0"/>
              <a:lstStyle/>
              <a:p>
                <a:pPr algn="ctr"/>
                <a:r>
                  <a:rPr lang="en-US" sz="1200">
                    <a:cs typeface="Times New Roman" pitchFamily="18" charset="0"/>
                  </a:rPr>
                  <a:t>Resources</a:t>
                </a:r>
                <a:endParaRPr lang="en-US" sz="1200"/>
              </a:p>
            </p:txBody>
          </p:sp>
        </p:grpSp>
        <p:sp>
          <p:nvSpPr>
            <p:cNvPr id="11306" name="Line 9"/>
            <p:cNvSpPr>
              <a:spLocks noChangeShapeType="1"/>
            </p:cNvSpPr>
            <p:nvPr/>
          </p:nvSpPr>
          <p:spPr bwMode="auto">
            <a:xfrm flipV="1">
              <a:off x="7647" y="4102"/>
              <a:ext cx="1727" cy="1727"/>
            </a:xfrm>
            <a:prstGeom prst="line">
              <a:avLst/>
            </a:prstGeom>
            <a:noFill/>
            <a:ln w="9525">
              <a:solidFill>
                <a:srgbClr val="000000"/>
              </a:solidFill>
              <a:round/>
              <a:headEnd/>
              <a:tailEnd type="stealth" w="med" len="med"/>
            </a:ln>
          </p:spPr>
          <p:txBody>
            <a:bodyPr/>
            <a:lstStyle/>
            <a:p>
              <a:endParaRPr lang="en-US"/>
            </a:p>
          </p:txBody>
        </p:sp>
      </p:grpSp>
      <p:sp>
        <p:nvSpPr>
          <p:cNvPr id="156" name="TextBox 155"/>
          <p:cNvSpPr txBox="1"/>
          <p:nvPr/>
        </p:nvSpPr>
        <p:spPr>
          <a:xfrm>
            <a:off x="838200" y="1066800"/>
            <a:ext cx="8077200" cy="646331"/>
          </a:xfrm>
          <a:prstGeom prst="rect">
            <a:avLst/>
          </a:prstGeom>
          <a:scene3d>
            <a:camera prst="orthographicFront"/>
            <a:lightRig rig="threePt" dir="t"/>
          </a:scene3d>
          <a:sp3d>
            <a:bevelT w="165100" prst="coolSlant"/>
          </a:sp3d>
        </p:spPr>
        <p:style>
          <a:lnRef idx="2">
            <a:schemeClr val="accent2"/>
          </a:lnRef>
          <a:fillRef idx="1">
            <a:schemeClr val="lt1"/>
          </a:fillRef>
          <a:effectRef idx="0">
            <a:schemeClr val="accent2"/>
          </a:effectRef>
          <a:fontRef idx="minor">
            <a:schemeClr val="dk1"/>
          </a:fontRef>
        </p:style>
        <p:txBody>
          <a:bodyPr>
            <a:spAutoFit/>
          </a:bodyPr>
          <a:lstStyle/>
          <a:p>
            <a:pPr algn="just">
              <a:defRPr/>
            </a:pPr>
            <a:r>
              <a:rPr lang="en-US" sz="1800" dirty="0"/>
              <a:t>Assume that activities “C” and “G” each require the use of a special piece of equipment, such a hoist crane. But only one crane is available. </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E36F60A5-2B18-403E-978A-1654559D3C3E}" type="datetime8">
              <a:rPr lang="en-US"/>
              <a:pPr/>
              <a:t>3/9/2021 1:37 AM</a:t>
            </a:fld>
            <a:endParaRPr lang="en-US"/>
          </a:p>
        </p:txBody>
      </p:sp>
      <p:sp>
        <p:nvSpPr>
          <p:cNvPr id="12291"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9C5CB14A-5C83-4B43-BE1B-5A66661F59A3}" type="slidenum">
              <a:rPr lang="ar-SA">
                <a:ea typeface="Majalla UI"/>
              </a:rPr>
              <a:pPr/>
              <a:t>6</a:t>
            </a:fld>
            <a:endParaRPr lang="en-US"/>
          </a:p>
        </p:txBody>
      </p:sp>
      <p:sp>
        <p:nvSpPr>
          <p:cNvPr id="12292"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2293"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8" name="Table 7"/>
          <p:cNvGraphicFramePr>
            <a:graphicFrameLocks noGrp="1"/>
          </p:cNvGraphicFramePr>
          <p:nvPr/>
        </p:nvGraphicFramePr>
        <p:xfrm>
          <a:off x="914400" y="1212850"/>
          <a:ext cx="7848596" cy="4730522"/>
        </p:xfrm>
        <a:graphic>
          <a:graphicData uri="http://schemas.openxmlformats.org/drawingml/2006/table">
            <a:tbl>
              <a:tblPr/>
              <a:tblGrid>
                <a:gridCol w="413084">
                  <a:extLst>
                    <a:ext uri="{9D8B030D-6E8A-4147-A177-3AD203B41FA5}">
                      <a16:colId xmlns:a16="http://schemas.microsoft.com/office/drawing/2014/main" val="20000"/>
                    </a:ext>
                  </a:extLst>
                </a:gridCol>
                <a:gridCol w="413084">
                  <a:extLst>
                    <a:ext uri="{9D8B030D-6E8A-4147-A177-3AD203B41FA5}">
                      <a16:colId xmlns:a16="http://schemas.microsoft.com/office/drawing/2014/main" val="20001"/>
                    </a:ext>
                  </a:extLst>
                </a:gridCol>
                <a:gridCol w="413084">
                  <a:extLst>
                    <a:ext uri="{9D8B030D-6E8A-4147-A177-3AD203B41FA5}">
                      <a16:colId xmlns:a16="http://schemas.microsoft.com/office/drawing/2014/main" val="20002"/>
                    </a:ext>
                  </a:extLst>
                </a:gridCol>
                <a:gridCol w="413084">
                  <a:extLst>
                    <a:ext uri="{9D8B030D-6E8A-4147-A177-3AD203B41FA5}">
                      <a16:colId xmlns:a16="http://schemas.microsoft.com/office/drawing/2014/main" val="20003"/>
                    </a:ext>
                  </a:extLst>
                </a:gridCol>
                <a:gridCol w="413084">
                  <a:extLst>
                    <a:ext uri="{9D8B030D-6E8A-4147-A177-3AD203B41FA5}">
                      <a16:colId xmlns:a16="http://schemas.microsoft.com/office/drawing/2014/main" val="20004"/>
                    </a:ext>
                  </a:extLst>
                </a:gridCol>
                <a:gridCol w="413084">
                  <a:extLst>
                    <a:ext uri="{9D8B030D-6E8A-4147-A177-3AD203B41FA5}">
                      <a16:colId xmlns:a16="http://schemas.microsoft.com/office/drawing/2014/main" val="20005"/>
                    </a:ext>
                  </a:extLst>
                </a:gridCol>
                <a:gridCol w="413084">
                  <a:extLst>
                    <a:ext uri="{9D8B030D-6E8A-4147-A177-3AD203B41FA5}">
                      <a16:colId xmlns:a16="http://schemas.microsoft.com/office/drawing/2014/main" val="20006"/>
                    </a:ext>
                  </a:extLst>
                </a:gridCol>
                <a:gridCol w="413084">
                  <a:extLst>
                    <a:ext uri="{9D8B030D-6E8A-4147-A177-3AD203B41FA5}">
                      <a16:colId xmlns:a16="http://schemas.microsoft.com/office/drawing/2014/main" val="20007"/>
                    </a:ext>
                  </a:extLst>
                </a:gridCol>
                <a:gridCol w="413084">
                  <a:extLst>
                    <a:ext uri="{9D8B030D-6E8A-4147-A177-3AD203B41FA5}">
                      <a16:colId xmlns:a16="http://schemas.microsoft.com/office/drawing/2014/main" val="20008"/>
                    </a:ext>
                  </a:extLst>
                </a:gridCol>
                <a:gridCol w="413084">
                  <a:extLst>
                    <a:ext uri="{9D8B030D-6E8A-4147-A177-3AD203B41FA5}">
                      <a16:colId xmlns:a16="http://schemas.microsoft.com/office/drawing/2014/main" val="20009"/>
                    </a:ext>
                  </a:extLst>
                </a:gridCol>
                <a:gridCol w="413084">
                  <a:extLst>
                    <a:ext uri="{9D8B030D-6E8A-4147-A177-3AD203B41FA5}">
                      <a16:colId xmlns:a16="http://schemas.microsoft.com/office/drawing/2014/main" val="20010"/>
                    </a:ext>
                  </a:extLst>
                </a:gridCol>
                <a:gridCol w="413084">
                  <a:extLst>
                    <a:ext uri="{9D8B030D-6E8A-4147-A177-3AD203B41FA5}">
                      <a16:colId xmlns:a16="http://schemas.microsoft.com/office/drawing/2014/main" val="20011"/>
                    </a:ext>
                  </a:extLst>
                </a:gridCol>
                <a:gridCol w="413084">
                  <a:extLst>
                    <a:ext uri="{9D8B030D-6E8A-4147-A177-3AD203B41FA5}">
                      <a16:colId xmlns:a16="http://schemas.microsoft.com/office/drawing/2014/main" val="20012"/>
                    </a:ext>
                  </a:extLst>
                </a:gridCol>
                <a:gridCol w="413084">
                  <a:extLst>
                    <a:ext uri="{9D8B030D-6E8A-4147-A177-3AD203B41FA5}">
                      <a16:colId xmlns:a16="http://schemas.microsoft.com/office/drawing/2014/main" val="20013"/>
                    </a:ext>
                  </a:extLst>
                </a:gridCol>
                <a:gridCol w="413084">
                  <a:extLst>
                    <a:ext uri="{9D8B030D-6E8A-4147-A177-3AD203B41FA5}">
                      <a16:colId xmlns:a16="http://schemas.microsoft.com/office/drawing/2014/main" val="20014"/>
                    </a:ext>
                  </a:extLst>
                </a:gridCol>
                <a:gridCol w="413084">
                  <a:extLst>
                    <a:ext uri="{9D8B030D-6E8A-4147-A177-3AD203B41FA5}">
                      <a16:colId xmlns:a16="http://schemas.microsoft.com/office/drawing/2014/main" val="20015"/>
                    </a:ext>
                  </a:extLst>
                </a:gridCol>
                <a:gridCol w="413084">
                  <a:extLst>
                    <a:ext uri="{9D8B030D-6E8A-4147-A177-3AD203B41FA5}">
                      <a16:colId xmlns:a16="http://schemas.microsoft.com/office/drawing/2014/main" val="20016"/>
                    </a:ext>
                  </a:extLst>
                </a:gridCol>
                <a:gridCol w="413084">
                  <a:extLst>
                    <a:ext uri="{9D8B030D-6E8A-4147-A177-3AD203B41FA5}">
                      <a16:colId xmlns:a16="http://schemas.microsoft.com/office/drawing/2014/main" val="20017"/>
                    </a:ext>
                  </a:extLst>
                </a:gridCol>
                <a:gridCol w="413084">
                  <a:extLst>
                    <a:ext uri="{9D8B030D-6E8A-4147-A177-3AD203B41FA5}">
                      <a16:colId xmlns:a16="http://schemas.microsoft.com/office/drawing/2014/main" val="20018"/>
                    </a:ext>
                  </a:extLst>
                </a:gridCol>
              </a:tblGrid>
              <a:tr h="452098">
                <a:tc>
                  <a:txBody>
                    <a:bodyPr/>
                    <a:lstStyle/>
                    <a:p>
                      <a:pPr algn="ctr">
                        <a:spcAft>
                          <a:spcPts val="0"/>
                        </a:spcAft>
                      </a:pPr>
                      <a:r>
                        <a:rPr lang="en-US" sz="1200" b="1" i="0" u="none" dirty="0">
                          <a:latin typeface="Times New Roman"/>
                          <a:ea typeface="Times New Roman"/>
                        </a:rPr>
                        <a:t>Time</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10</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0"/>
                  </a:ext>
                </a:extLst>
              </a:tr>
              <a:tr h="226048">
                <a:tc>
                  <a:txBody>
                    <a:bodyPr/>
                    <a:lstStyle/>
                    <a:p>
                      <a:pPr algn="ctr">
                        <a:spcAft>
                          <a:spcPts val="0"/>
                        </a:spcAft>
                      </a:pP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1"/>
                  </a:ext>
                </a:extLst>
              </a:tr>
              <a:tr h="226048">
                <a:tc>
                  <a:txBody>
                    <a:bodyPr/>
                    <a:lstStyle/>
                    <a:p>
                      <a:pPr algn="ctr">
                        <a:spcAft>
                          <a:spcPts val="0"/>
                        </a:spcAft>
                      </a:pPr>
                      <a:r>
                        <a:rPr lang="en-US" sz="1200" b="1" i="0" u="none" dirty="0">
                          <a:latin typeface="Times New Roman"/>
                          <a:ea typeface="Times New Roman"/>
                        </a:rPr>
                        <a:t>A</a:t>
                      </a:r>
                    </a:p>
                  </a:txBody>
                  <a:tcPr marL="18415" marR="36830" marT="0" marB="0" anchor="ctr">
                    <a:lnL>
                      <a:noFill/>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2"/>
                  </a:ext>
                </a:extLst>
              </a:tr>
              <a:tr h="102648">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3"/>
                  </a:ext>
                </a:extLst>
              </a:tr>
              <a:tr h="2260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a:latin typeface="Times New Roman"/>
                          <a:ea typeface="Times New Roman"/>
                        </a:rPr>
                        <a:t>C</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endParaRPr lang="en-US" sz="8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4"/>
                  </a:ext>
                </a:extLst>
              </a:tr>
              <a:tr h="102648">
                <a:tc>
                  <a:txBody>
                    <a:bodyPr/>
                    <a:lstStyle/>
                    <a:p>
                      <a:pPr algn="ctr">
                        <a:spcAft>
                          <a:spcPts val="0"/>
                        </a:spcAft>
                      </a:pPr>
                      <a:endParaRPr lang="en-US" sz="4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5"/>
                  </a:ext>
                </a:extLst>
              </a:tr>
              <a:tr h="226048">
                <a:tc>
                  <a:txBody>
                    <a:bodyPr/>
                    <a:lstStyle/>
                    <a:p>
                      <a:pPr algn="ctr">
                        <a:spcAft>
                          <a:spcPts val="0"/>
                        </a:spcAft>
                      </a:pPr>
                      <a:r>
                        <a:rPr lang="en-US" sz="1200" b="1" i="0" u="none" dirty="0">
                          <a:latin typeface="Times New Roman"/>
                          <a:ea typeface="Times New Roman"/>
                        </a:rPr>
                        <a:t>I</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6"/>
                  </a:ext>
                </a:extLst>
              </a:tr>
              <a:tr h="102648">
                <a:tc>
                  <a:txBody>
                    <a:bodyPr/>
                    <a:lstStyle/>
                    <a:p>
                      <a:pPr algn="ctr">
                        <a:spcAft>
                          <a:spcPts val="0"/>
                        </a:spcAft>
                      </a:pPr>
                      <a:endParaRPr lang="en-US" sz="4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7"/>
                  </a:ext>
                </a:extLst>
              </a:tr>
              <a:tr h="2260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a:latin typeface="Times New Roman"/>
                          <a:ea typeface="Times New Roman"/>
                        </a:rPr>
                        <a:t>J</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8"/>
                  </a:ext>
                </a:extLst>
              </a:tr>
              <a:tr h="189706">
                <a:tc>
                  <a:txBody>
                    <a:bodyPr/>
                    <a:lstStyle/>
                    <a:p>
                      <a:pPr algn="ctr">
                        <a:spcAft>
                          <a:spcPts val="0"/>
                        </a:spcAft>
                      </a:pPr>
                      <a:endParaRPr lang="en-US" sz="4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260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a:latin typeface="Times New Roman"/>
                          <a:ea typeface="Times New Roman"/>
                        </a:rPr>
                        <a:t>K</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02648">
                <a:tc>
                  <a:txBody>
                    <a:bodyPr/>
                    <a:lstStyle/>
                    <a:p>
                      <a:pPr algn="ctr">
                        <a:spcAft>
                          <a:spcPts val="0"/>
                        </a:spcAft>
                      </a:pPr>
                      <a:endParaRPr lang="en-US" sz="4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1"/>
                  </a:ext>
                </a:extLst>
              </a:tr>
              <a:tr h="226048">
                <a:tc>
                  <a:txBody>
                    <a:bodyPr/>
                    <a:lstStyle/>
                    <a:p>
                      <a:pPr algn="ctr">
                        <a:spcAft>
                          <a:spcPts val="0"/>
                        </a:spcAft>
                      </a:pPr>
                      <a:r>
                        <a:rPr lang="en-US" sz="1200" b="1" i="0" u="none" dirty="0">
                          <a:latin typeface="Times New Roman"/>
                          <a:ea typeface="Times New Roman"/>
                        </a:rPr>
                        <a:t>B</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2"/>
                  </a:ext>
                </a:extLst>
              </a:tr>
              <a:tr h="102648">
                <a:tc>
                  <a:txBody>
                    <a:bodyPr/>
                    <a:lstStyle/>
                    <a:p>
                      <a:pPr algn="ctr">
                        <a:spcAft>
                          <a:spcPts val="0"/>
                        </a:spcAft>
                      </a:pPr>
                      <a:endParaRPr lang="en-US" sz="4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3"/>
                  </a:ext>
                </a:extLst>
              </a:tr>
              <a:tr h="2845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a:latin typeface="Times New Roman"/>
                          <a:ea typeface="Times New Roman"/>
                        </a:rPr>
                        <a:t>G</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no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4"/>
                  </a:ext>
                </a:extLst>
              </a:tr>
              <a:tr h="102648">
                <a:tc>
                  <a:txBody>
                    <a:bodyPr/>
                    <a:lstStyle/>
                    <a:p>
                      <a:pPr algn="ctr">
                        <a:spcAft>
                          <a:spcPts val="0"/>
                        </a:spcAft>
                      </a:pPr>
                      <a:endParaRPr lang="en-US" sz="4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0015"/>
                  </a:ext>
                </a:extLst>
              </a:tr>
              <a:tr h="2845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a:latin typeface="Times New Roman"/>
                          <a:ea typeface="Times New Roman"/>
                        </a:rPr>
                        <a:t>H</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chemeClr val="tx1"/>
                      </a:solidFill>
                      <a:prstDash val="solid"/>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635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200" b="1" dirty="0">
                        <a:latin typeface="Times New Roman" pitchFamily="18" charset="0"/>
                        <a:cs typeface="Times New Roman" pitchFamily="18" charset="0"/>
                      </a:endParaRPr>
                    </a:p>
                  </a:txBody>
                  <a:tcPr marL="18415"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lgDash"/>
                      <a:round/>
                      <a:headEnd type="none" w="med" len="med"/>
                      <a:tailEnd type="none" w="med" len="med"/>
                    </a:lnB>
                    <a:solidFill>
                      <a:schemeClr val="bg1"/>
                    </a:solidFill>
                  </a:tcPr>
                </a:tc>
                <a:tc>
                  <a:txBody>
                    <a:bodyPr/>
                    <a:lstStyle/>
                    <a:p>
                      <a:endParaRPr lang="en-US" dirty="0"/>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0016"/>
                  </a:ext>
                </a:extLst>
              </a:tr>
              <a:tr h="145582">
                <a:tc>
                  <a:txBody>
                    <a:bodyPr/>
                    <a:lstStyle/>
                    <a:p>
                      <a:pPr algn="ctr">
                        <a:spcAft>
                          <a:spcPts val="0"/>
                        </a:spcAft>
                      </a:pPr>
                      <a:endParaRPr lang="en-US" sz="4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no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dash"/>
                      <a:round/>
                      <a:headEnd type="none" w="med" len="med"/>
                      <a:tailEnd type="none" w="med" len="med"/>
                    </a:lnT>
                    <a:lnB>
                      <a:noFill/>
                    </a:lnB>
                  </a:tcPr>
                </a:tc>
                <a:extLst>
                  <a:ext uri="{0D108BD9-81ED-4DB2-BD59-A6C34878D82A}">
                    <a16:rowId xmlns:a16="http://schemas.microsoft.com/office/drawing/2014/main" val="10017"/>
                  </a:ext>
                </a:extLst>
              </a:tr>
              <a:tr h="2260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a:latin typeface="Times New Roman"/>
                          <a:ea typeface="Times New Roman"/>
                        </a:rPr>
                        <a:t>D</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dash"/>
                      <a:round/>
                      <a:headEnd type="none" w="med" len="med"/>
                      <a:tailEnd type="none" w="med" len="med"/>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8"/>
                  </a:ext>
                </a:extLst>
              </a:tr>
              <a:tr h="102648">
                <a:tc>
                  <a:txBody>
                    <a:bodyPr/>
                    <a:lstStyle/>
                    <a:p>
                      <a:pPr algn="ctr">
                        <a:spcAft>
                          <a:spcPts val="0"/>
                        </a:spcAft>
                      </a:pPr>
                      <a:endParaRPr lang="en-US" sz="4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w="12700" cap="flat" cmpd="sng" algn="ctr">
                      <a:solidFill>
                        <a:srgbClr val="000000"/>
                      </a:solidFill>
                      <a:prstDash val="dash"/>
                      <a:round/>
                      <a:headEnd type="none" w="med" len="med"/>
                      <a:tailEnd type="none" w="med" len="med"/>
                    </a:lnT>
                    <a:lnB w="19050" cap="flat" cmpd="sng" algn="ctr">
                      <a:solidFill>
                        <a:schemeClr val="accent1">
                          <a:lumMod val="75000"/>
                        </a:schemeClr>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9050" cap="flat" cmpd="sng" algn="ctr">
                      <a:solidFill>
                        <a:schemeClr val="accent1">
                          <a:lumMod val="75000"/>
                        </a:schemeClr>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chemeClr val="accent1">
                          <a:lumMod val="75000"/>
                        </a:schemeClr>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chemeClr val="accent1">
                          <a:lumMod val="75000"/>
                        </a:schemeClr>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w="19050" cap="flat" cmpd="sng" algn="ctr">
                      <a:solidFill>
                        <a:schemeClr val="accent1">
                          <a:lumMod val="75000"/>
                        </a:schemeClr>
                      </a:solidFill>
                      <a:prstDash val="lg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9"/>
                  </a:ext>
                </a:extLst>
              </a:tr>
              <a:tr h="2260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a:latin typeface="Times New Roman"/>
                          <a:ea typeface="Times New Roman"/>
                        </a:rPr>
                        <a:t>E</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lg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chemeClr val="accent1">
                          <a:lumMod val="75000"/>
                        </a:schemeClr>
                      </a:solidFill>
                      <a:prstDash val="lg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chemeClr val="accent1">
                          <a:lumMod val="75000"/>
                        </a:schemeClr>
                      </a:solidFill>
                      <a:prstDash val="lg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chemeClr val="accent1">
                          <a:lumMod val="75000"/>
                        </a:schemeClr>
                      </a:solidFill>
                      <a:prstDash val="lg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9050" cap="flat" cmpd="sng" algn="ctr">
                      <a:solidFill>
                        <a:schemeClr val="accent1">
                          <a:lumMod val="75000"/>
                        </a:schemeClr>
                      </a:solidFill>
                      <a:prstDash val="lg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0"/>
                  </a:ext>
                </a:extLst>
              </a:tr>
              <a:tr h="102648">
                <a:tc>
                  <a:txBody>
                    <a:bodyPr/>
                    <a:lstStyle/>
                    <a:p>
                      <a:pPr algn="ctr">
                        <a:spcAft>
                          <a:spcPts val="0"/>
                        </a:spcAft>
                      </a:pPr>
                      <a:endParaRPr lang="en-US" sz="4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chemeClr val="accent1">
                          <a:lumMod val="75000"/>
                        </a:schemeClr>
                      </a:solidFill>
                      <a:prstDash val="solid"/>
                      <a:round/>
                      <a:headEnd type="none" w="med" len="med"/>
                      <a:tailEnd type="none" w="med" len="med"/>
                    </a:lnR>
                    <a:lnT w="12700" cap="flat" cmpd="sng" algn="ctr">
                      <a:solidFill>
                        <a:srgbClr val="000000"/>
                      </a:solidFill>
                      <a:prstDash val="dash"/>
                      <a:round/>
                      <a:headEnd type="none" w="med" len="med"/>
                      <a:tailEnd type="none" w="med" len="med"/>
                    </a:lnT>
                    <a:lnB w="19050" cap="flat" cmpd="sng" algn="ctr">
                      <a:solidFill>
                        <a:schemeClr val="accent1">
                          <a:lumMod val="75000"/>
                        </a:schemeClr>
                      </a:solidFill>
                      <a:prstDash val="lg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chemeClr val="accent1">
                          <a:lumMod val="75000"/>
                        </a:schemeClr>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1"/>
                  </a:ext>
                </a:extLst>
              </a:tr>
              <a:tr h="2260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a:latin typeface="Times New Roman"/>
                          <a:ea typeface="Times New Roman"/>
                        </a:rPr>
                        <a:t>F</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chemeClr val="accent1">
                          <a:lumMod val="75000"/>
                        </a:schemeClr>
                      </a:solidFill>
                      <a:prstDash val="lg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2"/>
                  </a:ext>
                </a:extLst>
              </a:tr>
              <a:tr h="102648">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89706">
                <a:tc>
                  <a:txBody>
                    <a:bodyPr/>
                    <a:lstStyle/>
                    <a:p>
                      <a:pPr algn="ctr">
                        <a:spcAft>
                          <a:spcPts val="0"/>
                        </a:spcAft>
                      </a:pPr>
                      <a:r>
                        <a:rPr lang="en-US" sz="1200" b="1" i="0" u="none" dirty="0">
                          <a:latin typeface="Times New Roman"/>
                          <a:ea typeface="Times New Roman"/>
                        </a:rPr>
                        <a:t>R</a:t>
                      </a: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bl>
          </a:graphicData>
        </a:graphic>
      </p:graphicFrame>
      <p:sp>
        <p:nvSpPr>
          <p:cNvPr id="9" name="Rectangle 2"/>
          <p:cNvSpPr>
            <a:spLocks noChangeArrowheads="1"/>
          </p:cNvSpPr>
          <p:nvPr/>
        </p:nvSpPr>
        <p:spPr bwMode="auto">
          <a:xfrm>
            <a:off x="685800" y="323850"/>
            <a:ext cx="80772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800" b="1" dirty="0">
                <a:solidFill>
                  <a:srgbClr val="990000"/>
                </a:solidFill>
                <a:effectLst>
                  <a:outerShdw blurRad="38100" dist="38100" dir="2700000" algn="tl">
                    <a:srgbClr val="C0C0C0"/>
                  </a:outerShdw>
                </a:effectLst>
                <a:latin typeface="Arial" charset="0"/>
              </a:rPr>
              <a:t>How limited resources affect schedule slack</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A87989B9-3914-4776-9F83-DC707101CC7B}" type="datetime8">
              <a:rPr lang="en-US"/>
              <a:pPr/>
              <a:t>3/9/2021 1:37 AM</a:t>
            </a:fld>
            <a:endParaRPr lang="en-US"/>
          </a:p>
        </p:txBody>
      </p:sp>
      <p:sp>
        <p:nvSpPr>
          <p:cNvPr id="13315"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A90E9C53-EBE0-4E3D-ADD6-375E6B25EFB0}" type="slidenum">
              <a:rPr lang="ar-SA">
                <a:ea typeface="Majalla UI"/>
              </a:rPr>
              <a:pPr/>
              <a:t>7</a:t>
            </a:fld>
            <a:endParaRPr lang="en-US"/>
          </a:p>
        </p:txBody>
      </p:sp>
      <p:sp>
        <p:nvSpPr>
          <p:cNvPr id="13316"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3317" name="Rectangle 11"/>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graphicFrame>
        <p:nvGraphicFramePr>
          <p:cNvPr id="8" name="Table 7"/>
          <p:cNvGraphicFramePr>
            <a:graphicFrameLocks noGrp="1"/>
          </p:cNvGraphicFramePr>
          <p:nvPr/>
        </p:nvGraphicFramePr>
        <p:xfrm>
          <a:off x="914400" y="1143000"/>
          <a:ext cx="7848596" cy="4724396"/>
        </p:xfrm>
        <a:graphic>
          <a:graphicData uri="http://schemas.openxmlformats.org/drawingml/2006/table">
            <a:tbl>
              <a:tblPr/>
              <a:tblGrid>
                <a:gridCol w="413084">
                  <a:extLst>
                    <a:ext uri="{9D8B030D-6E8A-4147-A177-3AD203B41FA5}">
                      <a16:colId xmlns:a16="http://schemas.microsoft.com/office/drawing/2014/main" val="20000"/>
                    </a:ext>
                  </a:extLst>
                </a:gridCol>
                <a:gridCol w="413084">
                  <a:extLst>
                    <a:ext uri="{9D8B030D-6E8A-4147-A177-3AD203B41FA5}">
                      <a16:colId xmlns:a16="http://schemas.microsoft.com/office/drawing/2014/main" val="20001"/>
                    </a:ext>
                  </a:extLst>
                </a:gridCol>
                <a:gridCol w="413084">
                  <a:extLst>
                    <a:ext uri="{9D8B030D-6E8A-4147-A177-3AD203B41FA5}">
                      <a16:colId xmlns:a16="http://schemas.microsoft.com/office/drawing/2014/main" val="20002"/>
                    </a:ext>
                  </a:extLst>
                </a:gridCol>
                <a:gridCol w="413084">
                  <a:extLst>
                    <a:ext uri="{9D8B030D-6E8A-4147-A177-3AD203B41FA5}">
                      <a16:colId xmlns:a16="http://schemas.microsoft.com/office/drawing/2014/main" val="20003"/>
                    </a:ext>
                  </a:extLst>
                </a:gridCol>
                <a:gridCol w="413084">
                  <a:extLst>
                    <a:ext uri="{9D8B030D-6E8A-4147-A177-3AD203B41FA5}">
                      <a16:colId xmlns:a16="http://schemas.microsoft.com/office/drawing/2014/main" val="20004"/>
                    </a:ext>
                  </a:extLst>
                </a:gridCol>
                <a:gridCol w="413084">
                  <a:extLst>
                    <a:ext uri="{9D8B030D-6E8A-4147-A177-3AD203B41FA5}">
                      <a16:colId xmlns:a16="http://schemas.microsoft.com/office/drawing/2014/main" val="20005"/>
                    </a:ext>
                  </a:extLst>
                </a:gridCol>
                <a:gridCol w="413084">
                  <a:extLst>
                    <a:ext uri="{9D8B030D-6E8A-4147-A177-3AD203B41FA5}">
                      <a16:colId xmlns:a16="http://schemas.microsoft.com/office/drawing/2014/main" val="20006"/>
                    </a:ext>
                  </a:extLst>
                </a:gridCol>
                <a:gridCol w="413084">
                  <a:extLst>
                    <a:ext uri="{9D8B030D-6E8A-4147-A177-3AD203B41FA5}">
                      <a16:colId xmlns:a16="http://schemas.microsoft.com/office/drawing/2014/main" val="20007"/>
                    </a:ext>
                  </a:extLst>
                </a:gridCol>
                <a:gridCol w="413084">
                  <a:extLst>
                    <a:ext uri="{9D8B030D-6E8A-4147-A177-3AD203B41FA5}">
                      <a16:colId xmlns:a16="http://schemas.microsoft.com/office/drawing/2014/main" val="20008"/>
                    </a:ext>
                  </a:extLst>
                </a:gridCol>
                <a:gridCol w="413084">
                  <a:extLst>
                    <a:ext uri="{9D8B030D-6E8A-4147-A177-3AD203B41FA5}">
                      <a16:colId xmlns:a16="http://schemas.microsoft.com/office/drawing/2014/main" val="20009"/>
                    </a:ext>
                  </a:extLst>
                </a:gridCol>
                <a:gridCol w="413084">
                  <a:extLst>
                    <a:ext uri="{9D8B030D-6E8A-4147-A177-3AD203B41FA5}">
                      <a16:colId xmlns:a16="http://schemas.microsoft.com/office/drawing/2014/main" val="20010"/>
                    </a:ext>
                  </a:extLst>
                </a:gridCol>
                <a:gridCol w="413084">
                  <a:extLst>
                    <a:ext uri="{9D8B030D-6E8A-4147-A177-3AD203B41FA5}">
                      <a16:colId xmlns:a16="http://schemas.microsoft.com/office/drawing/2014/main" val="20011"/>
                    </a:ext>
                  </a:extLst>
                </a:gridCol>
                <a:gridCol w="413084">
                  <a:extLst>
                    <a:ext uri="{9D8B030D-6E8A-4147-A177-3AD203B41FA5}">
                      <a16:colId xmlns:a16="http://schemas.microsoft.com/office/drawing/2014/main" val="20012"/>
                    </a:ext>
                  </a:extLst>
                </a:gridCol>
                <a:gridCol w="413084">
                  <a:extLst>
                    <a:ext uri="{9D8B030D-6E8A-4147-A177-3AD203B41FA5}">
                      <a16:colId xmlns:a16="http://schemas.microsoft.com/office/drawing/2014/main" val="20013"/>
                    </a:ext>
                  </a:extLst>
                </a:gridCol>
                <a:gridCol w="413084">
                  <a:extLst>
                    <a:ext uri="{9D8B030D-6E8A-4147-A177-3AD203B41FA5}">
                      <a16:colId xmlns:a16="http://schemas.microsoft.com/office/drawing/2014/main" val="20014"/>
                    </a:ext>
                  </a:extLst>
                </a:gridCol>
                <a:gridCol w="413084">
                  <a:extLst>
                    <a:ext uri="{9D8B030D-6E8A-4147-A177-3AD203B41FA5}">
                      <a16:colId xmlns:a16="http://schemas.microsoft.com/office/drawing/2014/main" val="20015"/>
                    </a:ext>
                  </a:extLst>
                </a:gridCol>
                <a:gridCol w="413084">
                  <a:extLst>
                    <a:ext uri="{9D8B030D-6E8A-4147-A177-3AD203B41FA5}">
                      <a16:colId xmlns:a16="http://schemas.microsoft.com/office/drawing/2014/main" val="20016"/>
                    </a:ext>
                  </a:extLst>
                </a:gridCol>
                <a:gridCol w="413084">
                  <a:extLst>
                    <a:ext uri="{9D8B030D-6E8A-4147-A177-3AD203B41FA5}">
                      <a16:colId xmlns:a16="http://schemas.microsoft.com/office/drawing/2014/main" val="20017"/>
                    </a:ext>
                  </a:extLst>
                </a:gridCol>
                <a:gridCol w="413084">
                  <a:extLst>
                    <a:ext uri="{9D8B030D-6E8A-4147-A177-3AD203B41FA5}">
                      <a16:colId xmlns:a16="http://schemas.microsoft.com/office/drawing/2014/main" val="20018"/>
                    </a:ext>
                  </a:extLst>
                </a:gridCol>
              </a:tblGrid>
              <a:tr h="435831">
                <a:tc>
                  <a:txBody>
                    <a:bodyPr/>
                    <a:lstStyle/>
                    <a:p>
                      <a:pPr algn="r">
                        <a:spcAft>
                          <a:spcPts val="0"/>
                        </a:spcAft>
                      </a:pPr>
                      <a:r>
                        <a:rPr lang="en-US" sz="1200" b="1" i="0" u="none" dirty="0">
                          <a:latin typeface="Times New Roman"/>
                          <a:ea typeface="Times New Roman"/>
                        </a:rPr>
                        <a:t>Time</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no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9</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10</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12</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13</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14</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15</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16</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17</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18</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0"/>
                  </a:ext>
                </a:extLst>
              </a:tr>
              <a:tr h="217915">
                <a:tc>
                  <a:txBody>
                    <a:bodyPr/>
                    <a:lstStyle/>
                    <a:p>
                      <a:pPr algn="r">
                        <a:spcAft>
                          <a:spcPts val="0"/>
                        </a:spcAft>
                      </a:pPr>
                      <a:endParaRPr lang="en-US" sz="1200" b="1" i="0" u="none" dirty="0">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no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1"/>
                  </a:ext>
                </a:extLst>
              </a:tr>
              <a:tr h="217915">
                <a:tc>
                  <a:txBody>
                    <a:bodyPr/>
                    <a:lstStyle/>
                    <a:p>
                      <a:pPr algn="r">
                        <a:spcAft>
                          <a:spcPts val="0"/>
                        </a:spcAft>
                      </a:pPr>
                      <a:r>
                        <a:rPr lang="en-US" sz="1200" b="1" i="0" u="none" dirty="0">
                          <a:latin typeface="Times New Roman"/>
                          <a:ea typeface="Times New Roman"/>
                        </a:rPr>
                        <a:t>A</a:t>
                      </a:r>
                    </a:p>
                  </a:txBody>
                  <a:tcPr marL="18415" marR="36830" marT="0" marB="0" anchor="ctr">
                    <a:lnL>
                      <a:noFill/>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2"/>
                  </a:ext>
                </a:extLst>
              </a:tr>
              <a:tr h="9895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3"/>
                  </a:ext>
                </a:extLst>
              </a:tr>
              <a:tr h="217915">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C</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1</a:t>
                      </a: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endParaRPr lang="en-US" sz="800" b="1" i="0" u="none" dirty="0">
                        <a:latin typeface="Times New Roman"/>
                        <a:ea typeface="Times New Roman"/>
                      </a:endParaRPr>
                    </a:p>
                  </a:txBody>
                  <a:tcPr marL="18415" marR="36830" marT="0" marB="0" anchor="ctr">
                    <a:lnL w="28575" cap="flat" cmpd="sng" algn="ctr">
                      <a:solidFill>
                        <a:srgbClr val="FF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4"/>
                  </a:ext>
                </a:extLst>
              </a:tr>
              <a:tr h="9895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28575" cap="flat" cmpd="sng" algn="ctr">
                      <a:solidFill>
                        <a:srgbClr val="FF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5"/>
                  </a:ext>
                </a:extLst>
              </a:tr>
              <a:tr h="217915">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I</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FF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28575" cap="flat" cmpd="sng" algn="ctr">
                      <a:solidFill>
                        <a:srgbClr val="FF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6"/>
                  </a:ext>
                </a:extLst>
              </a:tr>
              <a:tr h="9895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FF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28575" cap="flat" cmpd="sng" algn="ctr">
                      <a:solidFill>
                        <a:srgbClr val="FF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7"/>
                  </a:ext>
                </a:extLst>
              </a:tr>
              <a:tr h="217915">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FF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FF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J</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08"/>
                  </a:ext>
                </a:extLst>
              </a:tr>
              <a:tr h="21791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FF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28575" cap="flat" cmpd="sng" algn="ctr">
                      <a:solidFill>
                        <a:srgbClr val="FF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17915">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FF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FF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K</a:t>
                      </a: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9895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FF0000"/>
                      </a:solidFill>
                      <a:prstDash val="solid"/>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28575" cap="flat" cmpd="sng" algn="ctr">
                      <a:solidFill>
                        <a:srgbClr val="FF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2857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1"/>
                  </a:ext>
                </a:extLst>
              </a:tr>
              <a:tr h="217915">
                <a:tc>
                  <a:txBody>
                    <a:bodyPr/>
                    <a:lstStyle/>
                    <a:p>
                      <a:pPr algn="r">
                        <a:spcAft>
                          <a:spcPts val="0"/>
                        </a:spcAft>
                      </a:pPr>
                      <a:r>
                        <a:rPr lang="en-US" sz="1200" b="1" i="0" u="none" dirty="0">
                          <a:latin typeface="Times New Roman"/>
                          <a:ea typeface="Times New Roman"/>
                        </a:rPr>
                        <a:t>B</a:t>
                      </a: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28575" cap="flat" cmpd="sng" algn="ctr">
                      <a:solidFill>
                        <a:srgbClr val="FF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no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no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2"/>
                  </a:ext>
                </a:extLst>
              </a:tr>
              <a:tr h="9895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28575" cap="flat" cmpd="sng" algn="ctr">
                      <a:solidFill>
                        <a:srgbClr val="FF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noFill/>
                      <a:prstDash val="dash"/>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no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3"/>
                  </a:ext>
                </a:extLst>
              </a:tr>
              <a:tr h="315774">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a:latin typeface="Times New Roman"/>
                          <a:ea typeface="Times New Roman"/>
                        </a:rPr>
                        <a:t>G</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lgDash"/>
                      <a:round/>
                      <a:headEnd type="none" w="med" len="med"/>
                      <a:tailEnd type="none" w="med" len="med"/>
                    </a:lnR>
                    <a:lnT>
                      <a:noFill/>
                    </a:lnT>
                    <a:lnB>
                      <a:noFill/>
                    </a:lnB>
                  </a:tcPr>
                </a:tc>
                <a:tc>
                  <a:txBody>
                    <a:bodyPr/>
                    <a:lstStyle/>
                    <a:p>
                      <a:endParaRPr lang="en-US" dirty="0"/>
                    </a:p>
                  </a:txBody>
                  <a:tcPr marL="18415" marR="36830" marT="0" marB="0" anchor="ctr">
                    <a:lnL w="12700" cap="flat" cmpd="sng" algn="ctr">
                      <a:solidFill>
                        <a:schemeClr val="tx1"/>
                      </a:solidFill>
                      <a:prstDash val="lg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solidFill>
                      <a:schemeClr val="bg1"/>
                    </a:solidFill>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solidFill>
                      <a:schemeClr val="bg1"/>
                    </a:solidFill>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solidFill>
                      <a:schemeClr val="bg1"/>
                    </a:solidFill>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solidFill>
                      <a:schemeClr val="bg1"/>
                    </a:solidFill>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no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4"/>
                  </a:ext>
                </a:extLst>
              </a:tr>
              <a:tr h="9895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chemeClr val="tx1"/>
                      </a:solidFill>
                      <a:prstDash val="dash"/>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905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9050" cap="flat" cmpd="sng" algn="ctr">
                      <a:solidFill>
                        <a:srgbClr val="FF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326872">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dirty="0">
                          <a:latin typeface="Times New Roman"/>
                          <a:ea typeface="Times New Roman"/>
                        </a:rPr>
                        <a:t>H</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lgDash"/>
                      <a:round/>
                      <a:headEnd type="none" w="med" len="med"/>
                      <a:tailEnd type="none" w="med" len="med"/>
                    </a:lnR>
                    <a:lnT w="12700" cap="flat" cmpd="sng" algn="ctr">
                      <a:noFill/>
                      <a:prstDash val="solid"/>
                      <a:round/>
                      <a:headEnd type="none" w="med" len="med"/>
                      <a:tailEnd type="none" w="med" len="med"/>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chemeClr val="tx1"/>
                      </a:solidFill>
                      <a:prstDash val="lgDash"/>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635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solidFill>
                      <a:schemeClr val="bg1"/>
                    </a:solidFill>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solidFill>
                      <a:schemeClr val="bg1"/>
                    </a:solidFill>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solidFill>
                      <a:schemeClr val="bg1"/>
                    </a:solidFill>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chemeClr val="tx1"/>
                      </a:solidFill>
                      <a:prstDash val="solid"/>
                      <a:round/>
                      <a:headEnd type="none" w="med" len="med"/>
                      <a:tailEnd type="none" w="med" len="med"/>
                    </a:lnL>
                    <a:lnR w="635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endParaRPr lang="en-US" sz="1200" b="1" dirty="0">
                        <a:latin typeface="Times New Roman" pitchFamily="18" charset="0"/>
                        <a:cs typeface="Times New Roman" pitchFamily="18" charset="0"/>
                      </a:endParaRPr>
                    </a:p>
                  </a:txBody>
                  <a:tcPr marL="18415" marR="36830" marT="0" marB="0" anchor="ctr">
                    <a:lnL w="635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marL="18415" marR="36830" marT="0" marB="0" anchor="ctr">
                    <a:lnL w="12700" cap="flat" cmpd="sng" algn="ctr">
                      <a:solidFill>
                        <a:schemeClr val="tx1"/>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16"/>
                  </a:ext>
                </a:extLst>
              </a:tr>
              <a:tr h="140344">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dirty="0">
                        <a:latin typeface="Times New Roman"/>
                        <a:ea typeface="Times New Roman"/>
                      </a:endParaRPr>
                    </a:p>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lg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lgDash"/>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17"/>
                  </a:ext>
                </a:extLst>
              </a:tr>
              <a:tr h="217915">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D</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noFill/>
                      <a:prstDash val="dash"/>
                      <a:round/>
                      <a:headEnd type="none" w="med" len="med"/>
                      <a:tailEnd type="none" w="med" len="med"/>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8"/>
                  </a:ext>
                </a:extLst>
              </a:tr>
              <a:tr h="9895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19"/>
                  </a:ext>
                </a:extLst>
              </a:tr>
              <a:tr h="217915">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E</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0"/>
                  </a:ext>
                </a:extLst>
              </a:tr>
              <a:tr h="9895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1"/>
                  </a:ext>
                </a:extLst>
              </a:tr>
              <a:tr h="217915">
                <a:tc>
                  <a:txBody>
                    <a:bodyPr/>
                    <a:lstStyle/>
                    <a:p>
                      <a:pPr algn="ctr">
                        <a:spcAft>
                          <a:spcPts val="0"/>
                        </a:spcAft>
                      </a:pPr>
                      <a:endParaRPr lang="en-US" sz="8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r>
                        <a:rPr lang="en-US" sz="1200" b="1" i="0" u="none" dirty="0">
                          <a:latin typeface="Times New Roman"/>
                          <a:ea typeface="Times New Roman"/>
                        </a:rPr>
                        <a:t>F</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ash"/>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spcAft>
                          <a:spcPts val="0"/>
                        </a:spcAft>
                      </a:pPr>
                      <a:endParaRPr lang="en-US" sz="8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extLst>
                  <a:ext uri="{0D108BD9-81ED-4DB2-BD59-A6C34878D82A}">
                    <a16:rowId xmlns:a16="http://schemas.microsoft.com/office/drawing/2014/main" val="10022"/>
                  </a:ext>
                </a:extLst>
              </a:tr>
              <a:tr h="98955">
                <a:tc>
                  <a:txBody>
                    <a:bodyPr/>
                    <a:lstStyle/>
                    <a:p>
                      <a:pPr algn="ctr">
                        <a:spcAft>
                          <a:spcPts val="0"/>
                        </a:spcAft>
                      </a:pPr>
                      <a:endParaRPr lang="en-US" sz="400" b="1" i="0" u="none">
                        <a:latin typeface="Times New Roman"/>
                        <a:ea typeface="Times New Roman"/>
                      </a:endParaRPr>
                    </a:p>
                  </a:txBody>
                  <a:tcPr marL="18415" marR="3683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400" b="1" i="0" u="none">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217915">
                <a:tc>
                  <a:txBody>
                    <a:bodyPr/>
                    <a:lstStyle/>
                    <a:p>
                      <a:pPr algn="r">
                        <a:spcAft>
                          <a:spcPts val="0"/>
                        </a:spcAft>
                      </a:pPr>
                      <a:r>
                        <a:rPr lang="en-US" sz="1200" b="1" i="0" u="none" dirty="0">
                          <a:latin typeface="Times New Roman"/>
                          <a:ea typeface="Times New Roman"/>
                        </a:rPr>
                        <a:t>R</a:t>
                      </a:r>
                    </a:p>
                  </a:txBody>
                  <a:tcPr marL="18415" marR="3683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200" b="1" i="0" u="none" dirty="0">
                          <a:latin typeface="Times New Roman"/>
                          <a:ea typeface="Times New Roman"/>
                        </a:rPr>
                        <a:t>1</a:t>
                      </a: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200" b="1" i="0" u="none" dirty="0">
                        <a:latin typeface="Times New Roman"/>
                        <a:ea typeface="Times New Roman"/>
                      </a:endParaRPr>
                    </a:p>
                  </a:txBody>
                  <a:tcPr marL="18415" marR="3683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bl>
          </a:graphicData>
        </a:graphic>
      </p:graphicFrame>
      <p:sp>
        <p:nvSpPr>
          <p:cNvPr id="9" name="Rectangle 2"/>
          <p:cNvSpPr>
            <a:spLocks noChangeArrowheads="1"/>
          </p:cNvSpPr>
          <p:nvPr/>
        </p:nvSpPr>
        <p:spPr bwMode="auto">
          <a:xfrm>
            <a:off x="685800" y="323850"/>
            <a:ext cx="80772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800" b="1" dirty="0">
                <a:solidFill>
                  <a:srgbClr val="990000"/>
                </a:solidFill>
                <a:effectLst>
                  <a:outerShdw blurRad="38100" dist="38100" dir="2700000" algn="tl">
                    <a:srgbClr val="C0C0C0"/>
                  </a:outerShdw>
                </a:effectLst>
                <a:latin typeface="Arial" charset="0"/>
              </a:rPr>
              <a:t>How limited resources affect schedule slack</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1979EABF-DCBC-4917-B3BB-DA88C397BFBC}" type="datetime8">
              <a:rPr lang="en-US"/>
              <a:pPr/>
              <a:t>3/9/2021 1:37 AM</a:t>
            </a:fld>
            <a:endParaRPr lang="en-US"/>
          </a:p>
        </p:txBody>
      </p:sp>
      <p:sp>
        <p:nvSpPr>
          <p:cNvPr id="14339" name="Slide Number Placeholder 4"/>
          <p:cNvSpPr>
            <a:spLocks noGrp="1"/>
          </p:cNvSpPr>
          <p:nvPr>
            <p:ph type="sldNum" sz="quarter" idx="4294967295"/>
          </p:nvPr>
        </p:nvSpPr>
        <p:spPr bwMode="auto">
          <a:xfrm>
            <a:off x="7924800" y="6356350"/>
            <a:ext cx="762000" cy="365125"/>
          </a:xfrm>
          <a:prstGeom prst="rect">
            <a:avLst/>
          </a:prstGeom>
          <a:noFill/>
          <a:ln>
            <a:miter lim="800000"/>
            <a:headEnd/>
            <a:tailEnd/>
          </a:ln>
        </p:spPr>
        <p:txBody>
          <a:bodyPr/>
          <a:lstStyle/>
          <a:p>
            <a:fld id="{50BE54F1-445A-4169-BEFE-8999F3D4B081}" type="slidenum">
              <a:rPr lang="ar-SA">
                <a:ea typeface="Majalla UI"/>
              </a:rPr>
              <a:pPr/>
              <a:t>8</a:t>
            </a:fld>
            <a:endParaRPr lang="en-US"/>
          </a:p>
        </p:txBody>
      </p:sp>
      <p:sp>
        <p:nvSpPr>
          <p:cNvPr id="534530" name="Rectangle 2"/>
          <p:cNvSpPr>
            <a:spLocks noChangeArrowheads="1"/>
          </p:cNvSpPr>
          <p:nvPr/>
        </p:nvSpPr>
        <p:spPr bwMode="auto">
          <a:xfrm>
            <a:off x="685800" y="323850"/>
            <a:ext cx="8077200" cy="590550"/>
          </a:xfrm>
          <a:prstGeom prst="rect">
            <a:avLst/>
          </a:prstGeom>
          <a:solidFill>
            <a:schemeClr val="bg1"/>
          </a:solidFill>
          <a:ln w="9525">
            <a:solidFill>
              <a:schemeClr val="tx1"/>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990000"/>
              </a:buClr>
              <a:buFont typeface="Webdings" pitchFamily="18" charset="2"/>
              <a:buChar char="&lt;"/>
              <a:defRPr/>
            </a:pPr>
            <a:r>
              <a:rPr lang="en-US" sz="2800" b="1" dirty="0">
                <a:solidFill>
                  <a:srgbClr val="990000"/>
                </a:solidFill>
                <a:effectLst>
                  <a:outerShdw blurRad="38100" dist="38100" dir="2700000" algn="tl">
                    <a:srgbClr val="C0C0C0"/>
                  </a:outerShdw>
                </a:effectLst>
                <a:latin typeface="Arial" charset="0"/>
              </a:rPr>
              <a:t>How limited resources affect schedule slack</a:t>
            </a:r>
          </a:p>
        </p:txBody>
      </p:sp>
      <p:sp>
        <p:nvSpPr>
          <p:cNvPr id="14343" name="Rectangle 156"/>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en-US"/>
          </a:p>
        </p:txBody>
      </p:sp>
      <p:sp>
        <p:nvSpPr>
          <p:cNvPr id="156" name="TextBox 155"/>
          <p:cNvSpPr txBox="1"/>
          <p:nvPr/>
        </p:nvSpPr>
        <p:spPr>
          <a:xfrm>
            <a:off x="990600" y="1313795"/>
            <a:ext cx="7848600" cy="4401205"/>
          </a:xfrm>
          <a:prstGeom prst="rect">
            <a:avLst/>
          </a:prstGeom>
          <a:scene3d>
            <a:camera prst="orthographicFront"/>
            <a:lightRig rig="threePt" dir="t"/>
          </a:scene3d>
          <a:sp3d>
            <a:bevelT w="165100" prst="coolSlant"/>
          </a:sp3d>
        </p:spPr>
        <p:style>
          <a:lnRef idx="2">
            <a:schemeClr val="accent2"/>
          </a:lnRef>
          <a:fillRef idx="1">
            <a:schemeClr val="lt1"/>
          </a:fillRef>
          <a:effectRef idx="0">
            <a:schemeClr val="accent2"/>
          </a:effectRef>
          <a:fontRef idx="minor">
            <a:schemeClr val="dk1"/>
          </a:fontRef>
        </p:style>
        <p:txBody>
          <a:bodyPr>
            <a:spAutoFit/>
          </a:bodyPr>
          <a:lstStyle/>
          <a:p>
            <a:pPr algn="just">
              <a:defRPr/>
            </a:pPr>
            <a:r>
              <a:rPr lang="en-US" sz="2000" dirty="0"/>
              <a:t>The direct result of this resource constraint is that activities “C” and “G” can </a:t>
            </a:r>
            <a:r>
              <a:rPr lang="en-US" sz="2000" b="1" dirty="0"/>
              <a:t>not</a:t>
            </a:r>
            <a:r>
              <a:rPr lang="en-US" sz="2000" dirty="0"/>
              <a:t> be performed </a:t>
            </a:r>
            <a:r>
              <a:rPr lang="en-US" sz="2000" b="1" dirty="0"/>
              <a:t>simultaneously</a:t>
            </a:r>
            <a:r>
              <a:rPr lang="en-US" sz="2000" dirty="0"/>
              <a:t> as indicated by the </a:t>
            </a:r>
            <a:r>
              <a:rPr lang="en-US" sz="2000" i="1" dirty="0"/>
              <a:t>ES</a:t>
            </a:r>
            <a:r>
              <a:rPr lang="en-US" sz="2000" dirty="0"/>
              <a:t> time-only schedule. One or the other of the activities in each pair must be given priority.</a:t>
            </a:r>
          </a:p>
          <a:p>
            <a:pPr algn="just">
              <a:defRPr/>
            </a:pPr>
            <a:endParaRPr lang="en-US" sz="2000" dirty="0"/>
          </a:p>
          <a:p>
            <a:pPr algn="just">
              <a:defRPr/>
            </a:pPr>
            <a:r>
              <a:rPr lang="en-US" sz="2000" dirty="0"/>
              <a:t>In general, the following is true:</a:t>
            </a:r>
          </a:p>
          <a:p>
            <a:pPr marL="358775" indent="-358775" algn="just">
              <a:buClr>
                <a:srgbClr val="FF0000"/>
              </a:buClr>
              <a:buFont typeface="Wingdings" pitchFamily="2" charset="2"/>
              <a:buChar char="q"/>
              <a:defRPr/>
            </a:pPr>
            <a:r>
              <a:rPr lang="en-US" sz="2000" dirty="0"/>
              <a:t>Resource constraints reduce the total amount of schedule slack.</a:t>
            </a:r>
          </a:p>
          <a:p>
            <a:pPr marL="358775" indent="-358775" algn="just">
              <a:buClr>
                <a:srgbClr val="FF0000"/>
              </a:buClr>
              <a:buFont typeface="Wingdings" pitchFamily="2" charset="2"/>
              <a:buChar char="q"/>
              <a:defRPr/>
            </a:pPr>
            <a:endParaRPr lang="en-US" sz="2000" dirty="0"/>
          </a:p>
          <a:p>
            <a:pPr marL="358775" indent="-358775" algn="just">
              <a:buClr>
                <a:srgbClr val="FF0000"/>
              </a:buClr>
              <a:buFont typeface="Wingdings" pitchFamily="2" charset="2"/>
              <a:buChar char="q"/>
              <a:defRPr/>
            </a:pPr>
            <a:r>
              <a:rPr lang="en-US" sz="2000" dirty="0"/>
              <a:t>Slack depends both upon activity relationships and resource limitations.</a:t>
            </a:r>
          </a:p>
          <a:p>
            <a:pPr marL="358775" indent="-358775" algn="just">
              <a:buClr>
                <a:srgbClr val="FF0000"/>
              </a:buClr>
              <a:buFont typeface="Wingdings" pitchFamily="2" charset="2"/>
              <a:buChar char="q"/>
              <a:defRPr/>
            </a:pPr>
            <a:endParaRPr lang="en-US" sz="2000" dirty="0"/>
          </a:p>
          <a:p>
            <a:pPr marL="358775" indent="-358775" algn="just">
              <a:buClr>
                <a:srgbClr val="FF0000"/>
              </a:buClr>
              <a:buFont typeface="Wingdings" pitchFamily="2" charset="2"/>
              <a:buChar char="q"/>
              <a:defRPr/>
            </a:pPr>
            <a:r>
              <a:rPr lang="en-US" sz="2000" dirty="0"/>
              <a:t>The critical path in resource-constrained schedule may not be the same continuous chain (s) of activities as occurring in the unlimited resources schedule.</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a:spLocks noGrp="1"/>
          </p:cNvSpPr>
          <p:nvPr>
            <p:ph type="dt" sz="quarter" idx="4294967295"/>
          </p:nvPr>
        </p:nvSpPr>
        <p:spPr>
          <a:xfrm>
            <a:off x="457200" y="6245225"/>
            <a:ext cx="2133600" cy="476250"/>
          </a:xfrm>
          <a:prstGeom prst="rect">
            <a:avLst/>
          </a:prstGeom>
          <a:noFill/>
        </p:spPr>
        <p:txBody>
          <a:bodyPr/>
          <a:lstStyle/>
          <a:p>
            <a:r>
              <a:rPr lang="en-US"/>
              <a:t>Spring 2008,                                        King Saud University</a:t>
            </a:r>
          </a:p>
        </p:txBody>
      </p:sp>
      <p:sp>
        <p:nvSpPr>
          <p:cNvPr id="10243" name="Footer Placeholder 2"/>
          <p:cNvSpPr>
            <a:spLocks noGrp="1"/>
          </p:cNvSpPr>
          <p:nvPr>
            <p:ph type="ftr" sz="quarter" idx="4294967295"/>
          </p:nvPr>
        </p:nvSpPr>
        <p:spPr>
          <a:xfrm>
            <a:off x="3124200" y="6245225"/>
            <a:ext cx="2895600" cy="476250"/>
          </a:xfrm>
          <a:prstGeom prst="rect">
            <a:avLst/>
          </a:prstGeom>
          <a:noFill/>
        </p:spPr>
        <p:txBody>
          <a:bodyPr/>
          <a:lstStyle/>
          <a:p>
            <a:r>
              <a:rPr lang="en-US"/>
              <a:t>Resources Leveling &amp; Allocation</a:t>
            </a:r>
          </a:p>
          <a:p>
            <a:r>
              <a:rPr lang="en-US"/>
              <a:t>Dr. Khalid Al-Gahtani</a:t>
            </a:r>
          </a:p>
        </p:txBody>
      </p:sp>
      <p:sp>
        <p:nvSpPr>
          <p:cNvPr id="10244" name="Slide Number Placeholder 3"/>
          <p:cNvSpPr>
            <a:spLocks noGrp="1"/>
          </p:cNvSpPr>
          <p:nvPr>
            <p:ph type="sldNum" sz="quarter" idx="4294967295"/>
          </p:nvPr>
        </p:nvSpPr>
        <p:spPr>
          <a:xfrm>
            <a:off x="6553200" y="6245225"/>
            <a:ext cx="2133600" cy="476250"/>
          </a:xfrm>
          <a:prstGeom prst="rect">
            <a:avLst/>
          </a:prstGeom>
          <a:noFill/>
        </p:spPr>
        <p:txBody>
          <a:bodyPr/>
          <a:lstStyle/>
          <a:p>
            <a:fld id="{5A982379-F006-49FF-BDD4-B0FA9B50C4D8}" type="slidenum">
              <a:rPr lang="en-US"/>
              <a:pPr/>
              <a:t>9</a:t>
            </a:fld>
            <a:endParaRPr lang="en-US"/>
          </a:p>
        </p:txBody>
      </p:sp>
      <p:pic>
        <p:nvPicPr>
          <p:cNvPr id="10245" name="Picture 5" descr="F7-3"/>
          <p:cNvPicPr>
            <a:picLocks noChangeAspect="1" noChangeArrowheads="1"/>
          </p:cNvPicPr>
          <p:nvPr/>
        </p:nvPicPr>
        <p:blipFill>
          <a:blip r:embed="rId2"/>
          <a:srcRect l="11958" t="10977" r="10254" b="45433"/>
          <a:stretch>
            <a:fillRect/>
          </a:stretch>
        </p:blipFill>
        <p:spPr bwMode="auto">
          <a:xfrm>
            <a:off x="117475" y="203200"/>
            <a:ext cx="9026525" cy="6573838"/>
          </a:xfrm>
          <a:prstGeom prst="rect">
            <a:avLst/>
          </a:prstGeom>
          <a:noFill/>
          <a:ln w="9525">
            <a:noFill/>
            <a:miter lim="800000"/>
            <a:headEnd/>
            <a:tailEnd/>
          </a:ln>
        </p:spPr>
      </p:pic>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04617B"/>
      </a:dk2>
      <a:lt2>
        <a:srgbClr val="DBF5F9"/>
      </a:lt2>
      <a:accent1>
        <a:srgbClr val="0070C0"/>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
    <a:dk1>
      <a:sysClr val="windowText" lastClr="000000"/>
    </a:dk1>
    <a:lt1>
      <a:sysClr val="window" lastClr="FFFFFF"/>
    </a:lt1>
    <a:dk2>
      <a:srgbClr val="04617B"/>
    </a:dk2>
    <a:lt2>
      <a:srgbClr val="DBF5F9"/>
    </a:lt2>
    <a:accent1>
      <a:srgbClr val="0070C0"/>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Custom 1">
    <a:dk1>
      <a:sysClr val="windowText" lastClr="000000"/>
    </a:dk1>
    <a:lt1>
      <a:sysClr val="window" lastClr="FFFFFF"/>
    </a:lt1>
    <a:dk2>
      <a:srgbClr val="04617B"/>
    </a:dk2>
    <a:lt2>
      <a:srgbClr val="DBF5F9"/>
    </a:lt2>
    <a:accent1>
      <a:srgbClr val="0070C0"/>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19C6AFAA8FF56A41B6F7985082DACDE3" ma:contentTypeVersion="0" ma:contentTypeDescription="Create a new document." ma:contentTypeScope="" ma:versionID="9b1f4640cad317e95c1e02ad964294e6">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E78E60EB-32C2-46CA-84DB-A21431EDA49E}">
  <ds:schemaRefs>
    <ds:schemaRef ds:uri="http://schemas.microsoft.com/sharepoint/v3/contenttype/forms"/>
  </ds:schemaRefs>
</ds:datastoreItem>
</file>

<file path=customXml/itemProps2.xml><?xml version="1.0" encoding="utf-8"?>
<ds:datastoreItem xmlns:ds="http://schemas.openxmlformats.org/officeDocument/2006/customXml" ds:itemID="{3106906F-37A5-4E2D-BF7D-133518CD364B}">
  <ds:schemaRefs>
    <ds:schemaRef ds:uri="http://schemas.microsoft.com/office/2006/metadata/longProperties"/>
  </ds:schemaRefs>
</ds:datastoreItem>
</file>

<file path=customXml/itemProps3.xml><?xml version="1.0" encoding="utf-8"?>
<ds:datastoreItem xmlns:ds="http://schemas.openxmlformats.org/officeDocument/2006/customXml" ds:itemID="{313F75DE-97C5-4E39-851E-EC4A2A254B40}">
  <ds:schemaRefs>
    <ds:schemaRef ds:uri="http://schemas.microsoft.com/office/2006/metadata/properties"/>
  </ds:schemaRefs>
</ds:datastoreItem>
</file>

<file path=customXml/itemProps4.xml><?xml version="1.0" encoding="utf-8"?>
<ds:datastoreItem xmlns:ds="http://schemas.openxmlformats.org/officeDocument/2006/customXml" ds:itemID="{45697C76-95EE-4FA5-BA3A-92D84FDD2B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Flow</Template>
  <TotalTime>1652</TotalTime>
  <Words>4810</Words>
  <Application>Microsoft Office PowerPoint</Application>
  <PresentationFormat>On-screen Show (4:3)</PresentationFormat>
  <Paragraphs>2473</Paragraphs>
  <Slides>46</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5" baseType="lpstr">
      <vt:lpstr>Arial</vt:lpstr>
      <vt:lpstr>Calibri</vt:lpstr>
      <vt:lpstr>Constantia</vt:lpstr>
      <vt:lpstr>Times New Roman</vt:lpstr>
      <vt:lpstr>Webdings</vt:lpstr>
      <vt:lpstr>Wingdings</vt:lpstr>
      <vt:lpstr>Wingdings 2</vt:lpstr>
      <vt:lpstr>Flow</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Tuv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Auswertung</dc:subject>
  <dc:creator>TUV</dc:creator>
  <cp:lastModifiedBy>Amran</cp:lastModifiedBy>
  <cp:revision>451</cp:revision>
  <cp:lastPrinted>2003-07-29T11:52:19Z</cp:lastPrinted>
  <dcterms:created xsi:type="dcterms:W3CDTF">2004-06-30T10:09:52Z</dcterms:created>
  <dcterms:modified xsi:type="dcterms:W3CDTF">2021-03-08T19:40:48Z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ntentTypeId">
    <vt:lpwstr>0x01010019C6AFAA8FF56A41B6F7985082DACDE3</vt:lpwstr>
  </property>
</Properties>
</file>