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25319-A3C2-42F5-828B-AAED45A6D45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108E-79E6-46A6-BE90-24537A1D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108E-79E6-46A6-BE90-24537A1D1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468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2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4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9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00783A-A029-439C-86FD-17C57E2347F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7858-515D-4335-8F6E-849A31AF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886C-410C-402B-A59F-9100894E9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971" y="344432"/>
            <a:ext cx="8825658" cy="1572065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DBFBF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SERVICES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0E23-3E58-4650-8F38-E4FDDB2CF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910" y="2954215"/>
            <a:ext cx="4753475" cy="18288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AMRAN HOSSAIN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BSSE 0917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8ECE3F-A749-4246-B05A-52284AD3346B}"/>
              </a:ext>
            </a:extLst>
          </p:cNvPr>
          <p:cNvSpPr txBox="1">
            <a:spLocks/>
          </p:cNvSpPr>
          <p:nvPr/>
        </p:nvSpPr>
        <p:spPr>
          <a:xfrm>
            <a:off x="7159516" y="2797126"/>
            <a:ext cx="4753475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MD.Saeed siddik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IIT,DU</a:t>
            </a:r>
          </a:p>
        </p:txBody>
      </p:sp>
    </p:spTree>
    <p:extLst>
      <p:ext uri="{BB962C8B-B14F-4D97-AF65-F5344CB8AC3E}">
        <p14:creationId xmlns:p14="http://schemas.microsoft.com/office/powerpoint/2010/main" val="329912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437E-B819-453E-A614-F23E8AAB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have I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032A-D5B5-4FF3-9EFE-FE567A9A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03" y="1504278"/>
            <a:ext cx="8946541" cy="41954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86C7C-DE13-4934-95EC-782C93F72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16" y="1983365"/>
            <a:ext cx="1117438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8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9641-5DCA-4BBB-8EE2-291E626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log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A4D5F-8512-4D86-9BA4-B1D0967AB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6" y="2052638"/>
            <a:ext cx="8391523" cy="4195762"/>
          </a:xfrm>
        </p:spPr>
      </p:pic>
    </p:spTree>
    <p:extLst>
      <p:ext uri="{BB962C8B-B14F-4D97-AF65-F5344CB8AC3E}">
        <p14:creationId xmlns:p14="http://schemas.microsoft.com/office/powerpoint/2010/main" val="278849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E980-4C34-46F0-8886-5F2B9FA4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section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E2D20-4620-4E94-9893-26764393E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96" y="2052638"/>
            <a:ext cx="8751984" cy="4195762"/>
          </a:xfrm>
        </p:spPr>
      </p:pic>
    </p:spTree>
    <p:extLst>
      <p:ext uri="{BB962C8B-B14F-4D97-AF65-F5344CB8AC3E}">
        <p14:creationId xmlns:p14="http://schemas.microsoft.com/office/powerpoint/2010/main" val="104036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9C9B-565F-4ABA-ACF3-6892BCA7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A9C68-9109-4A0D-AE61-A281DDFF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69" y="2052638"/>
            <a:ext cx="5138656" cy="4195762"/>
          </a:xfrm>
        </p:spPr>
      </p:pic>
    </p:spTree>
    <p:extLst>
      <p:ext uri="{BB962C8B-B14F-4D97-AF65-F5344CB8AC3E}">
        <p14:creationId xmlns:p14="http://schemas.microsoft.com/office/powerpoint/2010/main" val="290361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CDEE-241A-4EA6-B0EE-5839B4A7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2F4ED-02EC-4615-9D0F-E95144DB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51" y="2052638"/>
            <a:ext cx="7388474" cy="4195762"/>
          </a:xfrm>
        </p:spPr>
      </p:pic>
    </p:spTree>
    <p:extLst>
      <p:ext uri="{BB962C8B-B14F-4D97-AF65-F5344CB8AC3E}">
        <p14:creationId xmlns:p14="http://schemas.microsoft.com/office/powerpoint/2010/main" val="198272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9593-1C90-42CC-B24D-3B6A62CC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account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669AC-38F2-4599-AB82-9774A9F5D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97" y="2192858"/>
            <a:ext cx="8821381" cy="3915321"/>
          </a:xfrm>
        </p:spPr>
      </p:pic>
    </p:spTree>
    <p:extLst>
      <p:ext uri="{BB962C8B-B14F-4D97-AF65-F5344CB8AC3E}">
        <p14:creationId xmlns:p14="http://schemas.microsoft.com/office/powerpoint/2010/main" val="289350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5627-8403-46BD-A34D-8F9C50DB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list admin panel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8096C-E2C1-43F4-B970-6919A8241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84" y="2052638"/>
            <a:ext cx="8683207" cy="4195762"/>
          </a:xfrm>
        </p:spPr>
      </p:pic>
    </p:spTree>
    <p:extLst>
      <p:ext uri="{BB962C8B-B14F-4D97-AF65-F5344CB8AC3E}">
        <p14:creationId xmlns:p14="http://schemas.microsoft.com/office/powerpoint/2010/main" val="64987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C741-5794-470B-9C0A-8B0D6432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79164-F71C-4B6B-B8B2-081EC989D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90" y="2052638"/>
            <a:ext cx="6977396" cy="4195762"/>
          </a:xfrm>
        </p:spPr>
      </p:pic>
    </p:spTree>
    <p:extLst>
      <p:ext uri="{BB962C8B-B14F-4D97-AF65-F5344CB8AC3E}">
        <p14:creationId xmlns:p14="http://schemas.microsoft.com/office/powerpoint/2010/main" val="75063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79D6-ADD2-419A-8CB5-275C7608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edit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78FC3-8A27-4533-9421-3AAA8000D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50" y="2107121"/>
            <a:ext cx="8421275" cy="4086795"/>
          </a:xfrm>
        </p:spPr>
      </p:pic>
    </p:spTree>
    <p:extLst>
      <p:ext uri="{BB962C8B-B14F-4D97-AF65-F5344CB8AC3E}">
        <p14:creationId xmlns:p14="http://schemas.microsoft.com/office/powerpoint/2010/main" val="254340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3953-B3E3-46A8-A81D-857D08A4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39C18-F257-411C-8DE6-A766D57D7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84" y="2416727"/>
            <a:ext cx="4887007" cy="3467584"/>
          </a:xfrm>
        </p:spPr>
      </p:pic>
    </p:spTree>
    <p:extLst>
      <p:ext uri="{BB962C8B-B14F-4D97-AF65-F5344CB8AC3E}">
        <p14:creationId xmlns:p14="http://schemas.microsoft.com/office/powerpoint/2010/main" val="200053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D1DB-92B6-4343-88A1-9CB5BF4B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1CCB-C27D-4C4C-A85A-383C2874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30" y="1853248"/>
            <a:ext cx="9191724" cy="4395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Archetype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Mapping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98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C9B4-4035-4CEF-8510-E863817D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D708-0B60-4ACB-8009-2FFB6158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question??</a:t>
            </a:r>
          </a:p>
        </p:txBody>
      </p:sp>
    </p:spTree>
    <p:extLst>
      <p:ext uri="{BB962C8B-B14F-4D97-AF65-F5344CB8AC3E}">
        <p14:creationId xmlns:p14="http://schemas.microsoft.com/office/powerpoint/2010/main" val="21929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BDE6-3590-4304-A13C-C2A97F14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946541" cy="10947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5D6C-D822-440B-892D-F074721C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28800"/>
            <a:ext cx="9403742" cy="4419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such kind of system where students can apply and get services such as (testimonial, Language Certificate) easily.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students can apply for the services with transaction and admin approve this application and system will be given completion notification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web development.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 of users in here: Admin and student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4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86E46-B46E-4F17-9EF9-D8ED1A7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226AD-A6AE-46D6-AB5D-91A39AA64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seen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5F9DA-0390-440B-99B4-BDAAC232A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applicant’s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edit ,delete department,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testimonial, document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ED39-72D5-4424-8E70-E642781B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FC45-A53B-447B-9798-6510511D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Use Case captures a contract that describes the system behavior under the various conditions as the system responds to a request from one of its stakeholders.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98C37-333A-4088-A9DE-94308CA4B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64" y="3205617"/>
            <a:ext cx="6545870" cy="34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5F4F6FB-EB65-4033-9A8C-8914BA82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39DA6B-A0A4-48C3-B196-2378BBFE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2052638"/>
            <a:ext cx="8890781" cy="4195762"/>
          </a:xfrm>
        </p:spPr>
      </p:pic>
    </p:spTree>
    <p:extLst>
      <p:ext uri="{BB962C8B-B14F-4D97-AF65-F5344CB8AC3E}">
        <p14:creationId xmlns:p14="http://schemas.microsoft.com/office/powerpoint/2010/main" val="184216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460F-2240-4E68-B7A4-5206EE35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D8468-57C6-46CD-8F63-20B8E74C4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8" y="2052638"/>
            <a:ext cx="8553156" cy="4195762"/>
          </a:xfrm>
        </p:spPr>
      </p:pic>
    </p:spTree>
    <p:extLst>
      <p:ext uri="{BB962C8B-B14F-4D97-AF65-F5344CB8AC3E}">
        <p14:creationId xmlns:p14="http://schemas.microsoft.com/office/powerpoint/2010/main" val="6533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6C0A-2588-42AF-A06B-DEBD7468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Archetype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C46CC0-B321-4A6E-A0B8-C275C110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class or pattern that represents a core abstraction.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79C52D-48C7-4007-8461-7031B055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85" y="2810406"/>
            <a:ext cx="6629624" cy="32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3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FCAA-6145-445C-8ACB-024823C9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B6EBB-FE11-4312-9EA7-FFFCE411A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052638"/>
            <a:ext cx="7863840" cy="4195762"/>
          </a:xfrm>
        </p:spPr>
      </p:pic>
    </p:spTree>
    <p:extLst>
      <p:ext uri="{BB962C8B-B14F-4D97-AF65-F5344CB8AC3E}">
        <p14:creationId xmlns:p14="http://schemas.microsoft.com/office/powerpoint/2010/main" val="1183524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219</Words>
  <Application>Microsoft Office PowerPoint</Application>
  <PresentationFormat>Widescreen</PresentationFormat>
  <Paragraphs>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DU SERVICES SYSTEM</vt:lpstr>
      <vt:lpstr>Presentation Outline</vt:lpstr>
      <vt:lpstr>Project Description</vt:lpstr>
      <vt:lpstr>PowerPoint Presentation</vt:lpstr>
      <vt:lpstr>Use Case Scenario</vt:lpstr>
      <vt:lpstr>ER Diagram</vt:lpstr>
      <vt:lpstr>Class Diagram</vt:lpstr>
      <vt:lpstr>Archetype</vt:lpstr>
      <vt:lpstr>Architectural Mapping</vt:lpstr>
      <vt:lpstr>What have I done</vt:lpstr>
      <vt:lpstr>Applicant log in</vt:lpstr>
      <vt:lpstr>Profile section</vt:lpstr>
      <vt:lpstr>Payment  page</vt:lpstr>
      <vt:lpstr>Admin log in</vt:lpstr>
      <vt:lpstr>Recover account</vt:lpstr>
      <vt:lpstr>Applicant list admin panel</vt:lpstr>
      <vt:lpstr>Department list</vt:lpstr>
      <vt:lpstr>Department edit</vt:lpstr>
      <vt:lpstr>delete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 SERVICES SYSTEM</dc:title>
  <dc:creator>Amran</dc:creator>
  <cp:lastModifiedBy>Amran</cp:lastModifiedBy>
  <cp:revision>70</cp:revision>
  <dcterms:created xsi:type="dcterms:W3CDTF">2021-02-22T21:00:06Z</dcterms:created>
  <dcterms:modified xsi:type="dcterms:W3CDTF">2021-02-23T04:32:28Z</dcterms:modified>
</cp:coreProperties>
</file>