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86" r:id="rId2"/>
    <p:sldId id="257" r:id="rId3"/>
    <p:sldId id="296" r:id="rId4"/>
    <p:sldId id="290" r:id="rId5"/>
    <p:sldId id="294" r:id="rId6"/>
    <p:sldId id="263" r:id="rId7"/>
    <p:sldId id="293" r:id="rId8"/>
    <p:sldId id="295" r:id="rId9"/>
    <p:sldId id="283" r:id="rId10"/>
  </p:sldIdLst>
  <p:sldSz cx="9144000" cy="5143500" type="screen16x9"/>
  <p:notesSz cx="6858000" cy="9144000"/>
  <p:embeddedFontLst>
    <p:embeddedFont>
      <p:font typeface="Karla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C4A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586A7F-5D8E-4A79-9420-6CE68767BB3A}">
  <a:tblStyle styleId="{C4586A7F-5D8E-4A79-9420-6CE68767BB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434" autoAdjust="0"/>
  </p:normalViewPr>
  <p:slideViewPr>
    <p:cSldViewPr snapToGrid="0">
      <p:cViewPr varScale="1">
        <p:scale>
          <a:sx n="90" d="100"/>
          <a:sy n="90" d="100"/>
        </p:scale>
        <p:origin x="828" y="84"/>
      </p:cViewPr>
      <p:guideLst/>
    </p:cSldViewPr>
  </p:slideViewPr>
  <p:outlineViewPr>
    <p:cViewPr>
      <p:scale>
        <a:sx n="33" d="100"/>
        <a:sy n="33" d="100"/>
      </p:scale>
      <p:origin x="0" y="-22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54191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03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47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37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404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469ec345d_76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469ec345d_76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9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-1" y="1709991"/>
            <a:ext cx="4451459" cy="1723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Amran Hossain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BSSE 0917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Information Technology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Dhaka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B0934-48BC-4DB8-9AB4-3040C1C00073}"/>
              </a:ext>
            </a:extLst>
          </p:cNvPr>
          <p:cNvSpPr txBox="1"/>
          <p:nvPr/>
        </p:nvSpPr>
        <p:spPr>
          <a:xfrm>
            <a:off x="3997843" y="1626797"/>
            <a:ext cx="469959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b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Saeed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Siddik</a:t>
            </a:r>
            <a:b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Information Technology</a:t>
            </a:r>
            <a:b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Dhaka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22B51-B163-4605-AD15-1D71D2955F90}"/>
              </a:ext>
            </a:extLst>
          </p:cNvPr>
          <p:cNvSpPr txBox="1"/>
          <p:nvPr/>
        </p:nvSpPr>
        <p:spPr>
          <a:xfrm>
            <a:off x="1982971" y="712638"/>
            <a:ext cx="5842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IIT Testimonial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5282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634635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outline</a:t>
            </a:r>
            <a:endParaRPr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407217" y="1864001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Project Overview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07217" y="2461022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Quality Function Development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07218" y="3058043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Tools and Technologies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07218" y="3655064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725018-2A6C-4EB5-8847-83D7CBEAEAB7}"/>
              </a:ext>
            </a:extLst>
          </p:cNvPr>
          <p:cNvSpPr/>
          <p:nvPr/>
        </p:nvSpPr>
        <p:spPr>
          <a:xfrm>
            <a:off x="2407217" y="1211138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Motivation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A7BA3-9450-4F11-B160-76D5AF617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924" y="1495850"/>
            <a:ext cx="4496415" cy="3429900"/>
          </a:xfrm>
        </p:spPr>
        <p:txBody>
          <a:bodyPr/>
          <a:lstStyle/>
          <a:p>
            <a:r>
              <a:rPr lang="en-US" dirty="0"/>
              <a:t>Getting a testimonial is a lengthy process in our Department.</a:t>
            </a:r>
          </a:p>
          <a:p>
            <a:r>
              <a:rPr lang="en-US" dirty="0"/>
              <a:t>Time consuming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6DAF8-625C-48E6-A3EB-E33E94853E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7B839-3966-4DB9-9733-E6FAA5010A72}"/>
              </a:ext>
            </a:extLst>
          </p:cNvPr>
          <p:cNvSpPr/>
          <p:nvPr/>
        </p:nvSpPr>
        <p:spPr>
          <a:xfrm>
            <a:off x="6794205" y="605082"/>
            <a:ext cx="1839783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32836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3FC6-0C48-4D2C-86A8-7DAAFE856BFE}"/>
              </a:ext>
            </a:extLst>
          </p:cNvPr>
          <p:cNvSpPr/>
          <p:nvPr/>
        </p:nvSpPr>
        <p:spPr>
          <a:xfrm>
            <a:off x="6407573" y="808193"/>
            <a:ext cx="2736427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Project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194B91-B1B0-4537-9730-7F49D369D5A1}"/>
              </a:ext>
            </a:extLst>
          </p:cNvPr>
          <p:cNvSpPr/>
          <p:nvPr/>
        </p:nvSpPr>
        <p:spPr>
          <a:xfrm>
            <a:off x="733647" y="1669312"/>
            <a:ext cx="7049386" cy="3080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such kind of system where student can apply for the testimonial and get it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 is a web application.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apply for  a testimonial  with giving  personal details and  transact money with bKash.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approve the application and  student are notified his status and get his testimonial.  </a:t>
            </a:r>
          </a:p>
        </p:txBody>
      </p:sp>
    </p:spTree>
    <p:extLst>
      <p:ext uri="{BB962C8B-B14F-4D97-AF65-F5344CB8AC3E}">
        <p14:creationId xmlns:p14="http://schemas.microsoft.com/office/powerpoint/2010/main" val="349248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9C98-0CDA-48D2-A963-A130F0FB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650" y="1598408"/>
            <a:ext cx="3834206" cy="33273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Requirement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form for applicant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system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Applicant’s and admin profile 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and applicants list view and edit.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08F4C-E8BB-4743-95A3-CE6EF22A30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E65E8-8A9E-435C-84D9-EB3EE9EB4612}"/>
              </a:ext>
            </a:extLst>
          </p:cNvPr>
          <p:cNvSpPr/>
          <p:nvPr/>
        </p:nvSpPr>
        <p:spPr>
          <a:xfrm>
            <a:off x="5713950" y="511374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Quality Function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F19BD-40A3-417F-B7C3-2560DE105A39}"/>
              </a:ext>
            </a:extLst>
          </p:cNvPr>
          <p:cNvSpPr txBox="1"/>
          <p:nvPr/>
        </p:nvSpPr>
        <p:spPr>
          <a:xfrm>
            <a:off x="4948645" y="1598408"/>
            <a:ext cx="3828425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Requirement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accept or reject the application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Testimonial processing and notify.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Applicant’s status.</a:t>
            </a:r>
          </a:p>
          <a:p>
            <a:pPr marL="0" indent="0">
              <a:buNone/>
            </a:pPr>
            <a:br>
              <a:rPr lang="en-US" sz="1400" b="0" i="0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2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D0A028-60DF-40CE-A5BD-75CCCBFDF9F8}"/>
              </a:ext>
            </a:extLst>
          </p:cNvPr>
          <p:cNvSpPr txBox="1"/>
          <p:nvPr/>
        </p:nvSpPr>
        <p:spPr>
          <a:xfrm>
            <a:off x="765544" y="1591132"/>
            <a:ext cx="61057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Exciting  Requirement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system for this application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and Super admin feature for this application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US" sz="1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8B324-37D6-40FF-B560-499E2FC1875B}"/>
              </a:ext>
            </a:extLst>
          </p:cNvPr>
          <p:cNvSpPr/>
          <p:nvPr/>
        </p:nvSpPr>
        <p:spPr>
          <a:xfrm>
            <a:off x="5713950" y="511374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Quality Function Development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471" y="1495850"/>
            <a:ext cx="5737821" cy="34299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Environment:Website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Framework:Laravel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Database:MySQL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Tools: Visual Studio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Code,Postman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Language:PHP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HTML,CSS,JavaScript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53FEB-AAE5-49ED-A6D7-C3186BD5BA96}"/>
              </a:ext>
            </a:extLst>
          </p:cNvPr>
          <p:cNvSpPr/>
          <p:nvPr/>
        </p:nvSpPr>
        <p:spPr>
          <a:xfrm>
            <a:off x="5884068" y="357205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Tools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1265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5DD95-C653-4A0E-9E56-12A647DFD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AFE04-C600-499D-8AE1-EB6B3AEEB1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321AE-3A2D-49E4-A651-6DDB7E2B76DB}"/>
              </a:ext>
            </a:extLst>
          </p:cNvPr>
          <p:cNvSpPr/>
          <p:nvPr/>
        </p:nvSpPr>
        <p:spPr>
          <a:xfrm>
            <a:off x="5033461" y="334045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C6B5B-9D05-450A-AAB0-6F80DA2CF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5" y="659219"/>
            <a:ext cx="9814163" cy="503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0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4C52"/>
                </a:solidFill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  <a:sym typeface="Karla"/>
              </a:rPr>
              <a:t>Thanks for listening……….</a:t>
            </a:r>
            <a:endParaRPr sz="2400" dirty="0">
              <a:solidFill>
                <a:srgbClr val="004C52"/>
              </a:solidFill>
              <a:latin typeface="Times New Roman" panose="02020603050405020304" pitchFamily="18" charset="0"/>
              <a:ea typeface="Karla"/>
              <a:cs typeface="Times New Roman" panose="02020603050405020304" pitchFamily="18" charset="0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1" name="Google Shape;621;p38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  <a:endParaRPr sz="9600">
              <a:solidFill>
                <a:srgbClr val="ABE33F"/>
              </a:solidFill>
            </a:endParaRPr>
          </a:p>
        </p:txBody>
      </p:sp>
      <p:sp>
        <p:nvSpPr>
          <p:cNvPr id="622" name="Google Shape;622;p3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226</Words>
  <Application>Microsoft Office PowerPoint</Application>
  <PresentationFormat>On-screen Show (16:9)</PresentationFormat>
  <Paragraphs>63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Karla</vt:lpstr>
      <vt:lpstr>Times New Roman</vt:lpstr>
      <vt:lpstr>Arial</vt:lpstr>
      <vt:lpstr>Wingdings</vt:lpstr>
      <vt:lpstr>Raleway</vt:lpstr>
      <vt:lpstr>Escalus template</vt:lpstr>
      <vt:lpstr>Presented by Amran Hossain BSSE 0917 Institute of Information Technology University of Dhaka </vt:lpstr>
      <vt:lpstr>Presentation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Streamstech Limited</dc:title>
  <cp:lastModifiedBy>Amran</cp:lastModifiedBy>
  <cp:revision>94</cp:revision>
  <dcterms:modified xsi:type="dcterms:W3CDTF">2021-01-17T05:40:13Z</dcterms:modified>
</cp:coreProperties>
</file>