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0E134474-6DE6-410E-8FCA-ED53BDB1FBA8}"/>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4" name="Text Box 2">
            <a:extLst>
              <a:ext uri="{FF2B5EF4-FFF2-40B4-BE49-F238E27FC236}">
                <a16:creationId xmlns:a16="http://schemas.microsoft.com/office/drawing/2014/main" id="{72FE530A-C3B9-4529-AAF5-27D987DB965A}"/>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5" name="Text Box 3">
            <a:extLst>
              <a:ext uri="{FF2B5EF4-FFF2-40B4-BE49-F238E27FC236}">
                <a16:creationId xmlns:a16="http://schemas.microsoft.com/office/drawing/2014/main" id="{8BFCD20A-243D-44C6-9427-E6A2FAA2FD37}"/>
              </a:ext>
            </a:extLst>
          </p:cNvPr>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6" name="Rectangle 4">
            <a:extLst>
              <a:ext uri="{FF2B5EF4-FFF2-40B4-BE49-F238E27FC236}">
                <a16:creationId xmlns:a16="http://schemas.microsoft.com/office/drawing/2014/main" id="{D857597E-79ED-4804-AA56-1DDF9C0D00FD}"/>
              </a:ext>
            </a:extLst>
          </p:cNvPr>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BFE7941B-518B-478C-B9BF-2A1C1E4CA488}"/>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zh-TW" altLang="zh-TW"/>
          </a:p>
        </p:txBody>
      </p:sp>
      <p:sp>
        <p:nvSpPr>
          <p:cNvPr id="3078" name="Text Box 6">
            <a:extLst>
              <a:ext uri="{FF2B5EF4-FFF2-40B4-BE49-F238E27FC236}">
                <a16:creationId xmlns:a16="http://schemas.microsoft.com/office/drawing/2014/main" id="{39E2C7FF-1BF7-462D-BCBD-FE9992E20C6C}"/>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9" name="Rectangle 7">
            <a:extLst>
              <a:ext uri="{FF2B5EF4-FFF2-40B4-BE49-F238E27FC236}">
                <a16:creationId xmlns:a16="http://schemas.microsoft.com/office/drawing/2014/main" id="{E829F5C7-A1A3-425C-A3F6-BB4DA6F877E7}"/>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hangingPunct="1">
              <a:buSzPct val="45000"/>
              <a:buFont typeface="Wingdings" panose="05000000000000000000" pitchFamily="2" charset="2"/>
              <a:buNone/>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cs typeface="DejaVu Sans" charset="0"/>
              </a:defRPr>
            </a:lvl1pPr>
          </a:lstStyle>
          <a:p>
            <a:fld id="{475EC2E6-D653-4704-97EC-FDADA1BD6FC6}" type="slidenum">
              <a:rPr lang="en-AU" altLang="zh-TW"/>
              <a:pPr/>
              <a:t>‹#›</a:t>
            </a:fld>
            <a:endParaRPr lang="en-AU" altLang="zh-TW"/>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DBC427-5F05-4799-AC5D-BDE8DD1B7C6A}"/>
              </a:ext>
            </a:extLst>
          </p:cNvPr>
          <p:cNvSpPr>
            <a:spLocks noGrp="1" noChangeArrowheads="1"/>
          </p:cNvSpPr>
          <p:nvPr>
            <p:ph type="sldNum"/>
          </p:nvPr>
        </p:nvSpPr>
        <p:spPr>
          <a:ln/>
        </p:spPr>
        <p:txBody>
          <a:bodyPr/>
          <a:lstStyle/>
          <a:p>
            <a:fld id="{A4BCE454-48B2-41CB-9806-D2355CF2DBE4}" type="slidenum">
              <a:rPr lang="en-AU" altLang="zh-TW"/>
              <a:pPr/>
              <a:t>1</a:t>
            </a:fld>
            <a:endParaRPr lang="en-AU" altLang="zh-TW"/>
          </a:p>
        </p:txBody>
      </p:sp>
      <p:sp>
        <p:nvSpPr>
          <p:cNvPr id="25601" name="Text Box 1">
            <a:extLst>
              <a:ext uri="{FF2B5EF4-FFF2-40B4-BE49-F238E27FC236}">
                <a16:creationId xmlns:a16="http://schemas.microsoft.com/office/drawing/2014/main" id="{1240042D-8FE9-42E4-A1EF-28A0A94E3526}"/>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79ADC45F-AFE8-4919-B4D0-8D5B0BAF0F13}" type="slidenum">
              <a:rPr lang="en-AU" altLang="zh-TW" sz="1200"/>
              <a:pPr algn="r" eaLnBrk="1" hangingPunct="1">
                <a:buClrTx/>
                <a:buFontTx/>
                <a:buNone/>
              </a:pPr>
              <a:t>1</a:t>
            </a:fld>
            <a:endParaRPr lang="en-AU" altLang="zh-TW" sz="1200"/>
          </a:p>
        </p:txBody>
      </p:sp>
      <p:sp>
        <p:nvSpPr>
          <p:cNvPr id="25602" name="Rectangle 2">
            <a:extLst>
              <a:ext uri="{FF2B5EF4-FFF2-40B4-BE49-F238E27FC236}">
                <a16:creationId xmlns:a16="http://schemas.microsoft.com/office/drawing/2014/main" id="{9E286328-0517-4FF5-9B6B-0DA250209FBD}"/>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Text Box 3">
            <a:extLst>
              <a:ext uri="{FF2B5EF4-FFF2-40B4-BE49-F238E27FC236}">
                <a16:creationId xmlns:a16="http://schemas.microsoft.com/office/drawing/2014/main" id="{E06EFAEF-4722-49A0-A98B-FD60C20427F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rPr>
              <a:t>Lecture slides by Lawrie Brown for “Cryptography and Network Security”, 5/e, by William Stallings, Chapter 9 – “</a:t>
            </a:r>
            <a:r>
              <a:rPr lang="en-AU" altLang="zh-TW" sz="1200">
                <a:solidFill>
                  <a:srgbClr val="000000"/>
                </a:solidFill>
              </a:rPr>
              <a:t>Public Key Cryptography and RSA</a:t>
            </a:r>
            <a:r>
              <a:rPr lang="en-US" altLang="zh-TW" sz="1200">
                <a:solidFill>
                  <a:srgbClr val="000000"/>
                </a:solidFill>
              </a:rPr>
              <a:t>”.</a:t>
            </a:r>
          </a:p>
          <a:p>
            <a:pPr eaLnBrk="1" hangingPunct="1">
              <a:spcBef>
                <a:spcPts val="450"/>
              </a:spcBef>
              <a:buClrTx/>
              <a:buFontTx/>
              <a:buNone/>
            </a:pPr>
            <a:endParaRPr lang="en-AU" altLang="zh-TW" sz="1200">
              <a:solidFill>
                <a:srgbClr val="000000"/>
              </a:solidFill>
            </a:endParaRPr>
          </a:p>
        </p:txBody>
      </p:sp>
      <p:sp>
        <p:nvSpPr>
          <p:cNvPr id="2" name="Notes Placeholder 1">
            <a:extLst>
              <a:ext uri="{FF2B5EF4-FFF2-40B4-BE49-F238E27FC236}">
                <a16:creationId xmlns:a16="http://schemas.microsoft.com/office/drawing/2014/main" id="{03124988-3B22-40ED-AF5A-E74074EC83CF}"/>
              </a:ext>
            </a:extLst>
          </p:cNvPr>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D84670-D2A8-4353-A1DD-389B15C4C44B}"/>
              </a:ext>
            </a:extLst>
          </p:cNvPr>
          <p:cNvSpPr>
            <a:spLocks noGrp="1" noChangeArrowheads="1"/>
          </p:cNvSpPr>
          <p:nvPr>
            <p:ph type="sldNum"/>
          </p:nvPr>
        </p:nvSpPr>
        <p:spPr>
          <a:ln/>
        </p:spPr>
        <p:txBody>
          <a:bodyPr/>
          <a:lstStyle/>
          <a:p>
            <a:fld id="{98396D21-DF7F-422D-86D7-89E75BB9D24F}" type="slidenum">
              <a:rPr lang="en-AU" altLang="zh-TW"/>
              <a:pPr/>
              <a:t>10</a:t>
            </a:fld>
            <a:endParaRPr lang="en-AU" altLang="zh-TW"/>
          </a:p>
        </p:txBody>
      </p:sp>
      <p:sp>
        <p:nvSpPr>
          <p:cNvPr id="34817" name="Text Box 1">
            <a:extLst>
              <a:ext uri="{FF2B5EF4-FFF2-40B4-BE49-F238E27FC236}">
                <a16:creationId xmlns:a16="http://schemas.microsoft.com/office/drawing/2014/main" id="{6662AF4C-A37D-45D6-9F1C-2FE1EA9F1140}"/>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926CBA51-1110-4028-9939-C331A0C7DD22}" type="slidenum">
              <a:rPr lang="en-AU" altLang="zh-TW" sz="1200"/>
              <a:pPr algn="r" eaLnBrk="1" hangingPunct="1">
                <a:buClrTx/>
                <a:buFontTx/>
                <a:buNone/>
              </a:pPr>
              <a:t>10</a:t>
            </a:fld>
            <a:endParaRPr lang="en-AU" altLang="zh-TW" sz="1200"/>
          </a:p>
        </p:txBody>
      </p:sp>
      <p:sp>
        <p:nvSpPr>
          <p:cNvPr id="34818" name="Rectangle 2">
            <a:extLst>
              <a:ext uri="{FF2B5EF4-FFF2-40B4-BE49-F238E27FC236}">
                <a16:creationId xmlns:a16="http://schemas.microsoft.com/office/drawing/2014/main" id="{70101E5D-C99C-4798-A30E-58028B2A671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Text Box 3">
            <a:extLst>
              <a:ext uri="{FF2B5EF4-FFF2-40B4-BE49-F238E27FC236}">
                <a16:creationId xmlns:a16="http://schemas.microsoft.com/office/drawing/2014/main" id="{5EAA4901-A518-4ED0-8D30-8F4049A95B4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cs typeface="Arial" panose="020B0604020202020204" pitchFamily="34" charset="0"/>
              </a:rPr>
              <a:t>Public-key systems are characterized by the use of a cryptographic type of algorithm with two keys. Depending on the application, the sender uses either the sender’s private key or the receiver’s public key, or both, to perform some type of cryptographic function. In broad terms, we can classify the use of public-key cryptosystems into the three categories:</a:t>
            </a:r>
          </a:p>
          <a:p>
            <a:pPr eaLnBrk="1" hangingPunct="1">
              <a:spcBef>
                <a:spcPts val="450"/>
              </a:spcBef>
              <a:buClrTx/>
              <a:buFontTx/>
              <a:buNone/>
            </a:pPr>
            <a:r>
              <a:rPr lang="en-US" altLang="zh-TW" sz="1200">
                <a:solidFill>
                  <a:srgbClr val="000000"/>
                </a:solidFill>
                <a:cs typeface="Arial" panose="020B0604020202020204" pitchFamily="34" charset="0"/>
              </a:rPr>
              <a:t>• Encryption/decryption: The sender encrypts a message with the recipient’s public key. </a:t>
            </a:r>
          </a:p>
          <a:p>
            <a:pPr eaLnBrk="1" hangingPunct="1">
              <a:spcBef>
                <a:spcPts val="450"/>
              </a:spcBef>
              <a:buClrTx/>
              <a:buFontTx/>
              <a:buNone/>
            </a:pPr>
            <a:r>
              <a:rPr lang="en-US" altLang="zh-TW" sz="1200">
                <a:solidFill>
                  <a:srgbClr val="000000"/>
                </a:solidFill>
                <a:cs typeface="Arial" panose="020B0604020202020204" pitchFamily="34" charset="0"/>
              </a:rPr>
              <a:t>• Digital signature: The sender “signs” a message with its private key, either to the whole message or to a small block of data that is a function of the message. </a:t>
            </a:r>
          </a:p>
          <a:p>
            <a:pPr eaLnBrk="1" hangingPunct="1">
              <a:spcBef>
                <a:spcPts val="450"/>
              </a:spcBef>
              <a:buClrTx/>
              <a:buFontTx/>
              <a:buNone/>
            </a:pPr>
            <a:r>
              <a:rPr lang="en-US" altLang="zh-TW" sz="1200">
                <a:solidFill>
                  <a:srgbClr val="000000"/>
                </a:solidFill>
                <a:cs typeface="Arial" panose="020B0604020202020204" pitchFamily="34" charset="0"/>
              </a:rPr>
              <a:t>• Key exchange: Two sides cooperate to exchange a session key. Several different approaches are possible, involving the private key(s) of one or both parties.</a:t>
            </a:r>
          </a:p>
          <a:p>
            <a:pPr eaLnBrk="1" hangingPunct="1">
              <a:spcBef>
                <a:spcPts val="450"/>
              </a:spcBef>
              <a:buClrTx/>
              <a:buFontTx/>
              <a:buNone/>
            </a:pPr>
            <a:r>
              <a:rPr lang="en-US" altLang="zh-TW" sz="1200">
                <a:solidFill>
                  <a:srgbClr val="000000"/>
                </a:solidFill>
                <a:cs typeface="Arial" panose="020B0604020202020204" pitchFamily="34" charset="0"/>
              </a:rPr>
              <a:t>Some algorithms are suitable for all three applications, whereas others can be used only for one or two of these applications. Stallings Table 9.3 (shown here) indicates the applications supported by the algorithms discussed in this book.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4A7406-66DD-4404-B36A-4CAA276A8E5D}"/>
              </a:ext>
            </a:extLst>
          </p:cNvPr>
          <p:cNvSpPr>
            <a:spLocks noGrp="1" noChangeArrowheads="1"/>
          </p:cNvSpPr>
          <p:nvPr>
            <p:ph type="sldNum"/>
          </p:nvPr>
        </p:nvSpPr>
        <p:spPr>
          <a:ln/>
        </p:spPr>
        <p:txBody>
          <a:bodyPr/>
          <a:lstStyle/>
          <a:p>
            <a:fld id="{7791CFD4-7C43-43E8-A291-167D9B6EAE4B}" type="slidenum">
              <a:rPr lang="en-AU" altLang="zh-TW"/>
              <a:pPr/>
              <a:t>11</a:t>
            </a:fld>
            <a:endParaRPr lang="en-AU" altLang="zh-TW"/>
          </a:p>
        </p:txBody>
      </p:sp>
      <p:sp>
        <p:nvSpPr>
          <p:cNvPr id="35841" name="Text Box 1">
            <a:extLst>
              <a:ext uri="{FF2B5EF4-FFF2-40B4-BE49-F238E27FC236}">
                <a16:creationId xmlns:a16="http://schemas.microsoft.com/office/drawing/2014/main" id="{46EC175E-416D-43A3-997B-F4AA1C08905A}"/>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00C5DD41-C8FF-489F-A2DA-1844E6D4A3B2}" type="slidenum">
              <a:rPr lang="en-AU" altLang="zh-TW" sz="1200"/>
              <a:pPr algn="r" eaLnBrk="1" hangingPunct="1">
                <a:buClrTx/>
                <a:buFontTx/>
                <a:buNone/>
              </a:pPr>
              <a:t>11</a:t>
            </a:fld>
            <a:endParaRPr lang="en-AU" altLang="zh-TW" sz="1200"/>
          </a:p>
        </p:txBody>
      </p:sp>
      <p:sp>
        <p:nvSpPr>
          <p:cNvPr id="35842" name="Rectangle 2">
            <a:extLst>
              <a:ext uri="{FF2B5EF4-FFF2-40B4-BE49-F238E27FC236}">
                <a16:creationId xmlns:a16="http://schemas.microsoft.com/office/drawing/2014/main" id="{3FEF245C-7971-4082-98F3-0123A4F56B1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3" name="Text Box 3">
            <a:extLst>
              <a:ext uri="{FF2B5EF4-FFF2-40B4-BE49-F238E27FC236}">
                <a16:creationId xmlns:a16="http://schemas.microsoft.com/office/drawing/2014/main" id="{5C075639-91B5-4998-B9F7-72F17DB0CD9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p>
          <a:p>
            <a:pPr eaLnBrk="1" hangingPunct="1">
              <a:spcBef>
                <a:spcPts val="450"/>
              </a:spcBef>
              <a:buFont typeface="Times New Roman" panose="02020603050405020304" pitchFamily="18" charset="0"/>
              <a:buAutoNum type="arabicPeriod"/>
            </a:pPr>
            <a:r>
              <a:rPr lang="en-US" altLang="zh-TW" sz="1200">
                <a:solidFill>
                  <a:srgbClr val="000000"/>
                </a:solidFill>
              </a:rPr>
              <a:t>It is computationally easy for a party B to generate a pair (public key </a:t>
            </a:r>
            <a:r>
              <a:rPr lang="en-US" altLang="zh-TW" sz="1200" i="1">
                <a:solidFill>
                  <a:srgbClr val="000000"/>
                </a:solidFill>
              </a:rPr>
              <a:t>PUb, </a:t>
            </a:r>
            <a:r>
              <a:rPr lang="en-US" altLang="zh-TW" sz="1200">
                <a:solidFill>
                  <a:srgbClr val="000000"/>
                </a:solidFill>
              </a:rPr>
              <a:t>private key PRb</a:t>
            </a:r>
            <a:r>
              <a:rPr lang="en-US" altLang="zh-TW" sz="1200" i="1">
                <a:solidFill>
                  <a:srgbClr val="000000"/>
                </a:solidFill>
              </a:rPr>
              <a:t>). </a:t>
            </a:r>
          </a:p>
          <a:p>
            <a:pPr eaLnBrk="1" hangingPunct="1">
              <a:spcBef>
                <a:spcPts val="450"/>
              </a:spcBef>
              <a:buFont typeface="Times New Roman" panose="02020603050405020304" pitchFamily="18" charset="0"/>
              <a:buAutoNum type="arabicPeriod"/>
            </a:pPr>
            <a:r>
              <a:rPr lang="en-US" altLang="zh-TW" sz="1200">
                <a:solidFill>
                  <a:srgbClr val="000000"/>
                </a:solidFill>
              </a:rPr>
              <a:t>It is computationally easy for a sender A, knowing the public key and the message to be encrypted, </a:t>
            </a:r>
            <a:r>
              <a:rPr lang="en-US" altLang="zh-TW" sz="1200" i="1">
                <a:solidFill>
                  <a:srgbClr val="000000"/>
                </a:solidFill>
              </a:rPr>
              <a:t>M</a:t>
            </a:r>
            <a:r>
              <a:rPr lang="en-US" altLang="zh-TW" sz="1200">
                <a:solidFill>
                  <a:srgbClr val="000000"/>
                </a:solidFill>
              </a:rPr>
              <a:t>, to generate the corresponding ciphertext:      C = E(PUb, M)  </a:t>
            </a:r>
          </a:p>
          <a:p>
            <a:pPr eaLnBrk="1" hangingPunct="1">
              <a:spcBef>
                <a:spcPts val="450"/>
              </a:spcBef>
              <a:buFont typeface="Times New Roman" panose="02020603050405020304" pitchFamily="18" charset="0"/>
              <a:buAutoNum type="arabicPeriod"/>
            </a:pPr>
            <a:r>
              <a:rPr lang="en-US" altLang="zh-TW" sz="1200">
                <a:solidFill>
                  <a:srgbClr val="000000"/>
                </a:solidFill>
              </a:rPr>
              <a:t>It is computationally easy for the receiver B to decrypt the resulting ciphertext using the private key to recover the original message:                M = D(PRb, C) = D[PRb, E(PUb, M)</a:t>
            </a:r>
          </a:p>
          <a:p>
            <a:pPr eaLnBrk="1" hangingPunct="1">
              <a:spcBef>
                <a:spcPts val="450"/>
              </a:spcBef>
              <a:buFont typeface="Times New Roman" panose="02020603050405020304" pitchFamily="18" charset="0"/>
              <a:buAutoNum type="arabicPeriod"/>
            </a:pPr>
            <a:r>
              <a:rPr lang="en-US" altLang="zh-TW" sz="1200">
                <a:solidFill>
                  <a:srgbClr val="000000"/>
                </a:solidFill>
              </a:rPr>
              <a:t>It is computationally infeasible for an adversary, knowing the public key, Pb, to determine the private key, PRb</a:t>
            </a:r>
          </a:p>
          <a:p>
            <a:pPr eaLnBrk="1" hangingPunct="1">
              <a:spcBef>
                <a:spcPts val="450"/>
              </a:spcBef>
              <a:buFont typeface="Times New Roman" panose="02020603050405020304" pitchFamily="18" charset="0"/>
              <a:buAutoNum type="arabicPeriod"/>
            </a:pPr>
            <a:r>
              <a:rPr lang="en-US" altLang="zh-TW" sz="1200">
                <a:solidFill>
                  <a:srgbClr val="000000"/>
                </a:solidFill>
              </a:rPr>
              <a:t>It is computationally infeasible for an adversary, knowing the public key, Pb, and a ciphertext, C, to recover the original message, M.</a:t>
            </a:r>
          </a:p>
          <a:p>
            <a:pPr eaLnBrk="1" hangingPunct="1">
              <a:spcBef>
                <a:spcPts val="450"/>
              </a:spcBef>
              <a:buFont typeface="Times New Roman" panose="02020603050405020304" pitchFamily="18" charset="0"/>
              <a:buAutoNum type="arabicPeriod"/>
            </a:pPr>
            <a:r>
              <a:rPr lang="en-US" altLang="zh-TW" sz="1200">
                <a:solidFill>
                  <a:srgbClr val="000000"/>
                </a:solidFill>
              </a:rPr>
              <a:t>(optional) The two keys can be applied in either order:  </a:t>
            </a:r>
          </a:p>
          <a:p>
            <a:pPr eaLnBrk="1" hangingPunct="1">
              <a:spcBef>
                <a:spcPts val="450"/>
              </a:spcBef>
              <a:buClrTx/>
              <a:buFontTx/>
              <a:buNone/>
            </a:pPr>
            <a:r>
              <a:rPr lang="en-US" altLang="zh-TW" sz="1200">
                <a:solidFill>
                  <a:srgbClr val="000000"/>
                </a:solidFill>
              </a:rPr>
              <a:t>	M = D[PU , E(PR, M)] = D[PR, E(PU, M)]</a:t>
            </a:r>
          </a:p>
          <a:p>
            <a:pPr eaLnBrk="1" hangingPunct="1">
              <a:spcBef>
                <a:spcPts val="450"/>
              </a:spcBef>
              <a:buClrTx/>
              <a:buFontTx/>
              <a:buNone/>
            </a:pPr>
            <a:r>
              <a:rPr lang="en-US" altLang="zh-TW" sz="1200">
                <a:solidFill>
                  <a:srgbClr val="000000"/>
                </a:solidFill>
              </a:rPr>
              <a:t>These are formidable requirements, as evidenced by the fact that only a few algorithms (RSA, elliptic curve cryptography, Diffie-Hellman, DSS) have received widespread acceptance in the several decades since the concept of public-key cryptography was proposed.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BBE919-5561-467D-AA55-AC928DC7376B}"/>
              </a:ext>
            </a:extLst>
          </p:cNvPr>
          <p:cNvSpPr>
            <a:spLocks noGrp="1" noChangeArrowheads="1"/>
          </p:cNvSpPr>
          <p:nvPr>
            <p:ph type="sldNum"/>
          </p:nvPr>
        </p:nvSpPr>
        <p:spPr>
          <a:ln/>
        </p:spPr>
        <p:txBody>
          <a:bodyPr/>
          <a:lstStyle/>
          <a:p>
            <a:fld id="{CAC5E9EE-A8D7-476C-999E-8990C0B96C14}" type="slidenum">
              <a:rPr lang="en-AU" altLang="zh-TW"/>
              <a:pPr/>
              <a:t>12</a:t>
            </a:fld>
            <a:endParaRPr lang="en-AU" altLang="zh-TW"/>
          </a:p>
        </p:txBody>
      </p:sp>
      <p:sp>
        <p:nvSpPr>
          <p:cNvPr id="36865" name="Text Box 1">
            <a:extLst>
              <a:ext uri="{FF2B5EF4-FFF2-40B4-BE49-F238E27FC236}">
                <a16:creationId xmlns:a16="http://schemas.microsoft.com/office/drawing/2014/main" id="{24C44E0E-8A66-4608-988D-B6BF097703B2}"/>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2B2263EB-EAE4-4D8E-8285-B1A2949BA7AE}" type="slidenum">
              <a:rPr lang="en-AU" altLang="zh-TW" sz="1200"/>
              <a:pPr algn="r" eaLnBrk="1" hangingPunct="1">
                <a:buClrTx/>
                <a:buFontTx/>
                <a:buNone/>
              </a:pPr>
              <a:t>12</a:t>
            </a:fld>
            <a:endParaRPr lang="en-AU" altLang="zh-TW" sz="1200"/>
          </a:p>
        </p:txBody>
      </p:sp>
      <p:sp>
        <p:nvSpPr>
          <p:cNvPr id="36866" name="Rectangle 2">
            <a:extLst>
              <a:ext uri="{FF2B5EF4-FFF2-40B4-BE49-F238E27FC236}">
                <a16:creationId xmlns:a16="http://schemas.microsoft.com/office/drawing/2014/main" id="{DAF73C60-9984-4164-8723-FA497BD17BD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Text Box 3">
            <a:extLst>
              <a:ext uri="{FF2B5EF4-FFF2-40B4-BE49-F238E27FC236}">
                <a16:creationId xmlns:a16="http://schemas.microsoft.com/office/drawing/2014/main" id="{C61C8068-C0BE-42F3-A606-94AC7C47C42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zh-TW" sz="1200">
                <a:solidFill>
                  <a:srgbClr val="000000"/>
                </a:solidFill>
              </a:rPr>
              <a:t>Public key schemes are no more or less secure than private key schemes - in both cases the size of the key determines the security.  </a:t>
            </a:r>
            <a:r>
              <a:rPr lang="en-US" altLang="zh-TW" sz="1200">
                <a:solidFill>
                  <a:srgbClr val="000000"/>
                </a:solidFill>
              </a:rPr>
              <a:t>As with symmetric encryption, a public-key encryption scheme is vulnerable to a brute-force attack. The countermeasure is the same: Use large keys. However, there is a tradeoff to be considered. Public-key systems depend on the use of some sort of invertible mathematical function. The complexity of calculating these functions may not scale linearly with the number of bits in the key but grow more rapidly than that. Thus, the key size must be large enough to make brute-force attack impractical but small enough for practical encryption and decryption. In practice, the key sizes that have been proposed do make brute-force attack impractical but result in encryption/decryption speeds that are too slow for general-purpose use. Instead, as was mentioned earlier, public-key encryption is currently confined to key management and signature applications.  Another form of attack is to find some way to compute the private key given the public key. To date, it has not been mathematically proven that this form of attack is infeasible for a particular public-key algorithm.</a:t>
            </a:r>
          </a:p>
          <a:p>
            <a:pPr eaLnBrk="1" hangingPunct="1">
              <a:spcBef>
                <a:spcPts val="450"/>
              </a:spcBef>
              <a:buClrTx/>
              <a:buFontTx/>
              <a:buNone/>
            </a:pPr>
            <a:r>
              <a:rPr lang="en-AU" altLang="zh-TW" sz="1200">
                <a:solidFill>
                  <a:srgbClr val="000000"/>
                </a:solidFill>
              </a:rPr>
              <a:t>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4D6567-9E04-47DB-A4AA-3E1C5249D065}"/>
              </a:ext>
            </a:extLst>
          </p:cNvPr>
          <p:cNvSpPr>
            <a:spLocks noGrp="1" noChangeArrowheads="1"/>
          </p:cNvSpPr>
          <p:nvPr>
            <p:ph type="sldNum"/>
          </p:nvPr>
        </p:nvSpPr>
        <p:spPr>
          <a:ln/>
        </p:spPr>
        <p:txBody>
          <a:bodyPr/>
          <a:lstStyle/>
          <a:p>
            <a:fld id="{33E19546-A09D-498C-8475-D3144063C257}" type="slidenum">
              <a:rPr lang="en-AU" altLang="zh-TW"/>
              <a:pPr/>
              <a:t>13</a:t>
            </a:fld>
            <a:endParaRPr lang="en-AU" altLang="zh-TW"/>
          </a:p>
        </p:txBody>
      </p:sp>
      <p:sp>
        <p:nvSpPr>
          <p:cNvPr id="37889" name="Text Box 1">
            <a:extLst>
              <a:ext uri="{FF2B5EF4-FFF2-40B4-BE49-F238E27FC236}">
                <a16:creationId xmlns:a16="http://schemas.microsoft.com/office/drawing/2014/main" id="{77FC70FC-2646-4153-B048-E6467010DF49}"/>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60FE4BD7-02CD-42A1-B378-5FABECF016AA}" type="slidenum">
              <a:rPr lang="en-AU" altLang="zh-TW" sz="1200"/>
              <a:pPr algn="r" eaLnBrk="1" hangingPunct="1">
                <a:buClrTx/>
                <a:buFontTx/>
                <a:buNone/>
              </a:pPr>
              <a:t>13</a:t>
            </a:fld>
            <a:endParaRPr lang="en-AU" altLang="zh-TW" sz="1200"/>
          </a:p>
        </p:txBody>
      </p:sp>
      <p:sp>
        <p:nvSpPr>
          <p:cNvPr id="37890" name="Rectangle 2">
            <a:extLst>
              <a:ext uri="{FF2B5EF4-FFF2-40B4-BE49-F238E27FC236}">
                <a16:creationId xmlns:a16="http://schemas.microsoft.com/office/drawing/2014/main" id="{41D82E36-BE2C-4C49-B39A-54913159A7EB}"/>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1" name="Text Box 3">
            <a:extLst>
              <a:ext uri="{FF2B5EF4-FFF2-40B4-BE49-F238E27FC236}">
                <a16:creationId xmlns:a16="http://schemas.microsoft.com/office/drawing/2014/main" id="{4C263A37-E042-4629-B59D-364EF477C02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zh-TW" sz="1200">
                <a:solidFill>
                  <a:srgbClr val="000000"/>
                </a:solidFill>
              </a:rPr>
              <a:t>RSA is the best known, and by far the most widely used general public key encryption algorithm, and was first published by Rivest, Shamir &amp; Adleman of MIT in 1978 [RIVE78]. </a:t>
            </a:r>
            <a:r>
              <a:rPr lang="en-US" altLang="zh-TW" sz="1200">
                <a:solidFill>
                  <a:srgbClr val="000000"/>
                </a:solidFill>
              </a:rPr>
              <a:t>The Rivest-Shamir-Adleman (RSA) scheme has since that time reigned supreme as the most widely accepted and implemented general-purpose approach to public-key encryption. </a:t>
            </a:r>
            <a:r>
              <a:rPr lang="en-US" altLang="zh-TW" sz="1200">
                <a:solidFill>
                  <a:srgbClr val="000000"/>
                </a:solidFill>
                <a:latin typeface="Times New Roman" panose="02020603050405020304" pitchFamily="18" charset="0"/>
              </a:rPr>
              <a:t>It is </a:t>
            </a:r>
            <a:r>
              <a:rPr lang="en-AU" altLang="zh-TW" sz="1200">
                <a:solidFill>
                  <a:srgbClr val="000000"/>
                </a:solidFill>
              </a:rPr>
              <a:t>based on exponentiation in a finite (Galois) field over integers modulo a prime, using </a:t>
            </a:r>
            <a:r>
              <a:rPr lang="en-US" altLang="zh-TW" sz="1200">
                <a:solidFill>
                  <a:srgbClr val="000000"/>
                </a:solidFill>
              </a:rPr>
              <a:t>large integers (eg. 1024 bits)</a:t>
            </a:r>
            <a:r>
              <a:rPr lang="en-AU" altLang="zh-TW" sz="1200">
                <a:solidFill>
                  <a:srgbClr val="000000"/>
                </a:solidFill>
              </a:rPr>
              <a:t>. Its security is due to the cost of factoring large numbers.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FD75B9-50E3-485A-94DB-F4AE1C902CE3}"/>
              </a:ext>
            </a:extLst>
          </p:cNvPr>
          <p:cNvSpPr>
            <a:spLocks noGrp="1" noChangeArrowheads="1"/>
          </p:cNvSpPr>
          <p:nvPr>
            <p:ph type="sldNum"/>
          </p:nvPr>
        </p:nvSpPr>
        <p:spPr>
          <a:ln/>
        </p:spPr>
        <p:txBody>
          <a:bodyPr/>
          <a:lstStyle/>
          <a:p>
            <a:fld id="{03699548-593A-4060-A8D0-A43F60F3F6A2}" type="slidenum">
              <a:rPr lang="en-AU" altLang="zh-TW"/>
              <a:pPr/>
              <a:t>14</a:t>
            </a:fld>
            <a:endParaRPr lang="en-AU" altLang="zh-TW"/>
          </a:p>
        </p:txBody>
      </p:sp>
      <p:sp>
        <p:nvSpPr>
          <p:cNvPr id="38913" name="Text Box 1">
            <a:extLst>
              <a:ext uri="{FF2B5EF4-FFF2-40B4-BE49-F238E27FC236}">
                <a16:creationId xmlns:a16="http://schemas.microsoft.com/office/drawing/2014/main" id="{08B6D206-92DC-416E-B7AE-CCADF83A484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DB7F5BDA-96CC-4D00-B3F7-5F92937F0267}" type="slidenum">
              <a:rPr lang="en-AU" altLang="zh-TW" sz="1200"/>
              <a:pPr algn="r" eaLnBrk="1" hangingPunct="1">
                <a:buClrTx/>
                <a:buFontTx/>
                <a:buNone/>
              </a:pPr>
              <a:t>14</a:t>
            </a:fld>
            <a:endParaRPr lang="en-AU" altLang="zh-TW" sz="1200"/>
          </a:p>
        </p:txBody>
      </p:sp>
      <p:sp>
        <p:nvSpPr>
          <p:cNvPr id="38914" name="Rectangle 2">
            <a:extLst>
              <a:ext uri="{FF2B5EF4-FFF2-40B4-BE49-F238E27FC236}">
                <a16:creationId xmlns:a16="http://schemas.microsoft.com/office/drawing/2014/main" id="{7AF57F59-91D1-47D7-A807-7A8EC89D313B}"/>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Text Box 3">
            <a:extLst>
              <a:ext uri="{FF2B5EF4-FFF2-40B4-BE49-F238E27FC236}">
                <a16:creationId xmlns:a16="http://schemas.microsoft.com/office/drawing/2014/main" id="{6AE6AADC-2DA8-4BA3-851D-A654EA82F33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rPr>
              <a:t>The scheme developed by Rivest, Shamir, and Adleman makes use of an expression with exponentials. Plaintext is encrypted in blocks, with each block having a binary value less than some number n. The actual RSA encryption and decryption computations are each simply a single exponentiation mod (n). Both sender and receiver must know the value of n. The sender knows the value of e, and only the receiver knows the value of d. Thus, this is a public-key encryption algorithm with a public key of PU = {e, n} and a private key of PR = {d, n}.  Note that the message must be smaller than the modulus. The “magic” is in the choice of the modulus and exponents which makes the system work.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C88161-D4EB-466B-BC5C-E5A5EE088A5E}"/>
              </a:ext>
            </a:extLst>
          </p:cNvPr>
          <p:cNvSpPr>
            <a:spLocks noGrp="1" noChangeArrowheads="1"/>
          </p:cNvSpPr>
          <p:nvPr>
            <p:ph type="sldNum"/>
          </p:nvPr>
        </p:nvSpPr>
        <p:spPr>
          <a:ln/>
        </p:spPr>
        <p:txBody>
          <a:bodyPr/>
          <a:lstStyle/>
          <a:p>
            <a:fld id="{0050080F-6228-4892-B427-F046DD58075A}" type="slidenum">
              <a:rPr lang="en-AU" altLang="zh-TW"/>
              <a:pPr/>
              <a:t>15</a:t>
            </a:fld>
            <a:endParaRPr lang="en-AU" altLang="zh-TW"/>
          </a:p>
        </p:txBody>
      </p:sp>
      <p:sp>
        <p:nvSpPr>
          <p:cNvPr id="39937" name="Text Box 1">
            <a:extLst>
              <a:ext uri="{FF2B5EF4-FFF2-40B4-BE49-F238E27FC236}">
                <a16:creationId xmlns:a16="http://schemas.microsoft.com/office/drawing/2014/main" id="{7AB1E09E-75F5-46FC-B43E-E07D69BF59BD}"/>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4C33E061-E570-4E17-9BC5-0CAB3F985790}" type="slidenum">
              <a:rPr lang="en-AU" altLang="zh-TW" sz="1200"/>
              <a:pPr algn="r" eaLnBrk="1" hangingPunct="1">
                <a:buClrTx/>
                <a:buFontTx/>
                <a:buNone/>
              </a:pPr>
              <a:t>15</a:t>
            </a:fld>
            <a:endParaRPr lang="en-AU" altLang="zh-TW" sz="1200"/>
          </a:p>
        </p:txBody>
      </p:sp>
      <p:sp>
        <p:nvSpPr>
          <p:cNvPr id="39938" name="Rectangle 2">
            <a:extLst>
              <a:ext uri="{FF2B5EF4-FFF2-40B4-BE49-F238E27FC236}">
                <a16:creationId xmlns:a16="http://schemas.microsoft.com/office/drawing/2014/main" id="{3C1DCEA0-797F-48E5-814D-4CB33DFE9B3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Text Box 3">
            <a:extLst>
              <a:ext uri="{FF2B5EF4-FFF2-40B4-BE49-F238E27FC236}">
                <a16:creationId xmlns:a16="http://schemas.microsoft.com/office/drawing/2014/main" id="{E5D2BD8F-CFED-4BFE-87F2-FFAEDB101F2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zh-TW" sz="1200">
                <a:solidFill>
                  <a:srgbClr val="000000"/>
                </a:solidFill>
              </a:rPr>
              <a:t>The required moduls and exponent values are chosen during key setup. RSA key setup is done once (rarely) when a user establishes (or replaces) their public key, using the steps as shown. The exponent e is usually fairly small, just must be relatively prime to ø(n). Need to compute its inverse mod ø(n) to find d. It is critically important that the factors p &amp; q of the modulus n are kept secret, since if they become known, the system can be broken. Note that different users will have different moduli 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3E0FA9-13D3-45EA-9728-C349506117FA}"/>
              </a:ext>
            </a:extLst>
          </p:cNvPr>
          <p:cNvSpPr>
            <a:spLocks noGrp="1" noChangeArrowheads="1"/>
          </p:cNvSpPr>
          <p:nvPr>
            <p:ph type="sldNum"/>
          </p:nvPr>
        </p:nvSpPr>
        <p:spPr>
          <a:ln/>
        </p:spPr>
        <p:txBody>
          <a:bodyPr/>
          <a:lstStyle/>
          <a:p>
            <a:fld id="{E793BC82-E7FC-4964-9489-613E68F9B832}" type="slidenum">
              <a:rPr lang="en-AU" altLang="zh-TW"/>
              <a:pPr/>
              <a:t>16</a:t>
            </a:fld>
            <a:endParaRPr lang="en-AU" altLang="zh-TW"/>
          </a:p>
        </p:txBody>
      </p:sp>
      <p:sp>
        <p:nvSpPr>
          <p:cNvPr id="40961" name="Text Box 1">
            <a:extLst>
              <a:ext uri="{FF2B5EF4-FFF2-40B4-BE49-F238E27FC236}">
                <a16:creationId xmlns:a16="http://schemas.microsoft.com/office/drawing/2014/main" id="{2177A7A6-A23D-4CB2-B59A-0EDE1D299865}"/>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5E084A97-C5F9-4EBF-A489-4600B58E9B88}" type="slidenum">
              <a:rPr lang="en-AU" altLang="zh-TW" sz="1200"/>
              <a:pPr algn="r" eaLnBrk="1" hangingPunct="1">
                <a:buClrTx/>
                <a:buFontTx/>
                <a:buNone/>
              </a:pPr>
              <a:t>16</a:t>
            </a:fld>
            <a:endParaRPr lang="en-AU" altLang="zh-TW" sz="1200"/>
          </a:p>
        </p:txBody>
      </p:sp>
      <p:sp>
        <p:nvSpPr>
          <p:cNvPr id="40962" name="Rectangle 2">
            <a:extLst>
              <a:ext uri="{FF2B5EF4-FFF2-40B4-BE49-F238E27FC236}">
                <a16:creationId xmlns:a16="http://schemas.microsoft.com/office/drawing/2014/main" id="{3F69BF4A-7CE9-4E18-A867-A3CF53D36892}"/>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Text Box 3">
            <a:extLst>
              <a:ext uri="{FF2B5EF4-FFF2-40B4-BE49-F238E27FC236}">
                <a16:creationId xmlns:a16="http://schemas.microsoft.com/office/drawing/2014/main" id="{A4690FCC-E135-4685-8578-3BD23DC2771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rPr>
              <a:t>For this algorithm to be satisfactory for public-key encryption, it must be possible to find values of e, d, n such that M</a:t>
            </a:r>
            <a:r>
              <a:rPr lang="en-US" altLang="zh-TW" sz="1200" baseline="30000">
                <a:solidFill>
                  <a:srgbClr val="000000"/>
                </a:solidFill>
              </a:rPr>
              <a:t>e</a:t>
            </a:r>
            <a:r>
              <a:rPr lang="en-US" altLang="zh-TW" sz="1200">
                <a:solidFill>
                  <a:srgbClr val="000000"/>
                </a:solidFill>
              </a:rPr>
              <a:t>d mod n = M for all M &lt; n. We need to find a relationship of the form  </a:t>
            </a:r>
            <a:r>
              <a:rPr lang="en-US" altLang="zh-TW" sz="1200" i="1">
                <a:solidFill>
                  <a:srgbClr val="000000"/>
                </a:solidFill>
              </a:rPr>
              <a:t>M</a:t>
            </a:r>
            <a:r>
              <a:rPr lang="en-US" altLang="zh-TW" sz="1200" i="1" baseline="30000">
                <a:solidFill>
                  <a:srgbClr val="000000"/>
                </a:solidFill>
              </a:rPr>
              <a:t>ed</a:t>
            </a:r>
            <a:r>
              <a:rPr lang="en-US" altLang="zh-TW" sz="1200" i="1">
                <a:solidFill>
                  <a:srgbClr val="000000"/>
                </a:solidFill>
              </a:rPr>
              <a:t> mod n = M  </a:t>
            </a:r>
            <a:r>
              <a:rPr lang="en-US" altLang="zh-TW" sz="1200">
                <a:solidFill>
                  <a:srgbClr val="000000"/>
                </a:solidFill>
              </a:rPr>
              <a:t>The preceding relationship holds if </a:t>
            </a:r>
            <a:r>
              <a:rPr lang="en-US" altLang="zh-TW" sz="1200" i="1">
                <a:solidFill>
                  <a:srgbClr val="000000"/>
                </a:solidFill>
              </a:rPr>
              <a:t>e and d </a:t>
            </a:r>
            <a:r>
              <a:rPr lang="en-US" altLang="zh-TW" sz="1200">
                <a:solidFill>
                  <a:srgbClr val="000000"/>
                </a:solidFill>
              </a:rPr>
              <a:t>are multiplicative inverses modulo</a:t>
            </a:r>
            <a:r>
              <a:rPr lang="en-US" altLang="zh-TW" sz="1200" i="1">
                <a:solidFill>
                  <a:srgbClr val="000000"/>
                </a:solidFill>
              </a:rPr>
              <a:t> </a:t>
            </a:r>
            <a:r>
              <a:rPr lang="en-AU" altLang="zh-TW" sz="1200">
                <a:solidFill>
                  <a:srgbClr val="000000"/>
                </a:solidFill>
                <a:latin typeface="Courier New" panose="02070309020205020404" pitchFamily="49" charset="0"/>
              </a:rPr>
              <a:t>ø </a:t>
            </a:r>
            <a:r>
              <a:rPr lang="en-US" altLang="zh-TW" sz="1200" i="1">
                <a:solidFill>
                  <a:srgbClr val="000000"/>
                </a:solidFill>
              </a:rPr>
              <a:t>(n), </a:t>
            </a:r>
            <a:r>
              <a:rPr lang="en-US" altLang="zh-TW" sz="1200">
                <a:solidFill>
                  <a:srgbClr val="000000"/>
                </a:solidFill>
              </a:rPr>
              <a:t>where </a:t>
            </a:r>
            <a:r>
              <a:rPr lang="en-AU" altLang="zh-TW" sz="1200">
                <a:solidFill>
                  <a:srgbClr val="000000"/>
                </a:solidFill>
                <a:latin typeface="Courier New" panose="02070309020205020404" pitchFamily="49" charset="0"/>
              </a:rPr>
              <a:t>ø </a:t>
            </a:r>
            <a:r>
              <a:rPr lang="en-US" altLang="zh-TW" sz="1200" i="1">
                <a:solidFill>
                  <a:srgbClr val="000000"/>
                </a:solidFill>
              </a:rPr>
              <a:t>(n) </a:t>
            </a:r>
            <a:r>
              <a:rPr lang="en-US" altLang="zh-TW" sz="1200">
                <a:solidFill>
                  <a:srgbClr val="000000"/>
                </a:solidFill>
              </a:rPr>
              <a:t>is the Euler totient function</a:t>
            </a:r>
            <a:r>
              <a:rPr lang="en-US" altLang="zh-TW" sz="1200" i="1">
                <a:solidFill>
                  <a:srgbClr val="000000"/>
                </a:solidFill>
              </a:rPr>
              <a:t>. </a:t>
            </a:r>
            <a:r>
              <a:rPr lang="en-US" altLang="zh-TW" sz="1200">
                <a:solidFill>
                  <a:srgbClr val="000000"/>
                </a:solidFill>
              </a:rPr>
              <a:t>This is a direct consequence of Euler’s Theorem, so that raising a number to power e then d (or vica versa) results in the original number!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F42354-81B4-4399-B46E-88743641C6A9}"/>
              </a:ext>
            </a:extLst>
          </p:cNvPr>
          <p:cNvSpPr>
            <a:spLocks noGrp="1" noChangeArrowheads="1"/>
          </p:cNvSpPr>
          <p:nvPr>
            <p:ph type="sldNum"/>
          </p:nvPr>
        </p:nvSpPr>
        <p:spPr>
          <a:ln/>
        </p:spPr>
        <p:txBody>
          <a:bodyPr/>
          <a:lstStyle/>
          <a:p>
            <a:fld id="{130D93C6-85F2-4930-BA33-84C8619A4FCD}" type="slidenum">
              <a:rPr lang="en-AU" altLang="zh-TW"/>
              <a:pPr/>
              <a:t>17</a:t>
            </a:fld>
            <a:endParaRPr lang="en-AU" altLang="zh-TW"/>
          </a:p>
        </p:txBody>
      </p:sp>
      <p:sp>
        <p:nvSpPr>
          <p:cNvPr id="41985" name="Text Box 1">
            <a:extLst>
              <a:ext uri="{FF2B5EF4-FFF2-40B4-BE49-F238E27FC236}">
                <a16:creationId xmlns:a16="http://schemas.microsoft.com/office/drawing/2014/main" id="{62D60310-7CD6-4CB4-A524-DE2BFADC0F4A}"/>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248736B7-935D-4039-B089-AEE08325FDED}" type="slidenum">
              <a:rPr lang="en-AU" altLang="zh-TW" sz="1200"/>
              <a:pPr algn="r" eaLnBrk="1" hangingPunct="1">
                <a:buClrTx/>
                <a:buFontTx/>
                <a:buNone/>
              </a:pPr>
              <a:t>17</a:t>
            </a:fld>
            <a:endParaRPr lang="en-AU" altLang="zh-TW" sz="1200"/>
          </a:p>
        </p:txBody>
      </p:sp>
      <p:sp>
        <p:nvSpPr>
          <p:cNvPr id="41986" name="Rectangle 2">
            <a:extLst>
              <a:ext uri="{FF2B5EF4-FFF2-40B4-BE49-F238E27FC236}">
                <a16:creationId xmlns:a16="http://schemas.microsoft.com/office/drawing/2014/main" id="{334DD32B-CBD4-4B62-93C9-AD986E6899B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Text Box 3">
            <a:extLst>
              <a:ext uri="{FF2B5EF4-FFF2-40B4-BE49-F238E27FC236}">
                <a16:creationId xmlns:a16="http://schemas.microsoft.com/office/drawing/2014/main" id="{6982E25B-08B7-4FC9-837B-239BDBD583F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rPr>
              <a:t>Stallings provides an example of RSA key generation using “trivial” sized numbers.</a:t>
            </a:r>
          </a:p>
          <a:p>
            <a:pPr eaLnBrk="1" hangingPunct="1">
              <a:spcBef>
                <a:spcPts val="450"/>
              </a:spcBef>
              <a:buClrTx/>
              <a:buFontTx/>
              <a:buNone/>
            </a:pPr>
            <a:r>
              <a:rPr lang="en-US" altLang="zh-TW" sz="1200">
                <a:solidFill>
                  <a:srgbClr val="000000"/>
                </a:solidFill>
              </a:rPr>
              <a:t>Selecting primes requires the use of a primality test.</a:t>
            </a:r>
          </a:p>
          <a:p>
            <a:pPr eaLnBrk="1" hangingPunct="1">
              <a:spcBef>
                <a:spcPts val="450"/>
              </a:spcBef>
              <a:buClrTx/>
              <a:buFontTx/>
              <a:buNone/>
            </a:pPr>
            <a:r>
              <a:rPr lang="en-US" altLang="zh-TW" sz="1200">
                <a:solidFill>
                  <a:srgbClr val="000000"/>
                </a:solidFill>
              </a:rPr>
              <a:t>Finding d as inverse of e mod </a:t>
            </a:r>
            <a:r>
              <a:rPr lang="en-AU" altLang="zh-TW" sz="1200">
                <a:solidFill>
                  <a:srgbClr val="000000"/>
                </a:solidFill>
                <a:latin typeface="Courier New" panose="02070309020205020404" pitchFamily="49" charset="0"/>
              </a:rPr>
              <a:t>ø(</a:t>
            </a:r>
            <a:r>
              <a:rPr lang="en-AU" altLang="zh-TW" sz="1200" i="1">
                <a:solidFill>
                  <a:srgbClr val="000000"/>
                </a:solidFill>
                <a:latin typeface="Courier New" panose="02070309020205020404" pitchFamily="49" charset="0"/>
              </a:rPr>
              <a:t>n) </a:t>
            </a:r>
            <a:r>
              <a:rPr lang="en-AU" altLang="zh-TW" sz="1200">
                <a:solidFill>
                  <a:srgbClr val="000000"/>
                </a:solidFill>
                <a:cs typeface="Arial" panose="020B0604020202020204" pitchFamily="34" charset="0"/>
              </a:rPr>
              <a:t>requires use of Euclid’s Inverse algorithm (see Ch4)</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C55B48-DDE5-492C-BC2F-8368100A14C3}"/>
              </a:ext>
            </a:extLst>
          </p:cNvPr>
          <p:cNvSpPr>
            <a:spLocks noGrp="1" noChangeArrowheads="1"/>
          </p:cNvSpPr>
          <p:nvPr>
            <p:ph type="sldNum"/>
          </p:nvPr>
        </p:nvSpPr>
        <p:spPr>
          <a:ln/>
        </p:spPr>
        <p:txBody>
          <a:bodyPr/>
          <a:lstStyle/>
          <a:p>
            <a:fld id="{CFBAB7C1-D840-432A-9D9C-19B5AC45CE7E}" type="slidenum">
              <a:rPr lang="en-AU" altLang="zh-TW"/>
              <a:pPr/>
              <a:t>18</a:t>
            </a:fld>
            <a:endParaRPr lang="en-AU" altLang="zh-TW"/>
          </a:p>
        </p:txBody>
      </p:sp>
      <p:sp>
        <p:nvSpPr>
          <p:cNvPr id="43009" name="Text Box 1">
            <a:extLst>
              <a:ext uri="{FF2B5EF4-FFF2-40B4-BE49-F238E27FC236}">
                <a16:creationId xmlns:a16="http://schemas.microsoft.com/office/drawing/2014/main" id="{9E50A1CB-E61B-40F4-A6B6-4D21AE026C8D}"/>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67955E28-BAF9-4CDA-B45C-55EC4673492F}" type="slidenum">
              <a:rPr lang="en-AU" altLang="zh-TW" sz="1200"/>
              <a:pPr algn="r" eaLnBrk="1" hangingPunct="1">
                <a:buClrTx/>
                <a:buFontTx/>
                <a:buNone/>
              </a:pPr>
              <a:t>18</a:t>
            </a:fld>
            <a:endParaRPr lang="en-AU" altLang="zh-TW" sz="1200"/>
          </a:p>
        </p:txBody>
      </p:sp>
      <p:sp>
        <p:nvSpPr>
          <p:cNvPr id="43010" name="Rectangle 2">
            <a:extLst>
              <a:ext uri="{FF2B5EF4-FFF2-40B4-BE49-F238E27FC236}">
                <a16:creationId xmlns:a16="http://schemas.microsoft.com/office/drawing/2014/main" id="{CF403AB1-D14F-4A7C-A713-73FDACA441F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Text Box 3">
            <a:extLst>
              <a:ext uri="{FF2B5EF4-FFF2-40B4-BE49-F238E27FC236}">
                <a16:creationId xmlns:a16="http://schemas.microsoft.com/office/drawing/2014/main" id="{57C1A3E6-5ECB-473F-BF21-F8A03A02DA3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zh-TW" sz="1200">
                <a:solidFill>
                  <a:srgbClr val="000000"/>
                </a:solidFill>
              </a:rPr>
              <a:t>Then show that the encryption and decryption operations are simple exponentiations mod 187.</a:t>
            </a:r>
          </a:p>
          <a:p>
            <a:pPr eaLnBrk="1" hangingPunct="1">
              <a:spcBef>
                <a:spcPts val="450"/>
              </a:spcBef>
              <a:buClrTx/>
              <a:buFontTx/>
              <a:buNone/>
            </a:pPr>
            <a:r>
              <a:rPr lang="en-AU" altLang="zh-TW" sz="1200">
                <a:solidFill>
                  <a:srgbClr val="000000"/>
                </a:solidFill>
              </a:rPr>
              <a:t>Rather than having to laborious repeatedly multiply, can use the "square and multiply" algorithm with modulo reductions to implement all exponentiations quickly and efficiently (see next).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01C0E5-E395-404A-8202-46C00CFF3B5A}"/>
              </a:ext>
            </a:extLst>
          </p:cNvPr>
          <p:cNvSpPr>
            <a:spLocks noGrp="1" noChangeArrowheads="1"/>
          </p:cNvSpPr>
          <p:nvPr>
            <p:ph type="sldNum"/>
          </p:nvPr>
        </p:nvSpPr>
        <p:spPr>
          <a:ln/>
        </p:spPr>
        <p:txBody>
          <a:bodyPr/>
          <a:lstStyle/>
          <a:p>
            <a:fld id="{4ABDDD15-8763-4FE8-B14F-9C4E8A4861F1}" type="slidenum">
              <a:rPr lang="en-AU" altLang="zh-TW"/>
              <a:pPr/>
              <a:t>19</a:t>
            </a:fld>
            <a:endParaRPr lang="en-AU" altLang="zh-TW"/>
          </a:p>
        </p:txBody>
      </p:sp>
      <p:sp>
        <p:nvSpPr>
          <p:cNvPr id="44033" name="Text Box 1">
            <a:extLst>
              <a:ext uri="{FF2B5EF4-FFF2-40B4-BE49-F238E27FC236}">
                <a16:creationId xmlns:a16="http://schemas.microsoft.com/office/drawing/2014/main" id="{198FB743-C725-47F2-A57A-F2B9B77E432A}"/>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D4E9068E-7378-4811-A55C-B7E0D9839FDF}" type="slidenum">
              <a:rPr lang="en-AU" altLang="zh-TW" sz="1200"/>
              <a:pPr algn="r" eaLnBrk="1" hangingPunct="1">
                <a:buClrTx/>
                <a:buFontTx/>
                <a:buNone/>
              </a:pPr>
              <a:t>19</a:t>
            </a:fld>
            <a:endParaRPr lang="en-AU" altLang="zh-TW" sz="1200"/>
          </a:p>
        </p:txBody>
      </p:sp>
      <p:sp>
        <p:nvSpPr>
          <p:cNvPr id="44034" name="Rectangle 2">
            <a:extLst>
              <a:ext uri="{FF2B5EF4-FFF2-40B4-BE49-F238E27FC236}">
                <a16:creationId xmlns:a16="http://schemas.microsoft.com/office/drawing/2014/main" id="{DA67B6B2-9F44-4BD7-930D-81E723252AE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Text Box 3">
            <a:extLst>
              <a:ext uri="{FF2B5EF4-FFF2-40B4-BE49-F238E27FC236}">
                <a16:creationId xmlns:a16="http://schemas.microsoft.com/office/drawing/2014/main" id="{D0AFE5EA-DE73-46F3-A259-875613FEF16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cs typeface="Arial" panose="020B0604020202020204" pitchFamily="34" charset="0"/>
              </a:rPr>
              <a:t>To perform the modular exponentiations, you can use the “Square and Multiply Algorithm”, a fast, efficient algorithm for doing exponentiation, which has a long history. The idea is to repeatedly square the base, and multiply in the ones that are needed to compute the result, as found by examining the binary representation of the exponent..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DA6FDE-E467-4809-8E93-D6DB01B4BE8F}"/>
              </a:ext>
            </a:extLst>
          </p:cNvPr>
          <p:cNvSpPr>
            <a:spLocks noGrp="1" noChangeArrowheads="1"/>
          </p:cNvSpPr>
          <p:nvPr>
            <p:ph type="sldNum"/>
          </p:nvPr>
        </p:nvSpPr>
        <p:spPr>
          <a:ln/>
        </p:spPr>
        <p:txBody>
          <a:bodyPr/>
          <a:lstStyle/>
          <a:p>
            <a:fld id="{E90DE7B6-82AD-4017-BB45-8EA97489EEE6}" type="slidenum">
              <a:rPr lang="en-AU" altLang="zh-TW"/>
              <a:pPr/>
              <a:t>2</a:t>
            </a:fld>
            <a:endParaRPr lang="en-AU" altLang="zh-TW"/>
          </a:p>
        </p:txBody>
      </p:sp>
      <p:sp>
        <p:nvSpPr>
          <p:cNvPr id="26625" name="Text Box 1">
            <a:extLst>
              <a:ext uri="{FF2B5EF4-FFF2-40B4-BE49-F238E27FC236}">
                <a16:creationId xmlns:a16="http://schemas.microsoft.com/office/drawing/2014/main" id="{A18EB8BA-F4E5-41A9-8982-709FE8669936}"/>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9623D741-BBD2-4268-9546-E217459F6DBD}" type="slidenum">
              <a:rPr lang="en-AU" altLang="zh-TW" sz="1200"/>
              <a:pPr algn="r" eaLnBrk="1" hangingPunct="1">
                <a:buClrTx/>
                <a:buFontTx/>
                <a:buNone/>
              </a:pPr>
              <a:t>2</a:t>
            </a:fld>
            <a:endParaRPr lang="en-AU" altLang="zh-TW" sz="1200"/>
          </a:p>
        </p:txBody>
      </p:sp>
      <p:sp>
        <p:nvSpPr>
          <p:cNvPr id="26626" name="Rectangle 2">
            <a:extLst>
              <a:ext uri="{FF2B5EF4-FFF2-40B4-BE49-F238E27FC236}">
                <a16:creationId xmlns:a16="http://schemas.microsoft.com/office/drawing/2014/main" id="{4FC0DE21-1975-4C08-8B76-9C4A74B551F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Text Box 3">
            <a:extLst>
              <a:ext uri="{FF2B5EF4-FFF2-40B4-BE49-F238E27FC236}">
                <a16:creationId xmlns:a16="http://schemas.microsoft.com/office/drawing/2014/main" id="{EF462C22-B31C-42F6-9659-004099180D5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rPr>
              <a:t>The development of public-key cryptography is the greatest and perhaps the only true revolution in the entire history of cryptography. From its earliest beginnings to modern times, virtually all cryptographic systems have been based on the elementary tools of substitution and permutation</a:t>
            </a:r>
            <a:r>
              <a:rPr lang="en-AU" altLang="zh-TW" sz="1200">
                <a:solidFill>
                  <a:srgbClr val="000000"/>
                </a:solidFill>
              </a:rPr>
              <a:t>, and can be classed as private/secret/single key (symmetric) systems. All classical, and modern block and stream ciphers are of this form.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B5C8B0-BAC7-406A-8F06-DC8873B5BA47}"/>
              </a:ext>
            </a:extLst>
          </p:cNvPr>
          <p:cNvSpPr>
            <a:spLocks noGrp="1" noChangeArrowheads="1"/>
          </p:cNvSpPr>
          <p:nvPr>
            <p:ph type="sldNum"/>
          </p:nvPr>
        </p:nvSpPr>
        <p:spPr>
          <a:ln/>
        </p:spPr>
        <p:txBody>
          <a:bodyPr/>
          <a:lstStyle/>
          <a:p>
            <a:fld id="{84022FB2-E7A7-4B0A-BDBA-6F2D089D3ECB}" type="slidenum">
              <a:rPr lang="en-AU" altLang="zh-TW"/>
              <a:pPr/>
              <a:t>20</a:t>
            </a:fld>
            <a:endParaRPr lang="en-AU" altLang="zh-TW"/>
          </a:p>
        </p:txBody>
      </p:sp>
      <p:sp>
        <p:nvSpPr>
          <p:cNvPr id="45057" name="Text Box 1">
            <a:extLst>
              <a:ext uri="{FF2B5EF4-FFF2-40B4-BE49-F238E27FC236}">
                <a16:creationId xmlns:a16="http://schemas.microsoft.com/office/drawing/2014/main" id="{95AEE933-FEED-4BED-9497-492AA0E5E5F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7EAE32F1-83B8-4F65-AB18-0368A9C94929}" type="slidenum">
              <a:rPr lang="en-AU" altLang="zh-TW" sz="1200"/>
              <a:pPr algn="r" eaLnBrk="1" hangingPunct="1">
                <a:buClrTx/>
                <a:buFontTx/>
                <a:buNone/>
              </a:pPr>
              <a:t>20</a:t>
            </a:fld>
            <a:endParaRPr lang="en-AU" altLang="zh-TW" sz="1200"/>
          </a:p>
        </p:txBody>
      </p:sp>
      <p:sp>
        <p:nvSpPr>
          <p:cNvPr id="45058" name="Rectangle 2">
            <a:extLst>
              <a:ext uri="{FF2B5EF4-FFF2-40B4-BE49-F238E27FC236}">
                <a16:creationId xmlns:a16="http://schemas.microsoft.com/office/drawing/2014/main" id="{D6DFCBDB-6961-4ECC-BDBA-0E6EC7E7E0B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Text Box 3">
            <a:extLst>
              <a:ext uri="{FF2B5EF4-FFF2-40B4-BE49-F238E27FC236}">
                <a16:creationId xmlns:a16="http://schemas.microsoft.com/office/drawing/2014/main" id="{237A80D7-CE1F-4CA1-A0CA-552CF24A131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cs typeface="Arial" panose="020B0604020202020204" pitchFamily="34" charset="0"/>
              </a:rPr>
              <a:t>Before the application of the public-key cryptosystem, each participant must generate a pair of keys, which requires finding primes and computing inverses. Both the prime generation and the derivation of a suitable pair of inverse exponents may involve trying a number of alternatives. Typically make random guesses for a possible p or q, and check using a probabalistic primality test whether the guessed number is indeed prime. If not, try again. Note that the prime number theorem shows that the average number of guesses needed is not too large. Then compute decryption exponent d using Euclid’s Inverse Algorithm, which is quite efficient.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7D5487-6A3E-4387-8150-3F220C549A07}"/>
              </a:ext>
            </a:extLst>
          </p:cNvPr>
          <p:cNvSpPr>
            <a:spLocks noGrp="1" noChangeArrowheads="1"/>
          </p:cNvSpPr>
          <p:nvPr>
            <p:ph type="sldNum"/>
          </p:nvPr>
        </p:nvSpPr>
        <p:spPr>
          <a:ln/>
        </p:spPr>
        <p:txBody>
          <a:bodyPr/>
          <a:lstStyle/>
          <a:p>
            <a:fld id="{26B50516-0FBF-4C73-84C4-475E76593A67}" type="slidenum">
              <a:rPr lang="en-AU" altLang="zh-TW"/>
              <a:pPr/>
              <a:t>21</a:t>
            </a:fld>
            <a:endParaRPr lang="en-AU" altLang="zh-TW"/>
          </a:p>
        </p:txBody>
      </p:sp>
      <p:sp>
        <p:nvSpPr>
          <p:cNvPr id="46081" name="Text Box 1">
            <a:extLst>
              <a:ext uri="{FF2B5EF4-FFF2-40B4-BE49-F238E27FC236}">
                <a16:creationId xmlns:a16="http://schemas.microsoft.com/office/drawing/2014/main" id="{A69C3A5C-A01D-4C7E-8307-1F298CF14848}"/>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6A51F62E-CA0D-44E3-B6F4-40A943445DD5}" type="slidenum">
              <a:rPr lang="en-AU" altLang="zh-TW" sz="1200"/>
              <a:pPr algn="r" eaLnBrk="1" hangingPunct="1">
                <a:buClrTx/>
                <a:buFontTx/>
                <a:buNone/>
              </a:pPr>
              <a:t>21</a:t>
            </a:fld>
            <a:endParaRPr lang="en-AU" altLang="zh-TW" sz="1200"/>
          </a:p>
        </p:txBody>
      </p:sp>
      <p:sp>
        <p:nvSpPr>
          <p:cNvPr id="46082" name="Rectangle 2">
            <a:extLst>
              <a:ext uri="{FF2B5EF4-FFF2-40B4-BE49-F238E27FC236}">
                <a16:creationId xmlns:a16="http://schemas.microsoft.com/office/drawing/2014/main" id="{D25A69C3-5040-45B0-AC76-F22C0A35AAC8}"/>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Text Box 3">
            <a:extLst>
              <a:ext uri="{FF2B5EF4-FFF2-40B4-BE49-F238E27FC236}">
                <a16:creationId xmlns:a16="http://schemas.microsoft.com/office/drawing/2014/main" id="{DA565639-BD62-4FE4-92D5-C4718C72547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rPr>
              <a:t>Chapter 9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49E35-9B23-4084-A341-18E1A997F7C6}"/>
              </a:ext>
            </a:extLst>
          </p:cNvPr>
          <p:cNvSpPr>
            <a:spLocks noGrp="1" noChangeArrowheads="1"/>
          </p:cNvSpPr>
          <p:nvPr>
            <p:ph type="sldNum"/>
          </p:nvPr>
        </p:nvSpPr>
        <p:spPr>
          <a:ln/>
        </p:spPr>
        <p:txBody>
          <a:bodyPr/>
          <a:lstStyle/>
          <a:p>
            <a:fld id="{F4FB94F5-4348-429C-9986-C6FD10BB9449}" type="slidenum">
              <a:rPr lang="en-AU" altLang="zh-TW"/>
              <a:pPr/>
              <a:t>3</a:t>
            </a:fld>
            <a:endParaRPr lang="en-AU" altLang="zh-TW"/>
          </a:p>
        </p:txBody>
      </p:sp>
      <p:sp>
        <p:nvSpPr>
          <p:cNvPr id="27649" name="Text Box 1">
            <a:extLst>
              <a:ext uri="{FF2B5EF4-FFF2-40B4-BE49-F238E27FC236}">
                <a16:creationId xmlns:a16="http://schemas.microsoft.com/office/drawing/2014/main" id="{FA552DB8-AB45-4BBD-93AA-41DA494461E1}"/>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B6973B25-21B3-4E8B-A991-3A0FBA7C8147}" type="slidenum">
              <a:rPr lang="en-AU" altLang="zh-TW" sz="1200"/>
              <a:pPr algn="r" eaLnBrk="1" hangingPunct="1">
                <a:buClrTx/>
                <a:buFontTx/>
                <a:buNone/>
              </a:pPr>
              <a:t>3</a:t>
            </a:fld>
            <a:endParaRPr lang="en-AU" altLang="zh-TW" sz="1200"/>
          </a:p>
        </p:txBody>
      </p:sp>
      <p:sp>
        <p:nvSpPr>
          <p:cNvPr id="27650" name="Rectangle 2">
            <a:extLst>
              <a:ext uri="{FF2B5EF4-FFF2-40B4-BE49-F238E27FC236}">
                <a16:creationId xmlns:a16="http://schemas.microsoft.com/office/drawing/2014/main" id="{964D013C-3D4A-4CCB-9306-1B0C5D1DBDC8}"/>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1" name="Text Box 3">
            <a:extLst>
              <a:ext uri="{FF2B5EF4-FFF2-40B4-BE49-F238E27FC236}">
                <a16:creationId xmlns:a16="http://schemas.microsoft.com/office/drawing/2014/main" id="{5733914B-4BA0-47CB-9704-C51BC61E91D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zh-TW" sz="1200">
                <a:solidFill>
                  <a:srgbClr val="000000"/>
                </a:solidFill>
                <a:cs typeface="Arial" panose="020B0604020202020204" pitchFamily="34" charset="0"/>
              </a:rPr>
              <a:t>Will now discuss the radically different </a:t>
            </a:r>
            <a:r>
              <a:rPr lang="en-AU" altLang="zh-TW" sz="1200" b="1">
                <a:solidFill>
                  <a:srgbClr val="000000"/>
                </a:solidFill>
                <a:cs typeface="Arial" panose="020B0604020202020204" pitchFamily="34" charset="0"/>
              </a:rPr>
              <a:t>public key</a:t>
            </a:r>
            <a:r>
              <a:rPr lang="en-AU" altLang="zh-TW" sz="1200">
                <a:solidFill>
                  <a:srgbClr val="000000"/>
                </a:solidFill>
                <a:cs typeface="Arial" panose="020B0604020202020204" pitchFamily="34" charset="0"/>
              </a:rPr>
              <a:t> systems, in which </a:t>
            </a:r>
            <a:r>
              <a:rPr lang="en-AU" altLang="zh-TW" sz="1200" b="1">
                <a:solidFill>
                  <a:srgbClr val="000000"/>
                </a:solidFill>
                <a:cs typeface="Arial" panose="020B0604020202020204" pitchFamily="34" charset="0"/>
              </a:rPr>
              <a:t>two keys</a:t>
            </a:r>
            <a:r>
              <a:rPr lang="en-AU" altLang="zh-TW" sz="1200">
                <a:solidFill>
                  <a:srgbClr val="000000"/>
                </a:solidFill>
                <a:cs typeface="Arial" panose="020B0604020202020204" pitchFamily="34" charset="0"/>
              </a:rPr>
              <a:t> are used. </a:t>
            </a:r>
            <a:r>
              <a:rPr lang="en-US" altLang="zh-TW" sz="1200">
                <a:solidFill>
                  <a:srgbClr val="000000"/>
                </a:solidFill>
                <a:cs typeface="Arial" panose="020B0604020202020204" pitchFamily="34" charset="0"/>
              </a:rPr>
              <a:t>Public-key cryptography provides a radical departure from all that has gone before. The development of public-key cryptography is the greatest and perhaps the only true revolution in the entire history of cryptography. It is asymmetric, involving the use of two separate keys, in contrast to symmetric encryption, that uses only one key. </a:t>
            </a:r>
            <a:r>
              <a:rPr lang="en-AU" altLang="zh-TW" sz="1200">
                <a:solidFill>
                  <a:srgbClr val="000000"/>
                </a:solidFill>
                <a:cs typeface="Arial" panose="020B0604020202020204" pitchFamily="34" charset="0"/>
              </a:rPr>
              <a:t>Anyone knowing the public key can encrypt messages or verify signatures, but </a:t>
            </a:r>
            <a:r>
              <a:rPr lang="en-AU" altLang="zh-TW" sz="1200" b="1">
                <a:solidFill>
                  <a:srgbClr val="000000"/>
                </a:solidFill>
                <a:cs typeface="Arial" panose="020B0604020202020204" pitchFamily="34" charset="0"/>
              </a:rPr>
              <a:t>cannot</a:t>
            </a:r>
            <a:r>
              <a:rPr lang="en-AU" altLang="zh-TW" sz="1200">
                <a:solidFill>
                  <a:srgbClr val="000000"/>
                </a:solidFill>
                <a:cs typeface="Arial" panose="020B0604020202020204" pitchFamily="34" charset="0"/>
              </a:rPr>
              <a:t> decrypt messages or create signatures, counter-intuitive though this may seem. </a:t>
            </a:r>
            <a:r>
              <a:rPr lang="en-US" altLang="zh-TW" sz="1200">
                <a:solidFill>
                  <a:srgbClr val="000000"/>
                </a:solidFill>
                <a:cs typeface="Arial" panose="020B0604020202020204" pitchFamily="34" charset="0"/>
              </a:rPr>
              <a:t>The use of two keys has profound consequences in the areas of confidentiality, key distribution, and authentication. </a:t>
            </a:r>
            <a:r>
              <a:rPr lang="en-AU" altLang="zh-TW" sz="1200">
                <a:solidFill>
                  <a:srgbClr val="000000"/>
                </a:solidFill>
                <a:cs typeface="Arial" panose="020B0604020202020204" pitchFamily="34" charset="0"/>
              </a:rPr>
              <a:t>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F3015F-AF37-4B15-B535-FA9CF8048E24}"/>
              </a:ext>
            </a:extLst>
          </p:cNvPr>
          <p:cNvSpPr>
            <a:spLocks noGrp="1" noChangeArrowheads="1"/>
          </p:cNvSpPr>
          <p:nvPr>
            <p:ph type="sldNum"/>
          </p:nvPr>
        </p:nvSpPr>
        <p:spPr>
          <a:ln/>
        </p:spPr>
        <p:txBody>
          <a:bodyPr/>
          <a:lstStyle/>
          <a:p>
            <a:fld id="{204C3EB4-4D7B-40DD-8257-BC4EC0BB1677}" type="slidenum">
              <a:rPr lang="en-AU" altLang="zh-TW"/>
              <a:pPr/>
              <a:t>4</a:t>
            </a:fld>
            <a:endParaRPr lang="en-AU" altLang="zh-TW"/>
          </a:p>
        </p:txBody>
      </p:sp>
      <p:sp>
        <p:nvSpPr>
          <p:cNvPr id="28673" name="Text Box 1">
            <a:extLst>
              <a:ext uri="{FF2B5EF4-FFF2-40B4-BE49-F238E27FC236}">
                <a16:creationId xmlns:a16="http://schemas.microsoft.com/office/drawing/2014/main" id="{F9008C66-491D-43D6-A200-92C6EE04787B}"/>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5211F259-0409-476B-881F-E4623B93764A}" type="slidenum">
              <a:rPr lang="en-AU" altLang="zh-TW" sz="1200"/>
              <a:pPr algn="r" eaLnBrk="1" hangingPunct="1">
                <a:buClrTx/>
                <a:buFontTx/>
                <a:buNone/>
              </a:pPr>
              <a:t>4</a:t>
            </a:fld>
            <a:endParaRPr lang="en-AU" altLang="zh-TW" sz="1200"/>
          </a:p>
        </p:txBody>
      </p:sp>
      <p:sp>
        <p:nvSpPr>
          <p:cNvPr id="28674" name="Rectangle 2">
            <a:extLst>
              <a:ext uri="{FF2B5EF4-FFF2-40B4-BE49-F238E27FC236}">
                <a16:creationId xmlns:a16="http://schemas.microsoft.com/office/drawing/2014/main" id="{2604623B-174D-47F9-BC66-02CF521D4FB8}"/>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Text Box 3">
            <a:extLst>
              <a:ext uri="{FF2B5EF4-FFF2-40B4-BE49-F238E27FC236}">
                <a16:creationId xmlns:a16="http://schemas.microsoft.com/office/drawing/2014/main" id="{71B285FA-8B54-4182-83D9-68941582E4C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zh-TW" sz="1200">
                <a:solidFill>
                  <a:srgbClr val="000000"/>
                </a:solidFill>
                <a:cs typeface="Arial" panose="020B0604020202020204" pitchFamily="34" charset="0"/>
              </a:rPr>
              <a:t>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DD407A-DACD-492C-95AC-34427177714A}"/>
              </a:ext>
            </a:extLst>
          </p:cNvPr>
          <p:cNvSpPr>
            <a:spLocks noGrp="1" noChangeArrowheads="1"/>
          </p:cNvSpPr>
          <p:nvPr>
            <p:ph type="sldNum"/>
          </p:nvPr>
        </p:nvSpPr>
        <p:spPr>
          <a:ln/>
        </p:spPr>
        <p:txBody>
          <a:bodyPr/>
          <a:lstStyle/>
          <a:p>
            <a:fld id="{63C3BFD3-7C0D-44E4-BB06-1865A2D326AF}" type="slidenum">
              <a:rPr lang="en-AU" altLang="zh-TW"/>
              <a:pPr/>
              <a:t>5</a:t>
            </a:fld>
            <a:endParaRPr lang="en-AU" altLang="zh-TW"/>
          </a:p>
        </p:txBody>
      </p:sp>
      <p:sp>
        <p:nvSpPr>
          <p:cNvPr id="29697" name="Text Box 1">
            <a:extLst>
              <a:ext uri="{FF2B5EF4-FFF2-40B4-BE49-F238E27FC236}">
                <a16:creationId xmlns:a16="http://schemas.microsoft.com/office/drawing/2014/main" id="{D7ECFBD6-7088-4010-99F9-A6FB6DEA6915}"/>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0F4AA874-5BEB-41EC-9A45-78F4E3E30F2B}" type="slidenum">
              <a:rPr lang="en-AU" altLang="zh-TW" sz="1200"/>
              <a:pPr algn="r" eaLnBrk="1" hangingPunct="1">
                <a:buClrTx/>
                <a:buFontTx/>
                <a:buNone/>
              </a:pPr>
              <a:t>5</a:t>
            </a:fld>
            <a:endParaRPr lang="en-AU" altLang="zh-TW" sz="1200"/>
          </a:p>
        </p:txBody>
      </p:sp>
      <p:sp>
        <p:nvSpPr>
          <p:cNvPr id="29698" name="Rectangle 2">
            <a:extLst>
              <a:ext uri="{FF2B5EF4-FFF2-40B4-BE49-F238E27FC236}">
                <a16:creationId xmlns:a16="http://schemas.microsoft.com/office/drawing/2014/main" id="{4C67BC08-54CE-45CF-A523-01E6B0964BF3}"/>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Text Box 3">
            <a:extLst>
              <a:ext uri="{FF2B5EF4-FFF2-40B4-BE49-F238E27FC236}">
                <a16:creationId xmlns:a16="http://schemas.microsoft.com/office/drawing/2014/main" id="{EDB4EA7D-3A38-4891-AD42-C6EE83064269}"/>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cs typeface="Arial" panose="020B0604020202020204" pitchFamily="34" charset="0"/>
              </a:rPr>
              <a:t>The concept of public-key cryptography evolved from an attempt to attack two of the most difficult problems associated with symmetric encryption: key distribution and digital signatures. The first problem is that of key distribution, which under  symmetric encryption requires either (1) that two communicants already share a key, which somehow has been distributed to them; or (2) the use of a key distribution center. This seemed to negated the very essence of cryptography: the ability to maintain total secrecy over your own communication. The second was that of "digital signatures." If the use of cryptography was to become widespread, not just in military situations but for commercial and private purposes, then electronic messages and documents would need the equivalent of signatures used in paper documents. </a:t>
            </a:r>
          </a:p>
          <a:p>
            <a:pPr eaLnBrk="1" hangingPunct="1">
              <a:spcBef>
                <a:spcPts val="450"/>
              </a:spcBef>
              <a:buClrTx/>
              <a:buFontTx/>
              <a:buNone/>
            </a:pPr>
            <a:r>
              <a:rPr lang="en-AU" altLang="zh-TW" sz="1200">
                <a:solidFill>
                  <a:srgbClr val="000000"/>
                </a:solidFill>
                <a:cs typeface="Arial" panose="020B0604020202020204" pitchFamily="34" charset="0"/>
              </a:rPr>
              <a:t>The idea of public key schemes, and the first practical scheme, which was for key distribution only, was published in 1976 by Diffie &amp; Hellman. The concept had been previously described in a classified report in 1970 by James Ellis (UK CESG) - and subsequently declassified </a:t>
            </a:r>
            <a:r>
              <a:rPr lang="en-US" altLang="zh-TW" sz="1200">
                <a:solidFill>
                  <a:srgbClr val="000000"/>
                </a:solidFill>
                <a:cs typeface="Arial" panose="020B0604020202020204" pitchFamily="34" charset="0"/>
              </a:rPr>
              <a:t>[ELLI99]. </a:t>
            </a:r>
            <a:r>
              <a:rPr lang="en-AU" altLang="zh-TW" sz="1200">
                <a:solidFill>
                  <a:srgbClr val="000000"/>
                </a:solidFill>
                <a:cs typeface="Arial" panose="020B0604020202020204" pitchFamily="34" charset="0"/>
              </a:rPr>
              <a:t>Its interesting to note that they discovered RSA first, then Diffie-Hellman, opposite to the order of public discovery! There is also a claim that the NSA knew of the concept in the mid-60’s [SIMM93].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D645CA2-2F65-40D8-B423-4D4966DB9D8D}"/>
              </a:ext>
            </a:extLst>
          </p:cNvPr>
          <p:cNvSpPr>
            <a:spLocks noGrp="1" noChangeArrowheads="1"/>
          </p:cNvSpPr>
          <p:nvPr>
            <p:ph type="sldNum"/>
          </p:nvPr>
        </p:nvSpPr>
        <p:spPr>
          <a:ln/>
        </p:spPr>
        <p:txBody>
          <a:bodyPr/>
          <a:lstStyle/>
          <a:p>
            <a:fld id="{2C710736-631D-4538-9FDD-3CE1F065D09D}" type="slidenum">
              <a:rPr lang="en-AU" altLang="zh-TW"/>
              <a:pPr/>
              <a:t>6</a:t>
            </a:fld>
            <a:endParaRPr lang="en-AU" altLang="zh-TW"/>
          </a:p>
        </p:txBody>
      </p:sp>
      <p:sp>
        <p:nvSpPr>
          <p:cNvPr id="30721" name="Text Box 1">
            <a:extLst>
              <a:ext uri="{FF2B5EF4-FFF2-40B4-BE49-F238E27FC236}">
                <a16:creationId xmlns:a16="http://schemas.microsoft.com/office/drawing/2014/main" id="{AC3E01C3-1E1B-496D-973D-BC96482B24EC}"/>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4019F30E-1C86-465A-B6D5-97297708A867}" type="slidenum">
              <a:rPr lang="en-AU" altLang="zh-TW" sz="1200"/>
              <a:pPr algn="r" eaLnBrk="1" hangingPunct="1">
                <a:buClrTx/>
                <a:buFontTx/>
                <a:buNone/>
              </a:pPr>
              <a:t>6</a:t>
            </a:fld>
            <a:endParaRPr lang="en-AU" altLang="zh-TW" sz="1200"/>
          </a:p>
        </p:txBody>
      </p:sp>
      <p:sp>
        <p:nvSpPr>
          <p:cNvPr id="30722" name="Rectangle 2">
            <a:extLst>
              <a:ext uri="{FF2B5EF4-FFF2-40B4-BE49-F238E27FC236}">
                <a16:creationId xmlns:a16="http://schemas.microsoft.com/office/drawing/2014/main" id="{222C0722-05FC-4559-99B2-EC7C6DDA691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Text Box 3">
            <a:extLst>
              <a:ext uri="{FF2B5EF4-FFF2-40B4-BE49-F238E27FC236}">
                <a16:creationId xmlns:a16="http://schemas.microsoft.com/office/drawing/2014/main" id="{C512CF33-CCEF-4D7C-A0CD-2D6D256F1ADD}"/>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rPr>
              <a:t>Asymmetric algorithms rely on one key for encryption and a different but related key for decryption. These algorithms have the following important characteristic:   </a:t>
            </a:r>
          </a:p>
          <a:p>
            <a:pPr eaLnBrk="1" hangingPunct="1">
              <a:spcBef>
                <a:spcPts val="450"/>
              </a:spcBef>
              <a:buClrTx/>
              <a:buFontTx/>
              <a:buNone/>
            </a:pPr>
            <a:r>
              <a:rPr lang="en-US" altLang="zh-TW" sz="1200">
                <a:solidFill>
                  <a:srgbClr val="000000"/>
                </a:solidFill>
              </a:rPr>
              <a:t>• It is computationally infeasible to determine the decryption key given only knowledge of the cryptographic algorithm and the encryption key. </a:t>
            </a:r>
          </a:p>
          <a:p>
            <a:pPr eaLnBrk="1" hangingPunct="1">
              <a:spcBef>
                <a:spcPts val="450"/>
              </a:spcBef>
              <a:buClrTx/>
              <a:buFontTx/>
              <a:buNone/>
            </a:pPr>
            <a:r>
              <a:rPr lang="en-US" altLang="zh-TW" sz="1200">
                <a:solidFill>
                  <a:srgbClr val="000000"/>
                </a:solidFill>
              </a:rPr>
              <a:t>In addition, some algorithms, such as RSA, also exhibit the following characteristic:</a:t>
            </a:r>
          </a:p>
          <a:p>
            <a:pPr eaLnBrk="1" hangingPunct="1">
              <a:spcBef>
                <a:spcPts val="450"/>
              </a:spcBef>
              <a:buClrTx/>
              <a:buFontTx/>
              <a:buNone/>
            </a:pPr>
            <a:r>
              <a:rPr lang="en-US" altLang="zh-TW" sz="1200">
                <a:solidFill>
                  <a:srgbClr val="000000"/>
                </a:solidFill>
              </a:rPr>
              <a:t>• Either of the two related keys can be used for encryption, with the other used for decryption. </a:t>
            </a:r>
          </a:p>
          <a:p>
            <a:pPr eaLnBrk="1" hangingPunct="1">
              <a:spcBef>
                <a:spcPts val="450"/>
              </a:spcBef>
              <a:buClrTx/>
              <a:buFontTx/>
              <a:buNone/>
            </a:pPr>
            <a:r>
              <a:rPr lang="en-AU" altLang="zh-TW" sz="1200">
                <a:solidFill>
                  <a:srgbClr val="000000"/>
                </a:solidFill>
              </a:rPr>
              <a:t>Anyone knowing the public key can encrypt messages or verify signatures, but </a:t>
            </a:r>
            <a:r>
              <a:rPr lang="en-AU" altLang="zh-TW" sz="1200" b="1">
                <a:solidFill>
                  <a:srgbClr val="000000"/>
                </a:solidFill>
              </a:rPr>
              <a:t>cannot</a:t>
            </a:r>
            <a:r>
              <a:rPr lang="en-AU" altLang="zh-TW" sz="1200">
                <a:solidFill>
                  <a:srgbClr val="000000"/>
                </a:solidFill>
              </a:rPr>
              <a:t> decrypt messages or create signatures, thanks to some clever use of number theory.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7225A5-FE1A-4600-9619-35251BD98716}"/>
              </a:ext>
            </a:extLst>
          </p:cNvPr>
          <p:cNvSpPr>
            <a:spLocks noGrp="1" noChangeArrowheads="1"/>
          </p:cNvSpPr>
          <p:nvPr>
            <p:ph type="sldNum"/>
          </p:nvPr>
        </p:nvSpPr>
        <p:spPr>
          <a:ln/>
        </p:spPr>
        <p:txBody>
          <a:bodyPr/>
          <a:lstStyle/>
          <a:p>
            <a:fld id="{5B93945E-DC71-425D-9334-80AD589A9D99}" type="slidenum">
              <a:rPr lang="en-AU" altLang="zh-TW"/>
              <a:pPr/>
              <a:t>7</a:t>
            </a:fld>
            <a:endParaRPr lang="en-AU" altLang="zh-TW"/>
          </a:p>
        </p:txBody>
      </p:sp>
      <p:sp>
        <p:nvSpPr>
          <p:cNvPr id="31745" name="Text Box 1">
            <a:extLst>
              <a:ext uri="{FF2B5EF4-FFF2-40B4-BE49-F238E27FC236}">
                <a16:creationId xmlns:a16="http://schemas.microsoft.com/office/drawing/2014/main" id="{AF735E99-45F7-4876-94B3-6B170C32BE73}"/>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A0EA82E8-C7E6-4D3D-9267-5598E1B691D7}" type="slidenum">
              <a:rPr lang="en-AU" altLang="zh-TW" sz="1200"/>
              <a:pPr algn="r" eaLnBrk="1" hangingPunct="1">
                <a:buClrTx/>
                <a:buFontTx/>
                <a:buNone/>
              </a:pPr>
              <a:t>7</a:t>
            </a:fld>
            <a:endParaRPr lang="en-AU" altLang="zh-TW" sz="1200"/>
          </a:p>
        </p:txBody>
      </p:sp>
      <p:sp>
        <p:nvSpPr>
          <p:cNvPr id="31746" name="Rectangle 2">
            <a:extLst>
              <a:ext uri="{FF2B5EF4-FFF2-40B4-BE49-F238E27FC236}">
                <a16:creationId xmlns:a16="http://schemas.microsoft.com/office/drawing/2014/main" id="{6BB7CDCD-8C70-4447-A0BB-78EDE9B0612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7" name="Text Box 3">
            <a:extLst>
              <a:ext uri="{FF2B5EF4-FFF2-40B4-BE49-F238E27FC236}">
                <a16:creationId xmlns:a16="http://schemas.microsoft.com/office/drawing/2014/main" id="{631B79BE-B4FE-4C8F-B90B-9A7848D58826}"/>
              </a:ext>
            </a:extLst>
          </p:cNvPr>
          <p:cNvSpPr txBox="1">
            <a:spLocks noChangeArrowheads="1"/>
          </p:cNvSpPr>
          <p:nvPr/>
        </p:nvSpPr>
        <p:spPr bwMode="auto">
          <a:xfrm>
            <a:off x="685800" y="4343400"/>
            <a:ext cx="54864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cs typeface="Arial" panose="020B0604020202020204" pitchFamily="34" charset="0"/>
              </a:rPr>
              <a:t>Stallings Figure 9.1a “</a:t>
            </a:r>
            <a:r>
              <a:rPr lang="en-AU" altLang="zh-TW" sz="1200">
                <a:solidFill>
                  <a:srgbClr val="000000"/>
                </a:solidFill>
                <a:cs typeface="Arial" panose="020B0604020202020204" pitchFamily="34" charset="0"/>
              </a:rPr>
              <a:t>Public-Key Cryptography”, shows tha</a:t>
            </a:r>
            <a:r>
              <a:rPr lang="en-US" altLang="zh-TW" sz="1200">
                <a:solidFill>
                  <a:srgbClr val="000000"/>
                </a:solidFill>
                <a:cs typeface="Arial" panose="020B0604020202020204" pitchFamily="34" charset="0"/>
              </a:rPr>
              <a:t>t a public-key encryption scheme has six ingredients: </a:t>
            </a:r>
          </a:p>
          <a:p>
            <a:pPr eaLnBrk="1" hangingPunct="1">
              <a:spcBef>
                <a:spcPts val="450"/>
              </a:spcBef>
              <a:buClrTx/>
              <a:buFontTx/>
              <a:buNone/>
            </a:pPr>
            <a:r>
              <a:rPr lang="en-US" altLang="zh-TW" sz="1200">
                <a:solidFill>
                  <a:srgbClr val="000000"/>
                </a:solidFill>
                <a:cs typeface="Arial" panose="020B0604020202020204" pitchFamily="34" charset="0"/>
              </a:rPr>
              <a:t>• Plaintext: the readable message /data fed into the algorithm as input. </a:t>
            </a:r>
          </a:p>
          <a:p>
            <a:pPr eaLnBrk="1" hangingPunct="1">
              <a:spcBef>
                <a:spcPts val="450"/>
              </a:spcBef>
              <a:buClrTx/>
              <a:buFontTx/>
              <a:buNone/>
            </a:pPr>
            <a:r>
              <a:rPr lang="en-US" altLang="zh-TW" sz="1200">
                <a:solidFill>
                  <a:srgbClr val="000000"/>
                </a:solidFill>
                <a:cs typeface="Arial" panose="020B0604020202020204" pitchFamily="34" charset="0"/>
              </a:rPr>
              <a:t>• Encryption algorithm: performs various transformations on the plaintext. </a:t>
            </a:r>
          </a:p>
          <a:p>
            <a:pPr eaLnBrk="1" hangingPunct="1">
              <a:spcBef>
                <a:spcPts val="450"/>
              </a:spcBef>
              <a:buClrTx/>
              <a:buFontTx/>
              <a:buNone/>
            </a:pPr>
            <a:r>
              <a:rPr lang="en-US" altLang="zh-TW" sz="1200">
                <a:solidFill>
                  <a:srgbClr val="000000"/>
                </a:solidFill>
                <a:cs typeface="Arial" panose="020B0604020202020204" pitchFamily="34" charset="0"/>
              </a:rPr>
              <a:t>• Public and private keys: a pair of keys selected so that if one is used for encryption, the other is used for decryption. The exact transformations performed by the algorithm depend on the public or private key that is provided as input. </a:t>
            </a:r>
          </a:p>
          <a:p>
            <a:pPr eaLnBrk="1" hangingPunct="1">
              <a:spcBef>
                <a:spcPts val="450"/>
              </a:spcBef>
              <a:buClrTx/>
              <a:buFontTx/>
              <a:buNone/>
            </a:pPr>
            <a:r>
              <a:rPr lang="en-US" altLang="zh-TW" sz="1200">
                <a:solidFill>
                  <a:srgbClr val="000000"/>
                </a:solidFill>
                <a:cs typeface="Arial" panose="020B0604020202020204" pitchFamily="34" charset="0"/>
              </a:rPr>
              <a:t>• Ciphertext: the scrambled message produced as output. It depends on the plaintext and the key. For a given message, two different keys will produce two different ciphertexts. </a:t>
            </a:r>
          </a:p>
          <a:p>
            <a:pPr eaLnBrk="1" hangingPunct="1">
              <a:spcBef>
                <a:spcPts val="450"/>
              </a:spcBef>
              <a:buClrTx/>
              <a:buFontTx/>
              <a:buNone/>
            </a:pPr>
            <a:r>
              <a:rPr lang="en-US" altLang="zh-TW" sz="1200">
                <a:solidFill>
                  <a:srgbClr val="000000"/>
                </a:solidFill>
                <a:cs typeface="Arial" panose="020B0604020202020204" pitchFamily="34" charset="0"/>
              </a:rPr>
              <a:t>• Decryption algorithm: accepts the ciphertext and matching key and produces the original plaintext. </a:t>
            </a:r>
          </a:p>
          <a:p>
            <a:pPr eaLnBrk="1" hangingPunct="1">
              <a:spcBef>
                <a:spcPts val="450"/>
              </a:spcBef>
              <a:buClrTx/>
              <a:buFontTx/>
              <a:buNone/>
            </a:pPr>
            <a:r>
              <a:rPr lang="en-AU" altLang="zh-TW" sz="1200">
                <a:solidFill>
                  <a:srgbClr val="000000"/>
                </a:solidFill>
                <a:cs typeface="Arial" panose="020B0604020202020204" pitchFamily="34" charset="0"/>
              </a:rPr>
              <a:t>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altLang="zh-TW" sz="1200" b="1">
                <a:solidFill>
                  <a:srgbClr val="000000"/>
                </a:solidFill>
                <a:cs typeface="Arial" panose="020B0604020202020204" pitchFamily="34" charset="0"/>
              </a:rPr>
              <a:t>unlocked box</a:t>
            </a:r>
            <a:r>
              <a:rPr lang="en-AU" altLang="zh-TW" sz="1200">
                <a:solidFill>
                  <a:srgbClr val="000000"/>
                </a:solidFill>
                <a:cs typeface="Arial" panose="020B0604020202020204" pitchFamily="34" charset="0"/>
              </a:rPr>
              <a:t> (their public key) to the sender, who puts the message in the box and locks it (easy - and having locked it cannot get at the message), and sends the locked box to the receiver who can unlock it (also easy), having the (private) key. An attacker would have to pick the lock on the box (hard).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57A8F7-97D2-4EE3-B512-0207F6F7415F}"/>
              </a:ext>
            </a:extLst>
          </p:cNvPr>
          <p:cNvSpPr>
            <a:spLocks noGrp="1" noChangeArrowheads="1"/>
          </p:cNvSpPr>
          <p:nvPr>
            <p:ph type="sldNum"/>
          </p:nvPr>
        </p:nvSpPr>
        <p:spPr>
          <a:ln/>
        </p:spPr>
        <p:txBody>
          <a:bodyPr/>
          <a:lstStyle/>
          <a:p>
            <a:fld id="{56061CD5-C7D0-4795-B356-17B635629FCE}" type="slidenum">
              <a:rPr lang="en-AU" altLang="zh-TW"/>
              <a:pPr/>
              <a:t>8</a:t>
            </a:fld>
            <a:endParaRPr lang="en-AU" altLang="zh-TW"/>
          </a:p>
        </p:txBody>
      </p:sp>
      <p:sp>
        <p:nvSpPr>
          <p:cNvPr id="32769" name="Text Box 1">
            <a:extLst>
              <a:ext uri="{FF2B5EF4-FFF2-40B4-BE49-F238E27FC236}">
                <a16:creationId xmlns:a16="http://schemas.microsoft.com/office/drawing/2014/main" id="{873407A8-A0F1-4278-8D38-808F31C46C70}"/>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7DCE0D53-0254-4265-B35D-4F7DA03FD16D}" type="slidenum">
              <a:rPr lang="en-AU" altLang="zh-TW" sz="1200"/>
              <a:pPr algn="r" eaLnBrk="1" hangingPunct="1">
                <a:buClrTx/>
                <a:buFontTx/>
                <a:buNone/>
              </a:pPr>
              <a:t>8</a:t>
            </a:fld>
            <a:endParaRPr lang="en-AU" altLang="zh-TW" sz="1200"/>
          </a:p>
        </p:txBody>
      </p:sp>
      <p:sp>
        <p:nvSpPr>
          <p:cNvPr id="32770" name="Rectangle 2">
            <a:extLst>
              <a:ext uri="{FF2B5EF4-FFF2-40B4-BE49-F238E27FC236}">
                <a16:creationId xmlns:a16="http://schemas.microsoft.com/office/drawing/2014/main" id="{A22E7527-6BCE-4942-99D7-05989184E0E2}"/>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Text Box 3">
            <a:extLst>
              <a:ext uri="{FF2B5EF4-FFF2-40B4-BE49-F238E27FC236}">
                <a16:creationId xmlns:a16="http://schemas.microsoft.com/office/drawing/2014/main" id="{16CDFAB3-07E6-4274-9BD8-CC92A2F3E56D}"/>
              </a:ext>
            </a:extLst>
          </p:cNvPr>
          <p:cNvSpPr txBox="1">
            <a:spLocks noChangeArrowheads="1"/>
          </p:cNvSpPr>
          <p:nvPr/>
        </p:nvSpPr>
        <p:spPr bwMode="auto">
          <a:xfrm>
            <a:off x="685800" y="4343400"/>
            <a:ext cx="54864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cs typeface="Arial" panose="020B0604020202020204" pitchFamily="34" charset="0"/>
              </a:rPr>
              <a:t>Stallings </a:t>
            </a:r>
            <a:r>
              <a:rPr lang="en-US" altLang="zh-TW" sz="1200">
                <a:solidFill>
                  <a:srgbClr val="000000"/>
                </a:solidFill>
              </a:rPr>
              <a:t>Table 9.2 summarizes some of the important aspects of symmetric and public-key encryption. To discriminate between the two, we refer to the key used in symmetric encryption as a </a:t>
            </a:r>
            <a:r>
              <a:rPr lang="en-US" altLang="zh-TW" sz="1200" b="1">
                <a:solidFill>
                  <a:srgbClr val="000000"/>
                </a:solidFill>
              </a:rPr>
              <a:t>secret key</a:t>
            </a:r>
            <a:r>
              <a:rPr lang="en-US" altLang="zh-TW" sz="1200">
                <a:solidFill>
                  <a:srgbClr val="000000"/>
                </a:solidFill>
              </a:rPr>
              <a:t>. The two keys used for asymmetric encryption are referred to as the </a:t>
            </a:r>
            <a:r>
              <a:rPr lang="en-US" altLang="zh-TW" sz="1200" b="1">
                <a:solidFill>
                  <a:srgbClr val="000000"/>
                </a:solidFill>
              </a:rPr>
              <a:t>public key </a:t>
            </a:r>
            <a:r>
              <a:rPr lang="en-US" altLang="zh-TW" sz="1200">
                <a:solidFill>
                  <a:srgbClr val="000000"/>
                </a:solidFill>
              </a:rPr>
              <a:t>and the </a:t>
            </a:r>
            <a:r>
              <a:rPr lang="en-US" altLang="zh-TW" sz="1200" b="1">
                <a:solidFill>
                  <a:srgbClr val="000000"/>
                </a:solidFill>
              </a:rPr>
              <a:t>private key. </a:t>
            </a:r>
            <a:r>
              <a:rPr lang="en-US" altLang="zh-TW" sz="1200">
                <a:solidFill>
                  <a:srgbClr val="000000"/>
                </a:solidFill>
              </a:rPr>
              <a:t>Invariably, the private key is kept secret, but it is referred to as a private key rather than a secret key to avoid confusion with symmetric encryption.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0F9103-E76F-4C0A-9C4F-D8411B020BEA}"/>
              </a:ext>
            </a:extLst>
          </p:cNvPr>
          <p:cNvSpPr>
            <a:spLocks noGrp="1" noChangeArrowheads="1"/>
          </p:cNvSpPr>
          <p:nvPr>
            <p:ph type="sldNum"/>
          </p:nvPr>
        </p:nvSpPr>
        <p:spPr>
          <a:ln/>
        </p:spPr>
        <p:txBody>
          <a:bodyPr/>
          <a:lstStyle/>
          <a:p>
            <a:fld id="{28F25D93-3B9C-4B27-9E18-13250C2F6A75}" type="slidenum">
              <a:rPr lang="en-AU" altLang="zh-TW"/>
              <a:pPr/>
              <a:t>9</a:t>
            </a:fld>
            <a:endParaRPr lang="en-AU" altLang="zh-TW"/>
          </a:p>
        </p:txBody>
      </p:sp>
      <p:sp>
        <p:nvSpPr>
          <p:cNvPr id="33793" name="Text Box 1">
            <a:extLst>
              <a:ext uri="{FF2B5EF4-FFF2-40B4-BE49-F238E27FC236}">
                <a16:creationId xmlns:a16="http://schemas.microsoft.com/office/drawing/2014/main" id="{DBF226E7-EED5-4A97-8700-82D684D84796}"/>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r" eaLnBrk="1" hangingPunct="1">
              <a:buClrTx/>
              <a:buFontTx/>
              <a:buNone/>
            </a:pPr>
            <a:fld id="{087E030E-51BD-4E01-9E6C-CC96118CFD61}" type="slidenum">
              <a:rPr lang="en-AU" altLang="zh-TW" sz="1200"/>
              <a:pPr algn="r" eaLnBrk="1" hangingPunct="1">
                <a:buClrTx/>
                <a:buFontTx/>
                <a:buNone/>
              </a:pPr>
              <a:t>9</a:t>
            </a:fld>
            <a:endParaRPr lang="en-AU" altLang="zh-TW" sz="1200"/>
          </a:p>
        </p:txBody>
      </p:sp>
      <p:sp>
        <p:nvSpPr>
          <p:cNvPr id="33794" name="Rectangle 2">
            <a:extLst>
              <a:ext uri="{FF2B5EF4-FFF2-40B4-BE49-F238E27FC236}">
                <a16:creationId xmlns:a16="http://schemas.microsoft.com/office/drawing/2014/main" id="{03ED5AF5-2211-42BC-9515-DDBF7D9A0023}"/>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5" name="Text Box 3">
            <a:extLst>
              <a:ext uri="{FF2B5EF4-FFF2-40B4-BE49-F238E27FC236}">
                <a16:creationId xmlns:a16="http://schemas.microsoft.com/office/drawing/2014/main" id="{6665BDF6-D204-4FE3-8701-85A31DA2B9F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zh-TW" sz="1200">
                <a:solidFill>
                  <a:srgbClr val="000000"/>
                </a:solidFill>
                <a:cs typeface="Arial" panose="020B0604020202020204" pitchFamily="34" charset="0"/>
              </a:rPr>
              <a:t>Stallings Figure 9.4 “</a:t>
            </a:r>
            <a:r>
              <a:rPr lang="en-AU" altLang="zh-TW" sz="1200">
                <a:solidFill>
                  <a:srgbClr val="000000"/>
                </a:solidFill>
                <a:cs typeface="Arial" panose="020B0604020202020204" pitchFamily="34" charset="0"/>
              </a:rPr>
              <a:t>Public-Key Cryptosystems: Secrecy and Authentication” illustrates </a:t>
            </a:r>
            <a:r>
              <a:rPr lang="en-US" altLang="zh-TW" sz="1200">
                <a:solidFill>
                  <a:srgbClr val="000000"/>
                </a:solidFill>
                <a:cs typeface="Arial" panose="020B0604020202020204" pitchFamily="34" charset="0"/>
              </a:rPr>
              <a:t>the essential elements of a public-key encryption scheme.</a:t>
            </a:r>
          </a:p>
          <a:p>
            <a:pPr eaLnBrk="1" hangingPunct="1">
              <a:spcBef>
                <a:spcPts val="450"/>
              </a:spcBef>
              <a:buClrTx/>
              <a:buFontTx/>
              <a:buNone/>
            </a:pPr>
            <a:r>
              <a:rPr lang="en-US" altLang="zh-TW" sz="1200">
                <a:solidFill>
                  <a:srgbClr val="000000"/>
                </a:solidFill>
                <a:cs typeface="Arial" panose="020B0604020202020204" pitchFamily="34" charset="0"/>
              </a:rPr>
              <a:t>Note that public-key schemes can be used for either secrecy or authentication, or both (as shown here). There is some source A that produces a message in plaintext X The M elements of X are letters in some finite alphabet. The message is intended for destination B. B generates a related pair of keys: a public key, PUb, and a private key, PRb. PRb is known only to B, whereas PUb is publicly available and therefore accessible by A.  With the message X and the encryption key PUb as input, A forms the ciphertext </a:t>
            </a:r>
            <a:r>
              <a:rPr lang="en-US" altLang="zh-TW" sz="1200" i="1">
                <a:solidFill>
                  <a:srgbClr val="000000"/>
                </a:solidFill>
                <a:cs typeface="Arial" panose="020B0604020202020204" pitchFamily="34" charset="0"/>
              </a:rPr>
              <a:t>Y = E(PUb, X)</a:t>
            </a:r>
            <a:r>
              <a:rPr lang="en-US" altLang="zh-TW" sz="1200">
                <a:solidFill>
                  <a:srgbClr val="000000"/>
                </a:solidFill>
                <a:cs typeface="Arial" panose="020B0604020202020204" pitchFamily="34" charset="0"/>
              </a:rPr>
              <a:t> The intended receiver, in possession of the matching private key, is able to invert the transformation:  </a:t>
            </a:r>
            <a:r>
              <a:rPr lang="en-US" altLang="zh-TW" sz="1200" i="1">
                <a:solidFill>
                  <a:srgbClr val="000000"/>
                </a:solidFill>
                <a:cs typeface="Arial" panose="020B0604020202020204" pitchFamily="34" charset="0"/>
              </a:rPr>
              <a:t>X = D(PRb, Y)</a:t>
            </a:r>
            <a:r>
              <a:rPr lang="en-US" altLang="zh-TW" sz="1200">
                <a:solidFill>
                  <a:srgbClr val="000000"/>
                </a:solidFill>
                <a:cs typeface="Arial" panose="020B0604020202020204" pitchFamily="34" charset="0"/>
              </a:rPr>
              <a:t> An adversary, observing </a:t>
            </a:r>
            <a:r>
              <a:rPr lang="en-US" altLang="zh-TW" sz="1200" i="1">
                <a:solidFill>
                  <a:srgbClr val="000000"/>
                </a:solidFill>
                <a:cs typeface="Arial" panose="020B0604020202020204" pitchFamily="34" charset="0"/>
              </a:rPr>
              <a:t>Y </a:t>
            </a:r>
            <a:r>
              <a:rPr lang="en-US" altLang="zh-TW" sz="1200">
                <a:solidFill>
                  <a:srgbClr val="000000"/>
                </a:solidFill>
                <a:cs typeface="Arial" panose="020B0604020202020204" pitchFamily="34" charset="0"/>
              </a:rPr>
              <a:t>and having access to PUb, but not having access to PRb or X, must attempt to recover X and/or PRb. This provides confidentiality. Can also use a public-key encryption to provide authentication:  </a:t>
            </a:r>
            <a:r>
              <a:rPr lang="en-US" altLang="zh-TW" sz="1200" i="1">
                <a:solidFill>
                  <a:srgbClr val="000000"/>
                </a:solidFill>
                <a:cs typeface="Arial" panose="020B0604020202020204" pitchFamily="34" charset="0"/>
              </a:rPr>
              <a:t>Y = E(PRa, X);  X = D(PUa, Y) </a:t>
            </a:r>
            <a:r>
              <a:rPr lang="en-US" altLang="zh-TW" sz="1200">
                <a:solidFill>
                  <a:srgbClr val="000000"/>
                </a:solidFill>
              </a:rPr>
              <a:t>To provide both the authentication function and confidentiality have a double use of the public-key scheme (as shown here):  </a:t>
            </a:r>
            <a:r>
              <a:rPr lang="en-US" altLang="zh-TW" sz="1200" i="1">
                <a:solidFill>
                  <a:srgbClr val="000000"/>
                </a:solidFill>
              </a:rPr>
              <a:t>Z = E(PUb, E(PRa, X)) X = D(PUa, D(PRb, Z)) </a:t>
            </a:r>
            <a:r>
              <a:rPr lang="en-US" altLang="zh-TW" sz="1200">
                <a:solidFill>
                  <a:srgbClr val="000000"/>
                </a:solidFill>
                <a:cs typeface="Arial" panose="020B0604020202020204" pitchFamily="34" charset="0"/>
              </a:rPr>
              <a:t> In this case, separate key pairs are used for each of these purposes. The receiver owns and creates secrecy keys, sender owns and creates authentication keys.</a:t>
            </a:r>
          </a:p>
          <a:p>
            <a:pPr eaLnBrk="1" hangingPunct="1">
              <a:spcBef>
                <a:spcPts val="450"/>
              </a:spcBef>
              <a:buClrTx/>
              <a:buFontTx/>
              <a:buNone/>
            </a:pPr>
            <a:r>
              <a:rPr lang="en-US" altLang="zh-TW" sz="1200">
                <a:solidFill>
                  <a:srgbClr val="000000"/>
                </a:solidFill>
                <a:cs typeface="Arial" panose="020B0604020202020204" pitchFamily="34" charset="0"/>
              </a:rPr>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531C-6344-43C9-9D7F-9B66E0EA4991}"/>
              </a:ext>
            </a:extLst>
          </p:cNvPr>
          <p:cNvSpPr>
            <a:spLocks noGrp="1"/>
          </p:cNvSpPr>
          <p:nvPr>
            <p:ph type="ctrTitle"/>
          </p:nvPr>
        </p:nvSpPr>
        <p:spPr>
          <a:xfrm>
            <a:off x="1143000" y="1122363"/>
            <a:ext cx="6858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2D1C69C9-BF61-4722-A093-DA0CAE06ED0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Slide Number Placeholder 3">
            <a:extLst>
              <a:ext uri="{FF2B5EF4-FFF2-40B4-BE49-F238E27FC236}">
                <a16:creationId xmlns:a16="http://schemas.microsoft.com/office/drawing/2014/main" id="{E1728B75-2A6F-4F02-BFE0-641164F863FD}"/>
              </a:ext>
            </a:extLst>
          </p:cNvPr>
          <p:cNvSpPr>
            <a:spLocks noGrp="1"/>
          </p:cNvSpPr>
          <p:nvPr>
            <p:ph type="sldNum" idx="10"/>
          </p:nvPr>
        </p:nvSpPr>
        <p:spPr/>
        <p:txBody>
          <a:bodyPr/>
          <a:lstStyle>
            <a:lvl1pPr>
              <a:defRPr/>
            </a:lvl1pPr>
          </a:lstStyle>
          <a:p>
            <a:fld id="{14ECEF99-F282-4B52-9B12-5B37C62F49AA}" type="slidenum">
              <a:rPr lang="en-US" altLang="zh-TW"/>
              <a:pPr/>
              <a:t>‹#›</a:t>
            </a:fld>
            <a:endParaRPr lang="en-US" altLang="zh-TW"/>
          </a:p>
        </p:txBody>
      </p:sp>
    </p:spTree>
    <p:extLst>
      <p:ext uri="{BB962C8B-B14F-4D97-AF65-F5344CB8AC3E}">
        <p14:creationId xmlns:p14="http://schemas.microsoft.com/office/powerpoint/2010/main" val="239788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542A-9C21-4F60-9298-50543E276F49}"/>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D82204F3-E5EB-4363-95E3-A8715B9031DC}"/>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3">
            <a:extLst>
              <a:ext uri="{FF2B5EF4-FFF2-40B4-BE49-F238E27FC236}">
                <a16:creationId xmlns:a16="http://schemas.microsoft.com/office/drawing/2014/main" id="{25750249-4F74-4C15-A128-DE945A158819}"/>
              </a:ext>
            </a:extLst>
          </p:cNvPr>
          <p:cNvSpPr>
            <a:spLocks noGrp="1"/>
          </p:cNvSpPr>
          <p:nvPr>
            <p:ph type="sldNum" idx="10"/>
          </p:nvPr>
        </p:nvSpPr>
        <p:spPr/>
        <p:txBody>
          <a:bodyPr/>
          <a:lstStyle>
            <a:lvl1pPr>
              <a:defRPr/>
            </a:lvl1pPr>
          </a:lstStyle>
          <a:p>
            <a:fld id="{4B7F93CE-DC1A-4E1C-9562-69EE177A45BE}" type="slidenum">
              <a:rPr lang="en-US" altLang="zh-TW"/>
              <a:pPr/>
              <a:t>‹#›</a:t>
            </a:fld>
            <a:endParaRPr lang="en-US" altLang="zh-TW"/>
          </a:p>
        </p:txBody>
      </p:sp>
    </p:spTree>
    <p:extLst>
      <p:ext uri="{BB962C8B-B14F-4D97-AF65-F5344CB8AC3E}">
        <p14:creationId xmlns:p14="http://schemas.microsoft.com/office/powerpoint/2010/main" val="348187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0D903-F7D1-4691-8908-01FD4B02429A}"/>
              </a:ext>
            </a:extLst>
          </p:cNvPr>
          <p:cNvSpPr>
            <a:spLocks noGrp="1"/>
          </p:cNvSpPr>
          <p:nvPr>
            <p:ph type="title" orient="vert"/>
          </p:nvPr>
        </p:nvSpPr>
        <p:spPr>
          <a:xfrm>
            <a:off x="6629400" y="277813"/>
            <a:ext cx="2055813" cy="5851525"/>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50FB87A6-8106-4DD1-8C32-2CBF473CB2AA}"/>
              </a:ext>
            </a:extLst>
          </p:cNvPr>
          <p:cNvSpPr>
            <a:spLocks noGrp="1"/>
          </p:cNvSpPr>
          <p:nvPr>
            <p:ph type="body" orient="vert" idx="1"/>
          </p:nvPr>
        </p:nvSpPr>
        <p:spPr>
          <a:xfrm>
            <a:off x="457200" y="277813"/>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3">
            <a:extLst>
              <a:ext uri="{FF2B5EF4-FFF2-40B4-BE49-F238E27FC236}">
                <a16:creationId xmlns:a16="http://schemas.microsoft.com/office/drawing/2014/main" id="{5D599052-B05C-4E6E-8233-A046E87842A0}"/>
              </a:ext>
            </a:extLst>
          </p:cNvPr>
          <p:cNvSpPr>
            <a:spLocks noGrp="1"/>
          </p:cNvSpPr>
          <p:nvPr>
            <p:ph type="sldNum" idx="10"/>
          </p:nvPr>
        </p:nvSpPr>
        <p:spPr/>
        <p:txBody>
          <a:bodyPr/>
          <a:lstStyle>
            <a:lvl1pPr>
              <a:defRPr/>
            </a:lvl1pPr>
          </a:lstStyle>
          <a:p>
            <a:fld id="{EE38D7FE-1C1B-47BD-84F2-64F0852CC83B}" type="slidenum">
              <a:rPr lang="en-US" altLang="zh-TW"/>
              <a:pPr/>
              <a:t>‹#›</a:t>
            </a:fld>
            <a:endParaRPr lang="en-US" altLang="zh-TW"/>
          </a:p>
        </p:txBody>
      </p:sp>
    </p:spTree>
    <p:extLst>
      <p:ext uri="{BB962C8B-B14F-4D97-AF65-F5344CB8AC3E}">
        <p14:creationId xmlns:p14="http://schemas.microsoft.com/office/powerpoint/2010/main" val="217681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8F59-1069-4CB5-905C-208052B6B1F7}"/>
              </a:ext>
            </a:extLst>
          </p:cNvPr>
          <p:cNvSpPr>
            <a:spLocks noGrp="1"/>
          </p:cNvSpPr>
          <p:nvPr>
            <p:ph type="ctrTitle"/>
          </p:nvPr>
        </p:nvSpPr>
        <p:spPr>
          <a:xfrm>
            <a:off x="1143000" y="1122363"/>
            <a:ext cx="6858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3B2ED10B-752F-442D-AD04-3DF34D8D437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Slide Number Placeholder 3">
            <a:extLst>
              <a:ext uri="{FF2B5EF4-FFF2-40B4-BE49-F238E27FC236}">
                <a16:creationId xmlns:a16="http://schemas.microsoft.com/office/drawing/2014/main" id="{E25726F8-ABA8-46D4-9FF9-A03E75C7F1C1}"/>
              </a:ext>
            </a:extLst>
          </p:cNvPr>
          <p:cNvSpPr>
            <a:spLocks noGrp="1"/>
          </p:cNvSpPr>
          <p:nvPr>
            <p:ph type="sldNum" idx="10"/>
          </p:nvPr>
        </p:nvSpPr>
        <p:spPr/>
        <p:txBody>
          <a:bodyPr/>
          <a:lstStyle>
            <a:lvl1pPr>
              <a:defRPr/>
            </a:lvl1pPr>
          </a:lstStyle>
          <a:p>
            <a:fld id="{64185E98-1360-45F2-A1E3-A6B30E086D92}" type="slidenum">
              <a:rPr lang="en-US" altLang="zh-TW"/>
              <a:pPr/>
              <a:t>‹#›</a:t>
            </a:fld>
            <a:endParaRPr lang="en-US" altLang="zh-TW"/>
          </a:p>
        </p:txBody>
      </p:sp>
    </p:spTree>
    <p:extLst>
      <p:ext uri="{BB962C8B-B14F-4D97-AF65-F5344CB8AC3E}">
        <p14:creationId xmlns:p14="http://schemas.microsoft.com/office/powerpoint/2010/main" val="192457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BB91-DF0D-43E1-806C-37D9B575A47E}"/>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5FEA4FE5-BB94-45D8-B113-A17DA6567813}"/>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3">
            <a:extLst>
              <a:ext uri="{FF2B5EF4-FFF2-40B4-BE49-F238E27FC236}">
                <a16:creationId xmlns:a16="http://schemas.microsoft.com/office/drawing/2014/main" id="{6FB3D2BB-AD64-42D5-8722-DCC6E21563E4}"/>
              </a:ext>
            </a:extLst>
          </p:cNvPr>
          <p:cNvSpPr>
            <a:spLocks noGrp="1"/>
          </p:cNvSpPr>
          <p:nvPr>
            <p:ph type="sldNum" idx="10"/>
          </p:nvPr>
        </p:nvSpPr>
        <p:spPr/>
        <p:txBody>
          <a:bodyPr/>
          <a:lstStyle>
            <a:lvl1pPr>
              <a:defRPr/>
            </a:lvl1pPr>
          </a:lstStyle>
          <a:p>
            <a:fld id="{E0125EDC-A8E3-415A-92A1-2A85AF8C72E2}" type="slidenum">
              <a:rPr lang="en-US" altLang="zh-TW"/>
              <a:pPr/>
              <a:t>‹#›</a:t>
            </a:fld>
            <a:endParaRPr lang="en-US" altLang="zh-TW"/>
          </a:p>
        </p:txBody>
      </p:sp>
    </p:spTree>
    <p:extLst>
      <p:ext uri="{BB962C8B-B14F-4D97-AF65-F5344CB8AC3E}">
        <p14:creationId xmlns:p14="http://schemas.microsoft.com/office/powerpoint/2010/main" val="44949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F686-7915-4D0E-A1F6-1CA358F2FED9}"/>
              </a:ext>
            </a:extLst>
          </p:cNvPr>
          <p:cNvSpPr>
            <a:spLocks noGrp="1"/>
          </p:cNvSpPr>
          <p:nvPr>
            <p:ph type="title"/>
          </p:nvPr>
        </p:nvSpPr>
        <p:spPr>
          <a:xfrm>
            <a:off x="623888" y="1709738"/>
            <a:ext cx="78867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3B65DE1D-8ABE-457D-8BC1-5FFEB494C11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TW"/>
              <a:t>Click to edit Master text styles</a:t>
            </a:r>
          </a:p>
        </p:txBody>
      </p:sp>
      <p:sp>
        <p:nvSpPr>
          <p:cNvPr id="4" name="Slide Number Placeholder 3">
            <a:extLst>
              <a:ext uri="{FF2B5EF4-FFF2-40B4-BE49-F238E27FC236}">
                <a16:creationId xmlns:a16="http://schemas.microsoft.com/office/drawing/2014/main" id="{2B0A8C37-BF8F-4040-9709-1E4B88908EA9}"/>
              </a:ext>
            </a:extLst>
          </p:cNvPr>
          <p:cNvSpPr>
            <a:spLocks noGrp="1"/>
          </p:cNvSpPr>
          <p:nvPr>
            <p:ph type="sldNum" idx="10"/>
          </p:nvPr>
        </p:nvSpPr>
        <p:spPr/>
        <p:txBody>
          <a:bodyPr/>
          <a:lstStyle>
            <a:lvl1pPr>
              <a:defRPr/>
            </a:lvl1pPr>
          </a:lstStyle>
          <a:p>
            <a:fld id="{FBEBA03E-657B-476B-87DC-538337F59D5E}" type="slidenum">
              <a:rPr lang="en-US" altLang="zh-TW"/>
              <a:pPr/>
              <a:t>‹#›</a:t>
            </a:fld>
            <a:endParaRPr lang="en-US" altLang="zh-TW"/>
          </a:p>
        </p:txBody>
      </p:sp>
    </p:spTree>
    <p:extLst>
      <p:ext uri="{BB962C8B-B14F-4D97-AF65-F5344CB8AC3E}">
        <p14:creationId xmlns:p14="http://schemas.microsoft.com/office/powerpoint/2010/main" val="2496318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1F08-F7C1-4232-8BCE-60BB393554D7}"/>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0670BB4B-52B5-4400-BCAA-349BA96267CD}"/>
              </a:ext>
            </a:extLst>
          </p:cNvPr>
          <p:cNvSpPr>
            <a:spLocks noGrp="1"/>
          </p:cNvSpPr>
          <p:nvPr>
            <p:ph sz="half" idx="1"/>
          </p:nvPr>
        </p:nvSpPr>
        <p:spPr>
          <a:xfrm>
            <a:off x="457200" y="1676400"/>
            <a:ext cx="4037013" cy="44529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947C2E96-805E-49EA-B9A1-3B9065B8399D}"/>
              </a:ext>
            </a:extLst>
          </p:cNvPr>
          <p:cNvSpPr>
            <a:spLocks noGrp="1"/>
          </p:cNvSpPr>
          <p:nvPr>
            <p:ph sz="half" idx="2"/>
          </p:nvPr>
        </p:nvSpPr>
        <p:spPr>
          <a:xfrm>
            <a:off x="4646613" y="1676400"/>
            <a:ext cx="4038600" cy="44529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4">
            <a:extLst>
              <a:ext uri="{FF2B5EF4-FFF2-40B4-BE49-F238E27FC236}">
                <a16:creationId xmlns:a16="http://schemas.microsoft.com/office/drawing/2014/main" id="{01F26487-3C87-40F8-87CB-B18DC445DCF7}"/>
              </a:ext>
            </a:extLst>
          </p:cNvPr>
          <p:cNvSpPr>
            <a:spLocks noGrp="1"/>
          </p:cNvSpPr>
          <p:nvPr>
            <p:ph type="sldNum" idx="10"/>
          </p:nvPr>
        </p:nvSpPr>
        <p:spPr/>
        <p:txBody>
          <a:bodyPr/>
          <a:lstStyle>
            <a:lvl1pPr>
              <a:defRPr/>
            </a:lvl1pPr>
          </a:lstStyle>
          <a:p>
            <a:fld id="{59C7C4E6-7903-43DB-8F12-00F648E0DFCA}" type="slidenum">
              <a:rPr lang="en-US" altLang="zh-TW"/>
              <a:pPr/>
              <a:t>‹#›</a:t>
            </a:fld>
            <a:endParaRPr lang="en-US" altLang="zh-TW"/>
          </a:p>
        </p:txBody>
      </p:sp>
    </p:spTree>
    <p:extLst>
      <p:ext uri="{BB962C8B-B14F-4D97-AF65-F5344CB8AC3E}">
        <p14:creationId xmlns:p14="http://schemas.microsoft.com/office/powerpoint/2010/main" val="3681341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0829-ECF2-4337-8B42-C2966EFD2CF6}"/>
              </a:ext>
            </a:extLst>
          </p:cNvPr>
          <p:cNvSpPr>
            <a:spLocks noGrp="1"/>
          </p:cNvSpPr>
          <p:nvPr>
            <p:ph type="title"/>
          </p:nvPr>
        </p:nvSpPr>
        <p:spPr>
          <a:xfrm>
            <a:off x="630238" y="365125"/>
            <a:ext cx="78867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9C216CA-A8EA-4E46-A459-FEBD50882E9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DADA3DC1-C89A-47DC-8AC2-59868389DADB}"/>
              </a:ext>
            </a:extLst>
          </p:cNvPr>
          <p:cNvSpPr>
            <a:spLocks noGrp="1"/>
          </p:cNvSpPr>
          <p:nvPr>
            <p:ph sz="half" idx="2"/>
          </p:nvPr>
        </p:nvSpPr>
        <p:spPr>
          <a:xfrm>
            <a:off x="630238" y="2505075"/>
            <a:ext cx="386873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D970557D-03AA-4E9F-9728-F175C349B52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B6B16E0B-879B-413E-87FB-52BB3A8E0A35}"/>
              </a:ext>
            </a:extLst>
          </p:cNvPr>
          <p:cNvSpPr>
            <a:spLocks noGrp="1"/>
          </p:cNvSpPr>
          <p:nvPr>
            <p:ph sz="quarter" idx="4"/>
          </p:nvPr>
        </p:nvSpPr>
        <p:spPr>
          <a:xfrm>
            <a:off x="4629150" y="2505075"/>
            <a:ext cx="38877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Slide Number Placeholder 6">
            <a:extLst>
              <a:ext uri="{FF2B5EF4-FFF2-40B4-BE49-F238E27FC236}">
                <a16:creationId xmlns:a16="http://schemas.microsoft.com/office/drawing/2014/main" id="{1557993B-EEEB-4FCB-9C85-CD45576CC3BF}"/>
              </a:ext>
            </a:extLst>
          </p:cNvPr>
          <p:cNvSpPr>
            <a:spLocks noGrp="1"/>
          </p:cNvSpPr>
          <p:nvPr>
            <p:ph type="sldNum" idx="10"/>
          </p:nvPr>
        </p:nvSpPr>
        <p:spPr/>
        <p:txBody>
          <a:bodyPr/>
          <a:lstStyle>
            <a:lvl1pPr>
              <a:defRPr/>
            </a:lvl1pPr>
          </a:lstStyle>
          <a:p>
            <a:fld id="{E795C9E1-D29B-4E5B-B77A-A542601BE3AE}" type="slidenum">
              <a:rPr lang="en-US" altLang="zh-TW"/>
              <a:pPr/>
              <a:t>‹#›</a:t>
            </a:fld>
            <a:endParaRPr lang="en-US" altLang="zh-TW"/>
          </a:p>
        </p:txBody>
      </p:sp>
    </p:spTree>
    <p:extLst>
      <p:ext uri="{BB962C8B-B14F-4D97-AF65-F5344CB8AC3E}">
        <p14:creationId xmlns:p14="http://schemas.microsoft.com/office/powerpoint/2010/main" val="1209891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2996-2371-4C5F-ACC4-36C9A0DB5966}"/>
              </a:ext>
            </a:extLst>
          </p:cNvPr>
          <p:cNvSpPr>
            <a:spLocks noGrp="1"/>
          </p:cNvSpPr>
          <p:nvPr>
            <p:ph type="title"/>
          </p:nvPr>
        </p:nvSpPr>
        <p:spPr/>
        <p:txBody>
          <a:bodyPr/>
          <a:lstStyle/>
          <a:p>
            <a:r>
              <a:rPr lang="en-US" altLang="zh-TW"/>
              <a:t>Click to edit Master title style</a:t>
            </a:r>
            <a:endParaRPr lang="zh-TW" altLang="en-US"/>
          </a:p>
        </p:txBody>
      </p:sp>
      <p:sp>
        <p:nvSpPr>
          <p:cNvPr id="3" name="Slide Number Placeholder 2">
            <a:extLst>
              <a:ext uri="{FF2B5EF4-FFF2-40B4-BE49-F238E27FC236}">
                <a16:creationId xmlns:a16="http://schemas.microsoft.com/office/drawing/2014/main" id="{E35357DF-79C7-4C92-8117-58DC43696D9E}"/>
              </a:ext>
            </a:extLst>
          </p:cNvPr>
          <p:cNvSpPr>
            <a:spLocks noGrp="1"/>
          </p:cNvSpPr>
          <p:nvPr>
            <p:ph type="sldNum" idx="10"/>
          </p:nvPr>
        </p:nvSpPr>
        <p:spPr/>
        <p:txBody>
          <a:bodyPr/>
          <a:lstStyle>
            <a:lvl1pPr>
              <a:defRPr/>
            </a:lvl1pPr>
          </a:lstStyle>
          <a:p>
            <a:fld id="{BEAFE7EC-058A-4A45-869F-7CC4DD9D8C27}" type="slidenum">
              <a:rPr lang="en-US" altLang="zh-TW"/>
              <a:pPr/>
              <a:t>‹#›</a:t>
            </a:fld>
            <a:endParaRPr lang="en-US" altLang="zh-TW"/>
          </a:p>
        </p:txBody>
      </p:sp>
    </p:spTree>
    <p:extLst>
      <p:ext uri="{BB962C8B-B14F-4D97-AF65-F5344CB8AC3E}">
        <p14:creationId xmlns:p14="http://schemas.microsoft.com/office/powerpoint/2010/main" val="93712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7F9561-532F-4B2F-A772-189A675C3BD1}"/>
              </a:ext>
            </a:extLst>
          </p:cNvPr>
          <p:cNvSpPr>
            <a:spLocks noGrp="1"/>
          </p:cNvSpPr>
          <p:nvPr>
            <p:ph type="sldNum" idx="10"/>
          </p:nvPr>
        </p:nvSpPr>
        <p:spPr/>
        <p:txBody>
          <a:bodyPr/>
          <a:lstStyle>
            <a:lvl1pPr>
              <a:defRPr/>
            </a:lvl1pPr>
          </a:lstStyle>
          <a:p>
            <a:fld id="{90FA6026-F924-4955-8493-21A1C8906CCD}" type="slidenum">
              <a:rPr lang="en-US" altLang="zh-TW"/>
              <a:pPr/>
              <a:t>‹#›</a:t>
            </a:fld>
            <a:endParaRPr lang="en-US" altLang="zh-TW"/>
          </a:p>
        </p:txBody>
      </p:sp>
    </p:spTree>
    <p:extLst>
      <p:ext uri="{BB962C8B-B14F-4D97-AF65-F5344CB8AC3E}">
        <p14:creationId xmlns:p14="http://schemas.microsoft.com/office/powerpoint/2010/main" val="542718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778E-716D-42AA-9125-37F736AB8C37}"/>
              </a:ext>
            </a:extLst>
          </p:cNvPr>
          <p:cNvSpPr>
            <a:spLocks noGrp="1"/>
          </p:cNvSpPr>
          <p:nvPr>
            <p:ph type="title"/>
          </p:nvPr>
        </p:nvSpPr>
        <p:spPr>
          <a:xfrm>
            <a:off x="630238" y="457200"/>
            <a:ext cx="2949575"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7C58C8D0-878D-48A9-AD1E-5AFBCAF31B9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0E99FFE8-AE92-4124-ABCC-7019C78CB9E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Slide Number Placeholder 4">
            <a:extLst>
              <a:ext uri="{FF2B5EF4-FFF2-40B4-BE49-F238E27FC236}">
                <a16:creationId xmlns:a16="http://schemas.microsoft.com/office/drawing/2014/main" id="{659F5A83-1C6F-4FEC-A43B-6394942B3E79}"/>
              </a:ext>
            </a:extLst>
          </p:cNvPr>
          <p:cNvSpPr>
            <a:spLocks noGrp="1"/>
          </p:cNvSpPr>
          <p:nvPr>
            <p:ph type="sldNum" idx="10"/>
          </p:nvPr>
        </p:nvSpPr>
        <p:spPr/>
        <p:txBody>
          <a:bodyPr/>
          <a:lstStyle>
            <a:lvl1pPr>
              <a:defRPr/>
            </a:lvl1pPr>
          </a:lstStyle>
          <a:p>
            <a:fld id="{42CE512C-95BE-45BF-B02C-B1A6DB8D5C62}" type="slidenum">
              <a:rPr lang="en-US" altLang="zh-TW"/>
              <a:pPr/>
              <a:t>‹#›</a:t>
            </a:fld>
            <a:endParaRPr lang="en-US" altLang="zh-TW"/>
          </a:p>
        </p:txBody>
      </p:sp>
    </p:spTree>
    <p:extLst>
      <p:ext uri="{BB962C8B-B14F-4D97-AF65-F5344CB8AC3E}">
        <p14:creationId xmlns:p14="http://schemas.microsoft.com/office/powerpoint/2010/main" val="65950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EDFC-5F2D-4F26-80F5-D8CB0DEB4A26}"/>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57F536CE-2698-436B-81A6-E3E7BB186898}"/>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3">
            <a:extLst>
              <a:ext uri="{FF2B5EF4-FFF2-40B4-BE49-F238E27FC236}">
                <a16:creationId xmlns:a16="http://schemas.microsoft.com/office/drawing/2014/main" id="{BC308467-4A2F-4549-8C95-3E7630460351}"/>
              </a:ext>
            </a:extLst>
          </p:cNvPr>
          <p:cNvSpPr>
            <a:spLocks noGrp="1"/>
          </p:cNvSpPr>
          <p:nvPr>
            <p:ph type="sldNum" idx="10"/>
          </p:nvPr>
        </p:nvSpPr>
        <p:spPr/>
        <p:txBody>
          <a:bodyPr/>
          <a:lstStyle>
            <a:lvl1pPr>
              <a:defRPr/>
            </a:lvl1pPr>
          </a:lstStyle>
          <a:p>
            <a:fld id="{9DDC935D-6376-46D7-BC74-211F99E18EB7}" type="slidenum">
              <a:rPr lang="en-US" altLang="zh-TW"/>
              <a:pPr/>
              <a:t>‹#›</a:t>
            </a:fld>
            <a:endParaRPr lang="en-US" altLang="zh-TW"/>
          </a:p>
        </p:txBody>
      </p:sp>
    </p:spTree>
    <p:extLst>
      <p:ext uri="{BB962C8B-B14F-4D97-AF65-F5344CB8AC3E}">
        <p14:creationId xmlns:p14="http://schemas.microsoft.com/office/powerpoint/2010/main" val="941243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0069-F5BA-4EB5-939C-C015C06D4B9B}"/>
              </a:ext>
            </a:extLst>
          </p:cNvPr>
          <p:cNvSpPr>
            <a:spLocks noGrp="1"/>
          </p:cNvSpPr>
          <p:nvPr>
            <p:ph type="title"/>
          </p:nvPr>
        </p:nvSpPr>
        <p:spPr>
          <a:xfrm>
            <a:off x="630238" y="457200"/>
            <a:ext cx="2949575"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847A5120-C99F-42AC-A596-D5C3EAE54C7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A1D0F71F-0E77-4F1F-9F2C-88396C4ABE7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Slide Number Placeholder 4">
            <a:extLst>
              <a:ext uri="{FF2B5EF4-FFF2-40B4-BE49-F238E27FC236}">
                <a16:creationId xmlns:a16="http://schemas.microsoft.com/office/drawing/2014/main" id="{3DAA36FC-B006-4AA1-B833-E7CA46095981}"/>
              </a:ext>
            </a:extLst>
          </p:cNvPr>
          <p:cNvSpPr>
            <a:spLocks noGrp="1"/>
          </p:cNvSpPr>
          <p:nvPr>
            <p:ph type="sldNum" idx="10"/>
          </p:nvPr>
        </p:nvSpPr>
        <p:spPr/>
        <p:txBody>
          <a:bodyPr/>
          <a:lstStyle>
            <a:lvl1pPr>
              <a:defRPr/>
            </a:lvl1pPr>
          </a:lstStyle>
          <a:p>
            <a:fld id="{733A7E6A-BD95-406B-8632-032DEBF3447D}" type="slidenum">
              <a:rPr lang="en-US" altLang="zh-TW"/>
              <a:pPr/>
              <a:t>‹#›</a:t>
            </a:fld>
            <a:endParaRPr lang="en-US" altLang="zh-TW"/>
          </a:p>
        </p:txBody>
      </p:sp>
    </p:spTree>
    <p:extLst>
      <p:ext uri="{BB962C8B-B14F-4D97-AF65-F5344CB8AC3E}">
        <p14:creationId xmlns:p14="http://schemas.microsoft.com/office/powerpoint/2010/main" val="288026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01B9-C206-42D4-87C3-6A61A79E413C}"/>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0383025D-1D3F-4038-99DE-95D13EE4CA16}"/>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3">
            <a:extLst>
              <a:ext uri="{FF2B5EF4-FFF2-40B4-BE49-F238E27FC236}">
                <a16:creationId xmlns:a16="http://schemas.microsoft.com/office/drawing/2014/main" id="{B36B7016-6FB6-4D63-B130-68A18FF1EB5F}"/>
              </a:ext>
            </a:extLst>
          </p:cNvPr>
          <p:cNvSpPr>
            <a:spLocks noGrp="1"/>
          </p:cNvSpPr>
          <p:nvPr>
            <p:ph type="sldNum" idx="10"/>
          </p:nvPr>
        </p:nvSpPr>
        <p:spPr/>
        <p:txBody>
          <a:bodyPr/>
          <a:lstStyle>
            <a:lvl1pPr>
              <a:defRPr/>
            </a:lvl1pPr>
          </a:lstStyle>
          <a:p>
            <a:fld id="{B7C8097D-AB58-4021-8857-7DD5F2F5C148}" type="slidenum">
              <a:rPr lang="en-US" altLang="zh-TW"/>
              <a:pPr/>
              <a:t>‹#›</a:t>
            </a:fld>
            <a:endParaRPr lang="en-US" altLang="zh-TW"/>
          </a:p>
        </p:txBody>
      </p:sp>
    </p:spTree>
    <p:extLst>
      <p:ext uri="{BB962C8B-B14F-4D97-AF65-F5344CB8AC3E}">
        <p14:creationId xmlns:p14="http://schemas.microsoft.com/office/powerpoint/2010/main" val="3783389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86C0E-8890-4049-BD5B-C40DF7E25543}"/>
              </a:ext>
            </a:extLst>
          </p:cNvPr>
          <p:cNvSpPr>
            <a:spLocks noGrp="1"/>
          </p:cNvSpPr>
          <p:nvPr>
            <p:ph type="title" orient="vert"/>
          </p:nvPr>
        </p:nvSpPr>
        <p:spPr>
          <a:xfrm>
            <a:off x="6629400" y="277813"/>
            <a:ext cx="2055813" cy="5851525"/>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BA276A59-C823-46BC-8D8E-15043E94404E}"/>
              </a:ext>
            </a:extLst>
          </p:cNvPr>
          <p:cNvSpPr>
            <a:spLocks noGrp="1"/>
          </p:cNvSpPr>
          <p:nvPr>
            <p:ph type="body" orient="vert" idx="1"/>
          </p:nvPr>
        </p:nvSpPr>
        <p:spPr>
          <a:xfrm>
            <a:off x="457200" y="277813"/>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3">
            <a:extLst>
              <a:ext uri="{FF2B5EF4-FFF2-40B4-BE49-F238E27FC236}">
                <a16:creationId xmlns:a16="http://schemas.microsoft.com/office/drawing/2014/main" id="{CCF64834-4D72-458D-9B89-D61EE2A09E05}"/>
              </a:ext>
            </a:extLst>
          </p:cNvPr>
          <p:cNvSpPr>
            <a:spLocks noGrp="1"/>
          </p:cNvSpPr>
          <p:nvPr>
            <p:ph type="sldNum" idx="10"/>
          </p:nvPr>
        </p:nvSpPr>
        <p:spPr/>
        <p:txBody>
          <a:bodyPr/>
          <a:lstStyle>
            <a:lvl1pPr>
              <a:defRPr/>
            </a:lvl1pPr>
          </a:lstStyle>
          <a:p>
            <a:fld id="{9983E9A6-CDA9-43EE-A8A9-88F96482D975}" type="slidenum">
              <a:rPr lang="en-US" altLang="zh-TW"/>
              <a:pPr/>
              <a:t>‹#›</a:t>
            </a:fld>
            <a:endParaRPr lang="en-US" altLang="zh-TW"/>
          </a:p>
        </p:txBody>
      </p:sp>
    </p:spTree>
    <p:extLst>
      <p:ext uri="{BB962C8B-B14F-4D97-AF65-F5344CB8AC3E}">
        <p14:creationId xmlns:p14="http://schemas.microsoft.com/office/powerpoint/2010/main" val="401679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A97A-0293-4CC0-8F54-A477FC2F2AC3}"/>
              </a:ext>
            </a:extLst>
          </p:cNvPr>
          <p:cNvSpPr>
            <a:spLocks noGrp="1"/>
          </p:cNvSpPr>
          <p:nvPr>
            <p:ph type="title"/>
          </p:nvPr>
        </p:nvSpPr>
        <p:spPr>
          <a:xfrm>
            <a:off x="623888" y="1709738"/>
            <a:ext cx="78867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9F064C25-8ED3-4A9E-A41B-4A601A255DF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TW"/>
              <a:t>Click to edit Master text styles</a:t>
            </a:r>
          </a:p>
        </p:txBody>
      </p:sp>
      <p:sp>
        <p:nvSpPr>
          <p:cNvPr id="4" name="Slide Number Placeholder 3">
            <a:extLst>
              <a:ext uri="{FF2B5EF4-FFF2-40B4-BE49-F238E27FC236}">
                <a16:creationId xmlns:a16="http://schemas.microsoft.com/office/drawing/2014/main" id="{46EA1984-67DF-4986-B9BA-E1CB026AB748}"/>
              </a:ext>
            </a:extLst>
          </p:cNvPr>
          <p:cNvSpPr>
            <a:spLocks noGrp="1"/>
          </p:cNvSpPr>
          <p:nvPr>
            <p:ph type="sldNum" idx="10"/>
          </p:nvPr>
        </p:nvSpPr>
        <p:spPr/>
        <p:txBody>
          <a:bodyPr/>
          <a:lstStyle>
            <a:lvl1pPr>
              <a:defRPr/>
            </a:lvl1pPr>
          </a:lstStyle>
          <a:p>
            <a:fld id="{EC9595DC-04AB-48DC-9876-06D5BE4AF579}" type="slidenum">
              <a:rPr lang="en-US" altLang="zh-TW"/>
              <a:pPr/>
              <a:t>‹#›</a:t>
            </a:fld>
            <a:endParaRPr lang="en-US" altLang="zh-TW"/>
          </a:p>
        </p:txBody>
      </p:sp>
    </p:spTree>
    <p:extLst>
      <p:ext uri="{BB962C8B-B14F-4D97-AF65-F5344CB8AC3E}">
        <p14:creationId xmlns:p14="http://schemas.microsoft.com/office/powerpoint/2010/main" val="911987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91D0-9002-4405-96E6-D42CB1EF65D7}"/>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37D9630D-67A5-4864-8372-7154B16FDF7B}"/>
              </a:ext>
            </a:extLst>
          </p:cNvPr>
          <p:cNvSpPr>
            <a:spLocks noGrp="1"/>
          </p:cNvSpPr>
          <p:nvPr>
            <p:ph sz="half" idx="1"/>
          </p:nvPr>
        </p:nvSpPr>
        <p:spPr>
          <a:xfrm>
            <a:off x="457200" y="1676400"/>
            <a:ext cx="4037013" cy="44529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85B0C25B-42BC-44FC-A47E-A9AC8A60596F}"/>
              </a:ext>
            </a:extLst>
          </p:cNvPr>
          <p:cNvSpPr>
            <a:spLocks noGrp="1"/>
          </p:cNvSpPr>
          <p:nvPr>
            <p:ph sz="half" idx="2"/>
          </p:nvPr>
        </p:nvSpPr>
        <p:spPr>
          <a:xfrm>
            <a:off x="4646613" y="1676400"/>
            <a:ext cx="4038600" cy="44529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4">
            <a:extLst>
              <a:ext uri="{FF2B5EF4-FFF2-40B4-BE49-F238E27FC236}">
                <a16:creationId xmlns:a16="http://schemas.microsoft.com/office/drawing/2014/main" id="{4D24917E-B8D1-468D-8D22-899E2AD4A75E}"/>
              </a:ext>
            </a:extLst>
          </p:cNvPr>
          <p:cNvSpPr>
            <a:spLocks noGrp="1"/>
          </p:cNvSpPr>
          <p:nvPr>
            <p:ph type="sldNum" idx="10"/>
          </p:nvPr>
        </p:nvSpPr>
        <p:spPr/>
        <p:txBody>
          <a:bodyPr/>
          <a:lstStyle>
            <a:lvl1pPr>
              <a:defRPr/>
            </a:lvl1pPr>
          </a:lstStyle>
          <a:p>
            <a:fld id="{D7F8F826-47F3-4F92-B9AA-34E09963B09D}" type="slidenum">
              <a:rPr lang="en-US" altLang="zh-TW"/>
              <a:pPr/>
              <a:t>‹#›</a:t>
            </a:fld>
            <a:endParaRPr lang="en-US" altLang="zh-TW"/>
          </a:p>
        </p:txBody>
      </p:sp>
    </p:spTree>
    <p:extLst>
      <p:ext uri="{BB962C8B-B14F-4D97-AF65-F5344CB8AC3E}">
        <p14:creationId xmlns:p14="http://schemas.microsoft.com/office/powerpoint/2010/main" val="28918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534D-BFD6-460C-9380-F2F248E34548}"/>
              </a:ext>
            </a:extLst>
          </p:cNvPr>
          <p:cNvSpPr>
            <a:spLocks noGrp="1"/>
          </p:cNvSpPr>
          <p:nvPr>
            <p:ph type="title"/>
          </p:nvPr>
        </p:nvSpPr>
        <p:spPr>
          <a:xfrm>
            <a:off x="630238" y="365125"/>
            <a:ext cx="78867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806EA10-E14D-4F73-BD63-12AC69938B5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B4D4DEA0-0C81-48CB-A58B-DE9759F8C0D9}"/>
              </a:ext>
            </a:extLst>
          </p:cNvPr>
          <p:cNvSpPr>
            <a:spLocks noGrp="1"/>
          </p:cNvSpPr>
          <p:nvPr>
            <p:ph sz="half" idx="2"/>
          </p:nvPr>
        </p:nvSpPr>
        <p:spPr>
          <a:xfrm>
            <a:off x="630238" y="2505075"/>
            <a:ext cx="386873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C37E8470-0C33-419C-8CCF-DE581C3BCF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0BF4CFA5-BF83-4E64-9995-2D278091A3E0}"/>
              </a:ext>
            </a:extLst>
          </p:cNvPr>
          <p:cNvSpPr>
            <a:spLocks noGrp="1"/>
          </p:cNvSpPr>
          <p:nvPr>
            <p:ph sz="quarter" idx="4"/>
          </p:nvPr>
        </p:nvSpPr>
        <p:spPr>
          <a:xfrm>
            <a:off x="4629150" y="2505075"/>
            <a:ext cx="38877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Slide Number Placeholder 6">
            <a:extLst>
              <a:ext uri="{FF2B5EF4-FFF2-40B4-BE49-F238E27FC236}">
                <a16:creationId xmlns:a16="http://schemas.microsoft.com/office/drawing/2014/main" id="{0B5F3FA2-3DE1-4F83-BF90-3C9DF82A5AC8}"/>
              </a:ext>
            </a:extLst>
          </p:cNvPr>
          <p:cNvSpPr>
            <a:spLocks noGrp="1"/>
          </p:cNvSpPr>
          <p:nvPr>
            <p:ph type="sldNum" idx="10"/>
          </p:nvPr>
        </p:nvSpPr>
        <p:spPr/>
        <p:txBody>
          <a:bodyPr/>
          <a:lstStyle>
            <a:lvl1pPr>
              <a:defRPr/>
            </a:lvl1pPr>
          </a:lstStyle>
          <a:p>
            <a:fld id="{236E431E-44EF-4F9A-AE18-7437929AE044}" type="slidenum">
              <a:rPr lang="en-US" altLang="zh-TW"/>
              <a:pPr/>
              <a:t>‹#›</a:t>
            </a:fld>
            <a:endParaRPr lang="en-US" altLang="zh-TW"/>
          </a:p>
        </p:txBody>
      </p:sp>
    </p:spTree>
    <p:extLst>
      <p:ext uri="{BB962C8B-B14F-4D97-AF65-F5344CB8AC3E}">
        <p14:creationId xmlns:p14="http://schemas.microsoft.com/office/powerpoint/2010/main" val="278729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EDCE-9870-4AFB-B268-38E05559D426}"/>
              </a:ext>
            </a:extLst>
          </p:cNvPr>
          <p:cNvSpPr>
            <a:spLocks noGrp="1"/>
          </p:cNvSpPr>
          <p:nvPr>
            <p:ph type="title"/>
          </p:nvPr>
        </p:nvSpPr>
        <p:spPr/>
        <p:txBody>
          <a:bodyPr/>
          <a:lstStyle/>
          <a:p>
            <a:r>
              <a:rPr lang="en-US" altLang="zh-TW"/>
              <a:t>Click to edit Master title style</a:t>
            </a:r>
            <a:endParaRPr lang="zh-TW" altLang="en-US"/>
          </a:p>
        </p:txBody>
      </p:sp>
      <p:sp>
        <p:nvSpPr>
          <p:cNvPr id="3" name="Slide Number Placeholder 2">
            <a:extLst>
              <a:ext uri="{FF2B5EF4-FFF2-40B4-BE49-F238E27FC236}">
                <a16:creationId xmlns:a16="http://schemas.microsoft.com/office/drawing/2014/main" id="{E798A66B-A80A-4557-97F2-2CDE3D2DC757}"/>
              </a:ext>
            </a:extLst>
          </p:cNvPr>
          <p:cNvSpPr>
            <a:spLocks noGrp="1"/>
          </p:cNvSpPr>
          <p:nvPr>
            <p:ph type="sldNum" idx="10"/>
          </p:nvPr>
        </p:nvSpPr>
        <p:spPr/>
        <p:txBody>
          <a:bodyPr/>
          <a:lstStyle>
            <a:lvl1pPr>
              <a:defRPr/>
            </a:lvl1pPr>
          </a:lstStyle>
          <a:p>
            <a:fld id="{AD34EC7D-9E76-4D93-9861-16EA11F62D5E}" type="slidenum">
              <a:rPr lang="en-US" altLang="zh-TW"/>
              <a:pPr/>
              <a:t>‹#›</a:t>
            </a:fld>
            <a:endParaRPr lang="en-US" altLang="zh-TW"/>
          </a:p>
        </p:txBody>
      </p:sp>
    </p:spTree>
    <p:extLst>
      <p:ext uri="{BB962C8B-B14F-4D97-AF65-F5344CB8AC3E}">
        <p14:creationId xmlns:p14="http://schemas.microsoft.com/office/powerpoint/2010/main" val="405609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EE2715-E517-4476-B595-9B24F2A79179}"/>
              </a:ext>
            </a:extLst>
          </p:cNvPr>
          <p:cNvSpPr>
            <a:spLocks noGrp="1"/>
          </p:cNvSpPr>
          <p:nvPr>
            <p:ph type="sldNum" idx="10"/>
          </p:nvPr>
        </p:nvSpPr>
        <p:spPr/>
        <p:txBody>
          <a:bodyPr/>
          <a:lstStyle>
            <a:lvl1pPr>
              <a:defRPr/>
            </a:lvl1pPr>
          </a:lstStyle>
          <a:p>
            <a:fld id="{CBEFA9D6-3C0C-4632-B07C-37B0D762EA77}" type="slidenum">
              <a:rPr lang="en-US" altLang="zh-TW"/>
              <a:pPr/>
              <a:t>‹#›</a:t>
            </a:fld>
            <a:endParaRPr lang="en-US" altLang="zh-TW"/>
          </a:p>
        </p:txBody>
      </p:sp>
    </p:spTree>
    <p:extLst>
      <p:ext uri="{BB962C8B-B14F-4D97-AF65-F5344CB8AC3E}">
        <p14:creationId xmlns:p14="http://schemas.microsoft.com/office/powerpoint/2010/main" val="4354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38DA-5E2E-47A6-8B72-D92EE88180AB}"/>
              </a:ext>
            </a:extLst>
          </p:cNvPr>
          <p:cNvSpPr>
            <a:spLocks noGrp="1"/>
          </p:cNvSpPr>
          <p:nvPr>
            <p:ph type="title"/>
          </p:nvPr>
        </p:nvSpPr>
        <p:spPr>
          <a:xfrm>
            <a:off x="630238" y="457200"/>
            <a:ext cx="2949575"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451E2F37-FCEB-4C0A-AA04-A27783FAC82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BAF2C285-8EB1-457E-882D-A5E2802DE5C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Slide Number Placeholder 4">
            <a:extLst>
              <a:ext uri="{FF2B5EF4-FFF2-40B4-BE49-F238E27FC236}">
                <a16:creationId xmlns:a16="http://schemas.microsoft.com/office/drawing/2014/main" id="{CADCF847-7991-4C4A-9E86-3A2696DCCDDE}"/>
              </a:ext>
            </a:extLst>
          </p:cNvPr>
          <p:cNvSpPr>
            <a:spLocks noGrp="1"/>
          </p:cNvSpPr>
          <p:nvPr>
            <p:ph type="sldNum" idx="10"/>
          </p:nvPr>
        </p:nvSpPr>
        <p:spPr/>
        <p:txBody>
          <a:bodyPr/>
          <a:lstStyle>
            <a:lvl1pPr>
              <a:defRPr/>
            </a:lvl1pPr>
          </a:lstStyle>
          <a:p>
            <a:fld id="{E9E48B4A-7721-405C-903F-0DC1329FF39E}" type="slidenum">
              <a:rPr lang="en-US" altLang="zh-TW"/>
              <a:pPr/>
              <a:t>‹#›</a:t>
            </a:fld>
            <a:endParaRPr lang="en-US" altLang="zh-TW"/>
          </a:p>
        </p:txBody>
      </p:sp>
    </p:spTree>
    <p:extLst>
      <p:ext uri="{BB962C8B-B14F-4D97-AF65-F5344CB8AC3E}">
        <p14:creationId xmlns:p14="http://schemas.microsoft.com/office/powerpoint/2010/main" val="404727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A7F0-6323-4C23-A32C-A4B1CD62761B}"/>
              </a:ext>
            </a:extLst>
          </p:cNvPr>
          <p:cNvSpPr>
            <a:spLocks noGrp="1"/>
          </p:cNvSpPr>
          <p:nvPr>
            <p:ph type="title"/>
          </p:nvPr>
        </p:nvSpPr>
        <p:spPr>
          <a:xfrm>
            <a:off x="630238" y="457200"/>
            <a:ext cx="2949575"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F210964D-1216-4D57-B3C4-070227273B2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FDA7AE04-CEEA-4524-A307-95AFF3485B1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Slide Number Placeholder 4">
            <a:extLst>
              <a:ext uri="{FF2B5EF4-FFF2-40B4-BE49-F238E27FC236}">
                <a16:creationId xmlns:a16="http://schemas.microsoft.com/office/drawing/2014/main" id="{BE069EBA-B093-4FAE-8884-CD21B3862394}"/>
              </a:ext>
            </a:extLst>
          </p:cNvPr>
          <p:cNvSpPr>
            <a:spLocks noGrp="1"/>
          </p:cNvSpPr>
          <p:nvPr>
            <p:ph type="sldNum" idx="10"/>
          </p:nvPr>
        </p:nvSpPr>
        <p:spPr/>
        <p:txBody>
          <a:bodyPr/>
          <a:lstStyle>
            <a:lvl1pPr>
              <a:defRPr/>
            </a:lvl1pPr>
          </a:lstStyle>
          <a:p>
            <a:fld id="{892486FD-3F48-440D-9824-275B24B7D2ED}" type="slidenum">
              <a:rPr lang="en-US" altLang="zh-TW"/>
              <a:pPr/>
              <a:t>‹#›</a:t>
            </a:fld>
            <a:endParaRPr lang="en-US" altLang="zh-TW"/>
          </a:p>
        </p:txBody>
      </p:sp>
    </p:spTree>
    <p:extLst>
      <p:ext uri="{BB962C8B-B14F-4D97-AF65-F5344CB8AC3E}">
        <p14:creationId xmlns:p14="http://schemas.microsoft.com/office/powerpoint/2010/main" val="341823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grpSp>
        <p:nvGrpSpPr>
          <p:cNvPr id="1025" name="Group 1">
            <a:extLst>
              <a:ext uri="{FF2B5EF4-FFF2-40B4-BE49-F238E27FC236}">
                <a16:creationId xmlns:a16="http://schemas.microsoft.com/office/drawing/2014/main" id="{6811FC72-1702-408B-A3F6-4E58A887EDA8}"/>
              </a:ext>
            </a:extLst>
          </p:cNvPr>
          <p:cNvGrpSpPr>
            <a:grpSpLocks/>
          </p:cNvGrpSpPr>
          <p:nvPr/>
        </p:nvGrpSpPr>
        <p:grpSpPr bwMode="auto">
          <a:xfrm>
            <a:off x="3175" y="4267200"/>
            <a:ext cx="9139238" cy="2589213"/>
            <a:chOff x="2" y="2688"/>
            <a:chExt cx="5757" cy="1631"/>
          </a:xfrm>
        </p:grpSpPr>
        <p:sp>
          <p:nvSpPr>
            <p:cNvPr id="1026" name="AutoShape 2">
              <a:extLst>
                <a:ext uri="{FF2B5EF4-FFF2-40B4-BE49-F238E27FC236}">
                  <a16:creationId xmlns:a16="http://schemas.microsoft.com/office/drawing/2014/main" id="{399D3E0C-1718-4C89-9CAA-71EA2C46A3CF}"/>
                </a:ext>
              </a:extLst>
            </p:cNvPr>
            <p:cNvSpPr>
              <a:spLocks noChangeArrowheads="1"/>
            </p:cNvSpPr>
            <p:nvPr/>
          </p:nvSpPr>
          <p:spPr bwMode="auto">
            <a:xfrm>
              <a:off x="2" y="2688"/>
              <a:ext cx="5757" cy="1631"/>
            </a:xfrm>
            <a:custGeom>
              <a:avLst/>
              <a:gdLst>
                <a:gd name="G0" fmla="+- 1 0 0"/>
                <a:gd name="G1" fmla="+- 5740 0 0"/>
                <a:gd name="G2" fmla="+- 1 0 0"/>
                <a:gd name="G3" fmla="*/ 1 16385 2"/>
                <a:gd name="G4" fmla="*/ 1 7011 51200"/>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w 5740"/>
                <a:gd name="T13" fmla="*/ 0 h 4316"/>
                <a:gd name="T14" fmla="*/ 5740 w 5740"/>
                <a:gd name="T15" fmla="*/ 4316 h 4316"/>
              </a:gdLst>
              <a:ahLst/>
              <a:cxnLst>
                <a:cxn ang="0">
                  <a:pos x="T0" y="T1"/>
                </a:cxn>
                <a:cxn ang="0">
                  <a:pos x="T2" y="T3"/>
                </a:cxn>
                <a:cxn ang="0">
                  <a:pos x="T4" y="T5"/>
                </a:cxn>
                <a:cxn ang="0">
                  <a:pos x="T6" y="T7"/>
                </a:cxn>
                <a:cxn ang="0">
                  <a:pos x="T8" y="T9"/>
                </a:cxn>
                <a:cxn ang="0">
                  <a:pos x="T10" y="T11"/>
                </a:cxn>
              </a:cxnLst>
              <a:rect l="T12" t="T13" r="T14" b="T15"/>
              <a:pathLst>
                <a:path w="5740" h="4316">
                  <a:moveTo>
                    <a:pt x="5740" y="4316"/>
                  </a:moveTo>
                  <a:lnTo>
                    <a:pt x="0" y="4316"/>
                  </a:lnTo>
                  <a:lnTo>
                    <a:pt x="0" y="0"/>
                  </a:lnTo>
                  <a:lnTo>
                    <a:pt x="5740" y="0"/>
                  </a:lnTo>
                  <a:lnTo>
                    <a:pt x="5740" y="4316"/>
                  </a:lnTo>
                  <a:close/>
                </a:path>
              </a:pathLst>
            </a:cu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nvGrpSpPr>
            <p:cNvPr id="1027" name="Group 3">
              <a:extLst>
                <a:ext uri="{FF2B5EF4-FFF2-40B4-BE49-F238E27FC236}">
                  <a16:creationId xmlns:a16="http://schemas.microsoft.com/office/drawing/2014/main" id="{BACF5D3B-8B46-410B-8FA2-1E5694556323}"/>
                </a:ext>
              </a:extLst>
            </p:cNvPr>
            <p:cNvGrpSpPr>
              <a:grpSpLocks/>
            </p:cNvGrpSpPr>
            <p:nvPr/>
          </p:nvGrpSpPr>
          <p:grpSpPr bwMode="auto">
            <a:xfrm>
              <a:off x="1776" y="3024"/>
              <a:ext cx="3928" cy="1289"/>
              <a:chOff x="1776" y="3024"/>
              <a:chExt cx="3928" cy="1289"/>
            </a:xfrm>
          </p:grpSpPr>
          <p:grpSp>
            <p:nvGrpSpPr>
              <p:cNvPr id="1028" name="Group 4">
                <a:extLst>
                  <a:ext uri="{FF2B5EF4-FFF2-40B4-BE49-F238E27FC236}">
                    <a16:creationId xmlns:a16="http://schemas.microsoft.com/office/drawing/2014/main" id="{1F5910DC-4792-40A0-92FB-F8467AA68798}"/>
                  </a:ext>
                </a:extLst>
              </p:cNvPr>
              <p:cNvGrpSpPr>
                <a:grpSpLocks/>
              </p:cNvGrpSpPr>
              <p:nvPr/>
            </p:nvGrpSpPr>
            <p:grpSpPr bwMode="auto">
              <a:xfrm>
                <a:off x="2268" y="3934"/>
                <a:ext cx="637" cy="376"/>
                <a:chOff x="2268" y="3934"/>
                <a:chExt cx="637" cy="376"/>
              </a:xfrm>
            </p:grpSpPr>
            <p:sp>
              <p:nvSpPr>
                <p:cNvPr id="1029" name="Oval 5">
                  <a:extLst>
                    <a:ext uri="{FF2B5EF4-FFF2-40B4-BE49-F238E27FC236}">
                      <a16:creationId xmlns:a16="http://schemas.microsoft.com/office/drawing/2014/main" id="{70253185-900B-4B70-B654-DC889DDE59A9}"/>
                    </a:ext>
                  </a:extLst>
                </p:cNvPr>
                <p:cNvSpPr>
                  <a:spLocks noChangeArrowheads="1"/>
                </p:cNvSpPr>
                <p:nvPr/>
              </p:nvSpPr>
              <p:spPr bwMode="auto">
                <a:xfrm>
                  <a:off x="2268" y="3934"/>
                  <a:ext cx="637" cy="376"/>
                </a:xfrm>
                <a:prstGeom prst="ellipse">
                  <a:avLst/>
                </a:prstGeom>
                <a:gradFill rotWithShape="0">
                  <a:gsLst>
                    <a:gs pos="0">
                      <a:srgbClr val="9966FF"/>
                    </a:gs>
                    <a:gs pos="100000">
                      <a:srgbClr val="865AE0"/>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0" name="Oval 6">
                  <a:extLst>
                    <a:ext uri="{FF2B5EF4-FFF2-40B4-BE49-F238E27FC236}">
                      <a16:creationId xmlns:a16="http://schemas.microsoft.com/office/drawing/2014/main" id="{A5BE8493-5B6C-4D16-9CB7-4A176F406598}"/>
                    </a:ext>
                  </a:extLst>
                </p:cNvPr>
                <p:cNvSpPr>
                  <a:spLocks noChangeArrowheads="1"/>
                </p:cNvSpPr>
                <p:nvPr/>
              </p:nvSpPr>
              <p:spPr bwMode="auto">
                <a:xfrm>
                  <a:off x="2314" y="3958"/>
                  <a:ext cx="542" cy="331"/>
                </a:xfrm>
                <a:prstGeom prst="ellipse">
                  <a:avLst/>
                </a:prstGeom>
                <a:gradFill rotWithShape="0">
                  <a:gsLst>
                    <a:gs pos="0">
                      <a:srgbClr val="865AE0"/>
                    </a:gs>
                    <a:gs pos="100000">
                      <a:srgbClr val="9966FF"/>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1" name="Oval 7">
                  <a:extLst>
                    <a:ext uri="{FF2B5EF4-FFF2-40B4-BE49-F238E27FC236}">
                      <a16:creationId xmlns:a16="http://schemas.microsoft.com/office/drawing/2014/main" id="{1DECB7E9-2909-41FB-AFAB-6869AD2DE1CA}"/>
                    </a:ext>
                  </a:extLst>
                </p:cNvPr>
                <p:cNvSpPr>
                  <a:spLocks noChangeArrowheads="1"/>
                </p:cNvSpPr>
                <p:nvPr/>
              </p:nvSpPr>
              <p:spPr bwMode="auto">
                <a:xfrm>
                  <a:off x="2341" y="3979"/>
                  <a:ext cx="500" cy="298"/>
                </a:xfrm>
                <a:prstGeom prst="ellipse">
                  <a:avLst/>
                </a:prstGeom>
                <a:gradFill rotWithShape="0">
                  <a:gsLst>
                    <a:gs pos="0">
                      <a:srgbClr val="9966FF"/>
                    </a:gs>
                    <a:gs pos="100000">
                      <a:srgbClr val="8B5DE8"/>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2" name="Oval 8">
                  <a:extLst>
                    <a:ext uri="{FF2B5EF4-FFF2-40B4-BE49-F238E27FC236}">
                      <a16:creationId xmlns:a16="http://schemas.microsoft.com/office/drawing/2014/main" id="{751BD897-0F7A-4E36-99A9-8E8ED7BF779B}"/>
                    </a:ext>
                  </a:extLst>
                </p:cNvPr>
                <p:cNvSpPr>
                  <a:spLocks noChangeArrowheads="1"/>
                </p:cNvSpPr>
                <p:nvPr/>
              </p:nvSpPr>
              <p:spPr bwMode="auto">
                <a:xfrm>
                  <a:off x="2368" y="3997"/>
                  <a:ext cx="443" cy="257"/>
                </a:xfrm>
                <a:prstGeom prst="ellipse">
                  <a:avLst/>
                </a:prstGeom>
                <a:gradFill rotWithShape="0">
                  <a:gsLst>
                    <a:gs pos="0">
                      <a:srgbClr val="865AE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3" name="Oval 9">
                  <a:extLst>
                    <a:ext uri="{FF2B5EF4-FFF2-40B4-BE49-F238E27FC236}">
                      <a16:creationId xmlns:a16="http://schemas.microsoft.com/office/drawing/2014/main" id="{EBB246A3-886E-4FF0-B734-BC0A879FFAEA}"/>
                    </a:ext>
                  </a:extLst>
                </p:cNvPr>
                <p:cNvSpPr>
                  <a:spLocks noChangeArrowheads="1"/>
                </p:cNvSpPr>
                <p:nvPr/>
              </p:nvSpPr>
              <p:spPr bwMode="auto">
                <a:xfrm>
                  <a:off x="2385" y="4005"/>
                  <a:ext cx="412" cy="239"/>
                </a:xfrm>
                <a:prstGeom prst="ellipse">
                  <a:avLst/>
                </a:prstGeom>
                <a:gradFill rotWithShape="0">
                  <a:gsLst>
                    <a:gs pos="0">
                      <a:srgbClr val="9060F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4" name="Oval 10">
                  <a:extLst>
                    <a:ext uri="{FF2B5EF4-FFF2-40B4-BE49-F238E27FC236}">
                      <a16:creationId xmlns:a16="http://schemas.microsoft.com/office/drawing/2014/main" id="{BEE96153-060C-431E-901E-E78857841074}"/>
                    </a:ext>
                  </a:extLst>
                </p:cNvPr>
                <p:cNvSpPr>
                  <a:spLocks noChangeArrowheads="1"/>
                </p:cNvSpPr>
                <p:nvPr/>
              </p:nvSpPr>
              <p:spPr bwMode="auto">
                <a:xfrm>
                  <a:off x="2437" y="4026"/>
                  <a:ext cx="305" cy="191"/>
                </a:xfrm>
                <a:prstGeom prst="ellipse">
                  <a:avLst/>
                </a:prstGeom>
                <a:gradFill rotWithShape="0">
                  <a:gsLst>
                    <a:gs pos="0">
                      <a:srgbClr val="865AE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5" name="Oval 11">
                  <a:extLst>
                    <a:ext uri="{FF2B5EF4-FFF2-40B4-BE49-F238E27FC236}">
                      <a16:creationId xmlns:a16="http://schemas.microsoft.com/office/drawing/2014/main" id="{EC9C517F-19B2-432C-8155-026FEAC311AC}"/>
                    </a:ext>
                  </a:extLst>
                </p:cNvPr>
                <p:cNvSpPr>
                  <a:spLocks noChangeArrowheads="1"/>
                </p:cNvSpPr>
                <p:nvPr/>
              </p:nvSpPr>
              <p:spPr bwMode="auto">
                <a:xfrm>
                  <a:off x="2476" y="4056"/>
                  <a:ext cx="226" cy="134"/>
                </a:xfrm>
                <a:prstGeom prst="ellipse">
                  <a:avLst/>
                </a:prstGeom>
                <a:gradFill rotWithShape="0">
                  <a:gsLst>
                    <a:gs pos="0">
                      <a:srgbClr val="8B5DE8"/>
                    </a:gs>
                    <a:gs pos="100000">
                      <a:srgbClr val="9966FF"/>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6" name="Oval 12">
                  <a:extLst>
                    <a:ext uri="{FF2B5EF4-FFF2-40B4-BE49-F238E27FC236}">
                      <a16:creationId xmlns:a16="http://schemas.microsoft.com/office/drawing/2014/main" id="{FCE81F26-C5A9-4CAC-A28A-DA4AFE30BBEC}"/>
                    </a:ext>
                  </a:extLst>
                </p:cNvPr>
                <p:cNvSpPr>
                  <a:spLocks noChangeArrowheads="1"/>
                </p:cNvSpPr>
                <p:nvPr/>
              </p:nvSpPr>
              <p:spPr bwMode="auto">
                <a:xfrm>
                  <a:off x="2542" y="4097"/>
                  <a:ext cx="89" cy="59"/>
                </a:xfrm>
                <a:prstGeom prst="ellipse">
                  <a:avLst/>
                </a:prstGeom>
                <a:gradFill rotWithShape="0">
                  <a:gsLst>
                    <a:gs pos="0">
                      <a:srgbClr val="8B5DE8"/>
                    </a:gs>
                    <a:gs pos="100000">
                      <a:srgbClr val="9966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1037" name="Oval 13">
                <a:extLst>
                  <a:ext uri="{FF2B5EF4-FFF2-40B4-BE49-F238E27FC236}">
                    <a16:creationId xmlns:a16="http://schemas.microsoft.com/office/drawing/2014/main" id="{782CA6F0-5CE9-4EF8-BF7E-C2482D35E7A8}"/>
                  </a:ext>
                </a:extLst>
              </p:cNvPr>
              <p:cNvSpPr>
                <a:spLocks noChangeArrowheads="1"/>
              </p:cNvSpPr>
              <p:nvPr/>
            </p:nvSpPr>
            <p:spPr bwMode="auto">
              <a:xfrm>
                <a:off x="3686" y="3810"/>
                <a:ext cx="531" cy="326"/>
              </a:xfrm>
              <a:prstGeom prst="ellipse">
                <a:avLst/>
              </a:prstGeom>
              <a:gradFill rotWithShape="0">
                <a:gsLst>
                  <a:gs pos="0">
                    <a:srgbClr val="9966FF"/>
                  </a:gs>
                  <a:gs pos="100000">
                    <a:srgbClr val="8B5DE8"/>
                  </a:gs>
                </a:gsLst>
                <a:path path="shape">
                  <a:fillToRect l="50000" t="50000" r="50000" b="50000"/>
                </a:path>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8" name="Oval 14">
                <a:extLst>
                  <a:ext uri="{FF2B5EF4-FFF2-40B4-BE49-F238E27FC236}">
                    <a16:creationId xmlns:a16="http://schemas.microsoft.com/office/drawing/2014/main" id="{14280A23-4CDB-444D-AD07-FD669F52E82C}"/>
                  </a:ext>
                </a:extLst>
              </p:cNvPr>
              <p:cNvSpPr>
                <a:spLocks noChangeArrowheads="1"/>
              </p:cNvSpPr>
              <p:nvPr/>
            </p:nvSpPr>
            <p:spPr bwMode="auto">
              <a:xfrm>
                <a:off x="3726" y="3840"/>
                <a:ext cx="451" cy="274"/>
              </a:xfrm>
              <a:prstGeom prst="ellipse">
                <a:avLst/>
              </a:prstGeom>
              <a:gradFill rotWithShape="0">
                <a:gsLst>
                  <a:gs pos="0">
                    <a:srgbClr val="8B5DE8"/>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9" name="Oval 15">
                <a:extLst>
                  <a:ext uri="{FF2B5EF4-FFF2-40B4-BE49-F238E27FC236}">
                    <a16:creationId xmlns:a16="http://schemas.microsoft.com/office/drawing/2014/main" id="{629B4AEB-A12D-4044-AA4D-0D20FB75302F}"/>
                  </a:ext>
                </a:extLst>
              </p:cNvPr>
              <p:cNvSpPr>
                <a:spLocks noChangeArrowheads="1"/>
              </p:cNvSpPr>
              <p:nvPr/>
            </p:nvSpPr>
            <p:spPr bwMode="auto">
              <a:xfrm>
                <a:off x="3782" y="3872"/>
                <a:ext cx="343" cy="206"/>
              </a:xfrm>
              <a:prstGeom prst="ellipse">
                <a:avLst/>
              </a:pr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0" name="Oval 16">
                <a:extLst>
                  <a:ext uri="{FF2B5EF4-FFF2-40B4-BE49-F238E27FC236}">
                    <a16:creationId xmlns:a16="http://schemas.microsoft.com/office/drawing/2014/main" id="{6B927E3F-8F52-412D-A041-D5117F1EA123}"/>
                  </a:ext>
                </a:extLst>
              </p:cNvPr>
              <p:cNvSpPr>
                <a:spLocks noChangeArrowheads="1"/>
              </p:cNvSpPr>
              <p:nvPr/>
            </p:nvSpPr>
            <p:spPr bwMode="auto">
              <a:xfrm>
                <a:off x="3822" y="3896"/>
                <a:ext cx="261" cy="158"/>
              </a:xfrm>
              <a:prstGeom prst="ellipse">
                <a:avLst/>
              </a:prstGeom>
              <a:gradFill rotWithShape="0">
                <a:gsLst>
                  <a:gs pos="0">
                    <a:srgbClr val="9463F7"/>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1" name="Oval 17">
                <a:extLst>
                  <a:ext uri="{FF2B5EF4-FFF2-40B4-BE49-F238E27FC236}">
                    <a16:creationId xmlns:a16="http://schemas.microsoft.com/office/drawing/2014/main" id="{F277B80F-7952-47AC-A01A-F29C360B9F7E}"/>
                  </a:ext>
                </a:extLst>
              </p:cNvPr>
              <p:cNvSpPr>
                <a:spLocks noChangeArrowheads="1"/>
              </p:cNvSpPr>
              <p:nvPr/>
            </p:nvSpPr>
            <p:spPr bwMode="auto">
              <a:xfrm>
                <a:off x="3856" y="3922"/>
                <a:ext cx="191" cy="106"/>
              </a:xfrm>
              <a:prstGeom prst="ellipse">
                <a:avLst/>
              </a:pr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2" name="AutoShape 18">
                <a:extLst>
                  <a:ext uri="{FF2B5EF4-FFF2-40B4-BE49-F238E27FC236}">
                    <a16:creationId xmlns:a16="http://schemas.microsoft.com/office/drawing/2014/main" id="{2A206891-7094-4B10-843F-F75F84B19B17}"/>
                  </a:ext>
                </a:extLst>
              </p:cNvPr>
              <p:cNvSpPr>
                <a:spLocks noChangeArrowheads="1"/>
              </p:cNvSpPr>
              <p:nvPr/>
            </p:nvSpPr>
            <p:spPr bwMode="auto">
              <a:xfrm>
                <a:off x="3575" y="3715"/>
                <a:ext cx="382" cy="160"/>
              </a:xfrm>
              <a:custGeom>
                <a:avLst/>
                <a:gdLst>
                  <a:gd name="G0" fmla="+- 1 0 0"/>
                  <a:gd name="G1" fmla="+- 1 0 0"/>
                  <a:gd name="G2" fmla="+- 1 0 0"/>
                  <a:gd name="G3" fmla="+- 24 0 0"/>
                  <a:gd name="G4" fmla="+- 1 0 0"/>
                  <a:gd name="G5" fmla="+- 1 0 0"/>
                  <a:gd name="G6" fmla="+- 1 0 0"/>
                  <a:gd name="G7" fmla="+- 1 0 0"/>
                  <a:gd name="G8" fmla="+- 1 0 0"/>
                  <a:gd name="G9" fmla="+- 1 0 0"/>
                  <a:gd name="G10" fmla="*/ 1 16385 2"/>
                  <a:gd name="G11" fmla="+- 1 0 0"/>
                  <a:gd name="G12" fmla="+- 1 0 0"/>
                  <a:gd name="G13" fmla="+- 1 0 0"/>
                  <a:gd name="G14" fmla="+- 1 0 0"/>
                  <a:gd name="G15" fmla="+- 1 0 0"/>
                  <a:gd name="G16" fmla="*/ 1 35987 55552"/>
                  <a:gd name="G17" fmla="*/ G16 1 180"/>
                  <a:gd name="G18" fmla="*/ 0 1 G17"/>
                  <a:gd name="G19" fmla="+- 233 0 0"/>
                  <a:gd name="G20" fmla="+- 95 0 0"/>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 name="T38" fmla="*/ 0 w 382"/>
                  <a:gd name="T39" fmla="*/ 0 h 161"/>
                  <a:gd name="T40" fmla="*/ 382 w 382"/>
                  <a:gd name="T41"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82" y="0"/>
                    </a:lnTo>
                    <a:lnTo>
                      <a:pt x="382" y="12"/>
                    </a:lnTo>
                    <a:lnTo>
                      <a:pt x="376" y="12"/>
                    </a:lnTo>
                    <a:close/>
                  </a:path>
                </a:pathLst>
              </a:custGeom>
              <a:gradFill rotWithShape="0">
                <a:gsLst>
                  <a:gs pos="0">
                    <a:srgbClr val="9060F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3" name="AutoShape 19">
                <a:extLst>
                  <a:ext uri="{FF2B5EF4-FFF2-40B4-BE49-F238E27FC236}">
                    <a16:creationId xmlns:a16="http://schemas.microsoft.com/office/drawing/2014/main" id="{3CFB3A20-FD25-4A36-8234-252F82D906A4}"/>
                  </a:ext>
                </a:extLst>
              </p:cNvPr>
              <p:cNvSpPr>
                <a:spLocks noChangeArrowheads="1"/>
              </p:cNvSpPr>
              <p:nvPr/>
            </p:nvSpPr>
            <p:spPr bwMode="auto">
              <a:xfrm>
                <a:off x="3695" y="4170"/>
                <a:ext cx="443" cy="65"/>
              </a:xfrm>
              <a:custGeom>
                <a:avLst/>
                <a:gdLst>
                  <a:gd name="G0" fmla="*/ 1 3177 8"/>
                  <a:gd name="G1" fmla="+- 1 0 0"/>
                  <a:gd name="G2" fmla="+- 1 0 0"/>
                  <a:gd name="G3" fmla="+- 1 0 0"/>
                  <a:gd name="G4" fmla="+- 1 0 0"/>
                  <a:gd name="G5" fmla="+- 30 0 0"/>
                  <a:gd name="G6" fmla="+- 1 0 0"/>
                  <a:gd name="G7" fmla="+- 257 0 0"/>
                  <a:gd name="G8" fmla="+- 1 0 0"/>
                  <a:gd name="G9" fmla="+- 1 0 0"/>
                  <a:gd name="G10" fmla="+- 1 0 0"/>
                  <a:gd name="G11" fmla="+- 1 0 0"/>
                  <a:gd name="G12" fmla="*/ 1 23333 16384"/>
                  <a:gd name="G13" fmla="+- 1 0 0"/>
                  <a:gd name="G14" fmla="+- 0 0 0"/>
                  <a:gd name="G15" fmla="+- 1 0 0"/>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 name="T32" fmla="*/ 0 w 443"/>
                  <a:gd name="T33" fmla="*/ 0 h 66"/>
                  <a:gd name="T34" fmla="*/ 443 w 443"/>
                  <a:gd name="T3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close/>
                  </a:path>
                </a:pathLst>
              </a:custGeom>
              <a:gradFill rotWithShape="0">
                <a:gsLst>
                  <a:gs pos="0">
                    <a:srgbClr val="9966FF"/>
                  </a:gs>
                  <a:gs pos="100000">
                    <a:srgbClr val="8256D8"/>
                  </a:gs>
                </a:gsLst>
                <a:lin ang="81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4" name="AutoShape 20">
                <a:extLst>
                  <a:ext uri="{FF2B5EF4-FFF2-40B4-BE49-F238E27FC236}">
                    <a16:creationId xmlns:a16="http://schemas.microsoft.com/office/drawing/2014/main" id="{72241243-F6CE-4692-BD66-17AE1B6E68FC}"/>
                  </a:ext>
                </a:extLst>
              </p:cNvPr>
              <p:cNvSpPr>
                <a:spLocks noChangeArrowheads="1"/>
              </p:cNvSpPr>
              <p:nvPr/>
            </p:nvSpPr>
            <p:spPr bwMode="auto">
              <a:xfrm>
                <a:off x="3527" y="3906"/>
                <a:ext cx="88" cy="215"/>
              </a:xfrm>
              <a:custGeom>
                <a:avLst/>
                <a:gdLst>
                  <a:gd name="G0" fmla="*/ 1 28193 55456"/>
                  <a:gd name="G1" fmla="+- 1 0 0"/>
                  <a:gd name="G2" fmla="+- 1 0 0"/>
                  <a:gd name="G3" fmla="+- 1 0 0"/>
                  <a:gd name="G4" fmla="+- 0 0 0"/>
                  <a:gd name="G5" fmla="+- 42 0 0"/>
                  <a:gd name="G6" fmla="+- 1 0 0"/>
                  <a:gd name="G7" fmla="*/ 1 62625 61504"/>
                  <a:gd name="G8" fmla="+- 1 0 0"/>
                  <a:gd name="G9" fmla="+- 1 0 0"/>
                  <a:gd name="G10" fmla="+- 1 0 0"/>
                  <a:gd name="G11" fmla="+- 1 0 0"/>
                  <a:gd name="G12" fmla="*/ 1 23333 16384"/>
                  <a:gd name="G13" fmla="+- 1 0 0"/>
                  <a:gd name="G14" fmla="+- 0 0 0"/>
                  <a:gd name="G15" fmla="+- 1 0 0"/>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 name="T32" fmla="*/ 0 w 89"/>
                  <a:gd name="T33" fmla="*/ 0 h 216"/>
                  <a:gd name="T34" fmla="*/ 89 w 89"/>
                  <a:gd name="T3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close/>
                  </a:path>
                </a:pathLst>
              </a:custGeom>
              <a:gradFill rotWithShape="0">
                <a:gsLst>
                  <a:gs pos="0">
                    <a:srgbClr val="9966FF"/>
                  </a:gs>
                  <a:gs pos="100000">
                    <a:srgbClr val="865AE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5" name="AutoShape 21">
                <a:extLst>
                  <a:ext uri="{FF2B5EF4-FFF2-40B4-BE49-F238E27FC236}">
                    <a16:creationId xmlns:a16="http://schemas.microsoft.com/office/drawing/2014/main" id="{9B9C6DA7-1446-40EB-9603-0FEDAA890C3C}"/>
                  </a:ext>
                </a:extLst>
              </p:cNvPr>
              <p:cNvSpPr>
                <a:spLocks noChangeArrowheads="1"/>
              </p:cNvSpPr>
              <p:nvPr/>
            </p:nvSpPr>
            <p:spPr bwMode="auto">
              <a:xfrm>
                <a:off x="3569" y="3745"/>
                <a:ext cx="749" cy="460"/>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65494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23333 16384"/>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 name="T112" fmla="*/ 0 w 747"/>
                  <a:gd name="T113" fmla="*/ 0 h 461"/>
                  <a:gd name="T114" fmla="*/ 747 w 747"/>
                  <a:gd name="T115"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close/>
                  </a:path>
                </a:pathLst>
              </a:custGeom>
              <a:blipFill dpi="0" rotWithShape="0">
                <a:blip r:embed="rId13"/>
                <a:srcRect/>
                <a:stretch>
                  <a:fillRect/>
                </a:stretch>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6" name="AutoShape 22">
                <a:extLst>
                  <a:ext uri="{FF2B5EF4-FFF2-40B4-BE49-F238E27FC236}">
                    <a16:creationId xmlns:a16="http://schemas.microsoft.com/office/drawing/2014/main" id="{5ADB9160-A1B7-46EC-A6C7-16D042DF26A8}"/>
                  </a:ext>
                </a:extLst>
              </p:cNvPr>
              <p:cNvSpPr>
                <a:spLocks noChangeArrowheads="1"/>
              </p:cNvSpPr>
              <p:nvPr/>
            </p:nvSpPr>
            <p:spPr bwMode="auto">
              <a:xfrm>
                <a:off x="4037" y="3721"/>
                <a:ext cx="95" cy="29"/>
              </a:xfrm>
              <a:custGeom>
                <a:avLst/>
                <a:gdLst>
                  <a:gd name="G0" fmla="+- 65524 0 0"/>
                  <a:gd name="G1" fmla="+- 1 0 0"/>
                  <a:gd name="G2" fmla="+- 1 0 0"/>
                  <a:gd name="G3" fmla="+- 1 0 0"/>
                  <a:gd name="G4" fmla="+- 65535 0 0"/>
                  <a:gd name="G5" fmla="*/ 1 16385 2"/>
                  <a:gd name="G6" fmla="+- 1 0 0"/>
                  <a:gd name="G7" fmla="*/ 1 7011 51200"/>
                  <a:gd name="T0" fmla="*/ 8 256 1"/>
                  <a:gd name="T1" fmla="*/ 0 256 1"/>
                  <a:gd name="G8" fmla="+- 0 T0 T1"/>
                  <a:gd name="G9" fmla="sin 12 G8"/>
                  <a:gd name="T2" fmla="*/ 0 w 96"/>
                  <a:gd name="T3" fmla="*/ 0 h 30"/>
                  <a:gd name="T4" fmla="*/ 0 w 96"/>
                  <a:gd name="T5" fmla="*/ 12 h 30"/>
                  <a:gd name="T6" fmla="*/ 48 w 96"/>
                  <a:gd name="T7" fmla="*/ 18 h 30"/>
                  <a:gd name="T8" fmla="*/ 96 w 96"/>
                  <a:gd name="T9" fmla="*/ 30 h 30"/>
                  <a:gd name="T10" fmla="*/ 96 w 96"/>
                  <a:gd name="T11" fmla="*/ 24 h 30"/>
                  <a:gd name="T12" fmla="*/ 96 w 96"/>
                  <a:gd name="T13" fmla="*/ 18 h 30"/>
                  <a:gd name="T14" fmla="*/ 48 w 96"/>
                  <a:gd name="T15" fmla="*/ 12 h 30"/>
                  <a:gd name="T16" fmla="*/ 0 w 96"/>
                  <a:gd name="T17" fmla="*/ 0 h 30"/>
                  <a:gd name="T18" fmla="*/ 0 w 96"/>
                  <a:gd name="T19" fmla="*/ 0 h 30"/>
                  <a:gd name="T20" fmla="*/ 0 w 96"/>
                  <a:gd name="T21" fmla="*/ 0 h 30"/>
                  <a:gd name="T22" fmla="*/ 96 w 96"/>
                  <a:gd name="T23" fmla="*/ 30 h 30"/>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96" h="30">
                    <a:moveTo>
                      <a:pt x="0" y="0"/>
                    </a:moveTo>
                    <a:lnTo>
                      <a:pt x="0" y="12"/>
                    </a:lnTo>
                    <a:lnTo>
                      <a:pt x="48" y="18"/>
                    </a:lnTo>
                    <a:lnTo>
                      <a:pt x="96" y="30"/>
                    </a:lnTo>
                    <a:lnTo>
                      <a:pt x="96" y="24"/>
                    </a:lnTo>
                    <a:lnTo>
                      <a:pt x="96" y="18"/>
                    </a:lnTo>
                    <a:lnTo>
                      <a:pt x="48" y="12"/>
                    </a:lnTo>
                    <a:lnTo>
                      <a:pt x="0" y="0"/>
                    </a:lnTo>
                    <a:close/>
                  </a:path>
                </a:pathLst>
              </a:custGeom>
              <a:gradFill rotWithShape="0">
                <a:gsLst>
                  <a:gs pos="0">
                    <a:srgbClr val="865AE0"/>
                  </a:gs>
                  <a:gs pos="100000">
                    <a:srgbClr val="9966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7" name="AutoShape 23">
                <a:extLst>
                  <a:ext uri="{FF2B5EF4-FFF2-40B4-BE49-F238E27FC236}">
                    <a16:creationId xmlns:a16="http://schemas.microsoft.com/office/drawing/2014/main" id="{534AB93E-7A23-40C7-BDB2-B4C7C008A68D}"/>
                  </a:ext>
                </a:extLst>
              </p:cNvPr>
              <p:cNvSpPr>
                <a:spLocks noChangeArrowheads="1"/>
              </p:cNvSpPr>
              <p:nvPr/>
            </p:nvSpPr>
            <p:spPr bwMode="auto">
              <a:xfrm>
                <a:off x="4175" y="4050"/>
                <a:ext cx="179" cy="131"/>
              </a:xfrm>
              <a:custGeom>
                <a:avLst/>
                <a:gdLst>
                  <a:gd name="G0" fmla="+- 29 0 0"/>
                  <a:gd name="G1" fmla="+- 1 0 0"/>
                  <a:gd name="G2" fmla="+- 1 0 0"/>
                  <a:gd name="G3" fmla="+- 1 0 0"/>
                  <a:gd name="G4" fmla="+- 1 0 0"/>
                  <a:gd name="G5" fmla="+- 1 0 0"/>
                  <a:gd name="G6" fmla="+- 131 0 0"/>
                  <a:gd name="G7" fmla="*/ 1 16385 2"/>
                  <a:gd name="G8" fmla="+- 1 0 0"/>
                  <a:gd name="G9" fmla="+- 1 0 0"/>
                  <a:gd name="G10" fmla="*/ 1 7011 51200"/>
                  <a:gd name="G11" fmla="+- 4 0 0"/>
                  <a:gd name="G12" fmla="+- 103 0 0"/>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 name="T26" fmla="*/ 0 w 179"/>
                  <a:gd name="T27" fmla="*/ 0 h 132"/>
                  <a:gd name="T28" fmla="*/ 179 w 179"/>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close/>
                  </a:path>
                </a:pathLst>
              </a:custGeom>
              <a:gradFill rotWithShape="0">
                <a:gsLst>
                  <a:gs pos="0">
                    <a:srgbClr val="865AE0"/>
                  </a:gs>
                  <a:gs pos="100000">
                    <a:srgbClr val="9966FF"/>
                  </a:gs>
                </a:gsLst>
                <a:lin ang="81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8" name="AutoShape 24">
                <a:extLst>
                  <a:ext uri="{FF2B5EF4-FFF2-40B4-BE49-F238E27FC236}">
                    <a16:creationId xmlns:a16="http://schemas.microsoft.com/office/drawing/2014/main" id="{5595C99B-6A74-4BD2-997E-2C9828F84E42}"/>
                  </a:ext>
                </a:extLst>
              </p:cNvPr>
              <p:cNvSpPr>
                <a:spLocks noChangeArrowheads="1"/>
              </p:cNvSpPr>
              <p:nvPr/>
            </p:nvSpPr>
            <p:spPr bwMode="auto">
              <a:xfrm>
                <a:off x="2585" y="3822"/>
                <a:ext cx="448" cy="185"/>
              </a:xfrm>
              <a:custGeom>
                <a:avLst/>
                <a:gdLst>
                  <a:gd name="G0" fmla="+- 78 0 0"/>
                  <a:gd name="G1" fmla="+- 1 0 0"/>
                  <a:gd name="G2" fmla="+- 1 0 0"/>
                  <a:gd name="G3" fmla="+- 1 0 0"/>
                  <a:gd name="G4" fmla="+- 1 0 0"/>
                  <a:gd name="G5" fmla="+- 1 0 0"/>
                  <a:gd name="G6" fmla="+- 1 0 0"/>
                  <a:gd name="G7" fmla="+- 1 0 0"/>
                  <a:gd name="G8" fmla="+- 0 0 0"/>
                  <a:gd name="G9" fmla="+- 65530 0 0"/>
                  <a:gd name="G10" fmla="+- 6 0 0"/>
                  <a:gd name="G11" fmla="+- 25 0 0"/>
                  <a:gd name="G12" fmla="*/ 1 16385 2"/>
                  <a:gd name="G13" fmla="+- 1 0 0"/>
                  <a:gd name="G14" fmla="+- 1 0 0"/>
                  <a:gd name="G15" fmla="+- 1 0 0"/>
                  <a:gd name="G16" fmla="+- 1 0 0"/>
                  <a:gd name="G17" fmla="+- 1 0 0"/>
                  <a:gd name="G18" fmla="+- 1 0 0"/>
                  <a:gd name="G19" fmla="*/ 1 35987 55552"/>
                  <a:gd name="G20" fmla="*/ G19 1 180"/>
                  <a:gd name="G21" fmla="*/ 0 1 G20"/>
                  <a:gd name="G22" fmla="+- 66 0 0"/>
                  <a:gd name="G23" fmla="+- 132 0 0"/>
                  <a:gd name="G24" fmla="+- 179 0 0"/>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 name="T46" fmla="*/ 0 w 448"/>
                  <a:gd name="T47" fmla="*/ 0 h 186"/>
                  <a:gd name="T48" fmla="*/ 448 w 448"/>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T46" t="T47" r="T48" b="T49"/>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6"/>
                    </a:lnTo>
                    <a:lnTo>
                      <a:pt x="6" y="6"/>
                    </a:lnTo>
                    <a:close/>
                  </a:path>
                </a:pathLst>
              </a:custGeom>
              <a:gradFill rotWithShape="0">
                <a:gsLst>
                  <a:gs pos="0">
                    <a:srgbClr val="8B5DE8"/>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9" name="AutoShape 25">
                <a:extLst>
                  <a:ext uri="{FF2B5EF4-FFF2-40B4-BE49-F238E27FC236}">
                    <a16:creationId xmlns:a16="http://schemas.microsoft.com/office/drawing/2014/main" id="{000D82C0-DBFD-44B0-8B08-CC2F57158891}"/>
                  </a:ext>
                </a:extLst>
              </p:cNvPr>
              <p:cNvSpPr>
                <a:spLocks noChangeArrowheads="1"/>
              </p:cNvSpPr>
              <p:nvPr/>
            </p:nvSpPr>
            <p:spPr bwMode="auto">
              <a:xfrm>
                <a:off x="2142" y="3852"/>
                <a:ext cx="891" cy="461"/>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222 0 0"/>
                  <a:gd name="G21" fmla="+- 35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23333 16384"/>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 name="T104" fmla="*/ 0 w 890"/>
                  <a:gd name="T105" fmla="*/ 0 h 462"/>
                  <a:gd name="T106" fmla="*/ 890 w 890"/>
                  <a:gd name="T10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close/>
                  </a:path>
                </a:pathLst>
              </a:custGeom>
              <a:gradFill rotWithShape="0">
                <a:gsLst>
                  <a:gs pos="0">
                    <a:srgbClr val="8256D8"/>
                  </a:gs>
                  <a:gs pos="100000">
                    <a:srgbClr val="9966FF"/>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0" name="AutoShape 26">
                <a:extLst>
                  <a:ext uri="{FF2B5EF4-FFF2-40B4-BE49-F238E27FC236}">
                    <a16:creationId xmlns:a16="http://schemas.microsoft.com/office/drawing/2014/main" id="{3B2A8447-F8DB-40A0-ACC4-247709499CD4}"/>
                  </a:ext>
                </a:extLst>
              </p:cNvPr>
              <p:cNvSpPr>
                <a:spLocks noChangeArrowheads="1"/>
              </p:cNvSpPr>
              <p:nvPr/>
            </p:nvSpPr>
            <p:spPr bwMode="auto">
              <a:xfrm>
                <a:off x="2082" y="3828"/>
                <a:ext cx="406" cy="485"/>
              </a:xfrm>
              <a:custGeom>
                <a:avLst/>
                <a:gdLst>
                  <a:gd name="G0" fmla="+- 1 0 0"/>
                  <a:gd name="G1" fmla="+- 1 0 0"/>
                  <a:gd name="G2" fmla="+- 1 0 0"/>
                  <a:gd name="G3" fmla="+- 1 0 0"/>
                  <a:gd name="G4" fmla="+- 1 0 0"/>
                  <a:gd name="G5" fmla="+- 1 0 0"/>
                  <a:gd name="G6" fmla="+- 1 0 0"/>
                  <a:gd name="G7" fmla="+- 1 0 0"/>
                  <a:gd name="G8" fmla="+- 0 0 0"/>
                  <a:gd name="G9" fmla="+- 30 0 0"/>
                  <a:gd name="G10" fmla="+- 1 0 0"/>
                  <a:gd name="G11" fmla="+- 1 0 0"/>
                  <a:gd name="G12" fmla="+- 1 0 0"/>
                  <a:gd name="G13" fmla="+- 1 0 0"/>
                  <a:gd name="G14" fmla="+- 1 0 0"/>
                  <a:gd name="G15" fmla="+- 1 0 0"/>
                  <a:gd name="G16" fmla="+- 1 0 0"/>
                  <a:gd name="G17" fmla="+- 1 0 0"/>
                  <a:gd name="G18" fmla="+- 1 0 0"/>
                  <a:gd name="G19" fmla="+- 1 0 0"/>
                  <a:gd name="G20" fmla="+- 1 0 0"/>
                  <a:gd name="G21" fmla="*/ 1 23333 16384"/>
                  <a:gd name="G22" fmla="+- 1 0 0"/>
                  <a:gd name="G23" fmla="+- 1 0 0"/>
                  <a:gd name="G24" fmla="+- 1 0 0"/>
                  <a:gd name="G25" fmla="+- 1 0 0"/>
                  <a:gd name="G26" fmla="+- 1 0 0"/>
                  <a:gd name="G27" fmla="+- 1 0 0"/>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 name="T56" fmla="*/ 0 w 406"/>
                  <a:gd name="T57" fmla="*/ 0 h 486"/>
                  <a:gd name="T58" fmla="*/ 406 w 406"/>
                  <a:gd name="T59"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close/>
                  </a:path>
                </a:pathLst>
              </a:custGeom>
              <a:gradFill rotWithShape="0">
                <a:gsLst>
                  <a:gs pos="0">
                    <a:srgbClr val="8B5DE8"/>
                  </a:gs>
                  <a:gs pos="100000">
                    <a:srgbClr val="9966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1" name="AutoShape 27">
                <a:extLst>
                  <a:ext uri="{FF2B5EF4-FFF2-40B4-BE49-F238E27FC236}">
                    <a16:creationId xmlns:a16="http://schemas.microsoft.com/office/drawing/2014/main" id="{6EF2B0AB-91A6-4762-8E37-D66D7FF2F06F}"/>
                  </a:ext>
                </a:extLst>
              </p:cNvPr>
              <p:cNvSpPr>
                <a:spLocks noChangeArrowheads="1"/>
              </p:cNvSpPr>
              <p:nvPr/>
            </p:nvSpPr>
            <p:spPr bwMode="auto">
              <a:xfrm>
                <a:off x="2987" y="4044"/>
                <a:ext cx="107" cy="251"/>
              </a:xfrm>
              <a:custGeom>
                <a:avLst/>
                <a:gdLst>
                  <a:gd name="G0" fmla="+- 1 0 0"/>
                  <a:gd name="G1" fmla="+- 1 0 0"/>
                  <a:gd name="G2" fmla="+- 18 0 0"/>
                  <a:gd name="G3" fmla="+- 1 0 0"/>
                  <a:gd name="G4" fmla="+- 1 0 0"/>
                  <a:gd name="G5" fmla="+- 1 0 0"/>
                  <a:gd name="G6" fmla="+- 1 0 0"/>
                  <a:gd name="G7" fmla="+- 1 0 0"/>
                  <a:gd name="G8" fmla="+- 1 0 0"/>
                  <a:gd name="G9" fmla="+- 1 0 0"/>
                  <a:gd name="G10" fmla="+- 1 0 0"/>
                  <a:gd name="G11" fmla="+- 1 0 0"/>
                  <a:gd name="G12" fmla="*/ 1 23333 16384"/>
                  <a:gd name="G13" fmla="+- 1 0 0"/>
                  <a:gd name="G14" fmla="+- 1 0 0"/>
                  <a:gd name="G15" fmla="+- 1 0 0"/>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 name="T32" fmla="*/ 0 w 107"/>
                  <a:gd name="T33" fmla="*/ 0 h 252"/>
                  <a:gd name="T34" fmla="*/ 107 w 107"/>
                  <a:gd name="T3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close/>
                  </a:path>
                </a:pathLst>
              </a:custGeom>
              <a:gradFill rotWithShape="0">
                <a:gsLst>
                  <a:gs pos="0">
                    <a:srgbClr val="9966FF"/>
                  </a:gs>
                  <a:gs pos="100000">
                    <a:srgbClr val="7D54D1"/>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2" name="AutoShape 28">
                <a:extLst>
                  <a:ext uri="{FF2B5EF4-FFF2-40B4-BE49-F238E27FC236}">
                    <a16:creationId xmlns:a16="http://schemas.microsoft.com/office/drawing/2014/main" id="{E8DD93C2-9278-4363-98BD-557EF2F8F78E}"/>
                  </a:ext>
                </a:extLst>
              </p:cNvPr>
              <p:cNvSpPr>
                <a:spLocks noChangeArrowheads="1"/>
              </p:cNvSpPr>
              <p:nvPr/>
            </p:nvSpPr>
            <p:spPr bwMode="auto">
              <a:xfrm>
                <a:off x="2068" y="3685"/>
                <a:ext cx="834" cy="149"/>
              </a:xfrm>
              <a:custGeom>
                <a:avLst/>
                <a:gdLst>
                  <a:gd name="G0" fmla="+- 597 0 0"/>
                  <a:gd name="G1" fmla="+- 1 0 0"/>
                  <a:gd name="G2" fmla="+- 1 0 0"/>
                  <a:gd name="G3" fmla="+- 1 0 0"/>
                  <a:gd name="G4" fmla="+- 1 0 0"/>
                  <a:gd name="G5" fmla="+- 1 0 0"/>
                  <a:gd name="G6" fmla="+- 1 0 0"/>
                  <a:gd name="G7" fmla="+- 1 0 0"/>
                  <a:gd name="G8" fmla="+- 1 0 0"/>
                  <a:gd name="G9" fmla="+- 21 0 0"/>
                  <a:gd name="G10" fmla="*/ 1 16385 2"/>
                  <a:gd name="G11" fmla="+- 1 0 0"/>
                  <a:gd name="G12" fmla="+- 1 0 0"/>
                  <a:gd name="G13" fmla="+- 1 0 0"/>
                  <a:gd name="G14" fmla="+- 1 0 0"/>
                  <a:gd name="G15" fmla="+- 1 0 0"/>
                  <a:gd name="G16" fmla="*/ 1 35987 55552"/>
                  <a:gd name="G17" fmla="*/ G16 1 180"/>
                  <a:gd name="G18" fmla="*/ 0 1 G17"/>
                  <a:gd name="G19" fmla="+- 573 0 0"/>
                  <a:gd name="G20" fmla="+- 652 0 0"/>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w 835"/>
                  <a:gd name="T41" fmla="*/ 0 h 150"/>
                  <a:gd name="T42" fmla="*/ 835 w 835"/>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rgbClr val="9966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3" name="AutoShape 29">
                <a:extLst>
                  <a:ext uri="{FF2B5EF4-FFF2-40B4-BE49-F238E27FC236}">
                    <a16:creationId xmlns:a16="http://schemas.microsoft.com/office/drawing/2014/main" id="{B22A2751-70EF-430E-97A4-328EDE0D849C}"/>
                  </a:ext>
                </a:extLst>
              </p:cNvPr>
              <p:cNvSpPr>
                <a:spLocks noChangeArrowheads="1"/>
              </p:cNvSpPr>
              <p:nvPr/>
            </p:nvSpPr>
            <p:spPr bwMode="auto">
              <a:xfrm>
                <a:off x="1867" y="3853"/>
                <a:ext cx="170" cy="460"/>
              </a:xfrm>
              <a:custGeom>
                <a:avLst/>
                <a:gdLst>
                  <a:gd name="G0" fmla="+- 1 0 0"/>
                  <a:gd name="G1" fmla="+- 1 0 0"/>
                  <a:gd name="G2" fmla="+- 1 0 0"/>
                  <a:gd name="G3" fmla="+- 1 0 0"/>
                  <a:gd name="G4" fmla="*/ 1 24329 35328"/>
                  <a:gd name="G5" fmla="+- 25 0 0"/>
                  <a:gd name="G6" fmla="+- 1 0 0"/>
                  <a:gd name="G7" fmla="+- 1 0 0"/>
                  <a:gd name="G8" fmla="+- 1 0 0"/>
                  <a:gd name="G9" fmla="+- 1 0 0"/>
                  <a:gd name="G10" fmla="*/ 1 16385 2"/>
                  <a:gd name="G11" fmla="+- 1 0 0"/>
                  <a:gd name="G12" fmla="+- 1 0 0"/>
                  <a:gd name="G13" fmla="+- 1 0 0"/>
                  <a:gd name="G14" fmla="+- 1 0 0"/>
                  <a:gd name="G15" fmla="+- 1 0 0"/>
                  <a:gd name="G16" fmla="*/ 1 35987 55552"/>
                  <a:gd name="G17" fmla="*/ G16 1 180"/>
                  <a:gd name="G18" fmla="*/ 0 1 G17"/>
                  <a:gd name="G19" fmla="+- 65388 0 0"/>
                  <a:gd name="G20" fmla="+- 65472 0 0"/>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w 171"/>
                  <a:gd name="T41" fmla="*/ 0 h 461"/>
                  <a:gd name="T42" fmla="*/ 171 w 171"/>
                  <a:gd name="T43"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rgbClr val="9966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4" name="AutoShape 30">
                <a:extLst>
                  <a:ext uri="{FF2B5EF4-FFF2-40B4-BE49-F238E27FC236}">
                    <a16:creationId xmlns:a16="http://schemas.microsoft.com/office/drawing/2014/main" id="{7A35DCDA-AAA3-48FC-811C-CA5C9D5AA329}"/>
                  </a:ext>
                </a:extLst>
              </p:cNvPr>
              <p:cNvSpPr>
                <a:spLocks noChangeArrowheads="1"/>
              </p:cNvSpPr>
              <p:nvPr/>
            </p:nvSpPr>
            <p:spPr bwMode="auto">
              <a:xfrm>
                <a:off x="2951" y="3751"/>
                <a:ext cx="359" cy="562"/>
              </a:xfrm>
              <a:custGeom>
                <a:avLst/>
                <a:gdLst>
                  <a:gd name="G0" fmla="+- 1 0 0"/>
                  <a:gd name="G1" fmla="+- 1 0 0"/>
                  <a:gd name="G2" fmla="+- 213 0 0"/>
                  <a:gd name="G3" fmla="+- 1 0 0"/>
                  <a:gd name="G4" fmla="+- 1 0 0"/>
                  <a:gd name="G5" fmla="+- 1 0 0"/>
                  <a:gd name="G6" fmla="+- 1 0 0"/>
                  <a:gd name="G7" fmla="+- 1 0 0"/>
                  <a:gd name="G8" fmla="+- 1 0 0"/>
                  <a:gd name="G9" fmla="+- 1 0 0"/>
                  <a:gd name="G10" fmla="+- 1 0 0"/>
                  <a:gd name="G11" fmla="*/ 1 25475 61504"/>
                  <a:gd name="G12" fmla="+- 1 0 0"/>
                  <a:gd name="G13" fmla="+- 1 0 0"/>
                  <a:gd name="G14" fmla="+- 1 0 0"/>
                  <a:gd name="G15" fmla="+- 1 0 0"/>
                  <a:gd name="G16" fmla="+- 1 0 0"/>
                  <a:gd name="G17" fmla="+- 1 0 0"/>
                  <a:gd name="G18" fmla="+- 1 0 0"/>
                  <a:gd name="G19" fmla="+- 1 0 0"/>
                  <a:gd name="G20" fmla="+- 1 0 0"/>
                  <a:gd name="G21" fmla="*/ 1 23333 16384"/>
                  <a:gd name="G22" fmla="+- 1 0 0"/>
                  <a:gd name="G23" fmla="+- 1 0 0"/>
                  <a:gd name="G24" fmla="+- 1 0 0"/>
                  <a:gd name="G25" fmla="+- 1 0 0"/>
                  <a:gd name="G26" fmla="+- 1 0 0"/>
                  <a:gd name="G27" fmla="+- 0 0 0"/>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 name="T56" fmla="*/ 0 w 360"/>
                  <a:gd name="T57" fmla="*/ 0 h 563"/>
                  <a:gd name="T58" fmla="*/ 360 w 360"/>
                  <a:gd name="T5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close/>
                  </a:path>
                </a:pathLst>
              </a:custGeom>
              <a:gradFill rotWithShape="0">
                <a:gsLst>
                  <a:gs pos="0">
                    <a:srgbClr val="9966FF"/>
                  </a:gs>
                  <a:gs pos="100000">
                    <a:srgbClr val="865AE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5" name="AutoShape 31">
                <a:extLst>
                  <a:ext uri="{FF2B5EF4-FFF2-40B4-BE49-F238E27FC236}">
                    <a16:creationId xmlns:a16="http://schemas.microsoft.com/office/drawing/2014/main" id="{3123DE6E-6238-4BDD-8D59-648D461D0542}"/>
                  </a:ext>
                </a:extLst>
              </p:cNvPr>
              <p:cNvSpPr>
                <a:spLocks noChangeArrowheads="1"/>
              </p:cNvSpPr>
              <p:nvPr/>
            </p:nvSpPr>
            <p:spPr bwMode="auto">
              <a:xfrm>
                <a:off x="2318" y="3631"/>
                <a:ext cx="1077" cy="424"/>
              </a:xfrm>
              <a:custGeom>
                <a:avLst/>
                <a:gdLst>
                  <a:gd name="G0" fmla="+- 1 0 0"/>
                  <a:gd name="G1" fmla="+- 1 0 0"/>
                  <a:gd name="G2" fmla="+- 1 0 0"/>
                  <a:gd name="G3" fmla="+- 1 0 0"/>
                  <a:gd name="G4" fmla="+- 1 0 0"/>
                  <a:gd name="G5" fmla="+- 0 0 0"/>
                  <a:gd name="G6" fmla="+- 0 0 0"/>
                  <a:gd name="G7" fmla="+- 1 0 0"/>
                  <a:gd name="G8" fmla="+- 1 0 0"/>
                  <a:gd name="G9" fmla="+- 1 0 0"/>
                  <a:gd name="G10" fmla="+- 1 0 0"/>
                  <a:gd name="G11" fmla="+- 1 0 0"/>
                  <a:gd name="G12" fmla="+- 1 0 0"/>
                  <a:gd name="G13" fmla="+- 1 0 0"/>
                  <a:gd name="G14" fmla="*/ 1 16385 2"/>
                  <a:gd name="G15" fmla="+- 1 0 0"/>
                  <a:gd name="G16" fmla="+- 1 0 0"/>
                  <a:gd name="G17" fmla="+- 1 0 0"/>
                  <a:gd name="G18" fmla="+- 1 0 0"/>
                  <a:gd name="G19" fmla="+- 1 0 0"/>
                  <a:gd name="G20" fmla="+- 1 0 0"/>
                  <a:gd name="G21" fmla="+- 1 0 0"/>
                  <a:gd name="G22" fmla="*/ 1 35987 55552"/>
                  <a:gd name="G23" fmla="*/ G22 1 180"/>
                  <a:gd name="G24" fmla="*/ 0 1 G23"/>
                  <a:gd name="G25" fmla="+- 659 0 0"/>
                  <a:gd name="G26" fmla="+- 689 0 0"/>
                  <a:gd name="G27" fmla="+- 711 0 0"/>
                  <a:gd name="G28" fmla="+- 734 0 0"/>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 name="T54" fmla="*/ 0 w 1078"/>
                  <a:gd name="T55" fmla="*/ 0 h 425"/>
                  <a:gd name="T56" fmla="*/ 1078 w 1078"/>
                  <a:gd name="T5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close/>
                  </a:path>
                </a:pathLst>
              </a:custGeom>
              <a:gradFill rotWithShape="0">
                <a:gsLst>
                  <a:gs pos="0">
                    <a:srgbClr val="9966FF"/>
                  </a:gs>
                  <a:gs pos="100000">
                    <a:srgbClr val="865AE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6" name="AutoShape 32">
                <a:extLst>
                  <a:ext uri="{FF2B5EF4-FFF2-40B4-BE49-F238E27FC236}">
                    <a16:creationId xmlns:a16="http://schemas.microsoft.com/office/drawing/2014/main" id="{F12183F3-4605-4686-9266-D38E04F50A67}"/>
                  </a:ext>
                </a:extLst>
              </p:cNvPr>
              <p:cNvSpPr>
                <a:spLocks noChangeArrowheads="1"/>
              </p:cNvSpPr>
              <p:nvPr/>
            </p:nvSpPr>
            <p:spPr bwMode="auto">
              <a:xfrm>
                <a:off x="3304" y="4080"/>
                <a:ext cx="97" cy="233"/>
              </a:xfrm>
              <a:custGeom>
                <a:avLst/>
                <a:gdLst>
                  <a:gd name="G0" fmla="+- 25 0 0"/>
                  <a:gd name="G1" fmla="+- 1 0 0"/>
                  <a:gd name="G2" fmla="+- 1 0 0"/>
                  <a:gd name="G3" fmla="+- 1 0 0"/>
                  <a:gd name="G4" fmla="+- 1 0 0"/>
                  <a:gd name="G5" fmla="+- 1 0 0"/>
                  <a:gd name="G6" fmla="+- 0 0 0"/>
                  <a:gd name="G7" fmla="*/ 1 6005 25216"/>
                  <a:gd name="G8" fmla="+- 1 0 0"/>
                  <a:gd name="G9" fmla="+- 1 0 0"/>
                  <a:gd name="G10" fmla="+- 1 0 0"/>
                  <a:gd name="G11" fmla="+- 16384 0 0"/>
                  <a:gd name="G12" fmla="+- 0 0 0"/>
                  <a:gd name="G13" fmla="+- 1 0 0"/>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 name="T28" fmla="*/ 0 w 98"/>
                  <a:gd name="T29" fmla="*/ 0 h 234"/>
                  <a:gd name="T30" fmla="*/ 98 w 98"/>
                  <a:gd name="T3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close/>
                  </a:path>
                </a:pathLst>
              </a:custGeom>
              <a:gradFill rotWithShape="0">
                <a:gsLst>
                  <a:gs pos="0">
                    <a:srgbClr val="9966FF"/>
                  </a:gs>
                  <a:gs pos="100000">
                    <a:srgbClr val="865AE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7" name="AutoShape 33">
                <a:extLst>
                  <a:ext uri="{FF2B5EF4-FFF2-40B4-BE49-F238E27FC236}">
                    <a16:creationId xmlns:a16="http://schemas.microsoft.com/office/drawing/2014/main" id="{D85EE398-EF9F-4FAC-B5F6-F621FAE58200}"/>
                  </a:ext>
                </a:extLst>
              </p:cNvPr>
              <p:cNvSpPr>
                <a:spLocks noChangeArrowheads="1"/>
              </p:cNvSpPr>
              <p:nvPr/>
            </p:nvSpPr>
            <p:spPr bwMode="auto">
              <a:xfrm>
                <a:off x="1776" y="3673"/>
                <a:ext cx="480" cy="640"/>
              </a:xfrm>
              <a:custGeom>
                <a:avLst/>
                <a:gdLst>
                  <a:gd name="G0" fmla="+- 1 0 0"/>
                  <a:gd name="G1" fmla="+- 1 0 0"/>
                  <a:gd name="G2" fmla="+- 1 0 0"/>
                  <a:gd name="G3" fmla="+- 1 0 0"/>
                  <a:gd name="G4" fmla="+- 1 0 0"/>
                  <a:gd name="G5" fmla="+- 1 0 0"/>
                  <a:gd name="G6" fmla="+- 1 0 0"/>
                  <a:gd name="G7" fmla="+- 1 0 0"/>
                  <a:gd name="G8" fmla="+- 0 0 0"/>
                  <a:gd name="G9" fmla="+- 18 0 0"/>
                  <a:gd name="G10" fmla="+- 1 0 0"/>
                  <a:gd name="G11" fmla="+- 1 0 0"/>
                  <a:gd name="G12" fmla="+- 1 0 0"/>
                  <a:gd name="G13" fmla="+- 1 0 0"/>
                  <a:gd name="G14" fmla="*/ 1 16385 2"/>
                  <a:gd name="G15" fmla="+- 1 0 0"/>
                  <a:gd name="G16" fmla="+- 1 0 0"/>
                  <a:gd name="G17" fmla="+- 1 0 0"/>
                  <a:gd name="G18" fmla="+- 1 0 0"/>
                  <a:gd name="G19" fmla="+- 1 0 0"/>
                  <a:gd name="G20" fmla="+- 1 0 0"/>
                  <a:gd name="G21" fmla="+- 1 0 0"/>
                  <a:gd name="G22" fmla="*/ 1 35987 55552"/>
                  <a:gd name="G23" fmla="*/ G22 1 180"/>
                  <a:gd name="G24" fmla="*/ 0 1 G23"/>
                  <a:gd name="G25" fmla="+- 65189 0 0"/>
                  <a:gd name="G26" fmla="+- 65286 0 0"/>
                  <a:gd name="G27" fmla="+- 65381 0 0"/>
                  <a:gd name="G28" fmla="+- 65496 0 0"/>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w 481"/>
                  <a:gd name="T57" fmla="*/ 0 h 641"/>
                  <a:gd name="T58" fmla="*/ 481 w 481"/>
                  <a:gd name="T59"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rgbClr val="9966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8" name="AutoShape 34">
                <a:extLst>
                  <a:ext uri="{FF2B5EF4-FFF2-40B4-BE49-F238E27FC236}">
                    <a16:creationId xmlns:a16="http://schemas.microsoft.com/office/drawing/2014/main" id="{B8017965-A97C-46D3-BCEA-4F304B352B2D}"/>
                  </a:ext>
                </a:extLst>
              </p:cNvPr>
              <p:cNvSpPr>
                <a:spLocks noChangeArrowheads="1"/>
              </p:cNvSpPr>
              <p:nvPr/>
            </p:nvSpPr>
            <p:spPr bwMode="auto">
              <a:xfrm>
                <a:off x="4200" y="3402"/>
                <a:ext cx="1200" cy="730"/>
              </a:xfrm>
              <a:custGeom>
                <a:avLst/>
                <a:gdLst>
                  <a:gd name="G0" fmla="+- 1 0 0"/>
                  <a:gd name="G1" fmla="+- 1 0 0"/>
                  <a:gd name="G2" fmla="+- 1 0 0"/>
                  <a:gd name="G3" fmla="+- 1 0 0"/>
                  <a:gd name="G4" fmla="+- 0 0 0"/>
                  <a:gd name="G5" fmla="+- 12 0 0"/>
                  <a:gd name="G6" fmla="+- 1 0 0"/>
                  <a:gd name="G7" fmla="+- 1 0 0"/>
                  <a:gd name="G8" fmla="+- 1 0 0"/>
                  <a:gd name="G9" fmla="+- 1 0 0"/>
                  <a:gd name="G10" fmla="+- 1 0 0"/>
                  <a:gd name="G11" fmla="+- 623 0 0"/>
                  <a:gd name="T0" fmla="*/ 437 256 1"/>
                  <a:gd name="T1" fmla="*/ 0 256 1"/>
                  <a:gd name="G12" fmla="+- 0 T0 T1"/>
                  <a:gd name="G13" fmla="cos 55245 G12"/>
                  <a:gd name="T2" fmla="*/ 437 256 1"/>
                  <a:gd name="T3" fmla="*/ 0 256 1"/>
                  <a:gd name="G14" fmla="+- 0 T2 T3"/>
                  <a:gd name="G15" fmla="sin 55925 G14"/>
                  <a:gd name="G16" fmla="+- G13 G15 0"/>
                  <a:gd name="G17" fmla="+- G16 10800 0"/>
                  <a:gd name="G18" fmla="+- 1 0 0"/>
                  <a:gd name="G19" fmla="+- 1 0 0"/>
                  <a:gd name="T4" fmla="*/ 162 256 1"/>
                  <a:gd name="T5" fmla="*/ 0 256 1"/>
                  <a:gd name="G20" fmla="+- 0 T4 T5"/>
                  <a:gd name="G21" fmla="cos 54958 G20"/>
                  <a:gd name="T6" fmla="*/ 162 256 1"/>
                  <a:gd name="T7" fmla="*/ 0 256 1"/>
                  <a:gd name="G22" fmla="+- 0 T6 T7"/>
                  <a:gd name="G23" fmla="sin 55836 G22"/>
                  <a:gd name="G24" fmla="+- G21 G23 0"/>
                  <a:gd name="G25" fmla="+- G24 10800 0"/>
                  <a:gd name="G26" fmla="+- 108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6384 0 0"/>
                  <a:gd name="G58" fmla="+- 1 0 0"/>
                  <a:gd name="G59" fmla="+- 1 0 0"/>
                  <a:gd name="G60" fmla="+- 1 0 0"/>
                  <a:gd name="G61" fmla="+- 1 0 0"/>
                  <a:gd name="G62" fmla="+- 1 0 0"/>
                  <a:gd name="G63" fmla="+- 1 0 0"/>
                  <a:gd name="G64" fmla="+- 1 0 0"/>
                  <a:gd name="G65" fmla="+- 1 0 0"/>
                  <a:gd name="G66" fmla="*/ 1 7011 51200"/>
                  <a:gd name="G67" fmla="+- 1 0 0"/>
                  <a:gd name="G68" fmla="+- 65279 0 0"/>
                  <a:gd name="G69" fmla="+- 65495 0 0"/>
                  <a:gd name="G70" fmla="+- 150 0 0"/>
                  <a:gd name="G71" fmla="+- 294 0 0"/>
                  <a:gd name="G72" fmla="+- 354 0 0"/>
                  <a:gd name="G73" fmla="+- 336 0 0"/>
                  <a:gd name="G74" fmla="+- 306 0 0"/>
                  <a:gd name="G75" fmla="+- 187 0 0"/>
                  <a:gd name="G76" fmla="+- 2 0 0"/>
                  <a:gd name="G77" fmla="+- 65323 0 0"/>
                  <a:gd name="G78" fmla="+- 65107 0 0"/>
                  <a:gd name="G79" fmla="+- 64916 0 0"/>
                  <a:gd name="G80" fmla="+- 64772 0 0"/>
                  <a:gd name="G81" fmla="+- 64713 0 0"/>
                  <a:gd name="G82" fmla="+- 64730 0 0"/>
                  <a:gd name="G83" fmla="+- 64760 0 0"/>
                  <a:gd name="T8" fmla="*/ 484 w 1201"/>
                  <a:gd name="T9" fmla="*/ 6 h 731"/>
                  <a:gd name="T10" fmla="*/ 263 w 1201"/>
                  <a:gd name="T11" fmla="*/ 60 h 731"/>
                  <a:gd name="T12" fmla="*/ 101 w 1201"/>
                  <a:gd name="T13" fmla="*/ 162 h 731"/>
                  <a:gd name="T14" fmla="*/ 12 w 1201"/>
                  <a:gd name="T15" fmla="*/ 294 h 731"/>
                  <a:gd name="T16" fmla="*/ 0 w 1201"/>
                  <a:gd name="T17" fmla="*/ 366 h 731"/>
                  <a:gd name="T18" fmla="*/ 12 w 1201"/>
                  <a:gd name="T19" fmla="*/ 437 h 731"/>
                  <a:gd name="T20" fmla="*/ 101 w 1201"/>
                  <a:gd name="T21" fmla="*/ 569 h 731"/>
                  <a:gd name="T22" fmla="*/ 263 w 1201"/>
                  <a:gd name="T23" fmla="*/ 671 h 731"/>
                  <a:gd name="T24" fmla="*/ 484 w 1201"/>
                  <a:gd name="T25" fmla="*/ 725 h 731"/>
                  <a:gd name="T26" fmla="*/ 723 w 1201"/>
                  <a:gd name="T27" fmla="*/ 725 h 731"/>
                  <a:gd name="T28" fmla="*/ 938 w 1201"/>
                  <a:gd name="T29" fmla="*/ 671 h 731"/>
                  <a:gd name="T30" fmla="*/ 1100 w 1201"/>
                  <a:gd name="T31" fmla="*/ 569 h 731"/>
                  <a:gd name="T32" fmla="*/ 1189 w 1201"/>
                  <a:gd name="T33" fmla="*/ 437 h 731"/>
                  <a:gd name="T34" fmla="*/ 1201 w 1201"/>
                  <a:gd name="T35" fmla="*/ 366 h 731"/>
                  <a:gd name="T36" fmla="*/ 1189 w 1201"/>
                  <a:gd name="T37" fmla="*/ 294 h 731"/>
                  <a:gd name="T38" fmla="*/ 1100 w 1201"/>
                  <a:gd name="T39" fmla="*/ 162 h 731"/>
                  <a:gd name="T40" fmla="*/ 938 w 1201"/>
                  <a:gd name="T41" fmla="*/ 60 h 731"/>
                  <a:gd name="T42" fmla="*/ 723 w 1201"/>
                  <a:gd name="T43" fmla="*/ 6 h 731"/>
                  <a:gd name="T44" fmla="*/ 604 w 1201"/>
                  <a:gd name="T45" fmla="*/ 0 h 731"/>
                  <a:gd name="T46" fmla="*/ 490 w 1201"/>
                  <a:gd name="T47" fmla="*/ 701 h 731"/>
                  <a:gd name="T48" fmla="*/ 287 w 1201"/>
                  <a:gd name="T49" fmla="*/ 647 h 731"/>
                  <a:gd name="T50" fmla="*/ 131 w 1201"/>
                  <a:gd name="T51" fmla="*/ 557 h 731"/>
                  <a:gd name="T52" fmla="*/ 48 w 1201"/>
                  <a:gd name="T53" fmla="*/ 437 h 731"/>
                  <a:gd name="T54" fmla="*/ 36 w 1201"/>
                  <a:gd name="T55" fmla="*/ 366 h 731"/>
                  <a:gd name="T56" fmla="*/ 48 w 1201"/>
                  <a:gd name="T57" fmla="*/ 300 h 731"/>
                  <a:gd name="T58" fmla="*/ 131 w 1201"/>
                  <a:gd name="T59" fmla="*/ 174 h 731"/>
                  <a:gd name="T60" fmla="*/ 287 w 1201"/>
                  <a:gd name="T61" fmla="*/ 84 h 731"/>
                  <a:gd name="T62" fmla="*/ 490 w 1201"/>
                  <a:gd name="T63" fmla="*/ 30 h 731"/>
                  <a:gd name="T64" fmla="*/ 717 w 1201"/>
                  <a:gd name="T65" fmla="*/ 30 h 731"/>
                  <a:gd name="T66" fmla="*/ 920 w 1201"/>
                  <a:gd name="T67" fmla="*/ 84 h 731"/>
                  <a:gd name="T68" fmla="*/ 1070 w 1201"/>
                  <a:gd name="T69" fmla="*/ 174 h 731"/>
                  <a:gd name="T70" fmla="*/ 1153 w 1201"/>
                  <a:gd name="T71" fmla="*/ 300 h 731"/>
                  <a:gd name="T72" fmla="*/ 1153 w 1201"/>
                  <a:gd name="T73" fmla="*/ 437 h 731"/>
                  <a:gd name="T74" fmla="*/ 1070 w 1201"/>
                  <a:gd name="T75" fmla="*/ 557 h 731"/>
                  <a:gd name="T76" fmla="*/ 920 w 1201"/>
                  <a:gd name="T77" fmla="*/ 647 h 731"/>
                  <a:gd name="T78" fmla="*/ 717 w 1201"/>
                  <a:gd name="T79" fmla="*/ 701 h 731"/>
                  <a:gd name="T80" fmla="*/ 604 w 1201"/>
                  <a:gd name="T81" fmla="*/ 707 h 731"/>
                  <a:gd name="T82" fmla="*/ 0 w 1201"/>
                  <a:gd name="T83" fmla="*/ 0 h 731"/>
                  <a:gd name="T84" fmla="*/ 1201 w 1201"/>
                  <a:gd name="T85" fmla="*/ 731 h 731"/>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close/>
                  </a:path>
                </a:pathLst>
              </a:cu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59" name="AutoShape 35">
                <a:extLst>
                  <a:ext uri="{FF2B5EF4-FFF2-40B4-BE49-F238E27FC236}">
                    <a16:creationId xmlns:a16="http://schemas.microsoft.com/office/drawing/2014/main" id="{FC105DDC-8468-46C1-943C-AF32C682A8F8}"/>
                  </a:ext>
                </a:extLst>
              </p:cNvPr>
              <p:cNvSpPr>
                <a:spLocks noChangeArrowheads="1"/>
              </p:cNvSpPr>
              <p:nvPr/>
            </p:nvSpPr>
            <p:spPr bwMode="auto">
              <a:xfrm>
                <a:off x="4128" y="3366"/>
                <a:ext cx="543" cy="736"/>
              </a:xfrm>
              <a:custGeom>
                <a:avLst/>
                <a:gdLst>
                  <a:gd name="G0" fmla="+- 1 0 0"/>
                  <a:gd name="G1" fmla="+- 1 0 0"/>
                  <a:gd name="G2" fmla="+- 1 0 0"/>
                  <a:gd name="G3" fmla="+- 1 0 0"/>
                  <a:gd name="G4" fmla="+- 1 0 0"/>
                  <a:gd name="G5" fmla="+- 1 0 0"/>
                  <a:gd name="G6" fmla="+- 1 0 0"/>
                  <a:gd name="G7" fmla="+- 1 0 0"/>
                  <a:gd name="G8" fmla="+- 330 0 0"/>
                  <a:gd name="G9" fmla="+- 18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23333 16384"/>
                  <a:gd name="G28" fmla="+- 1 0 0"/>
                  <a:gd name="G29" fmla="+- 1 0 0"/>
                  <a:gd name="G30" fmla="+- 1 0 0"/>
                  <a:gd name="G31" fmla="+- 1 0 0"/>
                  <a:gd name="G32" fmla="+- 1 0 0"/>
                  <a:gd name="G33" fmla="+- 1 0 0"/>
                  <a:gd name="G34" fmla="+- 1 0 0"/>
                  <a:gd name="G35" fmla="+- 1 0 0"/>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 name="T72" fmla="*/ 0 w 544"/>
                  <a:gd name="T73" fmla="*/ 0 h 737"/>
                  <a:gd name="T74" fmla="*/ 544 w 544"/>
                  <a:gd name="T7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close/>
                  </a:path>
                </a:pathLst>
              </a:cu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0" name="AutoShape 36">
                <a:extLst>
                  <a:ext uri="{FF2B5EF4-FFF2-40B4-BE49-F238E27FC236}">
                    <a16:creationId xmlns:a16="http://schemas.microsoft.com/office/drawing/2014/main" id="{1DB04065-BE2B-4D04-B4B4-013A3156DD77}"/>
                  </a:ext>
                </a:extLst>
              </p:cNvPr>
              <p:cNvSpPr>
                <a:spLocks noChangeArrowheads="1"/>
              </p:cNvSpPr>
              <p:nvPr/>
            </p:nvSpPr>
            <p:spPr bwMode="auto">
              <a:xfrm>
                <a:off x="4792" y="3360"/>
                <a:ext cx="608" cy="251"/>
              </a:xfrm>
              <a:custGeom>
                <a:avLst/>
                <a:gdLst>
                  <a:gd name="G0" fmla="*/ 1 7717 25216"/>
                  <a:gd name="G1" fmla="+- 1 0 0"/>
                  <a:gd name="G2" fmla="+- 1 0 0"/>
                  <a:gd name="G3" fmla="*/ 1 723 2"/>
                  <a:gd name="G4" fmla="+- 1 0 0"/>
                  <a:gd name="G5" fmla="+- 1 0 0"/>
                  <a:gd name="G6" fmla="+- 1 0 0"/>
                  <a:gd name="G7" fmla="+- 1 0 0"/>
                  <a:gd name="G8" fmla="+- 1 0 0"/>
                  <a:gd name="G9" fmla="+- 0 0 0"/>
                  <a:gd name="G10" fmla="+- 6 0 0"/>
                  <a:gd name="G11" fmla="*/ 1 11175 30272"/>
                  <a:gd name="G12" fmla="+- 1 0 0"/>
                  <a:gd name="G13" fmla="+- 1 0 0"/>
                  <a:gd name="G14" fmla="+- 1 0 0"/>
                  <a:gd name="G15" fmla="+- 1 0 0"/>
                  <a:gd name="G16" fmla="+- 1 0 0"/>
                  <a:gd name="G17" fmla="+- 1 0 0"/>
                  <a:gd name="G18" fmla="*/ 1 23333 16384"/>
                  <a:gd name="G19" fmla="+- 1 0 0"/>
                  <a:gd name="G20" fmla="+- 0 0 0"/>
                  <a:gd name="G21" fmla="+- 1 0 0"/>
                  <a:gd name="G22" fmla="+- 1 0 0"/>
                  <a:gd name="G23" fmla="+- 1 0 0"/>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 name="T48" fmla="*/ 0 w 609"/>
                  <a:gd name="T49" fmla="*/ 0 h 252"/>
                  <a:gd name="T50" fmla="*/ 609 w 609"/>
                  <a:gd name="T5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close/>
                  </a:path>
                </a:pathLst>
              </a:custGeom>
              <a:gradFill rotWithShape="0">
                <a:gsLst>
                  <a:gs pos="0">
                    <a:srgbClr val="9F6F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1" name="AutoShape 37">
                <a:extLst>
                  <a:ext uri="{FF2B5EF4-FFF2-40B4-BE49-F238E27FC236}">
                    <a16:creationId xmlns:a16="http://schemas.microsoft.com/office/drawing/2014/main" id="{5185F0FE-7B7E-425F-A4BA-1ACEE66652C5}"/>
                  </a:ext>
                </a:extLst>
              </p:cNvPr>
              <p:cNvSpPr>
                <a:spLocks noChangeArrowheads="1"/>
              </p:cNvSpPr>
              <p:nvPr/>
            </p:nvSpPr>
            <p:spPr bwMode="auto">
              <a:xfrm>
                <a:off x="5246" y="4007"/>
                <a:ext cx="71" cy="53"/>
              </a:xfrm>
              <a:custGeom>
                <a:avLst/>
                <a:gdLst>
                  <a:gd name="G0" fmla="+- 1 0 0"/>
                  <a:gd name="G1" fmla="+- 36 0 0"/>
                  <a:gd name="G2" fmla="+- 1 0 0"/>
                  <a:gd name="G3" fmla="+- 1 0 0"/>
                  <a:gd name="G4" fmla="+- 1 0 0"/>
                  <a:gd name="G5" fmla="*/ 1 16385 2"/>
                  <a:gd name="G6" fmla="+- 1 0 0"/>
                  <a:gd name="G7" fmla="*/ 1 7011 51200"/>
                  <a:gd name="T0" fmla="*/ 8 256 1"/>
                  <a:gd name="T1" fmla="*/ 0 256 1"/>
                  <a:gd name="G8" fmla="+- 0 T0 T1"/>
                  <a:gd name="G9" fmla="sin 12 G8"/>
                  <a:gd name="T2" fmla="*/ 72 w 72"/>
                  <a:gd name="T3" fmla="*/ 0 h 54"/>
                  <a:gd name="T4" fmla="*/ 36 w 72"/>
                  <a:gd name="T5" fmla="*/ 30 h 54"/>
                  <a:gd name="T6" fmla="*/ 0 w 72"/>
                  <a:gd name="T7" fmla="*/ 54 h 54"/>
                  <a:gd name="T8" fmla="*/ 36 w 72"/>
                  <a:gd name="T9" fmla="*/ 54 h 54"/>
                  <a:gd name="T10" fmla="*/ 54 w 72"/>
                  <a:gd name="T11" fmla="*/ 42 h 54"/>
                  <a:gd name="T12" fmla="*/ 72 w 72"/>
                  <a:gd name="T13" fmla="*/ 24 h 54"/>
                  <a:gd name="T14" fmla="*/ 72 w 72"/>
                  <a:gd name="T15" fmla="*/ 24 h 54"/>
                  <a:gd name="T16" fmla="*/ 72 w 72"/>
                  <a:gd name="T17" fmla="*/ 0 h 54"/>
                  <a:gd name="T18" fmla="*/ 72 w 72"/>
                  <a:gd name="T19" fmla="*/ 0 h 54"/>
                  <a:gd name="T20" fmla="*/ 0 w 72"/>
                  <a:gd name="T21" fmla="*/ 0 h 54"/>
                  <a:gd name="T22" fmla="*/ 72 w 72"/>
                  <a:gd name="T23" fmla="*/ 54 h 54"/>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72" h="54">
                    <a:moveTo>
                      <a:pt x="72" y="0"/>
                    </a:moveTo>
                    <a:lnTo>
                      <a:pt x="36" y="30"/>
                    </a:lnTo>
                    <a:lnTo>
                      <a:pt x="0" y="54"/>
                    </a:lnTo>
                    <a:lnTo>
                      <a:pt x="36" y="54"/>
                    </a:lnTo>
                    <a:lnTo>
                      <a:pt x="54" y="42"/>
                    </a:lnTo>
                    <a:lnTo>
                      <a:pt x="72" y="24"/>
                    </a:lnTo>
                    <a:lnTo>
                      <a:pt x="72" y="0"/>
                    </a:lnTo>
                    <a:close/>
                  </a:path>
                </a:pathLst>
              </a:cu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2" name="AutoShape 38">
                <a:extLst>
                  <a:ext uri="{FF2B5EF4-FFF2-40B4-BE49-F238E27FC236}">
                    <a16:creationId xmlns:a16="http://schemas.microsoft.com/office/drawing/2014/main" id="{9D41FA54-CBDD-4ADE-AF78-E25DBE4D695A}"/>
                  </a:ext>
                </a:extLst>
              </p:cNvPr>
              <p:cNvSpPr>
                <a:spLocks noChangeArrowheads="1"/>
              </p:cNvSpPr>
              <p:nvPr/>
            </p:nvSpPr>
            <p:spPr bwMode="auto">
              <a:xfrm>
                <a:off x="4505" y="4073"/>
                <a:ext cx="704" cy="107"/>
              </a:xfrm>
              <a:custGeom>
                <a:avLst/>
                <a:gdLst>
                  <a:gd name="G0" fmla="+- 1 0 0"/>
                  <a:gd name="G1" fmla="+- 1 0 0"/>
                  <a:gd name="G2" fmla="+- 113 0 0"/>
                  <a:gd name="G3" fmla="+- 1 0 0"/>
                  <a:gd name="G4" fmla="+- 1 0 0"/>
                  <a:gd name="G5" fmla="+- 1 0 0"/>
                  <a:gd name="G6" fmla="+- 1 0 0"/>
                  <a:gd name="G7" fmla="*/ 1 53197 25600"/>
                  <a:gd name="G8" fmla="*/ 1 35987 55552"/>
                  <a:gd name="G9" fmla="*/ G8 1 180"/>
                  <a:gd name="G10" fmla="*/ G7 1 G9"/>
                  <a:gd name="G11" fmla="+- 1 0 0"/>
                  <a:gd name="G12" fmla="+- 1 0 0"/>
                  <a:gd name="G13" fmla="+- 1 0 0"/>
                  <a:gd name="G14" fmla="+- 1 0 0"/>
                  <a:gd name="G15" fmla="+- 1 0 0"/>
                  <a:gd name="G16" fmla="+- 1 0 0"/>
                  <a:gd name="G17" fmla="*/ 1 29127 15220"/>
                  <a:gd name="G18" fmla="+- 1 0 0"/>
                  <a:gd name="G19" fmla="+- 1 0 0"/>
                  <a:gd name="G20" fmla="+- 1 0 0"/>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 name="T36" fmla="*/ 0 w 705"/>
                  <a:gd name="T37" fmla="*/ 0 h 108"/>
                  <a:gd name="T38" fmla="*/ 705 w 705"/>
                  <a:gd name="T3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T36" t="T37" r="T38" b="T39"/>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close/>
                  </a:path>
                </a:pathLst>
              </a:cu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3" name="AutoShape 39">
                <a:extLst>
                  <a:ext uri="{FF2B5EF4-FFF2-40B4-BE49-F238E27FC236}">
                    <a16:creationId xmlns:a16="http://schemas.microsoft.com/office/drawing/2014/main" id="{2BFB633A-E967-42E2-BB19-7BB4D3CE4BFD}"/>
                  </a:ext>
                </a:extLst>
              </p:cNvPr>
              <p:cNvSpPr>
                <a:spLocks noChangeArrowheads="1"/>
              </p:cNvSpPr>
              <p:nvPr/>
            </p:nvSpPr>
            <p:spPr bwMode="auto">
              <a:xfrm>
                <a:off x="5336" y="3654"/>
                <a:ext cx="142" cy="340"/>
              </a:xfrm>
              <a:custGeom>
                <a:avLst/>
                <a:gdLst>
                  <a:gd name="G0" fmla="+- 1 0 0"/>
                  <a:gd name="G1" fmla="+- 1 0 0"/>
                  <a:gd name="G2" fmla="+- 29 0 0"/>
                  <a:gd name="G3" fmla="+- 1 0 0"/>
                  <a:gd name="G4" fmla="+- 1 0 0"/>
                  <a:gd name="G5" fmla="+- 1 0 0"/>
                  <a:gd name="G6" fmla="+- 1 0 0"/>
                  <a:gd name="G7" fmla="+- 1 0 0"/>
                  <a:gd name="G8" fmla="+- 1 0 0"/>
                  <a:gd name="G9" fmla="+- 1 0 0"/>
                  <a:gd name="G10" fmla="+- 1 0 0"/>
                  <a:gd name="G11" fmla="+- 1 0 0"/>
                  <a:gd name="G12" fmla="*/ 1 23333 16384"/>
                  <a:gd name="G13" fmla="+- 1 0 0"/>
                  <a:gd name="G14" fmla="+- 1 0 0"/>
                  <a:gd name="G15" fmla="+- 1 0 0"/>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 name="T32" fmla="*/ 0 w 143"/>
                  <a:gd name="T33" fmla="*/ 0 h 341"/>
                  <a:gd name="T34" fmla="*/ 143 w 143"/>
                  <a:gd name="T3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close/>
                  </a:path>
                </a:pathLst>
              </a:cu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4" name="AutoShape 40">
                <a:extLst>
                  <a:ext uri="{FF2B5EF4-FFF2-40B4-BE49-F238E27FC236}">
                    <a16:creationId xmlns:a16="http://schemas.microsoft.com/office/drawing/2014/main" id="{83D7FF86-81A5-4074-AD35-2A3EE7C660A9}"/>
                  </a:ext>
                </a:extLst>
              </p:cNvPr>
              <p:cNvSpPr>
                <a:spLocks noChangeArrowheads="1"/>
              </p:cNvSpPr>
              <p:nvPr/>
            </p:nvSpPr>
            <p:spPr bwMode="auto">
              <a:xfrm>
                <a:off x="5061" y="3624"/>
                <a:ext cx="82" cy="89"/>
              </a:xfrm>
              <a:custGeom>
                <a:avLst/>
                <a:gdLst>
                  <a:gd name="G0" fmla="+- 1 0 0"/>
                  <a:gd name="G1" fmla="+- 1 0 0"/>
                  <a:gd name="G2" fmla="+- 18 0 0"/>
                  <a:gd name="G3" fmla="+- 1 0 0"/>
                  <a:gd name="G4" fmla="+- 1 0 0"/>
                  <a:gd name="G5" fmla="*/ 1 16385 2"/>
                  <a:gd name="G6" fmla="+- 1 0 0"/>
                  <a:gd name="G7" fmla="*/ 1 7011 51200"/>
                  <a:gd name="T0" fmla="*/ 8 256 1"/>
                  <a:gd name="T1" fmla="*/ 0 256 1"/>
                  <a:gd name="G8" fmla="+- 0 T0 T1"/>
                  <a:gd name="G9" fmla="sin 12 G8"/>
                  <a:gd name="T2" fmla="*/ 59 w 83"/>
                  <a:gd name="T3" fmla="*/ 90 h 90"/>
                  <a:gd name="T4" fmla="*/ 83 w 83"/>
                  <a:gd name="T5" fmla="*/ 84 h 90"/>
                  <a:gd name="T6" fmla="*/ 71 w 83"/>
                  <a:gd name="T7" fmla="*/ 60 h 90"/>
                  <a:gd name="T8" fmla="*/ 53 w 83"/>
                  <a:gd name="T9" fmla="*/ 42 h 90"/>
                  <a:gd name="T10" fmla="*/ 6 w 83"/>
                  <a:gd name="T11" fmla="*/ 0 h 90"/>
                  <a:gd name="T12" fmla="*/ 0 w 83"/>
                  <a:gd name="T13" fmla="*/ 18 h 90"/>
                  <a:gd name="T14" fmla="*/ 35 w 83"/>
                  <a:gd name="T15" fmla="*/ 48 h 90"/>
                  <a:gd name="T16" fmla="*/ 59 w 83"/>
                  <a:gd name="T17" fmla="*/ 90 h 90"/>
                  <a:gd name="T18" fmla="*/ 59 w 83"/>
                  <a:gd name="T19" fmla="*/ 90 h 90"/>
                  <a:gd name="T20" fmla="*/ 0 w 83"/>
                  <a:gd name="T21" fmla="*/ 0 h 90"/>
                  <a:gd name="T22" fmla="*/ 83 w 83"/>
                  <a:gd name="T23" fmla="*/ 90 h 90"/>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83" h="90">
                    <a:moveTo>
                      <a:pt x="59" y="90"/>
                    </a:moveTo>
                    <a:lnTo>
                      <a:pt x="83" y="84"/>
                    </a:lnTo>
                    <a:lnTo>
                      <a:pt x="71" y="60"/>
                    </a:lnTo>
                    <a:lnTo>
                      <a:pt x="53" y="42"/>
                    </a:lnTo>
                    <a:lnTo>
                      <a:pt x="6" y="0"/>
                    </a:lnTo>
                    <a:lnTo>
                      <a:pt x="0" y="18"/>
                    </a:lnTo>
                    <a:lnTo>
                      <a:pt x="35" y="48"/>
                    </a:lnTo>
                    <a:lnTo>
                      <a:pt x="59" y="90"/>
                    </a:lnTo>
                    <a:close/>
                  </a:path>
                </a:pathLst>
              </a:cu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5" name="AutoShape 41">
                <a:extLst>
                  <a:ext uri="{FF2B5EF4-FFF2-40B4-BE49-F238E27FC236}">
                    <a16:creationId xmlns:a16="http://schemas.microsoft.com/office/drawing/2014/main" id="{01AD4115-5023-4222-9572-BA8F6B59C0D6}"/>
                  </a:ext>
                </a:extLst>
              </p:cNvPr>
              <p:cNvSpPr>
                <a:spLocks noChangeArrowheads="1"/>
              </p:cNvSpPr>
              <p:nvPr/>
            </p:nvSpPr>
            <p:spPr bwMode="auto">
              <a:xfrm>
                <a:off x="4445" y="3552"/>
                <a:ext cx="716" cy="430"/>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6550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35987 55552"/>
                  <a:gd name="G50" fmla="*/ G49 1 180"/>
                  <a:gd name="G51" fmla="*/ 0 1 G50"/>
                  <a:gd name="G52" fmla="+- 430 0 0"/>
                  <a:gd name="G53" fmla="+- 376 0 0"/>
                  <a:gd name="G54" fmla="+- 304 0 0"/>
                  <a:gd name="G55" fmla="+- 239 0 0"/>
                  <a:gd name="G56" fmla="+- 161 0 0"/>
                  <a:gd name="G57" fmla="+- 89 0 0"/>
                  <a:gd name="G58" fmla="+- 11 0 0"/>
                  <a:gd name="G59" fmla="+- 65476 0 0"/>
                  <a:gd name="G60" fmla="+- 65416 0 0"/>
                  <a:gd name="G61" fmla="+- 65362 0 0"/>
                  <a:gd name="G62" fmla="+- 65326 0 0"/>
                  <a:gd name="G63" fmla="+- 65296 0 0"/>
                  <a:gd name="G64" fmla="+- 65291 0 0"/>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w 717"/>
                  <a:gd name="T127" fmla="*/ 0 h 431"/>
                  <a:gd name="T128" fmla="*/ 717 w 717"/>
                  <a:gd name="T129"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gradFill rotWithShape="0">
                <a:gsLst>
                  <a:gs pos="0">
                    <a:srgbClr val="9966FF"/>
                  </a:gs>
                  <a:gs pos="100000">
                    <a:srgbClr val="9463F7"/>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6" name="AutoShape 42">
                <a:extLst>
                  <a:ext uri="{FF2B5EF4-FFF2-40B4-BE49-F238E27FC236}">
                    <a16:creationId xmlns:a16="http://schemas.microsoft.com/office/drawing/2014/main" id="{494CBB54-D726-4CFA-85C2-B5E36D6410AE}"/>
                  </a:ext>
                </a:extLst>
              </p:cNvPr>
              <p:cNvSpPr>
                <a:spLocks noChangeArrowheads="1"/>
              </p:cNvSpPr>
              <p:nvPr/>
            </p:nvSpPr>
            <p:spPr bwMode="auto">
              <a:xfrm>
                <a:off x="4349" y="3510"/>
                <a:ext cx="908" cy="532"/>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0 0 0"/>
                  <a:gd name="G17" fmla="*/ 1 21099 63520"/>
                  <a:gd name="G18" fmla="+- 1 0 0"/>
                  <a:gd name="G19" fmla="+- 1 0 0"/>
                  <a:gd name="G20" fmla="+- 1 0 0"/>
                  <a:gd name="G21" fmla="+- 1 0 0"/>
                  <a:gd name="G22" fmla="+- 1 0 0"/>
                  <a:gd name="G23" fmla="+- 1 0 0"/>
                  <a:gd name="T0" fmla="*/ 258 256 1"/>
                  <a:gd name="T1" fmla="*/ 0 256 1"/>
                  <a:gd name="G24" fmla="+- 0 T0 T1"/>
                  <a:gd name="G25" fmla="cos 55047 G24"/>
                  <a:gd name="T2" fmla="*/ 258 256 1"/>
                  <a:gd name="T3" fmla="*/ 0 256 1"/>
                  <a:gd name="G26" fmla="+- 0 T2 T3"/>
                  <a:gd name="G27" fmla="sin 55645 G26"/>
                  <a:gd name="G28" fmla="+- G25 G27 0"/>
                  <a:gd name="G29" fmla="+- G28 10800 0"/>
                  <a:gd name="G30" fmla="+- 1 0 0"/>
                  <a:gd name="G31" fmla="+- 1 0 0"/>
                  <a:gd name="G32" fmla="*/ 1 37821 25216"/>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45197 6088"/>
                  <a:gd name="G50" fmla="+- 1 0 0"/>
                  <a:gd name="G51" fmla="+- 616 0 0"/>
                  <a:gd name="G52" fmla="+- 1 0 0"/>
                  <a:gd name="G53" fmla="+- 1 0 0"/>
                  <a:gd name="G54" fmla="+- 1 0 0"/>
                  <a:gd name="G55" fmla="+- 1 0 0"/>
                  <a:gd name="G56" fmla="+- 1 0 0"/>
                  <a:gd name="G57" fmla="+- 1 0 0"/>
                  <a:gd name="G58" fmla="+- 1 0 0"/>
                  <a:gd name="G59" fmla="*/ 1 873 2"/>
                  <a:gd name="G60" fmla="+- 1 0 0"/>
                  <a:gd name="G61" fmla="+- 1 0 0"/>
                  <a:gd name="G62" fmla="+- 1 0 0"/>
                  <a:gd name="T4" fmla="*/ 616 w 909"/>
                  <a:gd name="T5" fmla="*/ 0 h 533"/>
                  <a:gd name="T6" fmla="*/ 616 w 909"/>
                  <a:gd name="T7" fmla="*/ 18 h 533"/>
                  <a:gd name="T8" fmla="*/ 724 w 909"/>
                  <a:gd name="T9" fmla="*/ 60 h 533"/>
                  <a:gd name="T10" fmla="*/ 765 w 909"/>
                  <a:gd name="T11" fmla="*/ 84 h 533"/>
                  <a:gd name="T12" fmla="*/ 807 w 909"/>
                  <a:gd name="T13" fmla="*/ 114 h 533"/>
                  <a:gd name="T14" fmla="*/ 837 w 909"/>
                  <a:gd name="T15" fmla="*/ 144 h 533"/>
                  <a:gd name="T16" fmla="*/ 861 w 909"/>
                  <a:gd name="T17" fmla="*/ 180 h 533"/>
                  <a:gd name="T18" fmla="*/ 873 w 909"/>
                  <a:gd name="T19" fmla="*/ 216 h 533"/>
                  <a:gd name="T20" fmla="*/ 879 w 909"/>
                  <a:gd name="T21" fmla="*/ 258 h 533"/>
                  <a:gd name="T22" fmla="*/ 873 w 909"/>
                  <a:gd name="T23" fmla="*/ 311 h 533"/>
                  <a:gd name="T24" fmla="*/ 843 w 909"/>
                  <a:gd name="T25" fmla="*/ 359 h 533"/>
                  <a:gd name="T26" fmla="*/ 807 w 909"/>
                  <a:gd name="T27" fmla="*/ 401 h 533"/>
                  <a:gd name="T28" fmla="*/ 753 w 909"/>
                  <a:gd name="T29" fmla="*/ 443 h 533"/>
                  <a:gd name="T30" fmla="*/ 694 w 909"/>
                  <a:gd name="T31" fmla="*/ 473 h 533"/>
                  <a:gd name="T32" fmla="*/ 622 w 909"/>
                  <a:gd name="T33" fmla="*/ 497 h 533"/>
                  <a:gd name="T34" fmla="*/ 538 w 909"/>
                  <a:gd name="T35" fmla="*/ 509 h 533"/>
                  <a:gd name="T36" fmla="*/ 455 w 909"/>
                  <a:gd name="T37" fmla="*/ 515 h 533"/>
                  <a:gd name="T38" fmla="*/ 371 w 909"/>
                  <a:gd name="T39" fmla="*/ 509 h 533"/>
                  <a:gd name="T40" fmla="*/ 287 w 909"/>
                  <a:gd name="T41" fmla="*/ 497 h 533"/>
                  <a:gd name="T42" fmla="*/ 215 w 909"/>
                  <a:gd name="T43" fmla="*/ 473 h 533"/>
                  <a:gd name="T44" fmla="*/ 156 w 909"/>
                  <a:gd name="T45" fmla="*/ 443 h 533"/>
                  <a:gd name="T46" fmla="*/ 102 w 909"/>
                  <a:gd name="T47" fmla="*/ 401 h 533"/>
                  <a:gd name="T48" fmla="*/ 66 w 909"/>
                  <a:gd name="T49" fmla="*/ 359 h 533"/>
                  <a:gd name="T50" fmla="*/ 36 w 909"/>
                  <a:gd name="T51" fmla="*/ 311 h 533"/>
                  <a:gd name="T52" fmla="*/ 30 w 909"/>
                  <a:gd name="T53" fmla="*/ 258 h 533"/>
                  <a:gd name="T54" fmla="*/ 36 w 909"/>
                  <a:gd name="T55" fmla="*/ 222 h 533"/>
                  <a:gd name="T56" fmla="*/ 48 w 909"/>
                  <a:gd name="T57" fmla="*/ 186 h 533"/>
                  <a:gd name="T58" fmla="*/ 66 w 909"/>
                  <a:gd name="T59" fmla="*/ 156 h 533"/>
                  <a:gd name="T60" fmla="*/ 90 w 909"/>
                  <a:gd name="T61" fmla="*/ 126 h 533"/>
                  <a:gd name="T62" fmla="*/ 66 w 909"/>
                  <a:gd name="T63" fmla="*/ 114 h 533"/>
                  <a:gd name="T64" fmla="*/ 36 w 909"/>
                  <a:gd name="T65" fmla="*/ 144 h 533"/>
                  <a:gd name="T66" fmla="*/ 18 w 909"/>
                  <a:gd name="T67" fmla="*/ 180 h 533"/>
                  <a:gd name="T68" fmla="*/ 6 w 909"/>
                  <a:gd name="T69" fmla="*/ 216 h 533"/>
                  <a:gd name="T70" fmla="*/ 0 w 909"/>
                  <a:gd name="T71" fmla="*/ 258 h 533"/>
                  <a:gd name="T72" fmla="*/ 12 w 909"/>
                  <a:gd name="T73" fmla="*/ 311 h 533"/>
                  <a:gd name="T74" fmla="*/ 36 w 909"/>
                  <a:gd name="T75" fmla="*/ 365 h 533"/>
                  <a:gd name="T76" fmla="*/ 78 w 909"/>
                  <a:gd name="T77" fmla="*/ 413 h 533"/>
                  <a:gd name="T78" fmla="*/ 132 w 909"/>
                  <a:gd name="T79" fmla="*/ 449 h 533"/>
                  <a:gd name="T80" fmla="*/ 203 w 909"/>
                  <a:gd name="T81" fmla="*/ 485 h 533"/>
                  <a:gd name="T82" fmla="*/ 275 w 909"/>
                  <a:gd name="T83" fmla="*/ 509 h 533"/>
                  <a:gd name="T84" fmla="*/ 365 w 909"/>
                  <a:gd name="T85" fmla="*/ 527 h 533"/>
                  <a:gd name="T86" fmla="*/ 455 w 909"/>
                  <a:gd name="T87" fmla="*/ 533 h 533"/>
                  <a:gd name="T88" fmla="*/ 544 w 909"/>
                  <a:gd name="T89" fmla="*/ 527 h 533"/>
                  <a:gd name="T90" fmla="*/ 634 w 909"/>
                  <a:gd name="T91" fmla="*/ 509 h 533"/>
                  <a:gd name="T92" fmla="*/ 712 w 909"/>
                  <a:gd name="T93" fmla="*/ 485 h 533"/>
                  <a:gd name="T94" fmla="*/ 777 w 909"/>
                  <a:gd name="T95" fmla="*/ 449 h 533"/>
                  <a:gd name="T96" fmla="*/ 831 w 909"/>
                  <a:gd name="T97" fmla="*/ 413 h 533"/>
                  <a:gd name="T98" fmla="*/ 873 w 909"/>
                  <a:gd name="T99" fmla="*/ 365 h 533"/>
                  <a:gd name="T100" fmla="*/ 897 w 909"/>
                  <a:gd name="T101" fmla="*/ 311 h 533"/>
                  <a:gd name="T102" fmla="*/ 909 w 909"/>
                  <a:gd name="T103" fmla="*/ 258 h 533"/>
                  <a:gd name="T104" fmla="*/ 903 w 909"/>
                  <a:gd name="T105" fmla="*/ 216 h 533"/>
                  <a:gd name="T106" fmla="*/ 885 w 909"/>
                  <a:gd name="T107" fmla="*/ 174 h 533"/>
                  <a:gd name="T108" fmla="*/ 861 w 909"/>
                  <a:gd name="T109" fmla="*/ 132 h 533"/>
                  <a:gd name="T110" fmla="*/ 825 w 909"/>
                  <a:gd name="T111" fmla="*/ 102 h 533"/>
                  <a:gd name="T112" fmla="*/ 783 w 909"/>
                  <a:gd name="T113" fmla="*/ 66 h 533"/>
                  <a:gd name="T114" fmla="*/ 735 w 909"/>
                  <a:gd name="T115" fmla="*/ 42 h 533"/>
                  <a:gd name="T116" fmla="*/ 616 w 909"/>
                  <a:gd name="T117" fmla="*/ 0 h 533"/>
                  <a:gd name="T118" fmla="*/ 616 w 909"/>
                  <a:gd name="T119" fmla="*/ 0 h 533"/>
                  <a:gd name="T120" fmla="*/ 0 w 909"/>
                  <a:gd name="T121" fmla="*/ 0 h 533"/>
                  <a:gd name="T122" fmla="*/ 909 w 909"/>
                  <a:gd name="T123" fmla="*/ 533 h 53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close/>
                  </a:path>
                </a:pathLst>
              </a:custGeom>
              <a:gradFill rotWithShape="0">
                <a:gsLst>
                  <a:gs pos="0">
                    <a:srgbClr val="9966FF"/>
                  </a:gs>
                  <a:gs pos="100000">
                    <a:srgbClr val="9C6B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7" name="AutoShape 43">
                <a:extLst>
                  <a:ext uri="{FF2B5EF4-FFF2-40B4-BE49-F238E27FC236}">
                    <a16:creationId xmlns:a16="http://schemas.microsoft.com/office/drawing/2014/main" id="{AF1C987B-271B-443C-9CD5-F1EC173AF20F}"/>
                  </a:ext>
                </a:extLst>
              </p:cNvPr>
              <p:cNvSpPr>
                <a:spLocks noChangeArrowheads="1"/>
              </p:cNvSpPr>
              <p:nvPr/>
            </p:nvSpPr>
            <p:spPr bwMode="auto">
              <a:xfrm>
                <a:off x="4564" y="3492"/>
                <a:ext cx="364" cy="65"/>
              </a:xfrm>
              <a:custGeom>
                <a:avLst/>
                <a:gdLst>
                  <a:gd name="G0" fmla="+- 1 0 0"/>
                  <a:gd name="G1" fmla="+- 1 0 0"/>
                  <a:gd name="G2" fmla="+- 1 0 0"/>
                  <a:gd name="G3" fmla="+- 1 0 0"/>
                  <a:gd name="G4" fmla="+- 65512 0 0"/>
                  <a:gd name="G5" fmla="+- 1 0 0"/>
                  <a:gd name="G6" fmla="+- 1 0 0"/>
                  <a:gd name="G7" fmla="+- 1 0 0"/>
                  <a:gd name="G8" fmla="*/ 1 16385 2"/>
                  <a:gd name="G9" fmla="+- 1 0 0"/>
                  <a:gd name="G10" fmla="+- 1 0 0"/>
                  <a:gd name="G11" fmla="+- 1 0 0"/>
                  <a:gd name="G12" fmla="+- 1 0 0"/>
                  <a:gd name="G13" fmla="*/ 1 35987 55552"/>
                  <a:gd name="G14" fmla="*/ G13 1 180"/>
                  <a:gd name="G15" fmla="*/ 0 1 G14"/>
                  <a:gd name="G16" fmla="+- 275 0 0"/>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 name="T30" fmla="*/ 0 w 365"/>
                  <a:gd name="T31" fmla="*/ 0 h 66"/>
                  <a:gd name="T32" fmla="*/ 365 w 365"/>
                  <a:gd name="T3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close/>
                  </a:path>
                </a:pathLst>
              </a:cu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8" name="AutoShape 44">
                <a:extLst>
                  <a:ext uri="{FF2B5EF4-FFF2-40B4-BE49-F238E27FC236}">
                    <a16:creationId xmlns:a16="http://schemas.microsoft.com/office/drawing/2014/main" id="{D0AC69EC-1CA2-42CC-BFBC-0F3851698BFF}"/>
                  </a:ext>
                </a:extLst>
              </p:cNvPr>
              <p:cNvSpPr>
                <a:spLocks noChangeArrowheads="1"/>
              </p:cNvSpPr>
              <p:nvPr/>
            </p:nvSpPr>
            <p:spPr bwMode="auto">
              <a:xfrm>
                <a:off x="4463" y="3558"/>
                <a:ext cx="65" cy="47"/>
              </a:xfrm>
              <a:custGeom>
                <a:avLst/>
                <a:gdLst>
                  <a:gd name="G0" fmla="+- 1 0 0"/>
                  <a:gd name="G1" fmla="+- 1 0 0"/>
                  <a:gd name="G2" fmla="*/ 1 64059 60496"/>
                  <a:gd name="G3" fmla="+- 1 0 0"/>
                  <a:gd name="T0" fmla="*/ 2 256 1"/>
                  <a:gd name="T1" fmla="*/ 0 256 1"/>
                  <a:gd name="G4" fmla="+- 0 T0 T1"/>
                  <a:gd name="G5" fmla="cos 12 G4"/>
                  <a:gd name="G6" fmla="+- 1 0 0"/>
                  <a:gd name="G7" fmla="*/ 1 23333 16384"/>
                  <a:gd name="G8" fmla="+- 1 0 0"/>
                  <a:gd name="T2" fmla="*/ 66 w 66"/>
                  <a:gd name="T3" fmla="*/ 18 h 48"/>
                  <a:gd name="T4" fmla="*/ 48 w 66"/>
                  <a:gd name="T5" fmla="*/ 0 h 48"/>
                  <a:gd name="T6" fmla="*/ 24 w 66"/>
                  <a:gd name="T7" fmla="*/ 12 h 48"/>
                  <a:gd name="T8" fmla="*/ 0 w 66"/>
                  <a:gd name="T9" fmla="*/ 30 h 48"/>
                  <a:gd name="T10" fmla="*/ 12 w 66"/>
                  <a:gd name="T11" fmla="*/ 48 h 48"/>
                  <a:gd name="T12" fmla="*/ 42 w 66"/>
                  <a:gd name="T13" fmla="*/ 30 h 48"/>
                  <a:gd name="T14" fmla="*/ 66 w 66"/>
                  <a:gd name="T15" fmla="*/ 18 h 48"/>
                  <a:gd name="T16" fmla="*/ 66 w 66"/>
                  <a:gd name="T17" fmla="*/ 18 h 48"/>
                  <a:gd name="T18" fmla="*/ 0 w 66"/>
                  <a:gd name="T19" fmla="*/ 0 h 48"/>
                  <a:gd name="T20" fmla="*/ 66 w 66"/>
                  <a:gd name="T21" fmla="*/ 48 h 48"/>
                </a:gdLst>
                <a:ahLst/>
                <a:cxnLst>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66" h="48">
                    <a:moveTo>
                      <a:pt x="66" y="18"/>
                    </a:moveTo>
                    <a:lnTo>
                      <a:pt x="48" y="0"/>
                    </a:lnTo>
                    <a:lnTo>
                      <a:pt x="24" y="12"/>
                    </a:lnTo>
                    <a:lnTo>
                      <a:pt x="0" y="30"/>
                    </a:lnTo>
                    <a:lnTo>
                      <a:pt x="12" y="48"/>
                    </a:lnTo>
                    <a:lnTo>
                      <a:pt x="42" y="30"/>
                    </a:lnTo>
                    <a:lnTo>
                      <a:pt x="66" y="18"/>
                    </a:lnTo>
                    <a:close/>
                  </a:path>
                </a:pathLst>
              </a:cu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69" name="AutoShape 45">
                <a:extLst>
                  <a:ext uri="{FF2B5EF4-FFF2-40B4-BE49-F238E27FC236}">
                    <a16:creationId xmlns:a16="http://schemas.microsoft.com/office/drawing/2014/main" id="{6FF9ACDC-88F0-4BE6-878E-346340976558}"/>
                  </a:ext>
                </a:extLst>
              </p:cNvPr>
              <p:cNvSpPr>
                <a:spLocks noChangeArrowheads="1"/>
              </p:cNvSpPr>
              <p:nvPr/>
            </p:nvSpPr>
            <p:spPr bwMode="auto">
              <a:xfrm>
                <a:off x="5280" y="3186"/>
                <a:ext cx="382" cy="95"/>
              </a:xfrm>
              <a:custGeom>
                <a:avLst/>
                <a:gdLst>
                  <a:gd name="G0" fmla="+- 1 0 0"/>
                  <a:gd name="G1" fmla="+- 1 0 0"/>
                  <a:gd name="G2" fmla="+- 6 0 0"/>
                  <a:gd name="G3" fmla="+- 1 0 0"/>
                  <a:gd name="G4" fmla="+- 1 0 0"/>
                  <a:gd name="G5" fmla="*/ 1 29207 57472"/>
                  <a:gd name="G6" fmla="+- 1 0 0"/>
                  <a:gd name="G7" fmla="+- 1 0 0"/>
                  <a:gd name="G8" fmla="+- 1 0 0"/>
                  <a:gd name="G9" fmla="+- 1 0 0"/>
                  <a:gd name="G10" fmla="*/ 1 16385 2"/>
                  <a:gd name="G11" fmla="+- 1 0 0"/>
                  <a:gd name="G12" fmla="+- 1 0 0"/>
                  <a:gd name="G13" fmla="+- 1 0 0"/>
                  <a:gd name="G14" fmla="+- 1 0 0"/>
                  <a:gd name="G15" fmla="+- 1 0 0"/>
                  <a:gd name="G16" fmla="*/ 1 35987 55552"/>
                  <a:gd name="G17" fmla="*/ G16 1 180"/>
                  <a:gd name="G18" fmla="*/ 0 1 G17"/>
                  <a:gd name="G19" fmla="+- 53 0 0"/>
                  <a:gd name="G20" fmla="+- 17 0 0"/>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w 382"/>
                  <a:gd name="T41" fmla="*/ 0 h 96"/>
                  <a:gd name="T42" fmla="*/ 382 w 382"/>
                  <a:gd name="T4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0" name="AutoShape 46">
                <a:extLst>
                  <a:ext uri="{FF2B5EF4-FFF2-40B4-BE49-F238E27FC236}">
                    <a16:creationId xmlns:a16="http://schemas.microsoft.com/office/drawing/2014/main" id="{B3D27C4B-59D3-43DD-8D0E-D5CB062837EE}"/>
                  </a:ext>
                </a:extLst>
              </p:cNvPr>
              <p:cNvSpPr>
                <a:spLocks noChangeArrowheads="1"/>
              </p:cNvSpPr>
              <p:nvPr/>
            </p:nvSpPr>
            <p:spPr bwMode="auto">
              <a:xfrm>
                <a:off x="5315" y="3024"/>
                <a:ext cx="257" cy="53"/>
              </a:xfrm>
              <a:custGeom>
                <a:avLst/>
                <a:gdLst>
                  <a:gd name="G0" fmla="+- 1 0 0"/>
                  <a:gd name="G1" fmla="+- 132 0 0"/>
                  <a:gd name="G2" fmla="+- 1 0 0"/>
                  <a:gd name="G3" fmla="+- 1 0 0"/>
                  <a:gd name="G4" fmla="+- 1 0 0"/>
                  <a:gd name="G5" fmla="+- 36 0 0"/>
                  <a:gd name="G6" fmla="+- 1 0 0"/>
                  <a:gd name="G7" fmla="+- 1 0 0"/>
                  <a:gd name="G8" fmla="*/ 1 16385 2"/>
                  <a:gd name="G9" fmla="+- 1 0 0"/>
                  <a:gd name="G10" fmla="+- 1 0 0"/>
                  <a:gd name="G11" fmla="+- 1 0 0"/>
                  <a:gd name="G12" fmla="+- 1 0 0"/>
                  <a:gd name="G13" fmla="*/ 1 35987 55552"/>
                  <a:gd name="G14" fmla="*/ G13 1 180"/>
                  <a:gd name="G15" fmla="*/ 0 1 G14"/>
                  <a:gd name="G16" fmla="+- 210 0 0"/>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w 258"/>
                  <a:gd name="T33" fmla="*/ 0 h 54"/>
                  <a:gd name="T34" fmla="*/ 258 w 258"/>
                  <a:gd name="T3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1" name="AutoShape 47">
                <a:extLst>
                  <a:ext uri="{FF2B5EF4-FFF2-40B4-BE49-F238E27FC236}">
                    <a16:creationId xmlns:a16="http://schemas.microsoft.com/office/drawing/2014/main" id="{6FD707E8-B146-4EF0-989E-851264ACC23E}"/>
                  </a:ext>
                </a:extLst>
              </p:cNvPr>
              <p:cNvSpPr>
                <a:spLocks noChangeArrowheads="1"/>
              </p:cNvSpPr>
              <p:nvPr/>
            </p:nvSpPr>
            <p:spPr bwMode="auto">
              <a:xfrm>
                <a:off x="5645" y="3066"/>
                <a:ext cx="59" cy="155"/>
              </a:xfrm>
              <a:custGeom>
                <a:avLst/>
                <a:gdLst>
                  <a:gd name="G0" fmla="+- 1 0 0"/>
                  <a:gd name="G1" fmla="+- 1 0 0"/>
                  <a:gd name="G2" fmla="+- 1 0 0"/>
                  <a:gd name="G3" fmla="+- 1 0 0"/>
                  <a:gd name="G4" fmla="+- 1 0 0"/>
                  <a:gd name="G5" fmla="+- 6 0 0"/>
                  <a:gd name="G6" fmla="+- 1 0 0"/>
                  <a:gd name="G7" fmla="+- 1 0 0"/>
                  <a:gd name="G8" fmla="*/ 1 16385 2"/>
                  <a:gd name="G9" fmla="+- 1 0 0"/>
                  <a:gd name="G10" fmla="+- 1 0 0"/>
                  <a:gd name="G11" fmla="+- 1 0 0"/>
                  <a:gd name="G12" fmla="+- 1 0 0"/>
                  <a:gd name="G13" fmla="*/ 1 35987 55552"/>
                  <a:gd name="G14" fmla="*/ G13 1 180"/>
                  <a:gd name="G15" fmla="*/ 0 1 G14"/>
                  <a:gd name="G16" fmla="+- 65458 0 0"/>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w 60"/>
                  <a:gd name="T33" fmla="*/ 0 h 156"/>
                  <a:gd name="T34" fmla="*/ 60 w 60"/>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2" name="AutoShape 48">
                <a:extLst>
                  <a:ext uri="{FF2B5EF4-FFF2-40B4-BE49-F238E27FC236}">
                    <a16:creationId xmlns:a16="http://schemas.microsoft.com/office/drawing/2014/main" id="{1DACC186-944E-415E-AA27-579FB0CEC010}"/>
                  </a:ext>
                </a:extLst>
              </p:cNvPr>
              <p:cNvSpPr>
                <a:spLocks noChangeArrowheads="1"/>
              </p:cNvSpPr>
              <p:nvPr/>
            </p:nvSpPr>
            <p:spPr bwMode="auto">
              <a:xfrm>
                <a:off x="5375" y="3246"/>
                <a:ext cx="191" cy="17"/>
              </a:xfrm>
              <a:custGeom>
                <a:avLst/>
                <a:gdLst>
                  <a:gd name="G0" fmla="+- 1 0 0"/>
                  <a:gd name="G1" fmla="+- 1 0 0"/>
                  <a:gd name="G2" fmla="+- 1 0 0"/>
                  <a:gd name="G3" fmla="+- 1 0 0"/>
                  <a:gd name="G4" fmla="+- 1 0 0"/>
                  <a:gd name="G5" fmla="+- 1 0 0"/>
                  <a:gd name="G6" fmla="*/ 1 16385 2"/>
                  <a:gd name="G7" fmla="+- 1 0 0"/>
                  <a:gd name="G8" fmla="+- 1 0 0"/>
                  <a:gd name="G9" fmla="+- 1 0 0"/>
                  <a:gd name="G10" fmla="*/ 1 35987 55552"/>
                  <a:gd name="G11" fmla="*/ G10 1 180"/>
                  <a:gd name="G12" fmla="*/ 0 1 G11"/>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w 192"/>
                  <a:gd name="T25" fmla="*/ 0 h 18"/>
                  <a:gd name="T26" fmla="*/ 192 w 192"/>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3" name="AutoShape 49">
                <a:extLst>
                  <a:ext uri="{FF2B5EF4-FFF2-40B4-BE49-F238E27FC236}">
                    <a16:creationId xmlns:a16="http://schemas.microsoft.com/office/drawing/2014/main" id="{B3FECA6D-6700-4E33-B3FE-973348DB8D47}"/>
                  </a:ext>
                </a:extLst>
              </p:cNvPr>
              <p:cNvSpPr>
                <a:spLocks noChangeArrowheads="1"/>
              </p:cNvSpPr>
              <p:nvPr/>
            </p:nvSpPr>
            <p:spPr bwMode="auto">
              <a:xfrm>
                <a:off x="5304" y="3042"/>
                <a:ext cx="160" cy="185"/>
              </a:xfrm>
              <a:custGeom>
                <a:avLst/>
                <a:gdLst>
                  <a:gd name="G0" fmla="*/ 1 32997 45376"/>
                  <a:gd name="G1" fmla="+- 1 0 0"/>
                  <a:gd name="G2" fmla="+- 1 0 0"/>
                  <a:gd name="G3" fmla="+- 1 0 0"/>
                  <a:gd name="G4" fmla="+- 1 0 0"/>
                  <a:gd name="G5" fmla="+- 90 0 0"/>
                  <a:gd name="G6" fmla="*/ 1 6223 49408"/>
                  <a:gd name="G7" fmla="+- 1 0 0"/>
                  <a:gd name="G8" fmla="+- 1 0 0"/>
                  <a:gd name="G9" fmla="+- 1 0 0"/>
                  <a:gd name="G10" fmla="+- 1 0 0"/>
                  <a:gd name="G11" fmla="+- 1 0 0"/>
                  <a:gd name="G12" fmla="+- 1 0 0"/>
                  <a:gd name="G13" fmla="+- 1 0 0"/>
                  <a:gd name="G14" fmla="+- 1 0 0"/>
                  <a:gd name="G15" fmla="*/ 1 23333 16384"/>
                  <a:gd name="G16" fmla="+- 1 0 0"/>
                  <a:gd name="G17" fmla="+- 0 0 0"/>
                  <a:gd name="G18" fmla="+- 1 0 0"/>
                  <a:gd name="G19" fmla="+- 1 0 0"/>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w 161"/>
                  <a:gd name="T43" fmla="*/ 0 h 186"/>
                  <a:gd name="T44" fmla="*/ 161 w 161"/>
                  <a:gd name="T45"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4" name="AutoShape 50">
                <a:extLst>
                  <a:ext uri="{FF2B5EF4-FFF2-40B4-BE49-F238E27FC236}">
                    <a16:creationId xmlns:a16="http://schemas.microsoft.com/office/drawing/2014/main" id="{C6624B65-9B28-426C-97AC-6C6277AB63D2}"/>
                  </a:ext>
                </a:extLst>
              </p:cNvPr>
              <p:cNvSpPr>
                <a:spLocks noChangeArrowheads="1"/>
              </p:cNvSpPr>
              <p:nvPr/>
            </p:nvSpPr>
            <p:spPr bwMode="auto">
              <a:xfrm>
                <a:off x="5489" y="3042"/>
                <a:ext cx="185" cy="209"/>
              </a:xfrm>
              <a:custGeom>
                <a:avLst/>
                <a:gdLst>
                  <a:gd name="G0" fmla="+- 60 0 0"/>
                  <a:gd name="G1" fmla="+- 1 0 0"/>
                  <a:gd name="G2" fmla="+- 1 0 0"/>
                  <a:gd name="G3" fmla="+- 1 0 0"/>
                  <a:gd name="G4" fmla="+- 1 0 0"/>
                  <a:gd name="G5" fmla="+- 1 0 0"/>
                  <a:gd name="G6" fmla="+- 1 0 0"/>
                  <a:gd name="G7" fmla="+- 1 0 0"/>
                  <a:gd name="G8" fmla="+- 1 0 0"/>
                  <a:gd name="G9" fmla="+- 1 0 0"/>
                  <a:gd name="G10" fmla="+- 65530 0 0"/>
                  <a:gd name="G11" fmla="+- 1 0 0"/>
                  <a:gd name="G12" fmla="+- 1 0 0"/>
                  <a:gd name="G13" fmla="+- 1 0 0"/>
                  <a:gd name="G14" fmla="+- 1 0 0"/>
                  <a:gd name="G15" fmla="+- 1 0 0"/>
                  <a:gd name="G16" fmla="+- 1 0 0"/>
                  <a:gd name="G17" fmla="*/ 1 25941 3805"/>
                  <a:gd name="G18" fmla="+- 1 0 0"/>
                  <a:gd name="G19" fmla="+- 0 0 0"/>
                  <a:gd name="G20" fmla="+- 0 0 0"/>
                  <a:gd name="G21" fmla="+- 1 0 0"/>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w 185"/>
                  <a:gd name="T49" fmla="*/ 0 h 210"/>
                  <a:gd name="T50" fmla="*/ 185 w 185"/>
                  <a:gd name="T5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5" name="AutoShape 51">
                <a:extLst>
                  <a:ext uri="{FF2B5EF4-FFF2-40B4-BE49-F238E27FC236}">
                    <a16:creationId xmlns:a16="http://schemas.microsoft.com/office/drawing/2014/main" id="{6F656DFC-775E-4AEF-9AC5-9BA0287ADBC1}"/>
                  </a:ext>
                </a:extLst>
              </p:cNvPr>
              <p:cNvSpPr>
                <a:spLocks noChangeArrowheads="1"/>
              </p:cNvSpPr>
              <p:nvPr/>
            </p:nvSpPr>
            <p:spPr bwMode="auto">
              <a:xfrm>
                <a:off x="5345" y="3058"/>
                <a:ext cx="298" cy="185"/>
              </a:xfrm>
              <a:custGeom>
                <a:avLst/>
                <a:gdLst>
                  <a:gd name="G0" fmla="+- 1 0 0"/>
                  <a:gd name="G1" fmla="+- 1 0 0"/>
                  <a:gd name="G2" fmla="+- 0 0 0"/>
                  <a:gd name="G3" fmla="+- 12 0 0"/>
                  <a:gd name="G4" fmla="+- 1 0 0"/>
                  <a:gd name="G5" fmla="+- 1 0 0"/>
                  <a:gd name="G6" fmla="*/ 1 12373 50816"/>
                  <a:gd name="G7" fmla="+- 1 0 0"/>
                  <a:gd name="G8" fmla="+- 1 0 0"/>
                  <a:gd name="G9" fmla="+- 1045 0 0"/>
                  <a:gd name="G10" fmla="+- 1 0 0"/>
                  <a:gd name="G11" fmla="+- 1 0 0"/>
                  <a:gd name="G12" fmla="+- 1 0 0"/>
                  <a:gd name="G13" fmla="+- 12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7011 51200"/>
                  <a:gd name="G33" fmla="+- 1 0 0"/>
                  <a:gd name="G34" fmla="+- 65446 0 0"/>
                  <a:gd name="G35" fmla="+- 65500 0 0"/>
                  <a:gd name="G36" fmla="+- 18 0 0"/>
                  <a:gd name="G37" fmla="+- 48 0 0"/>
                  <a:gd name="G38" fmla="+- 72 0 0"/>
                  <a:gd name="G39" fmla="+- 84 0 0"/>
                  <a:gd name="G40" fmla="+- 96 0 0"/>
                  <a:gd name="G41" fmla="+- 84 0 0"/>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w 299"/>
                  <a:gd name="T89" fmla="*/ 0 h 186"/>
                  <a:gd name="T90" fmla="*/ 299 w 299"/>
                  <a:gd name="T91"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6" name="Oval 52">
                <a:extLst>
                  <a:ext uri="{FF2B5EF4-FFF2-40B4-BE49-F238E27FC236}">
                    <a16:creationId xmlns:a16="http://schemas.microsoft.com/office/drawing/2014/main" id="{D559D696-2017-4389-BF71-C58D9B394D78}"/>
                  </a:ext>
                </a:extLst>
              </p:cNvPr>
              <p:cNvSpPr>
                <a:spLocks noChangeArrowheads="1"/>
              </p:cNvSpPr>
              <p:nvPr/>
            </p:nvSpPr>
            <p:spPr bwMode="auto">
              <a:xfrm>
                <a:off x="3910" y="3948"/>
                <a:ext cx="83" cy="52"/>
              </a:xfrm>
              <a:prstGeom prst="ellipse">
                <a:avLst/>
              </a:prstGeom>
              <a:gradFill rotWithShape="0">
                <a:gsLst>
                  <a:gs pos="0">
                    <a:srgbClr val="9060F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nvGrpSpPr>
              <p:cNvPr id="1077" name="Group 53">
                <a:extLst>
                  <a:ext uri="{FF2B5EF4-FFF2-40B4-BE49-F238E27FC236}">
                    <a16:creationId xmlns:a16="http://schemas.microsoft.com/office/drawing/2014/main" id="{91B66A07-9881-4942-BFDC-F716ABA953D2}"/>
                  </a:ext>
                </a:extLst>
              </p:cNvPr>
              <p:cNvGrpSpPr>
                <a:grpSpLocks/>
              </p:cNvGrpSpPr>
              <p:nvPr/>
            </p:nvGrpSpPr>
            <p:grpSpPr bwMode="auto">
              <a:xfrm>
                <a:off x="4546" y="3608"/>
                <a:ext cx="517" cy="318"/>
                <a:chOff x="4546" y="3608"/>
                <a:chExt cx="517" cy="318"/>
              </a:xfrm>
            </p:grpSpPr>
            <p:sp>
              <p:nvSpPr>
                <p:cNvPr id="1078" name="Oval 54">
                  <a:extLst>
                    <a:ext uri="{FF2B5EF4-FFF2-40B4-BE49-F238E27FC236}">
                      <a16:creationId xmlns:a16="http://schemas.microsoft.com/office/drawing/2014/main" id="{CFA21C99-DCCA-4ECF-A5EB-4AC8C38895DC}"/>
                    </a:ext>
                  </a:extLst>
                </p:cNvPr>
                <p:cNvSpPr>
                  <a:spLocks noChangeArrowheads="1"/>
                </p:cNvSpPr>
                <p:nvPr/>
              </p:nvSpPr>
              <p:spPr bwMode="auto">
                <a:xfrm>
                  <a:off x="4546" y="3608"/>
                  <a:ext cx="517" cy="318"/>
                </a:xfrm>
                <a:prstGeom prst="ellipse">
                  <a:avLst/>
                </a:prstGeom>
                <a:gradFill rotWithShape="0">
                  <a:gsLst>
                    <a:gs pos="0">
                      <a:srgbClr val="9966FF"/>
                    </a:gs>
                    <a:gs pos="100000">
                      <a:srgbClr val="9060F0"/>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79" name="Oval 55">
                  <a:extLst>
                    <a:ext uri="{FF2B5EF4-FFF2-40B4-BE49-F238E27FC236}">
                      <a16:creationId xmlns:a16="http://schemas.microsoft.com/office/drawing/2014/main" id="{BF254E48-764A-4B87-8AC7-457FE7B58AE1}"/>
                    </a:ext>
                  </a:extLst>
                </p:cNvPr>
                <p:cNvSpPr>
                  <a:spLocks noChangeArrowheads="1"/>
                </p:cNvSpPr>
                <p:nvPr/>
              </p:nvSpPr>
              <p:spPr bwMode="auto">
                <a:xfrm>
                  <a:off x="4578" y="3630"/>
                  <a:ext cx="445" cy="270"/>
                </a:xfrm>
                <a:prstGeom prst="ellipse">
                  <a:avLst/>
                </a:pr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80" name="Oval 56">
                  <a:extLst>
                    <a:ext uri="{FF2B5EF4-FFF2-40B4-BE49-F238E27FC236}">
                      <a16:creationId xmlns:a16="http://schemas.microsoft.com/office/drawing/2014/main" id="{AB212504-3B4B-48C8-9ED8-87C0BA06B540}"/>
                    </a:ext>
                  </a:extLst>
                </p:cNvPr>
                <p:cNvSpPr>
                  <a:spLocks noChangeArrowheads="1"/>
                </p:cNvSpPr>
                <p:nvPr/>
              </p:nvSpPr>
              <p:spPr bwMode="auto">
                <a:xfrm>
                  <a:off x="4610" y="3650"/>
                  <a:ext cx="385" cy="232"/>
                </a:xfrm>
                <a:prstGeom prst="ellipse">
                  <a:avLst/>
                </a:pr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81" name="Oval 57">
                  <a:extLst>
                    <a:ext uri="{FF2B5EF4-FFF2-40B4-BE49-F238E27FC236}">
                      <a16:creationId xmlns:a16="http://schemas.microsoft.com/office/drawing/2014/main" id="{70A540EB-BA43-498F-9BA2-B0282D348AF6}"/>
                    </a:ext>
                  </a:extLst>
                </p:cNvPr>
                <p:cNvSpPr>
                  <a:spLocks noChangeArrowheads="1"/>
                </p:cNvSpPr>
                <p:nvPr/>
              </p:nvSpPr>
              <p:spPr bwMode="auto">
                <a:xfrm>
                  <a:off x="4654" y="3678"/>
                  <a:ext cx="297" cy="176"/>
                </a:xfrm>
                <a:prstGeom prst="ellipse">
                  <a:avLst/>
                </a:prstGeom>
                <a:gradFill rotWithShape="0">
                  <a:gsLst>
                    <a:gs pos="0">
                      <a:srgbClr val="9060F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82" name="Oval 58">
                  <a:extLst>
                    <a:ext uri="{FF2B5EF4-FFF2-40B4-BE49-F238E27FC236}">
                      <a16:creationId xmlns:a16="http://schemas.microsoft.com/office/drawing/2014/main" id="{109BC168-5697-4D0E-A6E2-89C0A668FD50}"/>
                    </a:ext>
                  </a:extLst>
                </p:cNvPr>
                <p:cNvSpPr>
                  <a:spLocks noChangeArrowheads="1"/>
                </p:cNvSpPr>
                <p:nvPr/>
              </p:nvSpPr>
              <p:spPr bwMode="auto">
                <a:xfrm>
                  <a:off x="4690" y="3698"/>
                  <a:ext cx="221" cy="138"/>
                </a:xfrm>
                <a:prstGeom prst="ellipse">
                  <a:avLst/>
                </a:pr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83" name="Oval 59">
                  <a:extLst>
                    <a:ext uri="{FF2B5EF4-FFF2-40B4-BE49-F238E27FC236}">
                      <a16:creationId xmlns:a16="http://schemas.microsoft.com/office/drawing/2014/main" id="{5DF04254-F87B-4F52-8014-BFD0360927DF}"/>
                    </a:ext>
                  </a:extLst>
                </p:cNvPr>
                <p:cNvSpPr>
                  <a:spLocks noChangeArrowheads="1"/>
                </p:cNvSpPr>
                <p:nvPr/>
              </p:nvSpPr>
              <p:spPr bwMode="auto">
                <a:xfrm>
                  <a:off x="4738" y="3728"/>
                  <a:ext cx="125" cy="80"/>
                </a:xfrm>
                <a:prstGeom prst="ellipse">
                  <a:avLst/>
                </a:prstGeom>
                <a:gradFill rotWithShape="0">
                  <a:gsLst>
                    <a:gs pos="0">
                      <a:srgbClr val="9463F7"/>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grpSp>
            <p:nvGrpSpPr>
              <p:cNvPr id="1084" name="Group 60">
                <a:extLst>
                  <a:ext uri="{FF2B5EF4-FFF2-40B4-BE49-F238E27FC236}">
                    <a16:creationId xmlns:a16="http://schemas.microsoft.com/office/drawing/2014/main" id="{E39D8E91-E562-43DE-9BCA-513C333AB5D8}"/>
                  </a:ext>
                </a:extLst>
              </p:cNvPr>
              <p:cNvGrpSpPr>
                <a:grpSpLocks/>
              </p:cNvGrpSpPr>
              <p:nvPr/>
            </p:nvGrpSpPr>
            <p:grpSpPr bwMode="auto">
              <a:xfrm>
                <a:off x="5381" y="3085"/>
                <a:ext cx="226" cy="131"/>
                <a:chOff x="5381" y="3085"/>
                <a:chExt cx="226" cy="131"/>
              </a:xfrm>
            </p:grpSpPr>
            <p:sp>
              <p:nvSpPr>
                <p:cNvPr id="1085" name="Oval 61">
                  <a:extLst>
                    <a:ext uri="{FF2B5EF4-FFF2-40B4-BE49-F238E27FC236}">
                      <a16:creationId xmlns:a16="http://schemas.microsoft.com/office/drawing/2014/main" id="{F248AE54-4495-42FE-9940-10D581EFB541}"/>
                    </a:ext>
                  </a:extLst>
                </p:cNvPr>
                <p:cNvSpPr>
                  <a:spLocks noChangeArrowheads="1"/>
                </p:cNvSpPr>
                <p:nvPr/>
              </p:nvSpPr>
              <p:spPr bwMode="auto">
                <a:xfrm>
                  <a:off x="5381" y="3085"/>
                  <a:ext cx="226" cy="131"/>
                </a:xfrm>
                <a:prstGeom prst="ellipse">
                  <a:avLst/>
                </a:pr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86" name="Oval 62">
                  <a:extLst>
                    <a:ext uri="{FF2B5EF4-FFF2-40B4-BE49-F238E27FC236}">
                      <a16:creationId xmlns:a16="http://schemas.microsoft.com/office/drawing/2014/main" id="{3A9D9B78-DA58-47B0-A6C5-F158A1F46C8D}"/>
                    </a:ext>
                  </a:extLst>
                </p:cNvPr>
                <p:cNvSpPr>
                  <a:spLocks noChangeArrowheads="1"/>
                </p:cNvSpPr>
                <p:nvPr/>
              </p:nvSpPr>
              <p:spPr bwMode="auto">
                <a:xfrm>
                  <a:off x="5403" y="3099"/>
                  <a:ext cx="181" cy="101"/>
                </a:xfrm>
                <a:prstGeom prst="ellipse">
                  <a:avLst/>
                </a:pr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87" name="Oval 63">
                  <a:extLst>
                    <a:ext uri="{FF2B5EF4-FFF2-40B4-BE49-F238E27FC236}">
                      <a16:creationId xmlns:a16="http://schemas.microsoft.com/office/drawing/2014/main" id="{D3664D3E-682F-4292-A031-C6289234FC8B}"/>
                    </a:ext>
                  </a:extLst>
                </p:cNvPr>
                <p:cNvSpPr>
                  <a:spLocks noChangeArrowheads="1"/>
                </p:cNvSpPr>
                <p:nvPr/>
              </p:nvSpPr>
              <p:spPr bwMode="auto">
                <a:xfrm>
                  <a:off x="5431" y="3109"/>
                  <a:ext cx="124" cy="81"/>
                </a:xfrm>
                <a:prstGeom prst="ellipse">
                  <a:avLst/>
                </a:pr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88" name="Oval 64">
                  <a:extLst>
                    <a:ext uri="{FF2B5EF4-FFF2-40B4-BE49-F238E27FC236}">
                      <a16:creationId xmlns:a16="http://schemas.microsoft.com/office/drawing/2014/main" id="{5FF87401-CB3D-4805-BCD2-85162F03CB99}"/>
                    </a:ext>
                  </a:extLst>
                </p:cNvPr>
                <p:cNvSpPr>
                  <a:spLocks noChangeArrowheads="1"/>
                </p:cNvSpPr>
                <p:nvPr/>
              </p:nvSpPr>
              <p:spPr bwMode="auto">
                <a:xfrm>
                  <a:off x="5458" y="3125"/>
                  <a:ext cx="72" cy="46"/>
                </a:xfrm>
                <a:prstGeom prst="ellipse">
                  <a:avLst/>
                </a:pr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grpSp>
      </p:grpSp>
      <p:sp>
        <p:nvSpPr>
          <p:cNvPr id="1089" name="Rectangle 65">
            <a:extLst>
              <a:ext uri="{FF2B5EF4-FFF2-40B4-BE49-F238E27FC236}">
                <a16:creationId xmlns:a16="http://schemas.microsoft.com/office/drawing/2014/main" id="{82C70968-55C4-454E-B5D6-721D919C9226}"/>
              </a:ext>
            </a:extLst>
          </p:cNvPr>
          <p:cNvSpPr>
            <a:spLocks noGrp="1" noChangeArrowheads="1"/>
          </p:cNvSpPr>
          <p:nvPr>
            <p:ph type="title"/>
          </p:nvPr>
        </p:nvSpPr>
        <p:spPr bwMode="auto">
          <a:xfrm>
            <a:off x="457200" y="277813"/>
            <a:ext cx="8228013"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1" compatLnSpc="1">
            <a:prstTxWarp prst="textNoShape">
              <a:avLst/>
            </a:prstTxWarp>
          </a:bodyPr>
          <a:lstStyle/>
          <a:p>
            <a:pPr lvl="0"/>
            <a:r>
              <a:rPr lang="en-GB" altLang="zh-TW"/>
              <a:t>Click to edit the title text format</a:t>
            </a:r>
          </a:p>
        </p:txBody>
      </p:sp>
      <p:sp>
        <p:nvSpPr>
          <p:cNvPr id="1090" name="Text Box 66">
            <a:extLst>
              <a:ext uri="{FF2B5EF4-FFF2-40B4-BE49-F238E27FC236}">
                <a16:creationId xmlns:a16="http://schemas.microsoft.com/office/drawing/2014/main" id="{F6836B30-69E5-45B9-981C-20A0E868D088}"/>
              </a:ext>
            </a:extLst>
          </p:cNvPr>
          <p:cNvSpPr txBox="1">
            <a:spLocks noChangeArrowheads="1"/>
          </p:cNvSpPr>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91" name="Text Box 67">
            <a:extLst>
              <a:ext uri="{FF2B5EF4-FFF2-40B4-BE49-F238E27FC236}">
                <a16:creationId xmlns:a16="http://schemas.microsoft.com/office/drawing/2014/main" id="{7415CD53-BECF-44BC-855D-066E19C13F19}"/>
              </a:ext>
            </a:extLst>
          </p:cNvPr>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92" name="Rectangle 68">
            <a:extLst>
              <a:ext uri="{FF2B5EF4-FFF2-40B4-BE49-F238E27FC236}">
                <a16:creationId xmlns:a16="http://schemas.microsoft.com/office/drawing/2014/main" id="{CFD3527A-51CE-404B-AF59-0527DB11C3C1}"/>
              </a:ext>
            </a:extLst>
          </p:cNvPr>
          <p:cNvSpPr>
            <a:spLocks noGrp="1" noChangeArrowheads="1"/>
          </p:cNvSpPr>
          <p:nvPr>
            <p:ph type="sldNum"/>
          </p:nvPr>
        </p:nvSpPr>
        <p:spPr bwMode="auto">
          <a:xfrm>
            <a:off x="6553200" y="6248400"/>
            <a:ext cx="2132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fld id="{55F12C57-0C7E-4D64-ABC7-B30C7F83AEA9}" type="slidenum">
              <a:rPr lang="en-US" altLang="zh-TW"/>
              <a:pPr/>
              <a:t>‹#›</a:t>
            </a:fld>
            <a:endParaRPr lang="en-US" altLang="zh-TW"/>
          </a:p>
        </p:txBody>
      </p:sp>
      <p:sp>
        <p:nvSpPr>
          <p:cNvPr id="1093" name="Rectangle 69">
            <a:extLst>
              <a:ext uri="{FF2B5EF4-FFF2-40B4-BE49-F238E27FC236}">
                <a16:creationId xmlns:a16="http://schemas.microsoft.com/office/drawing/2014/main" id="{674AECCA-8635-45D5-8136-CDFAE620F97E}"/>
              </a:ext>
            </a:extLst>
          </p:cNvPr>
          <p:cNvSpPr>
            <a:spLocks noGrp="1" noChangeArrowheads="1"/>
          </p:cNvSpPr>
          <p:nvPr>
            <p:ph type="body" idx="1"/>
          </p:nvPr>
        </p:nvSpPr>
        <p:spPr bwMode="auto">
          <a:xfrm>
            <a:off x="457200" y="1676400"/>
            <a:ext cx="8228013" cy="445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b="1" kern="1200">
          <a:solidFill>
            <a:srgbClr val="D9D9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FFFFFF"/>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FFFFFF"/>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FFFFFF"/>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grpSp>
        <p:nvGrpSpPr>
          <p:cNvPr id="2049" name="Group 1">
            <a:extLst>
              <a:ext uri="{FF2B5EF4-FFF2-40B4-BE49-F238E27FC236}">
                <a16:creationId xmlns:a16="http://schemas.microsoft.com/office/drawing/2014/main" id="{7B535240-3BA4-4CF0-A6A2-249899EAF0D3}"/>
              </a:ext>
            </a:extLst>
          </p:cNvPr>
          <p:cNvGrpSpPr>
            <a:grpSpLocks/>
          </p:cNvGrpSpPr>
          <p:nvPr/>
        </p:nvGrpSpPr>
        <p:grpSpPr bwMode="auto">
          <a:xfrm>
            <a:off x="3175" y="4267200"/>
            <a:ext cx="9139238" cy="2589213"/>
            <a:chOff x="2" y="2688"/>
            <a:chExt cx="5757" cy="1631"/>
          </a:xfrm>
        </p:grpSpPr>
        <p:sp>
          <p:nvSpPr>
            <p:cNvPr id="2050" name="AutoShape 2">
              <a:extLst>
                <a:ext uri="{FF2B5EF4-FFF2-40B4-BE49-F238E27FC236}">
                  <a16:creationId xmlns:a16="http://schemas.microsoft.com/office/drawing/2014/main" id="{F24F6D4D-C1E5-43E1-AD34-889457988F92}"/>
                </a:ext>
              </a:extLst>
            </p:cNvPr>
            <p:cNvSpPr>
              <a:spLocks noChangeArrowheads="1"/>
            </p:cNvSpPr>
            <p:nvPr/>
          </p:nvSpPr>
          <p:spPr bwMode="auto">
            <a:xfrm>
              <a:off x="2" y="2688"/>
              <a:ext cx="5757" cy="1631"/>
            </a:xfrm>
            <a:custGeom>
              <a:avLst/>
              <a:gdLst>
                <a:gd name="G0" fmla="+- 1 0 0"/>
                <a:gd name="G1" fmla="+- 5740 0 0"/>
                <a:gd name="G2" fmla="+- 1 0 0"/>
                <a:gd name="G3" fmla="*/ 1 16385 2"/>
                <a:gd name="G4" fmla="*/ 1 7011 51200"/>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w 5740"/>
                <a:gd name="T13" fmla="*/ 0 h 4316"/>
                <a:gd name="T14" fmla="*/ 5740 w 5740"/>
                <a:gd name="T15" fmla="*/ 4316 h 4316"/>
              </a:gdLst>
              <a:ahLst/>
              <a:cxnLst>
                <a:cxn ang="0">
                  <a:pos x="T0" y="T1"/>
                </a:cxn>
                <a:cxn ang="0">
                  <a:pos x="T2" y="T3"/>
                </a:cxn>
                <a:cxn ang="0">
                  <a:pos x="T4" y="T5"/>
                </a:cxn>
                <a:cxn ang="0">
                  <a:pos x="T6" y="T7"/>
                </a:cxn>
                <a:cxn ang="0">
                  <a:pos x="T8" y="T9"/>
                </a:cxn>
                <a:cxn ang="0">
                  <a:pos x="T10" y="T11"/>
                </a:cxn>
              </a:cxnLst>
              <a:rect l="T12" t="T13" r="T14" b="T15"/>
              <a:pathLst>
                <a:path w="5740" h="4316">
                  <a:moveTo>
                    <a:pt x="5740" y="4316"/>
                  </a:moveTo>
                  <a:lnTo>
                    <a:pt x="0" y="4316"/>
                  </a:lnTo>
                  <a:lnTo>
                    <a:pt x="0" y="0"/>
                  </a:lnTo>
                  <a:lnTo>
                    <a:pt x="5740" y="0"/>
                  </a:lnTo>
                  <a:lnTo>
                    <a:pt x="5740" y="4316"/>
                  </a:lnTo>
                  <a:close/>
                </a:path>
              </a:pathLst>
            </a:cu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nvGrpSpPr>
            <p:cNvPr id="2051" name="Group 3">
              <a:extLst>
                <a:ext uri="{FF2B5EF4-FFF2-40B4-BE49-F238E27FC236}">
                  <a16:creationId xmlns:a16="http://schemas.microsoft.com/office/drawing/2014/main" id="{DDB963A6-911A-4AD4-A5AA-0F7C09049A27}"/>
                </a:ext>
              </a:extLst>
            </p:cNvPr>
            <p:cNvGrpSpPr>
              <a:grpSpLocks/>
            </p:cNvGrpSpPr>
            <p:nvPr/>
          </p:nvGrpSpPr>
          <p:grpSpPr bwMode="auto">
            <a:xfrm>
              <a:off x="1776" y="3024"/>
              <a:ext cx="3928" cy="1289"/>
              <a:chOff x="1776" y="3024"/>
              <a:chExt cx="3928" cy="1289"/>
            </a:xfrm>
          </p:grpSpPr>
          <p:grpSp>
            <p:nvGrpSpPr>
              <p:cNvPr id="2052" name="Group 4">
                <a:extLst>
                  <a:ext uri="{FF2B5EF4-FFF2-40B4-BE49-F238E27FC236}">
                    <a16:creationId xmlns:a16="http://schemas.microsoft.com/office/drawing/2014/main" id="{5A015253-A688-4CCA-A294-DFE035CA40EC}"/>
                  </a:ext>
                </a:extLst>
              </p:cNvPr>
              <p:cNvGrpSpPr>
                <a:grpSpLocks/>
              </p:cNvGrpSpPr>
              <p:nvPr/>
            </p:nvGrpSpPr>
            <p:grpSpPr bwMode="auto">
              <a:xfrm>
                <a:off x="2268" y="3934"/>
                <a:ext cx="637" cy="376"/>
                <a:chOff x="2268" y="3934"/>
                <a:chExt cx="637" cy="376"/>
              </a:xfrm>
            </p:grpSpPr>
            <p:sp>
              <p:nvSpPr>
                <p:cNvPr id="2053" name="Oval 5">
                  <a:extLst>
                    <a:ext uri="{FF2B5EF4-FFF2-40B4-BE49-F238E27FC236}">
                      <a16:creationId xmlns:a16="http://schemas.microsoft.com/office/drawing/2014/main" id="{3A125B15-0ECB-4956-B772-B6CE8ADF8EF3}"/>
                    </a:ext>
                  </a:extLst>
                </p:cNvPr>
                <p:cNvSpPr>
                  <a:spLocks noChangeArrowheads="1"/>
                </p:cNvSpPr>
                <p:nvPr/>
              </p:nvSpPr>
              <p:spPr bwMode="auto">
                <a:xfrm>
                  <a:off x="2268" y="3934"/>
                  <a:ext cx="637" cy="376"/>
                </a:xfrm>
                <a:prstGeom prst="ellipse">
                  <a:avLst/>
                </a:prstGeom>
                <a:gradFill rotWithShape="0">
                  <a:gsLst>
                    <a:gs pos="0">
                      <a:srgbClr val="9966FF"/>
                    </a:gs>
                    <a:gs pos="100000">
                      <a:srgbClr val="865AE0"/>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4" name="Oval 6">
                  <a:extLst>
                    <a:ext uri="{FF2B5EF4-FFF2-40B4-BE49-F238E27FC236}">
                      <a16:creationId xmlns:a16="http://schemas.microsoft.com/office/drawing/2014/main" id="{F6B96C21-99C5-4FAA-BEA1-1F1BD576FF5E}"/>
                    </a:ext>
                  </a:extLst>
                </p:cNvPr>
                <p:cNvSpPr>
                  <a:spLocks noChangeArrowheads="1"/>
                </p:cNvSpPr>
                <p:nvPr/>
              </p:nvSpPr>
              <p:spPr bwMode="auto">
                <a:xfrm>
                  <a:off x="2314" y="3958"/>
                  <a:ext cx="542" cy="331"/>
                </a:xfrm>
                <a:prstGeom prst="ellipse">
                  <a:avLst/>
                </a:prstGeom>
                <a:gradFill rotWithShape="0">
                  <a:gsLst>
                    <a:gs pos="0">
                      <a:srgbClr val="865AE0"/>
                    </a:gs>
                    <a:gs pos="100000">
                      <a:srgbClr val="9966FF"/>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5" name="Oval 7">
                  <a:extLst>
                    <a:ext uri="{FF2B5EF4-FFF2-40B4-BE49-F238E27FC236}">
                      <a16:creationId xmlns:a16="http://schemas.microsoft.com/office/drawing/2014/main" id="{4FCD5F5F-58C1-4A2B-A1F7-AD1CCB04E436}"/>
                    </a:ext>
                  </a:extLst>
                </p:cNvPr>
                <p:cNvSpPr>
                  <a:spLocks noChangeArrowheads="1"/>
                </p:cNvSpPr>
                <p:nvPr/>
              </p:nvSpPr>
              <p:spPr bwMode="auto">
                <a:xfrm>
                  <a:off x="2341" y="3979"/>
                  <a:ext cx="500" cy="298"/>
                </a:xfrm>
                <a:prstGeom prst="ellipse">
                  <a:avLst/>
                </a:prstGeom>
                <a:gradFill rotWithShape="0">
                  <a:gsLst>
                    <a:gs pos="0">
                      <a:srgbClr val="9966FF"/>
                    </a:gs>
                    <a:gs pos="100000">
                      <a:srgbClr val="8B5DE8"/>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6" name="Oval 8">
                  <a:extLst>
                    <a:ext uri="{FF2B5EF4-FFF2-40B4-BE49-F238E27FC236}">
                      <a16:creationId xmlns:a16="http://schemas.microsoft.com/office/drawing/2014/main" id="{3D94031E-2CA2-4E90-A8BA-2DA0E19D6426}"/>
                    </a:ext>
                  </a:extLst>
                </p:cNvPr>
                <p:cNvSpPr>
                  <a:spLocks noChangeArrowheads="1"/>
                </p:cNvSpPr>
                <p:nvPr/>
              </p:nvSpPr>
              <p:spPr bwMode="auto">
                <a:xfrm>
                  <a:off x="2368" y="3997"/>
                  <a:ext cx="443" cy="257"/>
                </a:xfrm>
                <a:prstGeom prst="ellipse">
                  <a:avLst/>
                </a:prstGeom>
                <a:gradFill rotWithShape="0">
                  <a:gsLst>
                    <a:gs pos="0">
                      <a:srgbClr val="865AE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7" name="Oval 9">
                  <a:extLst>
                    <a:ext uri="{FF2B5EF4-FFF2-40B4-BE49-F238E27FC236}">
                      <a16:creationId xmlns:a16="http://schemas.microsoft.com/office/drawing/2014/main" id="{BDB4CD74-24D2-4C32-9C6E-B8D9911C3B24}"/>
                    </a:ext>
                  </a:extLst>
                </p:cNvPr>
                <p:cNvSpPr>
                  <a:spLocks noChangeArrowheads="1"/>
                </p:cNvSpPr>
                <p:nvPr/>
              </p:nvSpPr>
              <p:spPr bwMode="auto">
                <a:xfrm>
                  <a:off x="2385" y="4005"/>
                  <a:ext cx="412" cy="239"/>
                </a:xfrm>
                <a:prstGeom prst="ellipse">
                  <a:avLst/>
                </a:prstGeom>
                <a:gradFill rotWithShape="0">
                  <a:gsLst>
                    <a:gs pos="0">
                      <a:srgbClr val="9060F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8" name="Oval 10">
                  <a:extLst>
                    <a:ext uri="{FF2B5EF4-FFF2-40B4-BE49-F238E27FC236}">
                      <a16:creationId xmlns:a16="http://schemas.microsoft.com/office/drawing/2014/main" id="{B258E07B-F430-42DC-970E-C56D388675B7}"/>
                    </a:ext>
                  </a:extLst>
                </p:cNvPr>
                <p:cNvSpPr>
                  <a:spLocks noChangeArrowheads="1"/>
                </p:cNvSpPr>
                <p:nvPr/>
              </p:nvSpPr>
              <p:spPr bwMode="auto">
                <a:xfrm>
                  <a:off x="2437" y="4026"/>
                  <a:ext cx="305" cy="191"/>
                </a:xfrm>
                <a:prstGeom prst="ellipse">
                  <a:avLst/>
                </a:prstGeom>
                <a:gradFill rotWithShape="0">
                  <a:gsLst>
                    <a:gs pos="0">
                      <a:srgbClr val="865AE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9" name="Oval 11">
                  <a:extLst>
                    <a:ext uri="{FF2B5EF4-FFF2-40B4-BE49-F238E27FC236}">
                      <a16:creationId xmlns:a16="http://schemas.microsoft.com/office/drawing/2014/main" id="{62263405-C26A-4AAE-8087-A29FA421CB25}"/>
                    </a:ext>
                  </a:extLst>
                </p:cNvPr>
                <p:cNvSpPr>
                  <a:spLocks noChangeArrowheads="1"/>
                </p:cNvSpPr>
                <p:nvPr/>
              </p:nvSpPr>
              <p:spPr bwMode="auto">
                <a:xfrm>
                  <a:off x="2476" y="4056"/>
                  <a:ext cx="226" cy="134"/>
                </a:xfrm>
                <a:prstGeom prst="ellipse">
                  <a:avLst/>
                </a:prstGeom>
                <a:gradFill rotWithShape="0">
                  <a:gsLst>
                    <a:gs pos="0">
                      <a:srgbClr val="8B5DE8"/>
                    </a:gs>
                    <a:gs pos="100000">
                      <a:srgbClr val="9966FF"/>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0" name="Oval 12">
                  <a:extLst>
                    <a:ext uri="{FF2B5EF4-FFF2-40B4-BE49-F238E27FC236}">
                      <a16:creationId xmlns:a16="http://schemas.microsoft.com/office/drawing/2014/main" id="{63089814-E4BB-48BB-B344-1E1C9AA18D8A}"/>
                    </a:ext>
                  </a:extLst>
                </p:cNvPr>
                <p:cNvSpPr>
                  <a:spLocks noChangeArrowheads="1"/>
                </p:cNvSpPr>
                <p:nvPr/>
              </p:nvSpPr>
              <p:spPr bwMode="auto">
                <a:xfrm>
                  <a:off x="2542" y="4097"/>
                  <a:ext cx="89" cy="59"/>
                </a:xfrm>
                <a:prstGeom prst="ellipse">
                  <a:avLst/>
                </a:prstGeom>
                <a:gradFill rotWithShape="0">
                  <a:gsLst>
                    <a:gs pos="0">
                      <a:srgbClr val="8B5DE8"/>
                    </a:gs>
                    <a:gs pos="100000">
                      <a:srgbClr val="9966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2061" name="Oval 13">
                <a:extLst>
                  <a:ext uri="{FF2B5EF4-FFF2-40B4-BE49-F238E27FC236}">
                    <a16:creationId xmlns:a16="http://schemas.microsoft.com/office/drawing/2014/main" id="{5742ADF7-04A9-4261-988E-013762A31105}"/>
                  </a:ext>
                </a:extLst>
              </p:cNvPr>
              <p:cNvSpPr>
                <a:spLocks noChangeArrowheads="1"/>
              </p:cNvSpPr>
              <p:nvPr/>
            </p:nvSpPr>
            <p:spPr bwMode="auto">
              <a:xfrm>
                <a:off x="3686" y="3810"/>
                <a:ext cx="531" cy="326"/>
              </a:xfrm>
              <a:prstGeom prst="ellipse">
                <a:avLst/>
              </a:prstGeom>
              <a:gradFill rotWithShape="0">
                <a:gsLst>
                  <a:gs pos="0">
                    <a:srgbClr val="9966FF"/>
                  </a:gs>
                  <a:gs pos="100000">
                    <a:srgbClr val="8B5DE8"/>
                  </a:gs>
                </a:gsLst>
                <a:path path="shape">
                  <a:fillToRect l="50000" t="50000" r="50000" b="50000"/>
                </a:path>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2" name="Oval 14">
                <a:extLst>
                  <a:ext uri="{FF2B5EF4-FFF2-40B4-BE49-F238E27FC236}">
                    <a16:creationId xmlns:a16="http://schemas.microsoft.com/office/drawing/2014/main" id="{4ED3B1C1-5E93-4FD4-B418-F43B88EBDB79}"/>
                  </a:ext>
                </a:extLst>
              </p:cNvPr>
              <p:cNvSpPr>
                <a:spLocks noChangeArrowheads="1"/>
              </p:cNvSpPr>
              <p:nvPr/>
            </p:nvSpPr>
            <p:spPr bwMode="auto">
              <a:xfrm>
                <a:off x="3726" y="3840"/>
                <a:ext cx="451" cy="274"/>
              </a:xfrm>
              <a:prstGeom prst="ellipse">
                <a:avLst/>
              </a:prstGeom>
              <a:gradFill rotWithShape="0">
                <a:gsLst>
                  <a:gs pos="0">
                    <a:srgbClr val="8B5DE8"/>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3" name="Oval 15">
                <a:extLst>
                  <a:ext uri="{FF2B5EF4-FFF2-40B4-BE49-F238E27FC236}">
                    <a16:creationId xmlns:a16="http://schemas.microsoft.com/office/drawing/2014/main" id="{9F358DEE-CEFC-4CE3-BCCA-6D307E002610}"/>
                  </a:ext>
                </a:extLst>
              </p:cNvPr>
              <p:cNvSpPr>
                <a:spLocks noChangeArrowheads="1"/>
              </p:cNvSpPr>
              <p:nvPr/>
            </p:nvSpPr>
            <p:spPr bwMode="auto">
              <a:xfrm>
                <a:off x="3782" y="3872"/>
                <a:ext cx="343" cy="206"/>
              </a:xfrm>
              <a:prstGeom prst="ellipse">
                <a:avLst/>
              </a:pr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4" name="Oval 16">
                <a:extLst>
                  <a:ext uri="{FF2B5EF4-FFF2-40B4-BE49-F238E27FC236}">
                    <a16:creationId xmlns:a16="http://schemas.microsoft.com/office/drawing/2014/main" id="{389C64D0-6A81-4DA1-BBAD-A66E985566C8}"/>
                  </a:ext>
                </a:extLst>
              </p:cNvPr>
              <p:cNvSpPr>
                <a:spLocks noChangeArrowheads="1"/>
              </p:cNvSpPr>
              <p:nvPr/>
            </p:nvSpPr>
            <p:spPr bwMode="auto">
              <a:xfrm>
                <a:off x="3822" y="3896"/>
                <a:ext cx="261" cy="158"/>
              </a:xfrm>
              <a:prstGeom prst="ellipse">
                <a:avLst/>
              </a:prstGeom>
              <a:gradFill rotWithShape="0">
                <a:gsLst>
                  <a:gs pos="0">
                    <a:srgbClr val="9463F7"/>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5" name="Oval 17">
                <a:extLst>
                  <a:ext uri="{FF2B5EF4-FFF2-40B4-BE49-F238E27FC236}">
                    <a16:creationId xmlns:a16="http://schemas.microsoft.com/office/drawing/2014/main" id="{90A2C62F-A9E0-42B8-A193-B849908956AF}"/>
                  </a:ext>
                </a:extLst>
              </p:cNvPr>
              <p:cNvSpPr>
                <a:spLocks noChangeArrowheads="1"/>
              </p:cNvSpPr>
              <p:nvPr/>
            </p:nvSpPr>
            <p:spPr bwMode="auto">
              <a:xfrm>
                <a:off x="3856" y="3922"/>
                <a:ext cx="191" cy="106"/>
              </a:xfrm>
              <a:prstGeom prst="ellipse">
                <a:avLst/>
              </a:pr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6" name="AutoShape 18">
                <a:extLst>
                  <a:ext uri="{FF2B5EF4-FFF2-40B4-BE49-F238E27FC236}">
                    <a16:creationId xmlns:a16="http://schemas.microsoft.com/office/drawing/2014/main" id="{6AA471D7-938D-4A3A-A49B-C0A14EAADEA1}"/>
                  </a:ext>
                </a:extLst>
              </p:cNvPr>
              <p:cNvSpPr>
                <a:spLocks noChangeArrowheads="1"/>
              </p:cNvSpPr>
              <p:nvPr/>
            </p:nvSpPr>
            <p:spPr bwMode="auto">
              <a:xfrm>
                <a:off x="3575" y="3715"/>
                <a:ext cx="382" cy="160"/>
              </a:xfrm>
              <a:custGeom>
                <a:avLst/>
                <a:gdLst>
                  <a:gd name="G0" fmla="+- 1 0 0"/>
                  <a:gd name="G1" fmla="+- 1 0 0"/>
                  <a:gd name="G2" fmla="+- 1 0 0"/>
                  <a:gd name="G3" fmla="+- 24 0 0"/>
                  <a:gd name="G4" fmla="+- 1 0 0"/>
                  <a:gd name="G5" fmla="+- 1 0 0"/>
                  <a:gd name="G6" fmla="+- 1 0 0"/>
                  <a:gd name="G7" fmla="+- 1 0 0"/>
                  <a:gd name="G8" fmla="+- 1 0 0"/>
                  <a:gd name="G9" fmla="+- 1 0 0"/>
                  <a:gd name="G10" fmla="*/ 1 16385 2"/>
                  <a:gd name="G11" fmla="+- 1 0 0"/>
                  <a:gd name="G12" fmla="+- 1 0 0"/>
                  <a:gd name="G13" fmla="+- 1 0 0"/>
                  <a:gd name="G14" fmla="+- 1 0 0"/>
                  <a:gd name="G15" fmla="+- 1 0 0"/>
                  <a:gd name="G16" fmla="*/ 1 35987 55552"/>
                  <a:gd name="G17" fmla="*/ G16 1 180"/>
                  <a:gd name="G18" fmla="*/ 0 1 G17"/>
                  <a:gd name="G19" fmla="+- 233 0 0"/>
                  <a:gd name="G20" fmla="+- 95 0 0"/>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 name="T38" fmla="*/ 0 w 382"/>
                  <a:gd name="T39" fmla="*/ 0 h 161"/>
                  <a:gd name="T40" fmla="*/ 382 w 382"/>
                  <a:gd name="T41"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82" y="0"/>
                    </a:lnTo>
                    <a:lnTo>
                      <a:pt x="382" y="12"/>
                    </a:lnTo>
                    <a:lnTo>
                      <a:pt x="376" y="12"/>
                    </a:lnTo>
                    <a:close/>
                  </a:path>
                </a:pathLst>
              </a:custGeom>
              <a:gradFill rotWithShape="0">
                <a:gsLst>
                  <a:gs pos="0">
                    <a:srgbClr val="9060F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7" name="AutoShape 19">
                <a:extLst>
                  <a:ext uri="{FF2B5EF4-FFF2-40B4-BE49-F238E27FC236}">
                    <a16:creationId xmlns:a16="http://schemas.microsoft.com/office/drawing/2014/main" id="{C0AAA143-67A4-45C4-8388-25094496C7C9}"/>
                  </a:ext>
                </a:extLst>
              </p:cNvPr>
              <p:cNvSpPr>
                <a:spLocks noChangeArrowheads="1"/>
              </p:cNvSpPr>
              <p:nvPr/>
            </p:nvSpPr>
            <p:spPr bwMode="auto">
              <a:xfrm>
                <a:off x="3695" y="4170"/>
                <a:ext cx="443" cy="65"/>
              </a:xfrm>
              <a:custGeom>
                <a:avLst/>
                <a:gdLst>
                  <a:gd name="G0" fmla="*/ 1 3177 8"/>
                  <a:gd name="G1" fmla="+- 1 0 0"/>
                  <a:gd name="G2" fmla="+- 1 0 0"/>
                  <a:gd name="G3" fmla="+- 1 0 0"/>
                  <a:gd name="G4" fmla="+- 1 0 0"/>
                  <a:gd name="G5" fmla="+- 30 0 0"/>
                  <a:gd name="G6" fmla="+- 1 0 0"/>
                  <a:gd name="G7" fmla="+- 257 0 0"/>
                  <a:gd name="G8" fmla="+- 1 0 0"/>
                  <a:gd name="G9" fmla="+- 1 0 0"/>
                  <a:gd name="G10" fmla="+- 1 0 0"/>
                  <a:gd name="G11" fmla="+- 1 0 0"/>
                  <a:gd name="G12" fmla="*/ 1 23333 16384"/>
                  <a:gd name="G13" fmla="+- 1 0 0"/>
                  <a:gd name="G14" fmla="+- 0 0 0"/>
                  <a:gd name="G15" fmla="+- 1 0 0"/>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 name="T32" fmla="*/ 0 w 443"/>
                  <a:gd name="T33" fmla="*/ 0 h 66"/>
                  <a:gd name="T34" fmla="*/ 443 w 443"/>
                  <a:gd name="T3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close/>
                  </a:path>
                </a:pathLst>
              </a:custGeom>
              <a:gradFill rotWithShape="0">
                <a:gsLst>
                  <a:gs pos="0">
                    <a:srgbClr val="9966FF"/>
                  </a:gs>
                  <a:gs pos="100000">
                    <a:srgbClr val="8256D8"/>
                  </a:gs>
                </a:gsLst>
                <a:lin ang="81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8" name="AutoShape 20">
                <a:extLst>
                  <a:ext uri="{FF2B5EF4-FFF2-40B4-BE49-F238E27FC236}">
                    <a16:creationId xmlns:a16="http://schemas.microsoft.com/office/drawing/2014/main" id="{A8216408-E2BC-46CD-959A-FFAA9BBB8F94}"/>
                  </a:ext>
                </a:extLst>
              </p:cNvPr>
              <p:cNvSpPr>
                <a:spLocks noChangeArrowheads="1"/>
              </p:cNvSpPr>
              <p:nvPr/>
            </p:nvSpPr>
            <p:spPr bwMode="auto">
              <a:xfrm>
                <a:off x="3527" y="3906"/>
                <a:ext cx="88" cy="215"/>
              </a:xfrm>
              <a:custGeom>
                <a:avLst/>
                <a:gdLst>
                  <a:gd name="G0" fmla="*/ 1 28193 55456"/>
                  <a:gd name="G1" fmla="+- 1 0 0"/>
                  <a:gd name="G2" fmla="+- 1 0 0"/>
                  <a:gd name="G3" fmla="+- 1 0 0"/>
                  <a:gd name="G4" fmla="+- 0 0 0"/>
                  <a:gd name="G5" fmla="+- 42 0 0"/>
                  <a:gd name="G6" fmla="+- 1 0 0"/>
                  <a:gd name="G7" fmla="*/ 1 62625 61504"/>
                  <a:gd name="G8" fmla="+- 1 0 0"/>
                  <a:gd name="G9" fmla="+- 1 0 0"/>
                  <a:gd name="G10" fmla="+- 1 0 0"/>
                  <a:gd name="G11" fmla="+- 1 0 0"/>
                  <a:gd name="G12" fmla="*/ 1 23333 16384"/>
                  <a:gd name="G13" fmla="+- 1 0 0"/>
                  <a:gd name="G14" fmla="+- 0 0 0"/>
                  <a:gd name="G15" fmla="+- 1 0 0"/>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 name="T32" fmla="*/ 0 w 89"/>
                  <a:gd name="T33" fmla="*/ 0 h 216"/>
                  <a:gd name="T34" fmla="*/ 89 w 89"/>
                  <a:gd name="T3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close/>
                  </a:path>
                </a:pathLst>
              </a:custGeom>
              <a:gradFill rotWithShape="0">
                <a:gsLst>
                  <a:gs pos="0">
                    <a:srgbClr val="9966FF"/>
                  </a:gs>
                  <a:gs pos="100000">
                    <a:srgbClr val="865AE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9" name="AutoShape 21">
                <a:extLst>
                  <a:ext uri="{FF2B5EF4-FFF2-40B4-BE49-F238E27FC236}">
                    <a16:creationId xmlns:a16="http://schemas.microsoft.com/office/drawing/2014/main" id="{19E27480-AC9A-40A3-8D03-7D8469B72CB4}"/>
                  </a:ext>
                </a:extLst>
              </p:cNvPr>
              <p:cNvSpPr>
                <a:spLocks noChangeArrowheads="1"/>
              </p:cNvSpPr>
              <p:nvPr/>
            </p:nvSpPr>
            <p:spPr bwMode="auto">
              <a:xfrm>
                <a:off x="3569" y="3745"/>
                <a:ext cx="749" cy="460"/>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65494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23333 16384"/>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 name="T112" fmla="*/ 0 w 747"/>
                  <a:gd name="T113" fmla="*/ 0 h 461"/>
                  <a:gd name="T114" fmla="*/ 747 w 747"/>
                  <a:gd name="T115"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close/>
                  </a:path>
                </a:pathLst>
              </a:custGeom>
              <a:blipFill dpi="0" rotWithShape="0">
                <a:blip r:embed="rId13"/>
                <a:srcRect/>
                <a:stretch>
                  <a:fillRect/>
                </a:stretch>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0" name="AutoShape 22">
                <a:extLst>
                  <a:ext uri="{FF2B5EF4-FFF2-40B4-BE49-F238E27FC236}">
                    <a16:creationId xmlns:a16="http://schemas.microsoft.com/office/drawing/2014/main" id="{0B060287-3177-4D9B-B616-AEEA5BAACF5B}"/>
                  </a:ext>
                </a:extLst>
              </p:cNvPr>
              <p:cNvSpPr>
                <a:spLocks noChangeArrowheads="1"/>
              </p:cNvSpPr>
              <p:nvPr/>
            </p:nvSpPr>
            <p:spPr bwMode="auto">
              <a:xfrm>
                <a:off x="4037" y="3721"/>
                <a:ext cx="95" cy="29"/>
              </a:xfrm>
              <a:custGeom>
                <a:avLst/>
                <a:gdLst>
                  <a:gd name="G0" fmla="+- 65524 0 0"/>
                  <a:gd name="G1" fmla="+- 1 0 0"/>
                  <a:gd name="G2" fmla="+- 1 0 0"/>
                  <a:gd name="G3" fmla="+- 1 0 0"/>
                  <a:gd name="G4" fmla="+- 65535 0 0"/>
                  <a:gd name="G5" fmla="*/ 1 16385 2"/>
                  <a:gd name="G6" fmla="+- 1 0 0"/>
                  <a:gd name="G7" fmla="*/ 1 7011 51200"/>
                  <a:gd name="T0" fmla="*/ 8 256 1"/>
                  <a:gd name="T1" fmla="*/ 0 256 1"/>
                  <a:gd name="G8" fmla="+- 0 T0 T1"/>
                  <a:gd name="G9" fmla="sin 12 G8"/>
                  <a:gd name="T2" fmla="*/ 0 w 96"/>
                  <a:gd name="T3" fmla="*/ 0 h 30"/>
                  <a:gd name="T4" fmla="*/ 0 w 96"/>
                  <a:gd name="T5" fmla="*/ 12 h 30"/>
                  <a:gd name="T6" fmla="*/ 48 w 96"/>
                  <a:gd name="T7" fmla="*/ 18 h 30"/>
                  <a:gd name="T8" fmla="*/ 96 w 96"/>
                  <a:gd name="T9" fmla="*/ 30 h 30"/>
                  <a:gd name="T10" fmla="*/ 96 w 96"/>
                  <a:gd name="T11" fmla="*/ 24 h 30"/>
                  <a:gd name="T12" fmla="*/ 96 w 96"/>
                  <a:gd name="T13" fmla="*/ 18 h 30"/>
                  <a:gd name="T14" fmla="*/ 48 w 96"/>
                  <a:gd name="T15" fmla="*/ 12 h 30"/>
                  <a:gd name="T16" fmla="*/ 0 w 96"/>
                  <a:gd name="T17" fmla="*/ 0 h 30"/>
                  <a:gd name="T18" fmla="*/ 0 w 96"/>
                  <a:gd name="T19" fmla="*/ 0 h 30"/>
                  <a:gd name="T20" fmla="*/ 0 w 96"/>
                  <a:gd name="T21" fmla="*/ 0 h 30"/>
                  <a:gd name="T22" fmla="*/ 96 w 96"/>
                  <a:gd name="T23" fmla="*/ 30 h 30"/>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96" h="30">
                    <a:moveTo>
                      <a:pt x="0" y="0"/>
                    </a:moveTo>
                    <a:lnTo>
                      <a:pt x="0" y="12"/>
                    </a:lnTo>
                    <a:lnTo>
                      <a:pt x="48" y="18"/>
                    </a:lnTo>
                    <a:lnTo>
                      <a:pt x="96" y="30"/>
                    </a:lnTo>
                    <a:lnTo>
                      <a:pt x="96" y="24"/>
                    </a:lnTo>
                    <a:lnTo>
                      <a:pt x="96" y="18"/>
                    </a:lnTo>
                    <a:lnTo>
                      <a:pt x="48" y="12"/>
                    </a:lnTo>
                    <a:lnTo>
                      <a:pt x="0" y="0"/>
                    </a:lnTo>
                    <a:close/>
                  </a:path>
                </a:pathLst>
              </a:custGeom>
              <a:gradFill rotWithShape="0">
                <a:gsLst>
                  <a:gs pos="0">
                    <a:srgbClr val="865AE0"/>
                  </a:gs>
                  <a:gs pos="100000">
                    <a:srgbClr val="9966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1" name="AutoShape 23">
                <a:extLst>
                  <a:ext uri="{FF2B5EF4-FFF2-40B4-BE49-F238E27FC236}">
                    <a16:creationId xmlns:a16="http://schemas.microsoft.com/office/drawing/2014/main" id="{09B05A80-8EB7-43C3-BD5D-8101DBE1BDEB}"/>
                  </a:ext>
                </a:extLst>
              </p:cNvPr>
              <p:cNvSpPr>
                <a:spLocks noChangeArrowheads="1"/>
              </p:cNvSpPr>
              <p:nvPr/>
            </p:nvSpPr>
            <p:spPr bwMode="auto">
              <a:xfrm>
                <a:off x="4175" y="4050"/>
                <a:ext cx="179" cy="131"/>
              </a:xfrm>
              <a:custGeom>
                <a:avLst/>
                <a:gdLst>
                  <a:gd name="G0" fmla="+- 29 0 0"/>
                  <a:gd name="G1" fmla="+- 1 0 0"/>
                  <a:gd name="G2" fmla="+- 1 0 0"/>
                  <a:gd name="G3" fmla="+- 1 0 0"/>
                  <a:gd name="G4" fmla="+- 1 0 0"/>
                  <a:gd name="G5" fmla="+- 1 0 0"/>
                  <a:gd name="G6" fmla="+- 131 0 0"/>
                  <a:gd name="G7" fmla="*/ 1 16385 2"/>
                  <a:gd name="G8" fmla="+- 1 0 0"/>
                  <a:gd name="G9" fmla="+- 1 0 0"/>
                  <a:gd name="G10" fmla="*/ 1 7011 51200"/>
                  <a:gd name="G11" fmla="+- 4 0 0"/>
                  <a:gd name="G12" fmla="+- 103 0 0"/>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 name="T26" fmla="*/ 0 w 179"/>
                  <a:gd name="T27" fmla="*/ 0 h 132"/>
                  <a:gd name="T28" fmla="*/ 179 w 179"/>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close/>
                  </a:path>
                </a:pathLst>
              </a:custGeom>
              <a:gradFill rotWithShape="0">
                <a:gsLst>
                  <a:gs pos="0">
                    <a:srgbClr val="865AE0"/>
                  </a:gs>
                  <a:gs pos="100000">
                    <a:srgbClr val="9966FF"/>
                  </a:gs>
                </a:gsLst>
                <a:lin ang="81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2" name="AutoShape 24">
                <a:extLst>
                  <a:ext uri="{FF2B5EF4-FFF2-40B4-BE49-F238E27FC236}">
                    <a16:creationId xmlns:a16="http://schemas.microsoft.com/office/drawing/2014/main" id="{7A1BDDFA-4A29-4E9F-9EA7-2FA0F6720C76}"/>
                  </a:ext>
                </a:extLst>
              </p:cNvPr>
              <p:cNvSpPr>
                <a:spLocks noChangeArrowheads="1"/>
              </p:cNvSpPr>
              <p:nvPr/>
            </p:nvSpPr>
            <p:spPr bwMode="auto">
              <a:xfrm>
                <a:off x="2585" y="3822"/>
                <a:ext cx="448" cy="185"/>
              </a:xfrm>
              <a:custGeom>
                <a:avLst/>
                <a:gdLst>
                  <a:gd name="G0" fmla="+- 78 0 0"/>
                  <a:gd name="G1" fmla="+- 1 0 0"/>
                  <a:gd name="G2" fmla="+- 1 0 0"/>
                  <a:gd name="G3" fmla="+- 1 0 0"/>
                  <a:gd name="G4" fmla="+- 1 0 0"/>
                  <a:gd name="G5" fmla="+- 1 0 0"/>
                  <a:gd name="G6" fmla="+- 1 0 0"/>
                  <a:gd name="G7" fmla="+- 1 0 0"/>
                  <a:gd name="G8" fmla="+- 0 0 0"/>
                  <a:gd name="G9" fmla="+- 65530 0 0"/>
                  <a:gd name="G10" fmla="+- 6 0 0"/>
                  <a:gd name="G11" fmla="+- 25 0 0"/>
                  <a:gd name="G12" fmla="*/ 1 16385 2"/>
                  <a:gd name="G13" fmla="+- 1 0 0"/>
                  <a:gd name="G14" fmla="+- 1 0 0"/>
                  <a:gd name="G15" fmla="+- 1 0 0"/>
                  <a:gd name="G16" fmla="+- 1 0 0"/>
                  <a:gd name="G17" fmla="+- 1 0 0"/>
                  <a:gd name="G18" fmla="+- 1 0 0"/>
                  <a:gd name="G19" fmla="*/ 1 35987 55552"/>
                  <a:gd name="G20" fmla="*/ G19 1 180"/>
                  <a:gd name="G21" fmla="*/ 0 1 G20"/>
                  <a:gd name="G22" fmla="+- 66 0 0"/>
                  <a:gd name="G23" fmla="+- 132 0 0"/>
                  <a:gd name="G24" fmla="+- 179 0 0"/>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 name="T46" fmla="*/ 0 w 448"/>
                  <a:gd name="T47" fmla="*/ 0 h 186"/>
                  <a:gd name="T48" fmla="*/ 448 w 448"/>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T46" t="T47" r="T48" b="T49"/>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6"/>
                    </a:lnTo>
                    <a:lnTo>
                      <a:pt x="6" y="6"/>
                    </a:lnTo>
                    <a:close/>
                  </a:path>
                </a:pathLst>
              </a:custGeom>
              <a:gradFill rotWithShape="0">
                <a:gsLst>
                  <a:gs pos="0">
                    <a:srgbClr val="8B5DE8"/>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3" name="AutoShape 25">
                <a:extLst>
                  <a:ext uri="{FF2B5EF4-FFF2-40B4-BE49-F238E27FC236}">
                    <a16:creationId xmlns:a16="http://schemas.microsoft.com/office/drawing/2014/main" id="{6460178E-9E22-4394-82DF-AE408448E706}"/>
                  </a:ext>
                </a:extLst>
              </p:cNvPr>
              <p:cNvSpPr>
                <a:spLocks noChangeArrowheads="1"/>
              </p:cNvSpPr>
              <p:nvPr/>
            </p:nvSpPr>
            <p:spPr bwMode="auto">
              <a:xfrm>
                <a:off x="2142" y="3852"/>
                <a:ext cx="891" cy="461"/>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222 0 0"/>
                  <a:gd name="G21" fmla="+- 35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23333 16384"/>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 name="T104" fmla="*/ 0 w 890"/>
                  <a:gd name="T105" fmla="*/ 0 h 462"/>
                  <a:gd name="T106" fmla="*/ 890 w 890"/>
                  <a:gd name="T10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close/>
                  </a:path>
                </a:pathLst>
              </a:custGeom>
              <a:gradFill rotWithShape="0">
                <a:gsLst>
                  <a:gs pos="0">
                    <a:srgbClr val="8256D8"/>
                  </a:gs>
                  <a:gs pos="100000">
                    <a:srgbClr val="9966FF"/>
                  </a:gs>
                </a:gsLst>
                <a:lin ang="135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4" name="AutoShape 26">
                <a:extLst>
                  <a:ext uri="{FF2B5EF4-FFF2-40B4-BE49-F238E27FC236}">
                    <a16:creationId xmlns:a16="http://schemas.microsoft.com/office/drawing/2014/main" id="{BE13DD91-76DA-44F6-AC71-8DF6D096C59E}"/>
                  </a:ext>
                </a:extLst>
              </p:cNvPr>
              <p:cNvSpPr>
                <a:spLocks noChangeArrowheads="1"/>
              </p:cNvSpPr>
              <p:nvPr/>
            </p:nvSpPr>
            <p:spPr bwMode="auto">
              <a:xfrm>
                <a:off x="2082" y="3828"/>
                <a:ext cx="406" cy="485"/>
              </a:xfrm>
              <a:custGeom>
                <a:avLst/>
                <a:gdLst>
                  <a:gd name="G0" fmla="+- 1 0 0"/>
                  <a:gd name="G1" fmla="+- 1 0 0"/>
                  <a:gd name="G2" fmla="+- 1 0 0"/>
                  <a:gd name="G3" fmla="+- 1 0 0"/>
                  <a:gd name="G4" fmla="+- 1 0 0"/>
                  <a:gd name="G5" fmla="+- 1 0 0"/>
                  <a:gd name="G6" fmla="+- 1 0 0"/>
                  <a:gd name="G7" fmla="+- 1 0 0"/>
                  <a:gd name="G8" fmla="+- 0 0 0"/>
                  <a:gd name="G9" fmla="+- 30 0 0"/>
                  <a:gd name="G10" fmla="+- 1 0 0"/>
                  <a:gd name="G11" fmla="+- 1 0 0"/>
                  <a:gd name="G12" fmla="+- 1 0 0"/>
                  <a:gd name="G13" fmla="+- 1 0 0"/>
                  <a:gd name="G14" fmla="+- 1 0 0"/>
                  <a:gd name="G15" fmla="+- 1 0 0"/>
                  <a:gd name="G16" fmla="+- 1 0 0"/>
                  <a:gd name="G17" fmla="+- 1 0 0"/>
                  <a:gd name="G18" fmla="+- 1 0 0"/>
                  <a:gd name="G19" fmla="+- 1 0 0"/>
                  <a:gd name="G20" fmla="+- 1 0 0"/>
                  <a:gd name="G21" fmla="*/ 1 23333 16384"/>
                  <a:gd name="G22" fmla="+- 1 0 0"/>
                  <a:gd name="G23" fmla="+- 1 0 0"/>
                  <a:gd name="G24" fmla="+- 1 0 0"/>
                  <a:gd name="G25" fmla="+- 1 0 0"/>
                  <a:gd name="G26" fmla="+- 1 0 0"/>
                  <a:gd name="G27" fmla="+- 1 0 0"/>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 name="T56" fmla="*/ 0 w 406"/>
                  <a:gd name="T57" fmla="*/ 0 h 486"/>
                  <a:gd name="T58" fmla="*/ 406 w 406"/>
                  <a:gd name="T59"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close/>
                  </a:path>
                </a:pathLst>
              </a:custGeom>
              <a:gradFill rotWithShape="0">
                <a:gsLst>
                  <a:gs pos="0">
                    <a:srgbClr val="8B5DE8"/>
                  </a:gs>
                  <a:gs pos="100000">
                    <a:srgbClr val="9966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5" name="AutoShape 27">
                <a:extLst>
                  <a:ext uri="{FF2B5EF4-FFF2-40B4-BE49-F238E27FC236}">
                    <a16:creationId xmlns:a16="http://schemas.microsoft.com/office/drawing/2014/main" id="{D3105762-9A45-4669-A356-64E955EC3CE7}"/>
                  </a:ext>
                </a:extLst>
              </p:cNvPr>
              <p:cNvSpPr>
                <a:spLocks noChangeArrowheads="1"/>
              </p:cNvSpPr>
              <p:nvPr/>
            </p:nvSpPr>
            <p:spPr bwMode="auto">
              <a:xfrm>
                <a:off x="2987" y="4044"/>
                <a:ext cx="107" cy="251"/>
              </a:xfrm>
              <a:custGeom>
                <a:avLst/>
                <a:gdLst>
                  <a:gd name="G0" fmla="+- 1 0 0"/>
                  <a:gd name="G1" fmla="+- 1 0 0"/>
                  <a:gd name="G2" fmla="+- 18 0 0"/>
                  <a:gd name="G3" fmla="+- 1 0 0"/>
                  <a:gd name="G4" fmla="+- 1 0 0"/>
                  <a:gd name="G5" fmla="+- 1 0 0"/>
                  <a:gd name="G6" fmla="+- 1 0 0"/>
                  <a:gd name="G7" fmla="+- 1 0 0"/>
                  <a:gd name="G8" fmla="+- 1 0 0"/>
                  <a:gd name="G9" fmla="+- 1 0 0"/>
                  <a:gd name="G10" fmla="+- 1 0 0"/>
                  <a:gd name="G11" fmla="+- 1 0 0"/>
                  <a:gd name="G12" fmla="*/ 1 23333 16384"/>
                  <a:gd name="G13" fmla="+- 1 0 0"/>
                  <a:gd name="G14" fmla="+- 1 0 0"/>
                  <a:gd name="G15" fmla="+- 1 0 0"/>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 name="T32" fmla="*/ 0 w 107"/>
                  <a:gd name="T33" fmla="*/ 0 h 252"/>
                  <a:gd name="T34" fmla="*/ 107 w 107"/>
                  <a:gd name="T3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close/>
                  </a:path>
                </a:pathLst>
              </a:custGeom>
              <a:gradFill rotWithShape="0">
                <a:gsLst>
                  <a:gs pos="0">
                    <a:srgbClr val="9966FF"/>
                  </a:gs>
                  <a:gs pos="100000">
                    <a:srgbClr val="7D54D1"/>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6" name="AutoShape 28">
                <a:extLst>
                  <a:ext uri="{FF2B5EF4-FFF2-40B4-BE49-F238E27FC236}">
                    <a16:creationId xmlns:a16="http://schemas.microsoft.com/office/drawing/2014/main" id="{C292A834-04A0-4170-B1A6-B87FCAB7B7A9}"/>
                  </a:ext>
                </a:extLst>
              </p:cNvPr>
              <p:cNvSpPr>
                <a:spLocks noChangeArrowheads="1"/>
              </p:cNvSpPr>
              <p:nvPr/>
            </p:nvSpPr>
            <p:spPr bwMode="auto">
              <a:xfrm>
                <a:off x="2068" y="3685"/>
                <a:ext cx="834" cy="149"/>
              </a:xfrm>
              <a:custGeom>
                <a:avLst/>
                <a:gdLst>
                  <a:gd name="G0" fmla="+- 597 0 0"/>
                  <a:gd name="G1" fmla="+- 1 0 0"/>
                  <a:gd name="G2" fmla="+- 1 0 0"/>
                  <a:gd name="G3" fmla="+- 1 0 0"/>
                  <a:gd name="G4" fmla="+- 1 0 0"/>
                  <a:gd name="G5" fmla="+- 1 0 0"/>
                  <a:gd name="G6" fmla="+- 1 0 0"/>
                  <a:gd name="G7" fmla="+- 1 0 0"/>
                  <a:gd name="G8" fmla="+- 1 0 0"/>
                  <a:gd name="G9" fmla="+- 21 0 0"/>
                  <a:gd name="G10" fmla="*/ 1 16385 2"/>
                  <a:gd name="G11" fmla="+- 1 0 0"/>
                  <a:gd name="G12" fmla="+- 1 0 0"/>
                  <a:gd name="G13" fmla="+- 1 0 0"/>
                  <a:gd name="G14" fmla="+- 1 0 0"/>
                  <a:gd name="G15" fmla="+- 1 0 0"/>
                  <a:gd name="G16" fmla="*/ 1 35987 55552"/>
                  <a:gd name="G17" fmla="*/ G16 1 180"/>
                  <a:gd name="G18" fmla="*/ 0 1 G17"/>
                  <a:gd name="G19" fmla="+- 573 0 0"/>
                  <a:gd name="G20" fmla="+- 652 0 0"/>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w 835"/>
                  <a:gd name="T41" fmla="*/ 0 h 150"/>
                  <a:gd name="T42" fmla="*/ 835 w 835"/>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rgbClr val="9966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7" name="AutoShape 29">
                <a:extLst>
                  <a:ext uri="{FF2B5EF4-FFF2-40B4-BE49-F238E27FC236}">
                    <a16:creationId xmlns:a16="http://schemas.microsoft.com/office/drawing/2014/main" id="{0877E49E-7E49-4491-8B24-386D2A9F9D93}"/>
                  </a:ext>
                </a:extLst>
              </p:cNvPr>
              <p:cNvSpPr>
                <a:spLocks noChangeArrowheads="1"/>
              </p:cNvSpPr>
              <p:nvPr/>
            </p:nvSpPr>
            <p:spPr bwMode="auto">
              <a:xfrm>
                <a:off x="1867" y="3853"/>
                <a:ext cx="170" cy="460"/>
              </a:xfrm>
              <a:custGeom>
                <a:avLst/>
                <a:gdLst>
                  <a:gd name="G0" fmla="+- 1 0 0"/>
                  <a:gd name="G1" fmla="+- 1 0 0"/>
                  <a:gd name="G2" fmla="+- 1 0 0"/>
                  <a:gd name="G3" fmla="+- 1 0 0"/>
                  <a:gd name="G4" fmla="*/ 1 24329 35328"/>
                  <a:gd name="G5" fmla="+- 25 0 0"/>
                  <a:gd name="G6" fmla="+- 1 0 0"/>
                  <a:gd name="G7" fmla="+- 1 0 0"/>
                  <a:gd name="G8" fmla="+- 1 0 0"/>
                  <a:gd name="G9" fmla="+- 1 0 0"/>
                  <a:gd name="G10" fmla="*/ 1 16385 2"/>
                  <a:gd name="G11" fmla="+- 1 0 0"/>
                  <a:gd name="G12" fmla="+- 1 0 0"/>
                  <a:gd name="G13" fmla="+- 1 0 0"/>
                  <a:gd name="G14" fmla="+- 1 0 0"/>
                  <a:gd name="G15" fmla="+- 1 0 0"/>
                  <a:gd name="G16" fmla="*/ 1 35987 55552"/>
                  <a:gd name="G17" fmla="*/ G16 1 180"/>
                  <a:gd name="G18" fmla="*/ 0 1 G17"/>
                  <a:gd name="G19" fmla="+- 65388 0 0"/>
                  <a:gd name="G20" fmla="+- 65472 0 0"/>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w 171"/>
                  <a:gd name="T41" fmla="*/ 0 h 461"/>
                  <a:gd name="T42" fmla="*/ 171 w 171"/>
                  <a:gd name="T43"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rgbClr val="9966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8" name="AutoShape 30">
                <a:extLst>
                  <a:ext uri="{FF2B5EF4-FFF2-40B4-BE49-F238E27FC236}">
                    <a16:creationId xmlns:a16="http://schemas.microsoft.com/office/drawing/2014/main" id="{E977DEDB-826A-4F12-BBF3-B807D2D3DC62}"/>
                  </a:ext>
                </a:extLst>
              </p:cNvPr>
              <p:cNvSpPr>
                <a:spLocks noChangeArrowheads="1"/>
              </p:cNvSpPr>
              <p:nvPr/>
            </p:nvSpPr>
            <p:spPr bwMode="auto">
              <a:xfrm>
                <a:off x="2951" y="3751"/>
                <a:ext cx="359" cy="562"/>
              </a:xfrm>
              <a:custGeom>
                <a:avLst/>
                <a:gdLst>
                  <a:gd name="G0" fmla="+- 1 0 0"/>
                  <a:gd name="G1" fmla="+- 1 0 0"/>
                  <a:gd name="G2" fmla="+- 213 0 0"/>
                  <a:gd name="G3" fmla="+- 1 0 0"/>
                  <a:gd name="G4" fmla="+- 1 0 0"/>
                  <a:gd name="G5" fmla="+- 1 0 0"/>
                  <a:gd name="G6" fmla="+- 1 0 0"/>
                  <a:gd name="G7" fmla="+- 1 0 0"/>
                  <a:gd name="G8" fmla="+- 1 0 0"/>
                  <a:gd name="G9" fmla="+- 1 0 0"/>
                  <a:gd name="G10" fmla="+- 1 0 0"/>
                  <a:gd name="G11" fmla="*/ 1 25475 61504"/>
                  <a:gd name="G12" fmla="+- 1 0 0"/>
                  <a:gd name="G13" fmla="+- 1 0 0"/>
                  <a:gd name="G14" fmla="+- 1 0 0"/>
                  <a:gd name="G15" fmla="+- 1 0 0"/>
                  <a:gd name="G16" fmla="+- 1 0 0"/>
                  <a:gd name="G17" fmla="+- 1 0 0"/>
                  <a:gd name="G18" fmla="+- 1 0 0"/>
                  <a:gd name="G19" fmla="+- 1 0 0"/>
                  <a:gd name="G20" fmla="+- 1 0 0"/>
                  <a:gd name="G21" fmla="*/ 1 23333 16384"/>
                  <a:gd name="G22" fmla="+- 1 0 0"/>
                  <a:gd name="G23" fmla="+- 1 0 0"/>
                  <a:gd name="G24" fmla="+- 1 0 0"/>
                  <a:gd name="G25" fmla="+- 1 0 0"/>
                  <a:gd name="G26" fmla="+- 1 0 0"/>
                  <a:gd name="G27" fmla="+- 0 0 0"/>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 name="T56" fmla="*/ 0 w 360"/>
                  <a:gd name="T57" fmla="*/ 0 h 563"/>
                  <a:gd name="T58" fmla="*/ 360 w 360"/>
                  <a:gd name="T5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close/>
                  </a:path>
                </a:pathLst>
              </a:custGeom>
              <a:gradFill rotWithShape="0">
                <a:gsLst>
                  <a:gs pos="0">
                    <a:srgbClr val="9966FF"/>
                  </a:gs>
                  <a:gs pos="100000">
                    <a:srgbClr val="865AE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79" name="AutoShape 31">
                <a:extLst>
                  <a:ext uri="{FF2B5EF4-FFF2-40B4-BE49-F238E27FC236}">
                    <a16:creationId xmlns:a16="http://schemas.microsoft.com/office/drawing/2014/main" id="{410D8090-D156-4812-9F62-E648B90E95AC}"/>
                  </a:ext>
                </a:extLst>
              </p:cNvPr>
              <p:cNvSpPr>
                <a:spLocks noChangeArrowheads="1"/>
              </p:cNvSpPr>
              <p:nvPr/>
            </p:nvSpPr>
            <p:spPr bwMode="auto">
              <a:xfrm>
                <a:off x="2318" y="3631"/>
                <a:ext cx="1077" cy="424"/>
              </a:xfrm>
              <a:custGeom>
                <a:avLst/>
                <a:gdLst>
                  <a:gd name="G0" fmla="+- 1 0 0"/>
                  <a:gd name="G1" fmla="+- 1 0 0"/>
                  <a:gd name="G2" fmla="+- 1 0 0"/>
                  <a:gd name="G3" fmla="+- 1 0 0"/>
                  <a:gd name="G4" fmla="+- 1 0 0"/>
                  <a:gd name="G5" fmla="+- 0 0 0"/>
                  <a:gd name="G6" fmla="+- 0 0 0"/>
                  <a:gd name="G7" fmla="+- 1 0 0"/>
                  <a:gd name="G8" fmla="+- 1 0 0"/>
                  <a:gd name="G9" fmla="+- 1 0 0"/>
                  <a:gd name="G10" fmla="+- 1 0 0"/>
                  <a:gd name="G11" fmla="+- 1 0 0"/>
                  <a:gd name="G12" fmla="+- 1 0 0"/>
                  <a:gd name="G13" fmla="+- 1 0 0"/>
                  <a:gd name="G14" fmla="*/ 1 16385 2"/>
                  <a:gd name="G15" fmla="+- 1 0 0"/>
                  <a:gd name="G16" fmla="+- 1 0 0"/>
                  <a:gd name="G17" fmla="+- 1 0 0"/>
                  <a:gd name="G18" fmla="+- 1 0 0"/>
                  <a:gd name="G19" fmla="+- 1 0 0"/>
                  <a:gd name="G20" fmla="+- 1 0 0"/>
                  <a:gd name="G21" fmla="+- 1 0 0"/>
                  <a:gd name="G22" fmla="*/ 1 35987 55552"/>
                  <a:gd name="G23" fmla="*/ G22 1 180"/>
                  <a:gd name="G24" fmla="*/ 0 1 G23"/>
                  <a:gd name="G25" fmla="+- 659 0 0"/>
                  <a:gd name="G26" fmla="+- 689 0 0"/>
                  <a:gd name="G27" fmla="+- 711 0 0"/>
                  <a:gd name="G28" fmla="+- 734 0 0"/>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 name="T54" fmla="*/ 0 w 1078"/>
                  <a:gd name="T55" fmla="*/ 0 h 425"/>
                  <a:gd name="T56" fmla="*/ 1078 w 1078"/>
                  <a:gd name="T5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close/>
                  </a:path>
                </a:pathLst>
              </a:custGeom>
              <a:gradFill rotWithShape="0">
                <a:gsLst>
                  <a:gs pos="0">
                    <a:srgbClr val="9966FF"/>
                  </a:gs>
                  <a:gs pos="100000">
                    <a:srgbClr val="865AE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0" name="AutoShape 32">
                <a:extLst>
                  <a:ext uri="{FF2B5EF4-FFF2-40B4-BE49-F238E27FC236}">
                    <a16:creationId xmlns:a16="http://schemas.microsoft.com/office/drawing/2014/main" id="{587327C1-9CF8-45C8-81D9-EED8BA9334DB}"/>
                  </a:ext>
                </a:extLst>
              </p:cNvPr>
              <p:cNvSpPr>
                <a:spLocks noChangeArrowheads="1"/>
              </p:cNvSpPr>
              <p:nvPr/>
            </p:nvSpPr>
            <p:spPr bwMode="auto">
              <a:xfrm>
                <a:off x="3304" y="4080"/>
                <a:ext cx="97" cy="233"/>
              </a:xfrm>
              <a:custGeom>
                <a:avLst/>
                <a:gdLst>
                  <a:gd name="G0" fmla="+- 25 0 0"/>
                  <a:gd name="G1" fmla="+- 1 0 0"/>
                  <a:gd name="G2" fmla="+- 1 0 0"/>
                  <a:gd name="G3" fmla="+- 1 0 0"/>
                  <a:gd name="G4" fmla="+- 1 0 0"/>
                  <a:gd name="G5" fmla="+- 1 0 0"/>
                  <a:gd name="G6" fmla="+- 0 0 0"/>
                  <a:gd name="G7" fmla="*/ 1 6005 25216"/>
                  <a:gd name="G8" fmla="+- 1 0 0"/>
                  <a:gd name="G9" fmla="+- 1 0 0"/>
                  <a:gd name="G10" fmla="+- 1 0 0"/>
                  <a:gd name="G11" fmla="+- 16384 0 0"/>
                  <a:gd name="G12" fmla="+- 0 0 0"/>
                  <a:gd name="G13" fmla="+- 1 0 0"/>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 name="T28" fmla="*/ 0 w 98"/>
                  <a:gd name="T29" fmla="*/ 0 h 234"/>
                  <a:gd name="T30" fmla="*/ 98 w 98"/>
                  <a:gd name="T3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close/>
                  </a:path>
                </a:pathLst>
              </a:custGeom>
              <a:gradFill rotWithShape="0">
                <a:gsLst>
                  <a:gs pos="0">
                    <a:srgbClr val="9966FF"/>
                  </a:gs>
                  <a:gs pos="100000">
                    <a:srgbClr val="865AE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1" name="AutoShape 33">
                <a:extLst>
                  <a:ext uri="{FF2B5EF4-FFF2-40B4-BE49-F238E27FC236}">
                    <a16:creationId xmlns:a16="http://schemas.microsoft.com/office/drawing/2014/main" id="{5DFA2B09-AF31-4BF2-B537-CCC7BDF7BB2B}"/>
                  </a:ext>
                </a:extLst>
              </p:cNvPr>
              <p:cNvSpPr>
                <a:spLocks noChangeArrowheads="1"/>
              </p:cNvSpPr>
              <p:nvPr/>
            </p:nvSpPr>
            <p:spPr bwMode="auto">
              <a:xfrm>
                <a:off x="1776" y="3673"/>
                <a:ext cx="480" cy="640"/>
              </a:xfrm>
              <a:custGeom>
                <a:avLst/>
                <a:gdLst>
                  <a:gd name="G0" fmla="+- 1 0 0"/>
                  <a:gd name="G1" fmla="+- 1 0 0"/>
                  <a:gd name="G2" fmla="+- 1 0 0"/>
                  <a:gd name="G3" fmla="+- 1 0 0"/>
                  <a:gd name="G4" fmla="+- 1 0 0"/>
                  <a:gd name="G5" fmla="+- 1 0 0"/>
                  <a:gd name="G6" fmla="+- 1 0 0"/>
                  <a:gd name="G7" fmla="+- 1 0 0"/>
                  <a:gd name="G8" fmla="+- 0 0 0"/>
                  <a:gd name="G9" fmla="+- 18 0 0"/>
                  <a:gd name="G10" fmla="+- 1 0 0"/>
                  <a:gd name="G11" fmla="+- 1 0 0"/>
                  <a:gd name="G12" fmla="+- 1 0 0"/>
                  <a:gd name="G13" fmla="+- 1 0 0"/>
                  <a:gd name="G14" fmla="*/ 1 16385 2"/>
                  <a:gd name="G15" fmla="+- 1 0 0"/>
                  <a:gd name="G16" fmla="+- 1 0 0"/>
                  <a:gd name="G17" fmla="+- 1 0 0"/>
                  <a:gd name="G18" fmla="+- 1 0 0"/>
                  <a:gd name="G19" fmla="+- 1 0 0"/>
                  <a:gd name="G20" fmla="+- 1 0 0"/>
                  <a:gd name="G21" fmla="+- 1 0 0"/>
                  <a:gd name="G22" fmla="*/ 1 35987 55552"/>
                  <a:gd name="G23" fmla="*/ G22 1 180"/>
                  <a:gd name="G24" fmla="*/ 0 1 G23"/>
                  <a:gd name="G25" fmla="+- 65189 0 0"/>
                  <a:gd name="G26" fmla="+- 65286 0 0"/>
                  <a:gd name="G27" fmla="+- 65381 0 0"/>
                  <a:gd name="G28" fmla="+- 65496 0 0"/>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w 481"/>
                  <a:gd name="T57" fmla="*/ 0 h 641"/>
                  <a:gd name="T58" fmla="*/ 481 w 481"/>
                  <a:gd name="T59"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rgbClr val="9966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2" name="AutoShape 34">
                <a:extLst>
                  <a:ext uri="{FF2B5EF4-FFF2-40B4-BE49-F238E27FC236}">
                    <a16:creationId xmlns:a16="http://schemas.microsoft.com/office/drawing/2014/main" id="{32FD7F07-E005-44CE-8262-FF17A9BC81B5}"/>
                  </a:ext>
                </a:extLst>
              </p:cNvPr>
              <p:cNvSpPr>
                <a:spLocks noChangeArrowheads="1"/>
              </p:cNvSpPr>
              <p:nvPr/>
            </p:nvSpPr>
            <p:spPr bwMode="auto">
              <a:xfrm>
                <a:off x="4200" y="3402"/>
                <a:ext cx="1200" cy="730"/>
              </a:xfrm>
              <a:custGeom>
                <a:avLst/>
                <a:gdLst>
                  <a:gd name="G0" fmla="+- 1 0 0"/>
                  <a:gd name="G1" fmla="+- 1 0 0"/>
                  <a:gd name="G2" fmla="+- 1 0 0"/>
                  <a:gd name="G3" fmla="+- 1 0 0"/>
                  <a:gd name="G4" fmla="+- 0 0 0"/>
                  <a:gd name="G5" fmla="+- 12 0 0"/>
                  <a:gd name="G6" fmla="+- 1 0 0"/>
                  <a:gd name="G7" fmla="+- 1 0 0"/>
                  <a:gd name="G8" fmla="+- 1 0 0"/>
                  <a:gd name="G9" fmla="+- 1 0 0"/>
                  <a:gd name="G10" fmla="+- 1 0 0"/>
                  <a:gd name="G11" fmla="+- 623 0 0"/>
                  <a:gd name="T0" fmla="*/ 437 256 1"/>
                  <a:gd name="T1" fmla="*/ 0 256 1"/>
                  <a:gd name="G12" fmla="+- 0 T0 T1"/>
                  <a:gd name="G13" fmla="cos 55245 G12"/>
                  <a:gd name="T2" fmla="*/ 437 256 1"/>
                  <a:gd name="T3" fmla="*/ 0 256 1"/>
                  <a:gd name="G14" fmla="+- 0 T2 T3"/>
                  <a:gd name="G15" fmla="sin 55925 G14"/>
                  <a:gd name="G16" fmla="+- G13 G15 0"/>
                  <a:gd name="G17" fmla="+- G16 10800 0"/>
                  <a:gd name="G18" fmla="+- 1 0 0"/>
                  <a:gd name="G19" fmla="+- 1 0 0"/>
                  <a:gd name="T4" fmla="*/ 162 256 1"/>
                  <a:gd name="T5" fmla="*/ 0 256 1"/>
                  <a:gd name="G20" fmla="+- 0 T4 T5"/>
                  <a:gd name="G21" fmla="cos 54958 G20"/>
                  <a:gd name="T6" fmla="*/ 162 256 1"/>
                  <a:gd name="T7" fmla="*/ 0 256 1"/>
                  <a:gd name="G22" fmla="+- 0 T6 T7"/>
                  <a:gd name="G23" fmla="sin 55836 G22"/>
                  <a:gd name="G24" fmla="+- G21 G23 0"/>
                  <a:gd name="G25" fmla="+- G24 10800 0"/>
                  <a:gd name="G26" fmla="+- 108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6384 0 0"/>
                  <a:gd name="G58" fmla="+- 1 0 0"/>
                  <a:gd name="G59" fmla="+- 1 0 0"/>
                  <a:gd name="G60" fmla="+- 1 0 0"/>
                  <a:gd name="G61" fmla="+- 1 0 0"/>
                  <a:gd name="G62" fmla="+- 1 0 0"/>
                  <a:gd name="G63" fmla="+- 1 0 0"/>
                  <a:gd name="G64" fmla="+- 1 0 0"/>
                  <a:gd name="G65" fmla="+- 1 0 0"/>
                  <a:gd name="G66" fmla="*/ 1 7011 51200"/>
                  <a:gd name="G67" fmla="+- 1 0 0"/>
                  <a:gd name="G68" fmla="+- 65279 0 0"/>
                  <a:gd name="G69" fmla="+- 65495 0 0"/>
                  <a:gd name="G70" fmla="+- 150 0 0"/>
                  <a:gd name="G71" fmla="+- 294 0 0"/>
                  <a:gd name="G72" fmla="+- 354 0 0"/>
                  <a:gd name="G73" fmla="+- 336 0 0"/>
                  <a:gd name="G74" fmla="+- 306 0 0"/>
                  <a:gd name="G75" fmla="+- 187 0 0"/>
                  <a:gd name="G76" fmla="+- 2 0 0"/>
                  <a:gd name="G77" fmla="+- 65323 0 0"/>
                  <a:gd name="G78" fmla="+- 65107 0 0"/>
                  <a:gd name="G79" fmla="+- 64916 0 0"/>
                  <a:gd name="G80" fmla="+- 64772 0 0"/>
                  <a:gd name="G81" fmla="+- 64713 0 0"/>
                  <a:gd name="G82" fmla="+- 64730 0 0"/>
                  <a:gd name="G83" fmla="+- 64760 0 0"/>
                  <a:gd name="T8" fmla="*/ 484 w 1201"/>
                  <a:gd name="T9" fmla="*/ 6 h 731"/>
                  <a:gd name="T10" fmla="*/ 263 w 1201"/>
                  <a:gd name="T11" fmla="*/ 60 h 731"/>
                  <a:gd name="T12" fmla="*/ 101 w 1201"/>
                  <a:gd name="T13" fmla="*/ 162 h 731"/>
                  <a:gd name="T14" fmla="*/ 12 w 1201"/>
                  <a:gd name="T15" fmla="*/ 294 h 731"/>
                  <a:gd name="T16" fmla="*/ 0 w 1201"/>
                  <a:gd name="T17" fmla="*/ 366 h 731"/>
                  <a:gd name="T18" fmla="*/ 12 w 1201"/>
                  <a:gd name="T19" fmla="*/ 437 h 731"/>
                  <a:gd name="T20" fmla="*/ 101 w 1201"/>
                  <a:gd name="T21" fmla="*/ 569 h 731"/>
                  <a:gd name="T22" fmla="*/ 263 w 1201"/>
                  <a:gd name="T23" fmla="*/ 671 h 731"/>
                  <a:gd name="T24" fmla="*/ 484 w 1201"/>
                  <a:gd name="T25" fmla="*/ 725 h 731"/>
                  <a:gd name="T26" fmla="*/ 723 w 1201"/>
                  <a:gd name="T27" fmla="*/ 725 h 731"/>
                  <a:gd name="T28" fmla="*/ 938 w 1201"/>
                  <a:gd name="T29" fmla="*/ 671 h 731"/>
                  <a:gd name="T30" fmla="*/ 1100 w 1201"/>
                  <a:gd name="T31" fmla="*/ 569 h 731"/>
                  <a:gd name="T32" fmla="*/ 1189 w 1201"/>
                  <a:gd name="T33" fmla="*/ 437 h 731"/>
                  <a:gd name="T34" fmla="*/ 1201 w 1201"/>
                  <a:gd name="T35" fmla="*/ 366 h 731"/>
                  <a:gd name="T36" fmla="*/ 1189 w 1201"/>
                  <a:gd name="T37" fmla="*/ 294 h 731"/>
                  <a:gd name="T38" fmla="*/ 1100 w 1201"/>
                  <a:gd name="T39" fmla="*/ 162 h 731"/>
                  <a:gd name="T40" fmla="*/ 938 w 1201"/>
                  <a:gd name="T41" fmla="*/ 60 h 731"/>
                  <a:gd name="T42" fmla="*/ 723 w 1201"/>
                  <a:gd name="T43" fmla="*/ 6 h 731"/>
                  <a:gd name="T44" fmla="*/ 604 w 1201"/>
                  <a:gd name="T45" fmla="*/ 0 h 731"/>
                  <a:gd name="T46" fmla="*/ 490 w 1201"/>
                  <a:gd name="T47" fmla="*/ 701 h 731"/>
                  <a:gd name="T48" fmla="*/ 287 w 1201"/>
                  <a:gd name="T49" fmla="*/ 647 h 731"/>
                  <a:gd name="T50" fmla="*/ 131 w 1201"/>
                  <a:gd name="T51" fmla="*/ 557 h 731"/>
                  <a:gd name="T52" fmla="*/ 48 w 1201"/>
                  <a:gd name="T53" fmla="*/ 437 h 731"/>
                  <a:gd name="T54" fmla="*/ 36 w 1201"/>
                  <a:gd name="T55" fmla="*/ 366 h 731"/>
                  <a:gd name="T56" fmla="*/ 48 w 1201"/>
                  <a:gd name="T57" fmla="*/ 300 h 731"/>
                  <a:gd name="T58" fmla="*/ 131 w 1201"/>
                  <a:gd name="T59" fmla="*/ 174 h 731"/>
                  <a:gd name="T60" fmla="*/ 287 w 1201"/>
                  <a:gd name="T61" fmla="*/ 84 h 731"/>
                  <a:gd name="T62" fmla="*/ 490 w 1201"/>
                  <a:gd name="T63" fmla="*/ 30 h 731"/>
                  <a:gd name="T64" fmla="*/ 717 w 1201"/>
                  <a:gd name="T65" fmla="*/ 30 h 731"/>
                  <a:gd name="T66" fmla="*/ 920 w 1201"/>
                  <a:gd name="T67" fmla="*/ 84 h 731"/>
                  <a:gd name="T68" fmla="*/ 1070 w 1201"/>
                  <a:gd name="T69" fmla="*/ 174 h 731"/>
                  <a:gd name="T70" fmla="*/ 1153 w 1201"/>
                  <a:gd name="T71" fmla="*/ 300 h 731"/>
                  <a:gd name="T72" fmla="*/ 1153 w 1201"/>
                  <a:gd name="T73" fmla="*/ 437 h 731"/>
                  <a:gd name="T74" fmla="*/ 1070 w 1201"/>
                  <a:gd name="T75" fmla="*/ 557 h 731"/>
                  <a:gd name="T76" fmla="*/ 920 w 1201"/>
                  <a:gd name="T77" fmla="*/ 647 h 731"/>
                  <a:gd name="T78" fmla="*/ 717 w 1201"/>
                  <a:gd name="T79" fmla="*/ 701 h 731"/>
                  <a:gd name="T80" fmla="*/ 604 w 1201"/>
                  <a:gd name="T81" fmla="*/ 707 h 731"/>
                  <a:gd name="T82" fmla="*/ 0 w 1201"/>
                  <a:gd name="T83" fmla="*/ 0 h 731"/>
                  <a:gd name="T84" fmla="*/ 1201 w 1201"/>
                  <a:gd name="T85" fmla="*/ 731 h 731"/>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close/>
                  </a:path>
                </a:pathLst>
              </a:cu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3" name="AutoShape 35">
                <a:extLst>
                  <a:ext uri="{FF2B5EF4-FFF2-40B4-BE49-F238E27FC236}">
                    <a16:creationId xmlns:a16="http://schemas.microsoft.com/office/drawing/2014/main" id="{AF54F9A2-3A34-4D53-B3D4-42904EF0B131}"/>
                  </a:ext>
                </a:extLst>
              </p:cNvPr>
              <p:cNvSpPr>
                <a:spLocks noChangeArrowheads="1"/>
              </p:cNvSpPr>
              <p:nvPr/>
            </p:nvSpPr>
            <p:spPr bwMode="auto">
              <a:xfrm>
                <a:off x="4128" y="3366"/>
                <a:ext cx="543" cy="736"/>
              </a:xfrm>
              <a:custGeom>
                <a:avLst/>
                <a:gdLst>
                  <a:gd name="G0" fmla="+- 1 0 0"/>
                  <a:gd name="G1" fmla="+- 1 0 0"/>
                  <a:gd name="G2" fmla="+- 1 0 0"/>
                  <a:gd name="G3" fmla="+- 1 0 0"/>
                  <a:gd name="G4" fmla="+- 1 0 0"/>
                  <a:gd name="G5" fmla="+- 1 0 0"/>
                  <a:gd name="G6" fmla="+- 1 0 0"/>
                  <a:gd name="G7" fmla="+- 1 0 0"/>
                  <a:gd name="G8" fmla="+- 330 0 0"/>
                  <a:gd name="G9" fmla="+- 18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23333 16384"/>
                  <a:gd name="G28" fmla="+- 1 0 0"/>
                  <a:gd name="G29" fmla="+- 1 0 0"/>
                  <a:gd name="G30" fmla="+- 1 0 0"/>
                  <a:gd name="G31" fmla="+- 1 0 0"/>
                  <a:gd name="G32" fmla="+- 1 0 0"/>
                  <a:gd name="G33" fmla="+- 1 0 0"/>
                  <a:gd name="G34" fmla="+- 1 0 0"/>
                  <a:gd name="G35" fmla="+- 1 0 0"/>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 name="T72" fmla="*/ 0 w 544"/>
                  <a:gd name="T73" fmla="*/ 0 h 737"/>
                  <a:gd name="T74" fmla="*/ 544 w 544"/>
                  <a:gd name="T7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close/>
                  </a:path>
                </a:pathLst>
              </a:cu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4" name="AutoShape 36">
                <a:extLst>
                  <a:ext uri="{FF2B5EF4-FFF2-40B4-BE49-F238E27FC236}">
                    <a16:creationId xmlns:a16="http://schemas.microsoft.com/office/drawing/2014/main" id="{7852C2C7-9AD2-4073-86B5-2C3148C744B4}"/>
                  </a:ext>
                </a:extLst>
              </p:cNvPr>
              <p:cNvSpPr>
                <a:spLocks noChangeArrowheads="1"/>
              </p:cNvSpPr>
              <p:nvPr/>
            </p:nvSpPr>
            <p:spPr bwMode="auto">
              <a:xfrm>
                <a:off x="4792" y="3360"/>
                <a:ext cx="608" cy="251"/>
              </a:xfrm>
              <a:custGeom>
                <a:avLst/>
                <a:gdLst>
                  <a:gd name="G0" fmla="*/ 1 7717 25216"/>
                  <a:gd name="G1" fmla="+- 1 0 0"/>
                  <a:gd name="G2" fmla="+- 1 0 0"/>
                  <a:gd name="G3" fmla="*/ 1 723 2"/>
                  <a:gd name="G4" fmla="+- 1 0 0"/>
                  <a:gd name="G5" fmla="+- 1 0 0"/>
                  <a:gd name="G6" fmla="+- 1 0 0"/>
                  <a:gd name="G7" fmla="+- 1 0 0"/>
                  <a:gd name="G8" fmla="+- 1 0 0"/>
                  <a:gd name="G9" fmla="+- 0 0 0"/>
                  <a:gd name="G10" fmla="+- 6 0 0"/>
                  <a:gd name="G11" fmla="*/ 1 11175 30272"/>
                  <a:gd name="G12" fmla="+- 1 0 0"/>
                  <a:gd name="G13" fmla="+- 1 0 0"/>
                  <a:gd name="G14" fmla="+- 1 0 0"/>
                  <a:gd name="G15" fmla="+- 1 0 0"/>
                  <a:gd name="G16" fmla="+- 1 0 0"/>
                  <a:gd name="G17" fmla="+- 1 0 0"/>
                  <a:gd name="G18" fmla="*/ 1 23333 16384"/>
                  <a:gd name="G19" fmla="+- 1 0 0"/>
                  <a:gd name="G20" fmla="+- 0 0 0"/>
                  <a:gd name="G21" fmla="+- 1 0 0"/>
                  <a:gd name="G22" fmla="+- 1 0 0"/>
                  <a:gd name="G23" fmla="+- 1 0 0"/>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 name="T48" fmla="*/ 0 w 609"/>
                  <a:gd name="T49" fmla="*/ 0 h 252"/>
                  <a:gd name="T50" fmla="*/ 609 w 609"/>
                  <a:gd name="T5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close/>
                  </a:path>
                </a:pathLst>
              </a:custGeom>
              <a:gradFill rotWithShape="0">
                <a:gsLst>
                  <a:gs pos="0">
                    <a:srgbClr val="9F6F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5" name="AutoShape 37">
                <a:extLst>
                  <a:ext uri="{FF2B5EF4-FFF2-40B4-BE49-F238E27FC236}">
                    <a16:creationId xmlns:a16="http://schemas.microsoft.com/office/drawing/2014/main" id="{7A377D08-1FF8-4B46-BB32-C512F095C793}"/>
                  </a:ext>
                </a:extLst>
              </p:cNvPr>
              <p:cNvSpPr>
                <a:spLocks noChangeArrowheads="1"/>
              </p:cNvSpPr>
              <p:nvPr/>
            </p:nvSpPr>
            <p:spPr bwMode="auto">
              <a:xfrm>
                <a:off x="5246" y="4007"/>
                <a:ext cx="71" cy="53"/>
              </a:xfrm>
              <a:custGeom>
                <a:avLst/>
                <a:gdLst>
                  <a:gd name="G0" fmla="+- 1 0 0"/>
                  <a:gd name="G1" fmla="+- 36 0 0"/>
                  <a:gd name="G2" fmla="+- 1 0 0"/>
                  <a:gd name="G3" fmla="+- 1 0 0"/>
                  <a:gd name="G4" fmla="+- 1 0 0"/>
                  <a:gd name="G5" fmla="*/ 1 16385 2"/>
                  <a:gd name="G6" fmla="+- 1 0 0"/>
                  <a:gd name="G7" fmla="*/ 1 7011 51200"/>
                  <a:gd name="T0" fmla="*/ 8 256 1"/>
                  <a:gd name="T1" fmla="*/ 0 256 1"/>
                  <a:gd name="G8" fmla="+- 0 T0 T1"/>
                  <a:gd name="G9" fmla="sin 12 G8"/>
                  <a:gd name="T2" fmla="*/ 72 w 72"/>
                  <a:gd name="T3" fmla="*/ 0 h 54"/>
                  <a:gd name="T4" fmla="*/ 36 w 72"/>
                  <a:gd name="T5" fmla="*/ 30 h 54"/>
                  <a:gd name="T6" fmla="*/ 0 w 72"/>
                  <a:gd name="T7" fmla="*/ 54 h 54"/>
                  <a:gd name="T8" fmla="*/ 36 w 72"/>
                  <a:gd name="T9" fmla="*/ 54 h 54"/>
                  <a:gd name="T10" fmla="*/ 54 w 72"/>
                  <a:gd name="T11" fmla="*/ 42 h 54"/>
                  <a:gd name="T12" fmla="*/ 72 w 72"/>
                  <a:gd name="T13" fmla="*/ 24 h 54"/>
                  <a:gd name="T14" fmla="*/ 72 w 72"/>
                  <a:gd name="T15" fmla="*/ 24 h 54"/>
                  <a:gd name="T16" fmla="*/ 72 w 72"/>
                  <a:gd name="T17" fmla="*/ 0 h 54"/>
                  <a:gd name="T18" fmla="*/ 72 w 72"/>
                  <a:gd name="T19" fmla="*/ 0 h 54"/>
                  <a:gd name="T20" fmla="*/ 0 w 72"/>
                  <a:gd name="T21" fmla="*/ 0 h 54"/>
                  <a:gd name="T22" fmla="*/ 72 w 72"/>
                  <a:gd name="T23" fmla="*/ 54 h 54"/>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72" h="54">
                    <a:moveTo>
                      <a:pt x="72" y="0"/>
                    </a:moveTo>
                    <a:lnTo>
                      <a:pt x="36" y="30"/>
                    </a:lnTo>
                    <a:lnTo>
                      <a:pt x="0" y="54"/>
                    </a:lnTo>
                    <a:lnTo>
                      <a:pt x="36" y="54"/>
                    </a:lnTo>
                    <a:lnTo>
                      <a:pt x="54" y="42"/>
                    </a:lnTo>
                    <a:lnTo>
                      <a:pt x="72" y="24"/>
                    </a:lnTo>
                    <a:lnTo>
                      <a:pt x="72" y="0"/>
                    </a:lnTo>
                    <a:close/>
                  </a:path>
                </a:pathLst>
              </a:cu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6" name="AutoShape 38">
                <a:extLst>
                  <a:ext uri="{FF2B5EF4-FFF2-40B4-BE49-F238E27FC236}">
                    <a16:creationId xmlns:a16="http://schemas.microsoft.com/office/drawing/2014/main" id="{5421BDB2-52CD-48E4-8DA3-81BCB1659B7F}"/>
                  </a:ext>
                </a:extLst>
              </p:cNvPr>
              <p:cNvSpPr>
                <a:spLocks noChangeArrowheads="1"/>
              </p:cNvSpPr>
              <p:nvPr/>
            </p:nvSpPr>
            <p:spPr bwMode="auto">
              <a:xfrm>
                <a:off x="4505" y="4073"/>
                <a:ext cx="704" cy="107"/>
              </a:xfrm>
              <a:custGeom>
                <a:avLst/>
                <a:gdLst>
                  <a:gd name="G0" fmla="+- 1 0 0"/>
                  <a:gd name="G1" fmla="+- 1 0 0"/>
                  <a:gd name="G2" fmla="+- 113 0 0"/>
                  <a:gd name="G3" fmla="+- 1 0 0"/>
                  <a:gd name="G4" fmla="+- 1 0 0"/>
                  <a:gd name="G5" fmla="+- 1 0 0"/>
                  <a:gd name="G6" fmla="+- 1 0 0"/>
                  <a:gd name="G7" fmla="*/ 1 53197 25600"/>
                  <a:gd name="G8" fmla="*/ 1 35987 55552"/>
                  <a:gd name="G9" fmla="*/ G8 1 180"/>
                  <a:gd name="G10" fmla="*/ G7 1 G9"/>
                  <a:gd name="G11" fmla="+- 1 0 0"/>
                  <a:gd name="G12" fmla="+- 1 0 0"/>
                  <a:gd name="G13" fmla="+- 1 0 0"/>
                  <a:gd name="G14" fmla="+- 1 0 0"/>
                  <a:gd name="G15" fmla="+- 1 0 0"/>
                  <a:gd name="G16" fmla="+- 1 0 0"/>
                  <a:gd name="G17" fmla="*/ 1 29127 15220"/>
                  <a:gd name="G18" fmla="+- 1 0 0"/>
                  <a:gd name="G19" fmla="+- 1 0 0"/>
                  <a:gd name="G20" fmla="+- 1 0 0"/>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 name="T36" fmla="*/ 0 w 705"/>
                  <a:gd name="T37" fmla="*/ 0 h 108"/>
                  <a:gd name="T38" fmla="*/ 705 w 705"/>
                  <a:gd name="T3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T36" t="T37" r="T38" b="T39"/>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close/>
                  </a:path>
                </a:pathLst>
              </a:cu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7" name="AutoShape 39">
                <a:extLst>
                  <a:ext uri="{FF2B5EF4-FFF2-40B4-BE49-F238E27FC236}">
                    <a16:creationId xmlns:a16="http://schemas.microsoft.com/office/drawing/2014/main" id="{EE26D924-CEFA-4040-B4FD-20540ED690BF}"/>
                  </a:ext>
                </a:extLst>
              </p:cNvPr>
              <p:cNvSpPr>
                <a:spLocks noChangeArrowheads="1"/>
              </p:cNvSpPr>
              <p:nvPr/>
            </p:nvSpPr>
            <p:spPr bwMode="auto">
              <a:xfrm>
                <a:off x="5336" y="3654"/>
                <a:ext cx="142" cy="340"/>
              </a:xfrm>
              <a:custGeom>
                <a:avLst/>
                <a:gdLst>
                  <a:gd name="G0" fmla="+- 1 0 0"/>
                  <a:gd name="G1" fmla="+- 1 0 0"/>
                  <a:gd name="G2" fmla="+- 29 0 0"/>
                  <a:gd name="G3" fmla="+- 1 0 0"/>
                  <a:gd name="G4" fmla="+- 1 0 0"/>
                  <a:gd name="G5" fmla="+- 1 0 0"/>
                  <a:gd name="G6" fmla="+- 1 0 0"/>
                  <a:gd name="G7" fmla="+- 1 0 0"/>
                  <a:gd name="G8" fmla="+- 1 0 0"/>
                  <a:gd name="G9" fmla="+- 1 0 0"/>
                  <a:gd name="G10" fmla="+- 1 0 0"/>
                  <a:gd name="G11" fmla="+- 1 0 0"/>
                  <a:gd name="G12" fmla="*/ 1 23333 16384"/>
                  <a:gd name="G13" fmla="+- 1 0 0"/>
                  <a:gd name="G14" fmla="+- 1 0 0"/>
                  <a:gd name="G15" fmla="+- 1 0 0"/>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 name="T32" fmla="*/ 0 w 143"/>
                  <a:gd name="T33" fmla="*/ 0 h 341"/>
                  <a:gd name="T34" fmla="*/ 143 w 143"/>
                  <a:gd name="T3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close/>
                  </a:path>
                </a:pathLst>
              </a:cu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8" name="AutoShape 40">
                <a:extLst>
                  <a:ext uri="{FF2B5EF4-FFF2-40B4-BE49-F238E27FC236}">
                    <a16:creationId xmlns:a16="http://schemas.microsoft.com/office/drawing/2014/main" id="{CC2775B9-D105-477F-AED3-029D8988A43D}"/>
                  </a:ext>
                </a:extLst>
              </p:cNvPr>
              <p:cNvSpPr>
                <a:spLocks noChangeArrowheads="1"/>
              </p:cNvSpPr>
              <p:nvPr/>
            </p:nvSpPr>
            <p:spPr bwMode="auto">
              <a:xfrm>
                <a:off x="5061" y="3624"/>
                <a:ext cx="82" cy="89"/>
              </a:xfrm>
              <a:custGeom>
                <a:avLst/>
                <a:gdLst>
                  <a:gd name="G0" fmla="+- 1 0 0"/>
                  <a:gd name="G1" fmla="+- 1 0 0"/>
                  <a:gd name="G2" fmla="+- 18 0 0"/>
                  <a:gd name="G3" fmla="+- 1 0 0"/>
                  <a:gd name="G4" fmla="+- 1 0 0"/>
                  <a:gd name="G5" fmla="*/ 1 16385 2"/>
                  <a:gd name="G6" fmla="+- 1 0 0"/>
                  <a:gd name="G7" fmla="*/ 1 7011 51200"/>
                  <a:gd name="T0" fmla="*/ 8 256 1"/>
                  <a:gd name="T1" fmla="*/ 0 256 1"/>
                  <a:gd name="G8" fmla="+- 0 T0 T1"/>
                  <a:gd name="G9" fmla="sin 12 G8"/>
                  <a:gd name="T2" fmla="*/ 59 w 83"/>
                  <a:gd name="T3" fmla="*/ 90 h 90"/>
                  <a:gd name="T4" fmla="*/ 83 w 83"/>
                  <a:gd name="T5" fmla="*/ 84 h 90"/>
                  <a:gd name="T6" fmla="*/ 71 w 83"/>
                  <a:gd name="T7" fmla="*/ 60 h 90"/>
                  <a:gd name="T8" fmla="*/ 53 w 83"/>
                  <a:gd name="T9" fmla="*/ 42 h 90"/>
                  <a:gd name="T10" fmla="*/ 6 w 83"/>
                  <a:gd name="T11" fmla="*/ 0 h 90"/>
                  <a:gd name="T12" fmla="*/ 0 w 83"/>
                  <a:gd name="T13" fmla="*/ 18 h 90"/>
                  <a:gd name="T14" fmla="*/ 35 w 83"/>
                  <a:gd name="T15" fmla="*/ 48 h 90"/>
                  <a:gd name="T16" fmla="*/ 59 w 83"/>
                  <a:gd name="T17" fmla="*/ 90 h 90"/>
                  <a:gd name="T18" fmla="*/ 59 w 83"/>
                  <a:gd name="T19" fmla="*/ 90 h 90"/>
                  <a:gd name="T20" fmla="*/ 0 w 83"/>
                  <a:gd name="T21" fmla="*/ 0 h 90"/>
                  <a:gd name="T22" fmla="*/ 83 w 83"/>
                  <a:gd name="T23" fmla="*/ 90 h 90"/>
                </a:gdLst>
                <a:ahLst/>
                <a:cxnLst>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83" h="90">
                    <a:moveTo>
                      <a:pt x="59" y="90"/>
                    </a:moveTo>
                    <a:lnTo>
                      <a:pt x="83" y="84"/>
                    </a:lnTo>
                    <a:lnTo>
                      <a:pt x="71" y="60"/>
                    </a:lnTo>
                    <a:lnTo>
                      <a:pt x="53" y="42"/>
                    </a:lnTo>
                    <a:lnTo>
                      <a:pt x="6" y="0"/>
                    </a:lnTo>
                    <a:lnTo>
                      <a:pt x="0" y="18"/>
                    </a:lnTo>
                    <a:lnTo>
                      <a:pt x="35" y="48"/>
                    </a:lnTo>
                    <a:lnTo>
                      <a:pt x="59" y="90"/>
                    </a:lnTo>
                    <a:close/>
                  </a:path>
                </a:pathLst>
              </a:cu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89" name="AutoShape 41">
                <a:extLst>
                  <a:ext uri="{FF2B5EF4-FFF2-40B4-BE49-F238E27FC236}">
                    <a16:creationId xmlns:a16="http://schemas.microsoft.com/office/drawing/2014/main" id="{A402C3EF-3842-42DA-B6E5-51EF47531E76}"/>
                  </a:ext>
                </a:extLst>
              </p:cNvPr>
              <p:cNvSpPr>
                <a:spLocks noChangeArrowheads="1"/>
              </p:cNvSpPr>
              <p:nvPr/>
            </p:nvSpPr>
            <p:spPr bwMode="auto">
              <a:xfrm>
                <a:off x="4445" y="3552"/>
                <a:ext cx="716" cy="430"/>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6550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35987 55552"/>
                  <a:gd name="G50" fmla="*/ G49 1 180"/>
                  <a:gd name="G51" fmla="*/ 0 1 G50"/>
                  <a:gd name="G52" fmla="+- 430 0 0"/>
                  <a:gd name="G53" fmla="+- 376 0 0"/>
                  <a:gd name="G54" fmla="+- 304 0 0"/>
                  <a:gd name="G55" fmla="+- 239 0 0"/>
                  <a:gd name="G56" fmla="+- 161 0 0"/>
                  <a:gd name="G57" fmla="+- 89 0 0"/>
                  <a:gd name="G58" fmla="+- 11 0 0"/>
                  <a:gd name="G59" fmla="+- 65476 0 0"/>
                  <a:gd name="G60" fmla="+- 65416 0 0"/>
                  <a:gd name="G61" fmla="+- 65362 0 0"/>
                  <a:gd name="G62" fmla="+- 65326 0 0"/>
                  <a:gd name="G63" fmla="+- 65296 0 0"/>
                  <a:gd name="G64" fmla="+- 65291 0 0"/>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w 717"/>
                  <a:gd name="T127" fmla="*/ 0 h 431"/>
                  <a:gd name="T128" fmla="*/ 717 w 717"/>
                  <a:gd name="T129"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gradFill rotWithShape="0">
                <a:gsLst>
                  <a:gs pos="0">
                    <a:srgbClr val="9966FF"/>
                  </a:gs>
                  <a:gs pos="100000">
                    <a:srgbClr val="9463F7"/>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0" name="AutoShape 42">
                <a:extLst>
                  <a:ext uri="{FF2B5EF4-FFF2-40B4-BE49-F238E27FC236}">
                    <a16:creationId xmlns:a16="http://schemas.microsoft.com/office/drawing/2014/main" id="{78E23955-B7A8-425F-9936-CB670A87D4F0}"/>
                  </a:ext>
                </a:extLst>
              </p:cNvPr>
              <p:cNvSpPr>
                <a:spLocks noChangeArrowheads="1"/>
              </p:cNvSpPr>
              <p:nvPr/>
            </p:nvSpPr>
            <p:spPr bwMode="auto">
              <a:xfrm>
                <a:off x="4349" y="3510"/>
                <a:ext cx="908" cy="532"/>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0 0 0"/>
                  <a:gd name="G17" fmla="*/ 1 21099 63520"/>
                  <a:gd name="G18" fmla="+- 1 0 0"/>
                  <a:gd name="G19" fmla="+- 1 0 0"/>
                  <a:gd name="G20" fmla="+- 1 0 0"/>
                  <a:gd name="G21" fmla="+- 1 0 0"/>
                  <a:gd name="G22" fmla="+- 1 0 0"/>
                  <a:gd name="G23" fmla="+- 1 0 0"/>
                  <a:gd name="T0" fmla="*/ 258 256 1"/>
                  <a:gd name="T1" fmla="*/ 0 256 1"/>
                  <a:gd name="G24" fmla="+- 0 T0 T1"/>
                  <a:gd name="G25" fmla="cos 55047 G24"/>
                  <a:gd name="T2" fmla="*/ 258 256 1"/>
                  <a:gd name="T3" fmla="*/ 0 256 1"/>
                  <a:gd name="G26" fmla="+- 0 T2 T3"/>
                  <a:gd name="G27" fmla="sin 55645 G26"/>
                  <a:gd name="G28" fmla="+- G25 G27 0"/>
                  <a:gd name="G29" fmla="+- G28 10800 0"/>
                  <a:gd name="G30" fmla="+- 1 0 0"/>
                  <a:gd name="G31" fmla="+- 1 0 0"/>
                  <a:gd name="G32" fmla="*/ 1 37821 25216"/>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45197 6088"/>
                  <a:gd name="G50" fmla="+- 1 0 0"/>
                  <a:gd name="G51" fmla="+- 616 0 0"/>
                  <a:gd name="G52" fmla="+- 1 0 0"/>
                  <a:gd name="G53" fmla="+- 1 0 0"/>
                  <a:gd name="G54" fmla="+- 1 0 0"/>
                  <a:gd name="G55" fmla="+- 1 0 0"/>
                  <a:gd name="G56" fmla="+- 1 0 0"/>
                  <a:gd name="G57" fmla="+- 1 0 0"/>
                  <a:gd name="G58" fmla="+- 1 0 0"/>
                  <a:gd name="G59" fmla="*/ 1 873 2"/>
                  <a:gd name="G60" fmla="+- 1 0 0"/>
                  <a:gd name="G61" fmla="+- 1 0 0"/>
                  <a:gd name="G62" fmla="+- 1 0 0"/>
                  <a:gd name="T4" fmla="*/ 616 w 909"/>
                  <a:gd name="T5" fmla="*/ 0 h 533"/>
                  <a:gd name="T6" fmla="*/ 616 w 909"/>
                  <a:gd name="T7" fmla="*/ 18 h 533"/>
                  <a:gd name="T8" fmla="*/ 724 w 909"/>
                  <a:gd name="T9" fmla="*/ 60 h 533"/>
                  <a:gd name="T10" fmla="*/ 765 w 909"/>
                  <a:gd name="T11" fmla="*/ 84 h 533"/>
                  <a:gd name="T12" fmla="*/ 807 w 909"/>
                  <a:gd name="T13" fmla="*/ 114 h 533"/>
                  <a:gd name="T14" fmla="*/ 837 w 909"/>
                  <a:gd name="T15" fmla="*/ 144 h 533"/>
                  <a:gd name="T16" fmla="*/ 861 w 909"/>
                  <a:gd name="T17" fmla="*/ 180 h 533"/>
                  <a:gd name="T18" fmla="*/ 873 w 909"/>
                  <a:gd name="T19" fmla="*/ 216 h 533"/>
                  <a:gd name="T20" fmla="*/ 879 w 909"/>
                  <a:gd name="T21" fmla="*/ 258 h 533"/>
                  <a:gd name="T22" fmla="*/ 873 w 909"/>
                  <a:gd name="T23" fmla="*/ 311 h 533"/>
                  <a:gd name="T24" fmla="*/ 843 w 909"/>
                  <a:gd name="T25" fmla="*/ 359 h 533"/>
                  <a:gd name="T26" fmla="*/ 807 w 909"/>
                  <a:gd name="T27" fmla="*/ 401 h 533"/>
                  <a:gd name="T28" fmla="*/ 753 w 909"/>
                  <a:gd name="T29" fmla="*/ 443 h 533"/>
                  <a:gd name="T30" fmla="*/ 694 w 909"/>
                  <a:gd name="T31" fmla="*/ 473 h 533"/>
                  <a:gd name="T32" fmla="*/ 622 w 909"/>
                  <a:gd name="T33" fmla="*/ 497 h 533"/>
                  <a:gd name="T34" fmla="*/ 538 w 909"/>
                  <a:gd name="T35" fmla="*/ 509 h 533"/>
                  <a:gd name="T36" fmla="*/ 455 w 909"/>
                  <a:gd name="T37" fmla="*/ 515 h 533"/>
                  <a:gd name="T38" fmla="*/ 371 w 909"/>
                  <a:gd name="T39" fmla="*/ 509 h 533"/>
                  <a:gd name="T40" fmla="*/ 287 w 909"/>
                  <a:gd name="T41" fmla="*/ 497 h 533"/>
                  <a:gd name="T42" fmla="*/ 215 w 909"/>
                  <a:gd name="T43" fmla="*/ 473 h 533"/>
                  <a:gd name="T44" fmla="*/ 156 w 909"/>
                  <a:gd name="T45" fmla="*/ 443 h 533"/>
                  <a:gd name="T46" fmla="*/ 102 w 909"/>
                  <a:gd name="T47" fmla="*/ 401 h 533"/>
                  <a:gd name="T48" fmla="*/ 66 w 909"/>
                  <a:gd name="T49" fmla="*/ 359 h 533"/>
                  <a:gd name="T50" fmla="*/ 36 w 909"/>
                  <a:gd name="T51" fmla="*/ 311 h 533"/>
                  <a:gd name="T52" fmla="*/ 30 w 909"/>
                  <a:gd name="T53" fmla="*/ 258 h 533"/>
                  <a:gd name="T54" fmla="*/ 36 w 909"/>
                  <a:gd name="T55" fmla="*/ 222 h 533"/>
                  <a:gd name="T56" fmla="*/ 48 w 909"/>
                  <a:gd name="T57" fmla="*/ 186 h 533"/>
                  <a:gd name="T58" fmla="*/ 66 w 909"/>
                  <a:gd name="T59" fmla="*/ 156 h 533"/>
                  <a:gd name="T60" fmla="*/ 90 w 909"/>
                  <a:gd name="T61" fmla="*/ 126 h 533"/>
                  <a:gd name="T62" fmla="*/ 66 w 909"/>
                  <a:gd name="T63" fmla="*/ 114 h 533"/>
                  <a:gd name="T64" fmla="*/ 36 w 909"/>
                  <a:gd name="T65" fmla="*/ 144 h 533"/>
                  <a:gd name="T66" fmla="*/ 18 w 909"/>
                  <a:gd name="T67" fmla="*/ 180 h 533"/>
                  <a:gd name="T68" fmla="*/ 6 w 909"/>
                  <a:gd name="T69" fmla="*/ 216 h 533"/>
                  <a:gd name="T70" fmla="*/ 0 w 909"/>
                  <a:gd name="T71" fmla="*/ 258 h 533"/>
                  <a:gd name="T72" fmla="*/ 12 w 909"/>
                  <a:gd name="T73" fmla="*/ 311 h 533"/>
                  <a:gd name="T74" fmla="*/ 36 w 909"/>
                  <a:gd name="T75" fmla="*/ 365 h 533"/>
                  <a:gd name="T76" fmla="*/ 78 w 909"/>
                  <a:gd name="T77" fmla="*/ 413 h 533"/>
                  <a:gd name="T78" fmla="*/ 132 w 909"/>
                  <a:gd name="T79" fmla="*/ 449 h 533"/>
                  <a:gd name="T80" fmla="*/ 203 w 909"/>
                  <a:gd name="T81" fmla="*/ 485 h 533"/>
                  <a:gd name="T82" fmla="*/ 275 w 909"/>
                  <a:gd name="T83" fmla="*/ 509 h 533"/>
                  <a:gd name="T84" fmla="*/ 365 w 909"/>
                  <a:gd name="T85" fmla="*/ 527 h 533"/>
                  <a:gd name="T86" fmla="*/ 455 w 909"/>
                  <a:gd name="T87" fmla="*/ 533 h 533"/>
                  <a:gd name="T88" fmla="*/ 544 w 909"/>
                  <a:gd name="T89" fmla="*/ 527 h 533"/>
                  <a:gd name="T90" fmla="*/ 634 w 909"/>
                  <a:gd name="T91" fmla="*/ 509 h 533"/>
                  <a:gd name="T92" fmla="*/ 712 w 909"/>
                  <a:gd name="T93" fmla="*/ 485 h 533"/>
                  <a:gd name="T94" fmla="*/ 777 w 909"/>
                  <a:gd name="T95" fmla="*/ 449 h 533"/>
                  <a:gd name="T96" fmla="*/ 831 w 909"/>
                  <a:gd name="T97" fmla="*/ 413 h 533"/>
                  <a:gd name="T98" fmla="*/ 873 w 909"/>
                  <a:gd name="T99" fmla="*/ 365 h 533"/>
                  <a:gd name="T100" fmla="*/ 897 w 909"/>
                  <a:gd name="T101" fmla="*/ 311 h 533"/>
                  <a:gd name="T102" fmla="*/ 909 w 909"/>
                  <a:gd name="T103" fmla="*/ 258 h 533"/>
                  <a:gd name="T104" fmla="*/ 903 w 909"/>
                  <a:gd name="T105" fmla="*/ 216 h 533"/>
                  <a:gd name="T106" fmla="*/ 885 w 909"/>
                  <a:gd name="T107" fmla="*/ 174 h 533"/>
                  <a:gd name="T108" fmla="*/ 861 w 909"/>
                  <a:gd name="T109" fmla="*/ 132 h 533"/>
                  <a:gd name="T110" fmla="*/ 825 w 909"/>
                  <a:gd name="T111" fmla="*/ 102 h 533"/>
                  <a:gd name="T112" fmla="*/ 783 w 909"/>
                  <a:gd name="T113" fmla="*/ 66 h 533"/>
                  <a:gd name="T114" fmla="*/ 735 w 909"/>
                  <a:gd name="T115" fmla="*/ 42 h 533"/>
                  <a:gd name="T116" fmla="*/ 616 w 909"/>
                  <a:gd name="T117" fmla="*/ 0 h 533"/>
                  <a:gd name="T118" fmla="*/ 616 w 909"/>
                  <a:gd name="T119" fmla="*/ 0 h 533"/>
                  <a:gd name="T120" fmla="*/ 0 w 909"/>
                  <a:gd name="T121" fmla="*/ 0 h 533"/>
                  <a:gd name="T122" fmla="*/ 909 w 909"/>
                  <a:gd name="T123" fmla="*/ 533 h 53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T120" t="T121" r="T122" b="T123"/>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close/>
                  </a:path>
                </a:pathLst>
              </a:custGeom>
              <a:gradFill rotWithShape="0">
                <a:gsLst>
                  <a:gs pos="0">
                    <a:srgbClr val="9966FF"/>
                  </a:gs>
                  <a:gs pos="100000">
                    <a:srgbClr val="9C6BFF"/>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1" name="AutoShape 43">
                <a:extLst>
                  <a:ext uri="{FF2B5EF4-FFF2-40B4-BE49-F238E27FC236}">
                    <a16:creationId xmlns:a16="http://schemas.microsoft.com/office/drawing/2014/main" id="{84894CED-38E5-436D-83A7-82C95761D88C}"/>
                  </a:ext>
                </a:extLst>
              </p:cNvPr>
              <p:cNvSpPr>
                <a:spLocks noChangeArrowheads="1"/>
              </p:cNvSpPr>
              <p:nvPr/>
            </p:nvSpPr>
            <p:spPr bwMode="auto">
              <a:xfrm>
                <a:off x="4564" y="3492"/>
                <a:ext cx="364" cy="65"/>
              </a:xfrm>
              <a:custGeom>
                <a:avLst/>
                <a:gdLst>
                  <a:gd name="G0" fmla="+- 1 0 0"/>
                  <a:gd name="G1" fmla="+- 1 0 0"/>
                  <a:gd name="G2" fmla="+- 1 0 0"/>
                  <a:gd name="G3" fmla="+- 1 0 0"/>
                  <a:gd name="G4" fmla="+- 65512 0 0"/>
                  <a:gd name="G5" fmla="+- 1 0 0"/>
                  <a:gd name="G6" fmla="+- 1 0 0"/>
                  <a:gd name="G7" fmla="+- 1 0 0"/>
                  <a:gd name="G8" fmla="*/ 1 16385 2"/>
                  <a:gd name="G9" fmla="+- 1 0 0"/>
                  <a:gd name="G10" fmla="+- 1 0 0"/>
                  <a:gd name="G11" fmla="+- 1 0 0"/>
                  <a:gd name="G12" fmla="+- 1 0 0"/>
                  <a:gd name="G13" fmla="*/ 1 35987 55552"/>
                  <a:gd name="G14" fmla="*/ G13 1 180"/>
                  <a:gd name="G15" fmla="*/ 0 1 G14"/>
                  <a:gd name="G16" fmla="+- 275 0 0"/>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 name="T30" fmla="*/ 0 w 365"/>
                  <a:gd name="T31" fmla="*/ 0 h 66"/>
                  <a:gd name="T32" fmla="*/ 365 w 365"/>
                  <a:gd name="T3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close/>
                  </a:path>
                </a:pathLst>
              </a:cu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2" name="AutoShape 44">
                <a:extLst>
                  <a:ext uri="{FF2B5EF4-FFF2-40B4-BE49-F238E27FC236}">
                    <a16:creationId xmlns:a16="http://schemas.microsoft.com/office/drawing/2014/main" id="{0EEF267D-013E-4508-95A4-0A950B640471}"/>
                  </a:ext>
                </a:extLst>
              </p:cNvPr>
              <p:cNvSpPr>
                <a:spLocks noChangeArrowheads="1"/>
              </p:cNvSpPr>
              <p:nvPr/>
            </p:nvSpPr>
            <p:spPr bwMode="auto">
              <a:xfrm>
                <a:off x="4463" y="3558"/>
                <a:ext cx="65" cy="47"/>
              </a:xfrm>
              <a:custGeom>
                <a:avLst/>
                <a:gdLst>
                  <a:gd name="G0" fmla="+- 1 0 0"/>
                  <a:gd name="G1" fmla="+- 1 0 0"/>
                  <a:gd name="G2" fmla="*/ 1 64059 60496"/>
                  <a:gd name="G3" fmla="+- 1 0 0"/>
                  <a:gd name="T0" fmla="*/ 2 256 1"/>
                  <a:gd name="T1" fmla="*/ 0 256 1"/>
                  <a:gd name="G4" fmla="+- 0 T0 T1"/>
                  <a:gd name="G5" fmla="cos 12 G4"/>
                  <a:gd name="G6" fmla="+- 1 0 0"/>
                  <a:gd name="G7" fmla="*/ 1 23333 16384"/>
                  <a:gd name="G8" fmla="+- 1 0 0"/>
                  <a:gd name="T2" fmla="*/ 66 w 66"/>
                  <a:gd name="T3" fmla="*/ 18 h 48"/>
                  <a:gd name="T4" fmla="*/ 48 w 66"/>
                  <a:gd name="T5" fmla="*/ 0 h 48"/>
                  <a:gd name="T6" fmla="*/ 24 w 66"/>
                  <a:gd name="T7" fmla="*/ 12 h 48"/>
                  <a:gd name="T8" fmla="*/ 0 w 66"/>
                  <a:gd name="T9" fmla="*/ 30 h 48"/>
                  <a:gd name="T10" fmla="*/ 12 w 66"/>
                  <a:gd name="T11" fmla="*/ 48 h 48"/>
                  <a:gd name="T12" fmla="*/ 42 w 66"/>
                  <a:gd name="T13" fmla="*/ 30 h 48"/>
                  <a:gd name="T14" fmla="*/ 66 w 66"/>
                  <a:gd name="T15" fmla="*/ 18 h 48"/>
                  <a:gd name="T16" fmla="*/ 66 w 66"/>
                  <a:gd name="T17" fmla="*/ 18 h 48"/>
                  <a:gd name="T18" fmla="*/ 0 w 66"/>
                  <a:gd name="T19" fmla="*/ 0 h 48"/>
                  <a:gd name="T20" fmla="*/ 66 w 66"/>
                  <a:gd name="T21" fmla="*/ 48 h 48"/>
                </a:gdLst>
                <a:ahLst/>
                <a:cxnLst>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66" h="48">
                    <a:moveTo>
                      <a:pt x="66" y="18"/>
                    </a:moveTo>
                    <a:lnTo>
                      <a:pt x="48" y="0"/>
                    </a:lnTo>
                    <a:lnTo>
                      <a:pt x="24" y="12"/>
                    </a:lnTo>
                    <a:lnTo>
                      <a:pt x="0" y="30"/>
                    </a:lnTo>
                    <a:lnTo>
                      <a:pt x="12" y="48"/>
                    </a:lnTo>
                    <a:lnTo>
                      <a:pt x="42" y="30"/>
                    </a:lnTo>
                    <a:lnTo>
                      <a:pt x="66" y="18"/>
                    </a:lnTo>
                    <a:close/>
                  </a:path>
                </a:pathLst>
              </a:cu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3" name="AutoShape 45">
                <a:extLst>
                  <a:ext uri="{FF2B5EF4-FFF2-40B4-BE49-F238E27FC236}">
                    <a16:creationId xmlns:a16="http://schemas.microsoft.com/office/drawing/2014/main" id="{3FCD5D70-33D4-40A3-A861-7E0A84F52C60}"/>
                  </a:ext>
                </a:extLst>
              </p:cNvPr>
              <p:cNvSpPr>
                <a:spLocks noChangeArrowheads="1"/>
              </p:cNvSpPr>
              <p:nvPr/>
            </p:nvSpPr>
            <p:spPr bwMode="auto">
              <a:xfrm>
                <a:off x="5280" y="3186"/>
                <a:ext cx="382" cy="95"/>
              </a:xfrm>
              <a:custGeom>
                <a:avLst/>
                <a:gdLst>
                  <a:gd name="G0" fmla="+- 1 0 0"/>
                  <a:gd name="G1" fmla="+- 1 0 0"/>
                  <a:gd name="G2" fmla="+- 6 0 0"/>
                  <a:gd name="G3" fmla="+- 1 0 0"/>
                  <a:gd name="G4" fmla="+- 1 0 0"/>
                  <a:gd name="G5" fmla="*/ 1 29207 57472"/>
                  <a:gd name="G6" fmla="+- 1 0 0"/>
                  <a:gd name="G7" fmla="+- 1 0 0"/>
                  <a:gd name="G8" fmla="+- 1 0 0"/>
                  <a:gd name="G9" fmla="+- 1 0 0"/>
                  <a:gd name="G10" fmla="*/ 1 16385 2"/>
                  <a:gd name="G11" fmla="+- 1 0 0"/>
                  <a:gd name="G12" fmla="+- 1 0 0"/>
                  <a:gd name="G13" fmla="+- 1 0 0"/>
                  <a:gd name="G14" fmla="+- 1 0 0"/>
                  <a:gd name="G15" fmla="+- 1 0 0"/>
                  <a:gd name="G16" fmla="*/ 1 35987 55552"/>
                  <a:gd name="G17" fmla="*/ G16 1 180"/>
                  <a:gd name="G18" fmla="*/ 0 1 G17"/>
                  <a:gd name="G19" fmla="+- 53 0 0"/>
                  <a:gd name="G20" fmla="+- 17 0 0"/>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w 382"/>
                  <a:gd name="T41" fmla="*/ 0 h 96"/>
                  <a:gd name="T42" fmla="*/ 382 w 382"/>
                  <a:gd name="T4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4" name="AutoShape 46">
                <a:extLst>
                  <a:ext uri="{FF2B5EF4-FFF2-40B4-BE49-F238E27FC236}">
                    <a16:creationId xmlns:a16="http://schemas.microsoft.com/office/drawing/2014/main" id="{C7166CBB-3072-4816-B223-403DAC646E43}"/>
                  </a:ext>
                </a:extLst>
              </p:cNvPr>
              <p:cNvSpPr>
                <a:spLocks noChangeArrowheads="1"/>
              </p:cNvSpPr>
              <p:nvPr/>
            </p:nvSpPr>
            <p:spPr bwMode="auto">
              <a:xfrm>
                <a:off x="5315" y="3024"/>
                <a:ext cx="257" cy="53"/>
              </a:xfrm>
              <a:custGeom>
                <a:avLst/>
                <a:gdLst>
                  <a:gd name="G0" fmla="+- 1 0 0"/>
                  <a:gd name="G1" fmla="+- 132 0 0"/>
                  <a:gd name="G2" fmla="+- 1 0 0"/>
                  <a:gd name="G3" fmla="+- 1 0 0"/>
                  <a:gd name="G4" fmla="+- 1 0 0"/>
                  <a:gd name="G5" fmla="+- 36 0 0"/>
                  <a:gd name="G6" fmla="+- 1 0 0"/>
                  <a:gd name="G7" fmla="+- 1 0 0"/>
                  <a:gd name="G8" fmla="*/ 1 16385 2"/>
                  <a:gd name="G9" fmla="+- 1 0 0"/>
                  <a:gd name="G10" fmla="+- 1 0 0"/>
                  <a:gd name="G11" fmla="+- 1 0 0"/>
                  <a:gd name="G12" fmla="+- 1 0 0"/>
                  <a:gd name="G13" fmla="*/ 1 35987 55552"/>
                  <a:gd name="G14" fmla="*/ G13 1 180"/>
                  <a:gd name="G15" fmla="*/ 0 1 G14"/>
                  <a:gd name="G16" fmla="+- 210 0 0"/>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w 258"/>
                  <a:gd name="T33" fmla="*/ 0 h 54"/>
                  <a:gd name="T34" fmla="*/ 258 w 258"/>
                  <a:gd name="T3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5" name="AutoShape 47">
                <a:extLst>
                  <a:ext uri="{FF2B5EF4-FFF2-40B4-BE49-F238E27FC236}">
                    <a16:creationId xmlns:a16="http://schemas.microsoft.com/office/drawing/2014/main" id="{E1051489-4C4B-4C83-BDD4-FB886F9BAE25}"/>
                  </a:ext>
                </a:extLst>
              </p:cNvPr>
              <p:cNvSpPr>
                <a:spLocks noChangeArrowheads="1"/>
              </p:cNvSpPr>
              <p:nvPr/>
            </p:nvSpPr>
            <p:spPr bwMode="auto">
              <a:xfrm>
                <a:off x="5645" y="3066"/>
                <a:ext cx="59" cy="155"/>
              </a:xfrm>
              <a:custGeom>
                <a:avLst/>
                <a:gdLst>
                  <a:gd name="G0" fmla="+- 1 0 0"/>
                  <a:gd name="G1" fmla="+- 1 0 0"/>
                  <a:gd name="G2" fmla="+- 1 0 0"/>
                  <a:gd name="G3" fmla="+- 1 0 0"/>
                  <a:gd name="G4" fmla="+- 1 0 0"/>
                  <a:gd name="G5" fmla="+- 6 0 0"/>
                  <a:gd name="G6" fmla="+- 1 0 0"/>
                  <a:gd name="G7" fmla="+- 1 0 0"/>
                  <a:gd name="G8" fmla="*/ 1 16385 2"/>
                  <a:gd name="G9" fmla="+- 1 0 0"/>
                  <a:gd name="G10" fmla="+- 1 0 0"/>
                  <a:gd name="G11" fmla="+- 1 0 0"/>
                  <a:gd name="G12" fmla="+- 1 0 0"/>
                  <a:gd name="G13" fmla="*/ 1 35987 55552"/>
                  <a:gd name="G14" fmla="*/ G13 1 180"/>
                  <a:gd name="G15" fmla="*/ 0 1 G14"/>
                  <a:gd name="G16" fmla="+- 65458 0 0"/>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w 60"/>
                  <a:gd name="T33" fmla="*/ 0 h 156"/>
                  <a:gd name="T34" fmla="*/ 60 w 60"/>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6" name="AutoShape 48">
                <a:extLst>
                  <a:ext uri="{FF2B5EF4-FFF2-40B4-BE49-F238E27FC236}">
                    <a16:creationId xmlns:a16="http://schemas.microsoft.com/office/drawing/2014/main" id="{AD5E9ABE-FD84-422D-8AC8-7BA70BB3AB24}"/>
                  </a:ext>
                </a:extLst>
              </p:cNvPr>
              <p:cNvSpPr>
                <a:spLocks noChangeArrowheads="1"/>
              </p:cNvSpPr>
              <p:nvPr/>
            </p:nvSpPr>
            <p:spPr bwMode="auto">
              <a:xfrm>
                <a:off x="5375" y="3246"/>
                <a:ext cx="191" cy="17"/>
              </a:xfrm>
              <a:custGeom>
                <a:avLst/>
                <a:gdLst>
                  <a:gd name="G0" fmla="+- 1 0 0"/>
                  <a:gd name="G1" fmla="+- 1 0 0"/>
                  <a:gd name="G2" fmla="+- 1 0 0"/>
                  <a:gd name="G3" fmla="+- 1 0 0"/>
                  <a:gd name="G4" fmla="+- 1 0 0"/>
                  <a:gd name="G5" fmla="+- 1 0 0"/>
                  <a:gd name="G6" fmla="*/ 1 16385 2"/>
                  <a:gd name="G7" fmla="+- 1 0 0"/>
                  <a:gd name="G8" fmla="+- 1 0 0"/>
                  <a:gd name="G9" fmla="+- 1 0 0"/>
                  <a:gd name="G10" fmla="*/ 1 35987 55552"/>
                  <a:gd name="G11" fmla="*/ G10 1 180"/>
                  <a:gd name="G12" fmla="*/ 0 1 G11"/>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w 192"/>
                  <a:gd name="T25" fmla="*/ 0 h 18"/>
                  <a:gd name="T26" fmla="*/ 192 w 192"/>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7" name="AutoShape 49">
                <a:extLst>
                  <a:ext uri="{FF2B5EF4-FFF2-40B4-BE49-F238E27FC236}">
                    <a16:creationId xmlns:a16="http://schemas.microsoft.com/office/drawing/2014/main" id="{1560B1F3-70BE-4149-BD1D-965CA8A2B354}"/>
                  </a:ext>
                </a:extLst>
              </p:cNvPr>
              <p:cNvSpPr>
                <a:spLocks noChangeArrowheads="1"/>
              </p:cNvSpPr>
              <p:nvPr/>
            </p:nvSpPr>
            <p:spPr bwMode="auto">
              <a:xfrm>
                <a:off x="5304" y="3042"/>
                <a:ext cx="160" cy="185"/>
              </a:xfrm>
              <a:custGeom>
                <a:avLst/>
                <a:gdLst>
                  <a:gd name="G0" fmla="*/ 1 32997 45376"/>
                  <a:gd name="G1" fmla="+- 1 0 0"/>
                  <a:gd name="G2" fmla="+- 1 0 0"/>
                  <a:gd name="G3" fmla="+- 1 0 0"/>
                  <a:gd name="G4" fmla="+- 1 0 0"/>
                  <a:gd name="G5" fmla="+- 90 0 0"/>
                  <a:gd name="G6" fmla="*/ 1 6223 49408"/>
                  <a:gd name="G7" fmla="+- 1 0 0"/>
                  <a:gd name="G8" fmla="+- 1 0 0"/>
                  <a:gd name="G9" fmla="+- 1 0 0"/>
                  <a:gd name="G10" fmla="+- 1 0 0"/>
                  <a:gd name="G11" fmla="+- 1 0 0"/>
                  <a:gd name="G12" fmla="+- 1 0 0"/>
                  <a:gd name="G13" fmla="+- 1 0 0"/>
                  <a:gd name="G14" fmla="+- 1 0 0"/>
                  <a:gd name="G15" fmla="*/ 1 23333 16384"/>
                  <a:gd name="G16" fmla="+- 1 0 0"/>
                  <a:gd name="G17" fmla="+- 0 0 0"/>
                  <a:gd name="G18" fmla="+- 1 0 0"/>
                  <a:gd name="G19" fmla="+- 1 0 0"/>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w 161"/>
                  <a:gd name="T43" fmla="*/ 0 h 186"/>
                  <a:gd name="T44" fmla="*/ 161 w 161"/>
                  <a:gd name="T45"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8" name="AutoShape 50">
                <a:extLst>
                  <a:ext uri="{FF2B5EF4-FFF2-40B4-BE49-F238E27FC236}">
                    <a16:creationId xmlns:a16="http://schemas.microsoft.com/office/drawing/2014/main" id="{5921F1B0-ACC3-4720-8F76-0B7088C56DDF}"/>
                  </a:ext>
                </a:extLst>
              </p:cNvPr>
              <p:cNvSpPr>
                <a:spLocks noChangeArrowheads="1"/>
              </p:cNvSpPr>
              <p:nvPr/>
            </p:nvSpPr>
            <p:spPr bwMode="auto">
              <a:xfrm>
                <a:off x="5489" y="3042"/>
                <a:ext cx="185" cy="209"/>
              </a:xfrm>
              <a:custGeom>
                <a:avLst/>
                <a:gdLst>
                  <a:gd name="G0" fmla="+- 60 0 0"/>
                  <a:gd name="G1" fmla="+- 1 0 0"/>
                  <a:gd name="G2" fmla="+- 1 0 0"/>
                  <a:gd name="G3" fmla="+- 1 0 0"/>
                  <a:gd name="G4" fmla="+- 1 0 0"/>
                  <a:gd name="G5" fmla="+- 1 0 0"/>
                  <a:gd name="G6" fmla="+- 1 0 0"/>
                  <a:gd name="G7" fmla="+- 1 0 0"/>
                  <a:gd name="G8" fmla="+- 1 0 0"/>
                  <a:gd name="G9" fmla="+- 1 0 0"/>
                  <a:gd name="G10" fmla="+- 65530 0 0"/>
                  <a:gd name="G11" fmla="+- 1 0 0"/>
                  <a:gd name="G12" fmla="+- 1 0 0"/>
                  <a:gd name="G13" fmla="+- 1 0 0"/>
                  <a:gd name="G14" fmla="+- 1 0 0"/>
                  <a:gd name="G15" fmla="+- 1 0 0"/>
                  <a:gd name="G16" fmla="+- 1 0 0"/>
                  <a:gd name="G17" fmla="*/ 1 25941 3805"/>
                  <a:gd name="G18" fmla="+- 1 0 0"/>
                  <a:gd name="G19" fmla="+- 0 0 0"/>
                  <a:gd name="G20" fmla="+- 0 0 0"/>
                  <a:gd name="G21" fmla="+- 1 0 0"/>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w 185"/>
                  <a:gd name="T49" fmla="*/ 0 h 210"/>
                  <a:gd name="T50" fmla="*/ 185 w 185"/>
                  <a:gd name="T5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99" name="AutoShape 51">
                <a:extLst>
                  <a:ext uri="{FF2B5EF4-FFF2-40B4-BE49-F238E27FC236}">
                    <a16:creationId xmlns:a16="http://schemas.microsoft.com/office/drawing/2014/main" id="{3885FD5D-6AAD-4AA8-9C3A-D485CC05E8E8}"/>
                  </a:ext>
                </a:extLst>
              </p:cNvPr>
              <p:cNvSpPr>
                <a:spLocks noChangeArrowheads="1"/>
              </p:cNvSpPr>
              <p:nvPr/>
            </p:nvSpPr>
            <p:spPr bwMode="auto">
              <a:xfrm>
                <a:off x="5345" y="3058"/>
                <a:ext cx="298" cy="185"/>
              </a:xfrm>
              <a:custGeom>
                <a:avLst/>
                <a:gdLst>
                  <a:gd name="G0" fmla="+- 1 0 0"/>
                  <a:gd name="G1" fmla="+- 1 0 0"/>
                  <a:gd name="G2" fmla="+- 0 0 0"/>
                  <a:gd name="G3" fmla="+- 12 0 0"/>
                  <a:gd name="G4" fmla="+- 1 0 0"/>
                  <a:gd name="G5" fmla="+- 1 0 0"/>
                  <a:gd name="G6" fmla="*/ 1 12373 50816"/>
                  <a:gd name="G7" fmla="+- 1 0 0"/>
                  <a:gd name="G8" fmla="+- 1 0 0"/>
                  <a:gd name="G9" fmla="+- 1045 0 0"/>
                  <a:gd name="G10" fmla="+- 1 0 0"/>
                  <a:gd name="G11" fmla="+- 1 0 0"/>
                  <a:gd name="G12" fmla="+- 1 0 0"/>
                  <a:gd name="G13" fmla="+- 12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7011 51200"/>
                  <a:gd name="G33" fmla="+- 1 0 0"/>
                  <a:gd name="G34" fmla="+- 65446 0 0"/>
                  <a:gd name="G35" fmla="+- 65500 0 0"/>
                  <a:gd name="G36" fmla="+- 18 0 0"/>
                  <a:gd name="G37" fmla="+- 48 0 0"/>
                  <a:gd name="G38" fmla="+- 72 0 0"/>
                  <a:gd name="G39" fmla="+- 84 0 0"/>
                  <a:gd name="G40" fmla="+- 96 0 0"/>
                  <a:gd name="G41" fmla="+- 84 0 0"/>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w 299"/>
                  <a:gd name="T89" fmla="*/ 0 h 186"/>
                  <a:gd name="T90" fmla="*/ 299 w 299"/>
                  <a:gd name="T91"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00" name="Oval 52">
                <a:extLst>
                  <a:ext uri="{FF2B5EF4-FFF2-40B4-BE49-F238E27FC236}">
                    <a16:creationId xmlns:a16="http://schemas.microsoft.com/office/drawing/2014/main" id="{4A280F34-96E6-4668-A413-DCB4653C6D49}"/>
                  </a:ext>
                </a:extLst>
              </p:cNvPr>
              <p:cNvSpPr>
                <a:spLocks noChangeArrowheads="1"/>
              </p:cNvSpPr>
              <p:nvPr/>
            </p:nvSpPr>
            <p:spPr bwMode="auto">
              <a:xfrm>
                <a:off x="3910" y="3948"/>
                <a:ext cx="83" cy="52"/>
              </a:xfrm>
              <a:prstGeom prst="ellipse">
                <a:avLst/>
              </a:prstGeom>
              <a:gradFill rotWithShape="0">
                <a:gsLst>
                  <a:gs pos="0">
                    <a:srgbClr val="9060F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nvGrpSpPr>
              <p:cNvPr id="2101" name="Group 53">
                <a:extLst>
                  <a:ext uri="{FF2B5EF4-FFF2-40B4-BE49-F238E27FC236}">
                    <a16:creationId xmlns:a16="http://schemas.microsoft.com/office/drawing/2014/main" id="{F4742F05-1CE7-4EFB-8FA3-AC9900A720ED}"/>
                  </a:ext>
                </a:extLst>
              </p:cNvPr>
              <p:cNvGrpSpPr>
                <a:grpSpLocks/>
              </p:cNvGrpSpPr>
              <p:nvPr/>
            </p:nvGrpSpPr>
            <p:grpSpPr bwMode="auto">
              <a:xfrm>
                <a:off x="4546" y="3608"/>
                <a:ext cx="517" cy="318"/>
                <a:chOff x="4546" y="3608"/>
                <a:chExt cx="517" cy="318"/>
              </a:xfrm>
            </p:grpSpPr>
            <p:sp>
              <p:nvSpPr>
                <p:cNvPr id="2102" name="Oval 54">
                  <a:extLst>
                    <a:ext uri="{FF2B5EF4-FFF2-40B4-BE49-F238E27FC236}">
                      <a16:creationId xmlns:a16="http://schemas.microsoft.com/office/drawing/2014/main" id="{6FF0E695-DBC2-402A-90A7-2669523269DB}"/>
                    </a:ext>
                  </a:extLst>
                </p:cNvPr>
                <p:cNvSpPr>
                  <a:spLocks noChangeArrowheads="1"/>
                </p:cNvSpPr>
                <p:nvPr/>
              </p:nvSpPr>
              <p:spPr bwMode="auto">
                <a:xfrm>
                  <a:off x="4546" y="3608"/>
                  <a:ext cx="517" cy="318"/>
                </a:xfrm>
                <a:prstGeom prst="ellipse">
                  <a:avLst/>
                </a:prstGeom>
                <a:gradFill rotWithShape="0">
                  <a:gsLst>
                    <a:gs pos="0">
                      <a:srgbClr val="9966FF"/>
                    </a:gs>
                    <a:gs pos="100000">
                      <a:srgbClr val="9060F0"/>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03" name="Oval 55">
                  <a:extLst>
                    <a:ext uri="{FF2B5EF4-FFF2-40B4-BE49-F238E27FC236}">
                      <a16:creationId xmlns:a16="http://schemas.microsoft.com/office/drawing/2014/main" id="{8A3BEE8A-74BA-4AB2-A56F-1D21BD68570C}"/>
                    </a:ext>
                  </a:extLst>
                </p:cNvPr>
                <p:cNvSpPr>
                  <a:spLocks noChangeArrowheads="1"/>
                </p:cNvSpPr>
                <p:nvPr/>
              </p:nvSpPr>
              <p:spPr bwMode="auto">
                <a:xfrm>
                  <a:off x="4578" y="3630"/>
                  <a:ext cx="445" cy="270"/>
                </a:xfrm>
                <a:prstGeom prst="ellipse">
                  <a:avLst/>
                </a:prstGeom>
                <a:gradFill rotWithShape="0">
                  <a:gsLst>
                    <a:gs pos="0">
                      <a:srgbClr val="9C6BFF"/>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04" name="Oval 56">
                  <a:extLst>
                    <a:ext uri="{FF2B5EF4-FFF2-40B4-BE49-F238E27FC236}">
                      <a16:creationId xmlns:a16="http://schemas.microsoft.com/office/drawing/2014/main" id="{9E31D38B-829F-4DB9-88A5-2637DB329B8C}"/>
                    </a:ext>
                  </a:extLst>
                </p:cNvPr>
                <p:cNvSpPr>
                  <a:spLocks noChangeArrowheads="1"/>
                </p:cNvSpPr>
                <p:nvPr/>
              </p:nvSpPr>
              <p:spPr bwMode="auto">
                <a:xfrm>
                  <a:off x="4610" y="3650"/>
                  <a:ext cx="385" cy="232"/>
                </a:xfrm>
                <a:prstGeom prst="ellipse">
                  <a:avLst/>
                </a:pr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05" name="Oval 57">
                  <a:extLst>
                    <a:ext uri="{FF2B5EF4-FFF2-40B4-BE49-F238E27FC236}">
                      <a16:creationId xmlns:a16="http://schemas.microsoft.com/office/drawing/2014/main" id="{47983C8E-793F-40B8-9647-AB6052E4DC84}"/>
                    </a:ext>
                  </a:extLst>
                </p:cNvPr>
                <p:cNvSpPr>
                  <a:spLocks noChangeArrowheads="1"/>
                </p:cNvSpPr>
                <p:nvPr/>
              </p:nvSpPr>
              <p:spPr bwMode="auto">
                <a:xfrm>
                  <a:off x="4654" y="3678"/>
                  <a:ext cx="297" cy="176"/>
                </a:xfrm>
                <a:prstGeom prst="ellipse">
                  <a:avLst/>
                </a:prstGeom>
                <a:gradFill rotWithShape="0">
                  <a:gsLst>
                    <a:gs pos="0">
                      <a:srgbClr val="9060F0"/>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06" name="Oval 58">
                  <a:extLst>
                    <a:ext uri="{FF2B5EF4-FFF2-40B4-BE49-F238E27FC236}">
                      <a16:creationId xmlns:a16="http://schemas.microsoft.com/office/drawing/2014/main" id="{4EEA7C04-2B4F-43A3-92A8-1C44FCE67ED7}"/>
                    </a:ext>
                  </a:extLst>
                </p:cNvPr>
                <p:cNvSpPr>
                  <a:spLocks noChangeArrowheads="1"/>
                </p:cNvSpPr>
                <p:nvPr/>
              </p:nvSpPr>
              <p:spPr bwMode="auto">
                <a:xfrm>
                  <a:off x="4690" y="3698"/>
                  <a:ext cx="221" cy="138"/>
                </a:xfrm>
                <a:prstGeom prst="ellipse">
                  <a:avLst/>
                </a:prstGeom>
                <a:gradFill rotWithShape="0">
                  <a:gsLst>
                    <a:gs pos="0">
                      <a:srgbClr val="9966FF"/>
                    </a:gs>
                    <a:gs pos="100000">
                      <a:srgbClr val="9060F0"/>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07" name="Oval 59">
                  <a:extLst>
                    <a:ext uri="{FF2B5EF4-FFF2-40B4-BE49-F238E27FC236}">
                      <a16:creationId xmlns:a16="http://schemas.microsoft.com/office/drawing/2014/main" id="{76E97362-7BB9-4361-8B30-2CA3A601789E}"/>
                    </a:ext>
                  </a:extLst>
                </p:cNvPr>
                <p:cNvSpPr>
                  <a:spLocks noChangeArrowheads="1"/>
                </p:cNvSpPr>
                <p:nvPr/>
              </p:nvSpPr>
              <p:spPr bwMode="auto">
                <a:xfrm>
                  <a:off x="4738" y="3728"/>
                  <a:ext cx="125" cy="80"/>
                </a:xfrm>
                <a:prstGeom prst="ellipse">
                  <a:avLst/>
                </a:prstGeom>
                <a:gradFill rotWithShape="0">
                  <a:gsLst>
                    <a:gs pos="0">
                      <a:srgbClr val="9463F7"/>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grpSp>
            <p:nvGrpSpPr>
              <p:cNvPr id="2108" name="Group 60">
                <a:extLst>
                  <a:ext uri="{FF2B5EF4-FFF2-40B4-BE49-F238E27FC236}">
                    <a16:creationId xmlns:a16="http://schemas.microsoft.com/office/drawing/2014/main" id="{A2FE2AD3-BB67-472B-A819-4B6466910155}"/>
                  </a:ext>
                </a:extLst>
              </p:cNvPr>
              <p:cNvGrpSpPr>
                <a:grpSpLocks/>
              </p:cNvGrpSpPr>
              <p:nvPr/>
            </p:nvGrpSpPr>
            <p:grpSpPr bwMode="auto">
              <a:xfrm>
                <a:off x="5381" y="3085"/>
                <a:ext cx="226" cy="131"/>
                <a:chOff x="5381" y="3085"/>
                <a:chExt cx="226" cy="131"/>
              </a:xfrm>
            </p:grpSpPr>
            <p:sp>
              <p:nvSpPr>
                <p:cNvPr id="2109" name="Oval 61">
                  <a:extLst>
                    <a:ext uri="{FF2B5EF4-FFF2-40B4-BE49-F238E27FC236}">
                      <a16:creationId xmlns:a16="http://schemas.microsoft.com/office/drawing/2014/main" id="{6ACF41E3-D8FB-4B6C-8A58-1F5F7D7B3327}"/>
                    </a:ext>
                  </a:extLst>
                </p:cNvPr>
                <p:cNvSpPr>
                  <a:spLocks noChangeArrowheads="1"/>
                </p:cNvSpPr>
                <p:nvPr/>
              </p:nvSpPr>
              <p:spPr bwMode="auto">
                <a:xfrm>
                  <a:off x="5381" y="3085"/>
                  <a:ext cx="226" cy="131"/>
                </a:xfrm>
                <a:prstGeom prst="ellipse">
                  <a:avLst/>
                </a:pr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10" name="Oval 62">
                  <a:extLst>
                    <a:ext uri="{FF2B5EF4-FFF2-40B4-BE49-F238E27FC236}">
                      <a16:creationId xmlns:a16="http://schemas.microsoft.com/office/drawing/2014/main" id="{9C68060A-A9F6-473E-A779-C2C29B6B29A0}"/>
                    </a:ext>
                  </a:extLst>
                </p:cNvPr>
                <p:cNvSpPr>
                  <a:spLocks noChangeArrowheads="1"/>
                </p:cNvSpPr>
                <p:nvPr/>
              </p:nvSpPr>
              <p:spPr bwMode="auto">
                <a:xfrm>
                  <a:off x="5403" y="3099"/>
                  <a:ext cx="181" cy="101"/>
                </a:xfrm>
                <a:prstGeom prst="ellipse">
                  <a:avLst/>
                </a:pr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11" name="Oval 63">
                  <a:extLst>
                    <a:ext uri="{FF2B5EF4-FFF2-40B4-BE49-F238E27FC236}">
                      <a16:creationId xmlns:a16="http://schemas.microsoft.com/office/drawing/2014/main" id="{7554B543-A34B-478A-BB1E-F87CEC79E616}"/>
                    </a:ext>
                  </a:extLst>
                </p:cNvPr>
                <p:cNvSpPr>
                  <a:spLocks noChangeArrowheads="1"/>
                </p:cNvSpPr>
                <p:nvPr/>
              </p:nvSpPr>
              <p:spPr bwMode="auto">
                <a:xfrm>
                  <a:off x="5431" y="3109"/>
                  <a:ext cx="124" cy="81"/>
                </a:xfrm>
                <a:prstGeom prst="ellipse">
                  <a:avLst/>
                </a:prstGeom>
                <a:gradFill rotWithShape="0">
                  <a:gsLst>
                    <a:gs pos="0">
                      <a:srgbClr val="666699"/>
                    </a:gs>
                    <a:gs pos="100000">
                      <a:srgbClr val="9966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12" name="Oval 64">
                  <a:extLst>
                    <a:ext uri="{FF2B5EF4-FFF2-40B4-BE49-F238E27FC236}">
                      <a16:creationId xmlns:a16="http://schemas.microsoft.com/office/drawing/2014/main" id="{F387B226-8EF3-49B2-AE4B-120A20CFFC38}"/>
                    </a:ext>
                  </a:extLst>
                </p:cNvPr>
                <p:cNvSpPr>
                  <a:spLocks noChangeArrowheads="1"/>
                </p:cNvSpPr>
                <p:nvPr/>
              </p:nvSpPr>
              <p:spPr bwMode="auto">
                <a:xfrm>
                  <a:off x="5458" y="3125"/>
                  <a:ext cx="72" cy="46"/>
                </a:xfrm>
                <a:prstGeom prst="ellipse">
                  <a:avLst/>
                </a:prstGeom>
                <a:gradFill rotWithShape="0">
                  <a:gsLst>
                    <a:gs pos="0">
                      <a:srgbClr val="9966FF"/>
                    </a:gs>
                    <a:gs pos="100000">
                      <a:srgbClr val="666699"/>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grpSp>
      </p:grpSp>
      <p:sp>
        <p:nvSpPr>
          <p:cNvPr id="2113" name="Rectangle 65">
            <a:extLst>
              <a:ext uri="{FF2B5EF4-FFF2-40B4-BE49-F238E27FC236}">
                <a16:creationId xmlns:a16="http://schemas.microsoft.com/office/drawing/2014/main" id="{63DB7BF2-6938-41AE-8077-470854C28A73}"/>
              </a:ext>
            </a:extLst>
          </p:cNvPr>
          <p:cNvSpPr>
            <a:spLocks noGrp="1" noChangeArrowheads="1"/>
          </p:cNvSpPr>
          <p:nvPr>
            <p:ph type="title"/>
          </p:nvPr>
        </p:nvSpPr>
        <p:spPr bwMode="auto">
          <a:xfrm>
            <a:off x="457200" y="277813"/>
            <a:ext cx="8228013"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1" compatLnSpc="1">
            <a:prstTxWarp prst="textNoShape">
              <a:avLst/>
            </a:prstTxWarp>
          </a:bodyPr>
          <a:lstStyle/>
          <a:p>
            <a:pPr lvl="0"/>
            <a:r>
              <a:rPr lang="en-GB" altLang="zh-TW"/>
              <a:t>Click to edit the title text format</a:t>
            </a:r>
          </a:p>
        </p:txBody>
      </p:sp>
      <p:sp>
        <p:nvSpPr>
          <p:cNvPr id="2114" name="Rectangle 66">
            <a:extLst>
              <a:ext uri="{FF2B5EF4-FFF2-40B4-BE49-F238E27FC236}">
                <a16:creationId xmlns:a16="http://schemas.microsoft.com/office/drawing/2014/main" id="{D4664DDD-3305-4269-9CD7-ADCD663D7B9A}"/>
              </a:ext>
            </a:extLst>
          </p:cNvPr>
          <p:cNvSpPr>
            <a:spLocks noGrp="1" noChangeArrowheads="1"/>
          </p:cNvSpPr>
          <p:nvPr>
            <p:ph type="body" idx="1"/>
          </p:nvPr>
        </p:nvSpPr>
        <p:spPr bwMode="auto">
          <a:xfrm>
            <a:off x="457200" y="1676400"/>
            <a:ext cx="8228013" cy="445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
        <p:nvSpPr>
          <p:cNvPr id="2115" name="Text Box 67">
            <a:extLst>
              <a:ext uri="{FF2B5EF4-FFF2-40B4-BE49-F238E27FC236}">
                <a16:creationId xmlns:a16="http://schemas.microsoft.com/office/drawing/2014/main" id="{BAC41E3F-5597-48B9-9B32-6C764460281C}"/>
              </a:ext>
            </a:extLst>
          </p:cNvPr>
          <p:cNvSpPr txBox="1">
            <a:spLocks noChangeArrowheads="1"/>
          </p:cNvSpPr>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16" name="Text Box 68">
            <a:extLst>
              <a:ext uri="{FF2B5EF4-FFF2-40B4-BE49-F238E27FC236}">
                <a16:creationId xmlns:a16="http://schemas.microsoft.com/office/drawing/2014/main" id="{026F1931-0628-485E-A65F-327AAEBB9144}"/>
              </a:ext>
            </a:extLst>
          </p:cNvPr>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117" name="Rectangle 69">
            <a:extLst>
              <a:ext uri="{FF2B5EF4-FFF2-40B4-BE49-F238E27FC236}">
                <a16:creationId xmlns:a16="http://schemas.microsoft.com/office/drawing/2014/main" id="{45E3D324-B63A-40D6-BE9E-849F16695B9C}"/>
              </a:ext>
            </a:extLst>
          </p:cNvPr>
          <p:cNvSpPr>
            <a:spLocks noGrp="1" noChangeArrowheads="1"/>
          </p:cNvSpPr>
          <p:nvPr>
            <p:ph type="sldNum"/>
          </p:nvPr>
        </p:nvSpPr>
        <p:spPr bwMode="auto">
          <a:xfrm>
            <a:off x="6553200" y="6248400"/>
            <a:ext cx="2132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eaLnBrk="1" hangingPunct="1">
              <a:buSzPct val="45000"/>
              <a:buFont typeface="Wingdings" panose="05000000000000000000" pitchFamily="2" charset="2"/>
              <a:buNone/>
              <a:tabLst>
                <a:tab pos="457200" algn="l"/>
                <a:tab pos="914400" algn="l"/>
                <a:tab pos="1371600" algn="l"/>
                <a:tab pos="1828800" algn="l"/>
              </a:tabLst>
              <a:defRPr sz="1000">
                <a:solidFill>
                  <a:srgbClr val="FFFFFF"/>
                </a:solidFill>
                <a:effectLst>
                  <a:outerShdw blurRad="38100" dist="38100" dir="2700000" algn="tl">
                    <a:srgbClr val="000000"/>
                  </a:outerShdw>
                </a:effectLst>
                <a:latin typeface="Times New Roman" panose="02020603050405020304" pitchFamily="18" charset="0"/>
                <a:cs typeface="DejaVu Sans" charset="0"/>
              </a:defRPr>
            </a:lvl1pPr>
          </a:lstStyle>
          <a:p>
            <a:fld id="{CA6E0C58-D095-4CD1-B3A1-2ED87A2E77F6}"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b="1" kern="1200">
          <a:solidFill>
            <a:srgbClr val="D9D9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D9D9FF"/>
          </a:solidFill>
          <a:latin typeface="Arial" panose="020B0604020202020204" pitchFamily="34" charset="0"/>
          <a:ea typeface="ＭＳ Ｐゴシック" panose="020B0600070205080204" pitchFamily="34"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FFFFFF"/>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FFFFFF"/>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FFFFFF"/>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01239829-C0D4-476E-AA7A-EF6F84108D50}"/>
              </a:ext>
            </a:extLst>
          </p:cNvPr>
          <p:cNvSpPr txBox="1">
            <a:spLocks noChangeArrowheads="1"/>
          </p:cNvSpPr>
          <p:nvPr/>
        </p:nvSpPr>
        <p:spPr bwMode="auto">
          <a:xfrm>
            <a:off x="838200" y="457200"/>
            <a:ext cx="7848600" cy="276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US" altLang="zh-TW" sz="5400" b="1">
                <a:solidFill>
                  <a:srgbClr val="D9D9FF"/>
                </a:solidFill>
                <a:effectLst>
                  <a:outerShdw blurRad="38100" dist="38100" dir="2700000" algn="tl">
                    <a:srgbClr val="000000"/>
                  </a:outerShdw>
                </a:effectLst>
              </a:rPr>
              <a:t>Cryptography and Network Security</a:t>
            </a:r>
            <a:br>
              <a:rPr lang="en-US" altLang="zh-TW" sz="5400" b="1">
                <a:solidFill>
                  <a:srgbClr val="D9D9FF"/>
                </a:solidFill>
                <a:effectLst>
                  <a:outerShdw blurRad="38100" dist="38100" dir="2700000" algn="tl">
                    <a:srgbClr val="000000"/>
                  </a:outerShdw>
                </a:effectLst>
              </a:rPr>
            </a:br>
            <a:r>
              <a:rPr lang="en-US" altLang="zh-TW" sz="5400" b="1">
                <a:solidFill>
                  <a:srgbClr val="D9D9FF"/>
                </a:solidFill>
                <a:effectLst>
                  <a:outerShdw blurRad="38100" dist="38100" dir="2700000" algn="tl">
                    <a:srgbClr val="000000"/>
                  </a:outerShdw>
                </a:effectLst>
              </a:rPr>
              <a:t>Chapter 9</a:t>
            </a:r>
          </a:p>
        </p:txBody>
      </p:sp>
      <p:sp>
        <p:nvSpPr>
          <p:cNvPr id="4098" name="Text Box 2">
            <a:extLst>
              <a:ext uri="{FF2B5EF4-FFF2-40B4-BE49-F238E27FC236}">
                <a16:creationId xmlns:a16="http://schemas.microsoft.com/office/drawing/2014/main" id="{23C94661-9EB4-440B-AACE-519FBC64F1CE}"/>
              </a:ext>
            </a:extLst>
          </p:cNvPr>
          <p:cNvSpPr txBox="1">
            <a:spLocks noChangeArrowheads="1"/>
          </p:cNvSpPr>
          <p:nvPr/>
        </p:nvSpPr>
        <p:spPr bwMode="auto">
          <a:xfrm>
            <a:off x="1371600" y="3657600"/>
            <a:ext cx="6400800" cy="267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spcBef>
                <a:spcPts val="800"/>
              </a:spcBef>
              <a:buClrTx/>
              <a:buSzPct val="80000"/>
              <a:buFontTx/>
              <a:buNone/>
            </a:pPr>
            <a:r>
              <a:rPr lang="en-US" altLang="zh-TW" sz="3200">
                <a:effectLst>
                  <a:outerShdw blurRad="38100" dist="38100" dir="2700000" algn="tl">
                    <a:srgbClr val="000000"/>
                  </a:outerShdw>
                </a:effectLst>
              </a:rPr>
              <a:t>Fifth Edition</a:t>
            </a:r>
          </a:p>
          <a:p>
            <a:pPr algn="ctr" eaLnBrk="1" hangingPunct="1">
              <a:spcBef>
                <a:spcPts val="800"/>
              </a:spcBef>
              <a:buClrTx/>
              <a:buSzPct val="80000"/>
              <a:buFontTx/>
              <a:buNone/>
            </a:pPr>
            <a:r>
              <a:rPr lang="en-US" altLang="zh-TW" sz="3200">
                <a:effectLst>
                  <a:outerShdw blurRad="38100" dist="38100" dir="2700000" algn="tl">
                    <a:srgbClr val="000000"/>
                  </a:outerShdw>
                </a:effectLst>
              </a:rPr>
              <a:t>by William Stallings	</a:t>
            </a:r>
          </a:p>
          <a:p>
            <a:pPr algn="ctr" eaLnBrk="1" hangingPunct="1">
              <a:spcBef>
                <a:spcPts val="800"/>
              </a:spcBef>
              <a:buClrTx/>
              <a:buSzPct val="80000"/>
              <a:buFontTx/>
              <a:buNone/>
            </a:pPr>
            <a:endParaRPr lang="en-US" altLang="zh-TW" sz="3200">
              <a:effectLst>
                <a:outerShdw blurRad="38100" dist="38100" dir="2700000" algn="tl">
                  <a:srgbClr val="000000"/>
                </a:outerShdw>
              </a:effectLst>
            </a:endParaRPr>
          </a:p>
          <a:p>
            <a:pPr algn="ctr" eaLnBrk="1" hangingPunct="1">
              <a:spcBef>
                <a:spcPts val="800"/>
              </a:spcBef>
              <a:buClrTx/>
              <a:buSzPct val="80000"/>
              <a:buFontTx/>
              <a:buNone/>
            </a:pPr>
            <a:r>
              <a:rPr lang="en-US" altLang="zh-TW" sz="3200">
                <a:effectLst>
                  <a:outerShdw blurRad="38100" dist="38100" dir="2700000" algn="tl">
                    <a:srgbClr val="000000"/>
                  </a:outerShdw>
                </a:effectLst>
              </a:rPr>
              <a:t>Lecture slides by Lawrie Brown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5F225C67-BC7F-4311-9E81-B412DF09EE5A}"/>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Public-Key Applications</a:t>
            </a:r>
          </a:p>
        </p:txBody>
      </p:sp>
      <p:sp>
        <p:nvSpPr>
          <p:cNvPr id="13314" name="Text Box 2">
            <a:extLst>
              <a:ext uri="{FF2B5EF4-FFF2-40B4-BE49-F238E27FC236}">
                <a16:creationId xmlns:a16="http://schemas.microsoft.com/office/drawing/2014/main" id="{39DE8FA0-D651-413D-8C42-069CB1AB241A}"/>
              </a:ext>
            </a:extLst>
          </p:cNvPr>
          <p:cNvSpPr txBox="1">
            <a:spLocks noChangeArrowheads="1"/>
          </p:cNvSpPr>
          <p:nvPr/>
        </p:nvSpPr>
        <p:spPr bwMode="auto">
          <a:xfrm>
            <a:off x="457200" y="1676400"/>
            <a:ext cx="8229600"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can classify uses into 3 categories:</a:t>
            </a:r>
          </a:p>
          <a:p>
            <a:pPr lvl="1" eaLnBrk="1" hangingPunct="1">
              <a:spcBef>
                <a:spcPts val="700"/>
              </a:spcBef>
              <a:buClr>
                <a:srgbClr val="D9D9FF"/>
              </a:buClr>
              <a:buSzPct val="50000"/>
              <a:buFont typeface="Wingdings" panose="05000000000000000000" pitchFamily="2" charset="2"/>
              <a:buChar char=""/>
            </a:pPr>
            <a:r>
              <a:rPr lang="en-US" altLang="zh-TW" sz="2800" b="1">
                <a:effectLst>
                  <a:outerShdw blurRad="38100" dist="38100" dir="2700000" algn="tl">
                    <a:srgbClr val="000000"/>
                  </a:outerShdw>
                </a:effectLst>
              </a:rPr>
              <a:t>encryption/decryption</a:t>
            </a:r>
            <a:r>
              <a:rPr lang="en-US" altLang="zh-TW" sz="2800">
                <a:effectLst>
                  <a:outerShdw blurRad="38100" dist="38100" dir="2700000" algn="tl">
                    <a:srgbClr val="000000"/>
                  </a:outerShdw>
                </a:effectLst>
              </a:rPr>
              <a:t> (provide secrecy)</a:t>
            </a:r>
          </a:p>
          <a:p>
            <a:pPr lvl="1" eaLnBrk="1" hangingPunct="1">
              <a:spcBef>
                <a:spcPts val="700"/>
              </a:spcBef>
              <a:buClr>
                <a:srgbClr val="D9D9FF"/>
              </a:buClr>
              <a:buSzPct val="50000"/>
              <a:buFont typeface="Wingdings" panose="05000000000000000000" pitchFamily="2" charset="2"/>
              <a:buChar char=""/>
            </a:pPr>
            <a:r>
              <a:rPr lang="en-US" altLang="zh-TW" sz="2800" b="1">
                <a:effectLst>
                  <a:outerShdw blurRad="38100" dist="38100" dir="2700000" algn="tl">
                    <a:srgbClr val="000000"/>
                  </a:outerShdw>
                </a:effectLst>
              </a:rPr>
              <a:t>digital signatures</a:t>
            </a:r>
            <a:r>
              <a:rPr lang="en-US" altLang="zh-TW" sz="2800">
                <a:effectLst>
                  <a:outerShdw blurRad="38100" dist="38100" dir="2700000" algn="tl">
                    <a:srgbClr val="000000"/>
                  </a:outerShdw>
                </a:effectLst>
              </a:rPr>
              <a:t> (provide authentication)</a:t>
            </a:r>
          </a:p>
          <a:p>
            <a:pPr lvl="1" eaLnBrk="1" hangingPunct="1">
              <a:spcBef>
                <a:spcPts val="700"/>
              </a:spcBef>
              <a:buClr>
                <a:srgbClr val="D9D9FF"/>
              </a:buClr>
              <a:buSzPct val="50000"/>
              <a:buFont typeface="Wingdings" panose="05000000000000000000" pitchFamily="2" charset="2"/>
              <a:buChar char=""/>
            </a:pPr>
            <a:r>
              <a:rPr lang="en-US" altLang="zh-TW" sz="2800" b="1">
                <a:effectLst>
                  <a:outerShdw blurRad="38100" dist="38100" dir="2700000" algn="tl">
                    <a:srgbClr val="000000"/>
                  </a:outerShdw>
                </a:effectLst>
              </a:rPr>
              <a:t>key exchange</a:t>
            </a:r>
            <a:r>
              <a:rPr lang="en-US" altLang="zh-TW" sz="2800">
                <a:effectLst>
                  <a:outerShdw blurRad="38100" dist="38100" dir="2700000" algn="tl">
                    <a:srgbClr val="000000"/>
                  </a:outerShdw>
                </a:effectLst>
              </a:rPr>
              <a:t> (of session keys)</a:t>
            </a:r>
          </a:p>
          <a:p>
            <a:pPr eaLnBrk="1" hangingPunct="1">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some algorithms are suitable for all uses, others are specific to one</a:t>
            </a:r>
          </a:p>
        </p:txBody>
      </p:sp>
      <p:pic>
        <p:nvPicPr>
          <p:cNvPr id="13315" name="Picture 3">
            <a:extLst>
              <a:ext uri="{FF2B5EF4-FFF2-40B4-BE49-F238E27FC236}">
                <a16:creationId xmlns:a16="http://schemas.microsoft.com/office/drawing/2014/main" id="{5A7B3561-2416-470C-B633-4A555401F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105400"/>
            <a:ext cx="6248400" cy="1371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1E7CAE3D-5A8E-41D3-A505-7A0FCB1F9646}"/>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Public-Key Requirements</a:t>
            </a:r>
          </a:p>
        </p:txBody>
      </p:sp>
      <p:sp>
        <p:nvSpPr>
          <p:cNvPr id="14338" name="Text Box 2">
            <a:extLst>
              <a:ext uri="{FF2B5EF4-FFF2-40B4-BE49-F238E27FC236}">
                <a16:creationId xmlns:a16="http://schemas.microsoft.com/office/drawing/2014/main" id="{78E537EE-44D2-43B7-8D6D-83F9E44C0F46}"/>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Public-Key algorithms rely on two keys where:</a:t>
            </a:r>
          </a:p>
          <a:p>
            <a:pPr lvl="1" eaLnBrk="1" hangingPunct="1">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it is computationally easy to generate a key pair</a:t>
            </a:r>
          </a:p>
          <a:p>
            <a:pPr lvl="1" eaLnBrk="1" hangingPunct="1">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it is computationally easy to en/decrypt messages when the relevant (en/decrypt) key is known</a:t>
            </a:r>
          </a:p>
          <a:p>
            <a:pPr lvl="1" eaLnBrk="1" hangingPunct="1">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it is computationally infeasible to find decryption key knowing only algorithm &amp; encryption key (public key)</a:t>
            </a:r>
          </a:p>
          <a:p>
            <a:pPr lvl="1" eaLnBrk="1" hangingPunct="1">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either of the two related keys can be used for encryption, with the other used for decryption (for some algorithms)</a:t>
            </a:r>
          </a:p>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these </a:t>
            </a:r>
            <a:r>
              <a:rPr lang="en-US" altLang="zh-TW" sz="3200">
                <a:effectLst>
                  <a:outerShdw blurRad="38100" dist="38100" dir="2700000" algn="tl">
                    <a:srgbClr val="000000"/>
                  </a:outerShdw>
                </a:effectLst>
              </a:rPr>
              <a:t>are formidable requirements which only a few algorithms have satisfied</a:t>
            </a:r>
          </a:p>
          <a:p>
            <a:pPr lvl="1" eaLnBrk="1" hangingPunct="1">
              <a:spcBef>
                <a:spcPts val="700"/>
              </a:spcBef>
              <a:buClr>
                <a:srgbClr val="D9D9FF"/>
              </a:buClr>
              <a:buSzPct val="50000"/>
              <a:buFont typeface="Wingdings" panose="05000000000000000000" pitchFamily="2" charset="2"/>
              <a:buNone/>
            </a:pPr>
            <a:endParaRPr lang="en-AU" altLang="zh-TW" sz="280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AF0FDD1B-611D-403C-AE7B-A423B2CF2B6D}"/>
              </a:ext>
            </a:extLst>
          </p:cNvPr>
          <p:cNvSpPr txBox="1">
            <a:spLocks noChangeArrowheads="1"/>
          </p:cNvSpPr>
          <p:nvPr/>
        </p:nvSpPr>
        <p:spPr bwMode="auto">
          <a:xfrm>
            <a:off x="152400" y="277813"/>
            <a:ext cx="88392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Security of Public Key Schemes</a:t>
            </a:r>
          </a:p>
        </p:txBody>
      </p:sp>
      <p:sp>
        <p:nvSpPr>
          <p:cNvPr id="15362" name="Text Box 2">
            <a:extLst>
              <a:ext uri="{FF2B5EF4-FFF2-40B4-BE49-F238E27FC236}">
                <a16:creationId xmlns:a16="http://schemas.microsoft.com/office/drawing/2014/main" id="{D9BD59B4-F51A-44A8-84E2-B41389EE23C7}"/>
              </a:ext>
            </a:extLst>
          </p:cNvPr>
          <p:cNvSpPr txBox="1">
            <a:spLocks noChangeArrowheads="1"/>
          </p:cNvSpPr>
          <p:nvPr/>
        </p:nvSpPr>
        <p:spPr bwMode="auto">
          <a:xfrm>
            <a:off x="468313" y="1412875"/>
            <a:ext cx="8229600"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like private key schemes brute force </a:t>
            </a:r>
            <a:r>
              <a:rPr lang="en-AU" altLang="zh-TW" sz="2800" b="1">
                <a:effectLst>
                  <a:outerShdw blurRad="38100" dist="38100" dir="2700000" algn="tl">
                    <a:srgbClr val="000000"/>
                  </a:outerShdw>
                </a:effectLst>
              </a:rPr>
              <a:t>exhaustive search</a:t>
            </a:r>
            <a:r>
              <a:rPr lang="en-AU" altLang="zh-TW" sz="2800">
                <a:effectLst>
                  <a:outerShdw blurRad="38100" dist="38100" dir="2700000" algn="tl">
                    <a:srgbClr val="000000"/>
                  </a:outerShdw>
                </a:effectLst>
              </a:rPr>
              <a:t> attack is always theoretically possible </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but keys used are too large (&gt;512bits) </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security relies on a </a:t>
            </a:r>
            <a:r>
              <a:rPr lang="en-AU" altLang="zh-TW" sz="2800" b="1">
                <a:effectLst>
                  <a:outerShdw blurRad="38100" dist="38100" dir="2700000" algn="tl">
                    <a:srgbClr val="000000"/>
                  </a:outerShdw>
                </a:effectLst>
              </a:rPr>
              <a:t>large enough</a:t>
            </a:r>
            <a:r>
              <a:rPr lang="en-AU" altLang="zh-TW" sz="2800">
                <a:effectLst>
                  <a:outerShdw blurRad="38100" dist="38100" dir="2700000" algn="tl">
                    <a:srgbClr val="000000"/>
                  </a:outerShdw>
                </a:effectLst>
              </a:rPr>
              <a:t> difference in difficulty between </a:t>
            </a:r>
            <a:r>
              <a:rPr lang="en-AU" altLang="zh-TW" sz="2800" b="1">
                <a:effectLst>
                  <a:outerShdw blurRad="38100" dist="38100" dir="2700000" algn="tl">
                    <a:srgbClr val="000000"/>
                  </a:outerShdw>
                </a:effectLst>
              </a:rPr>
              <a:t>easy</a:t>
            </a:r>
            <a:r>
              <a:rPr lang="en-AU" altLang="zh-TW" sz="2800">
                <a:effectLst>
                  <a:outerShdw blurRad="38100" dist="38100" dir="2700000" algn="tl">
                    <a:srgbClr val="000000"/>
                  </a:outerShdw>
                </a:effectLst>
              </a:rPr>
              <a:t> (en/decrypt) and </a:t>
            </a:r>
            <a:r>
              <a:rPr lang="en-AU" altLang="zh-TW" sz="2800" b="1">
                <a:effectLst>
                  <a:outerShdw blurRad="38100" dist="38100" dir="2700000" algn="tl">
                    <a:srgbClr val="000000"/>
                  </a:outerShdw>
                </a:effectLst>
              </a:rPr>
              <a:t>hard</a:t>
            </a:r>
            <a:r>
              <a:rPr lang="en-AU" altLang="zh-TW" sz="2800">
                <a:effectLst>
                  <a:outerShdw blurRad="38100" dist="38100" dir="2700000" algn="tl">
                    <a:srgbClr val="000000"/>
                  </a:outerShdw>
                </a:effectLst>
              </a:rPr>
              <a:t> (cryptanalyse) problems</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more generally the </a:t>
            </a:r>
            <a:r>
              <a:rPr lang="en-AU" altLang="zh-TW" sz="2800" b="1">
                <a:effectLst>
                  <a:outerShdw blurRad="38100" dist="38100" dir="2700000" algn="tl">
                    <a:srgbClr val="000000"/>
                  </a:outerShdw>
                </a:effectLst>
              </a:rPr>
              <a:t>hard</a:t>
            </a:r>
            <a:r>
              <a:rPr lang="en-AU" altLang="zh-TW" sz="2800">
                <a:effectLst>
                  <a:outerShdw blurRad="38100" dist="38100" dir="2700000" algn="tl">
                    <a:srgbClr val="000000"/>
                  </a:outerShdw>
                </a:effectLst>
              </a:rPr>
              <a:t> problem is known, but is made hard enough to be impractical to break </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requires the use of </a:t>
            </a:r>
            <a:r>
              <a:rPr lang="en-AU" altLang="zh-TW" sz="2800" b="1">
                <a:effectLst>
                  <a:outerShdw blurRad="38100" dist="38100" dir="2700000" algn="tl">
                    <a:srgbClr val="000000"/>
                  </a:outerShdw>
                </a:effectLst>
              </a:rPr>
              <a:t>very large numbers</a:t>
            </a:r>
          </a:p>
          <a:p>
            <a:pPr eaLnBrk="1" hangingPunct="1">
              <a:lnSpc>
                <a:spcPct val="90000"/>
              </a:lnSpc>
              <a:spcBef>
                <a:spcPts val="6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hence is </a:t>
            </a:r>
            <a:r>
              <a:rPr lang="en-AU" altLang="zh-TW" sz="2800" b="1">
                <a:effectLst>
                  <a:outerShdw blurRad="38100" dist="38100" dir="2700000" algn="tl">
                    <a:srgbClr val="000000"/>
                  </a:outerShdw>
                </a:effectLst>
              </a:rPr>
              <a:t>slow</a:t>
            </a:r>
            <a:r>
              <a:rPr lang="en-AU" altLang="zh-TW" sz="2800">
                <a:effectLst>
                  <a:outerShdw blurRad="38100" dist="38100" dir="2700000" algn="tl">
                    <a:srgbClr val="000000"/>
                  </a:outerShdw>
                </a:effectLst>
              </a:rPr>
              <a:t> compared to private key schemes</a:t>
            </a:r>
            <a:r>
              <a:rPr lang="en-AU" altLang="zh-TW" sz="2400">
                <a:effectLst>
                  <a:outerShdw blurRad="38100" dist="38100" dir="2700000" algn="tl">
                    <a:srgbClr val="000000"/>
                  </a:outerShdw>
                </a:effectLst>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ACC07A1D-F6F3-4DB9-A572-D74B4AAB2883}"/>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US" altLang="zh-TW" sz="4400" b="1">
                <a:solidFill>
                  <a:srgbClr val="D9D9FF"/>
                </a:solidFill>
                <a:effectLst>
                  <a:outerShdw blurRad="38100" dist="38100" dir="2700000" algn="tl">
                    <a:srgbClr val="000000"/>
                  </a:outerShdw>
                </a:effectLst>
              </a:rPr>
              <a:t>RSA</a:t>
            </a:r>
          </a:p>
        </p:txBody>
      </p:sp>
      <p:sp>
        <p:nvSpPr>
          <p:cNvPr id="16386" name="Text Box 2">
            <a:extLst>
              <a:ext uri="{FF2B5EF4-FFF2-40B4-BE49-F238E27FC236}">
                <a16:creationId xmlns:a16="http://schemas.microsoft.com/office/drawing/2014/main" id="{D7B046CD-60CB-46CC-8065-79A72B47ED32}"/>
              </a:ext>
            </a:extLst>
          </p:cNvPr>
          <p:cNvSpPr txBox="1">
            <a:spLocks noChangeArrowheads="1"/>
          </p:cNvSpPr>
          <p:nvPr/>
        </p:nvSpPr>
        <p:spPr bwMode="auto">
          <a:xfrm>
            <a:off x="457200" y="1676400"/>
            <a:ext cx="84582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750"/>
              </a:spcBef>
              <a:buClr>
                <a:srgbClr val="5FAFFF"/>
              </a:buClr>
              <a:buSzPct val="80000"/>
              <a:buFont typeface="Wingdings" panose="05000000000000000000" pitchFamily="2" charset="2"/>
              <a:buChar char=""/>
            </a:pPr>
            <a:r>
              <a:rPr lang="en-AU" altLang="zh-TW" sz="3000">
                <a:effectLst>
                  <a:outerShdw blurRad="38100" dist="38100" dir="2700000" algn="tl">
                    <a:srgbClr val="000000"/>
                  </a:outerShdw>
                </a:effectLst>
              </a:rPr>
              <a:t>by Rivest, Shamir &amp; Adleman of MIT in 1977 </a:t>
            </a:r>
          </a:p>
          <a:p>
            <a:pPr eaLnBrk="1" hangingPunct="1">
              <a:spcBef>
                <a:spcPts val="750"/>
              </a:spcBef>
              <a:buClr>
                <a:srgbClr val="5FAFFF"/>
              </a:buClr>
              <a:buSzPct val="80000"/>
              <a:buFont typeface="Wingdings" panose="05000000000000000000" pitchFamily="2" charset="2"/>
              <a:buChar char=""/>
            </a:pPr>
            <a:r>
              <a:rPr lang="en-AU" altLang="zh-TW" sz="3000">
                <a:effectLst>
                  <a:outerShdw blurRad="38100" dist="38100" dir="2700000" algn="tl">
                    <a:srgbClr val="000000"/>
                  </a:outerShdw>
                </a:effectLst>
              </a:rPr>
              <a:t>best known &amp; widely used public-key scheme </a:t>
            </a:r>
          </a:p>
          <a:p>
            <a:pPr eaLnBrk="1" hangingPunct="1">
              <a:spcBef>
                <a:spcPts val="750"/>
              </a:spcBef>
              <a:buClr>
                <a:srgbClr val="5FAFFF"/>
              </a:buClr>
              <a:buSzPct val="80000"/>
              <a:buFont typeface="Wingdings" panose="05000000000000000000" pitchFamily="2" charset="2"/>
              <a:buChar char=""/>
            </a:pPr>
            <a:r>
              <a:rPr lang="en-AU" altLang="zh-TW" sz="3000">
                <a:effectLst>
                  <a:outerShdw blurRad="38100" dist="38100" dir="2700000" algn="tl">
                    <a:srgbClr val="000000"/>
                  </a:outerShdw>
                </a:effectLst>
              </a:rPr>
              <a:t>Uses of number theory and modular arithmetic</a:t>
            </a:r>
          </a:p>
          <a:p>
            <a:pPr eaLnBrk="1" hangingPunct="1">
              <a:spcBef>
                <a:spcPts val="750"/>
              </a:spcBef>
              <a:buClr>
                <a:srgbClr val="5FAFFF"/>
              </a:buClr>
              <a:buSzPct val="80000"/>
              <a:buFont typeface="Wingdings" panose="05000000000000000000" pitchFamily="2" charset="2"/>
              <a:buChar char=""/>
            </a:pPr>
            <a:r>
              <a:rPr lang="en-US" altLang="zh-TW" sz="3000">
                <a:effectLst>
                  <a:outerShdw blurRad="38100" dist="38100" dir="2700000" algn="tl">
                    <a:srgbClr val="000000"/>
                  </a:outerShdw>
                </a:effectLst>
              </a:rPr>
              <a:t>uses large integers (eg. 1024 bits)</a:t>
            </a:r>
          </a:p>
          <a:p>
            <a:pPr eaLnBrk="1" hangingPunct="1">
              <a:spcBef>
                <a:spcPts val="750"/>
              </a:spcBef>
              <a:buClr>
                <a:srgbClr val="5FAFFF"/>
              </a:buClr>
              <a:buSzPct val="80000"/>
              <a:buFont typeface="Wingdings" panose="05000000000000000000" pitchFamily="2" charset="2"/>
              <a:buChar char=""/>
            </a:pPr>
            <a:r>
              <a:rPr lang="en-AU" altLang="zh-TW" sz="3000">
                <a:effectLst>
                  <a:outerShdw blurRad="38100" dist="38100" dir="2700000" algn="tl">
                    <a:srgbClr val="000000"/>
                  </a:outerShdw>
                </a:effectLst>
              </a:rPr>
              <a:t>security due to cost of factoring large numbers </a:t>
            </a:r>
          </a:p>
          <a:p>
            <a:pPr lvl="1" eaLnBrk="1" hangingPunct="1">
              <a:spcBef>
                <a:spcPts val="750"/>
              </a:spcBef>
              <a:buClrTx/>
              <a:buSzPct val="50000"/>
              <a:buFontTx/>
              <a:buNone/>
            </a:pPr>
            <a:endParaRPr lang="en-AU" altLang="zh-TW" sz="300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5E832787-3199-48ED-A8E7-DCD20EA3A4D9}"/>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US" altLang="zh-TW" sz="4400" b="1">
                <a:solidFill>
                  <a:srgbClr val="D9D9FF"/>
                </a:solidFill>
                <a:effectLst>
                  <a:outerShdw blurRad="38100" dist="38100" dir="2700000" algn="tl">
                    <a:srgbClr val="000000"/>
                  </a:outerShdw>
                </a:effectLst>
              </a:rPr>
              <a:t>RSA En/decryption</a:t>
            </a:r>
          </a:p>
        </p:txBody>
      </p:sp>
      <p:sp>
        <p:nvSpPr>
          <p:cNvPr id="17410" name="Text Box 2">
            <a:extLst>
              <a:ext uri="{FF2B5EF4-FFF2-40B4-BE49-F238E27FC236}">
                <a16:creationId xmlns:a16="http://schemas.microsoft.com/office/drawing/2014/main" id="{23B82536-7364-44E0-8F64-AFE1C959131B}"/>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to encrypt a message M the sender:</a:t>
            </a:r>
          </a:p>
          <a:p>
            <a:pPr lvl="1" eaLnBrk="1" hangingPunct="1">
              <a:spcBef>
                <a:spcPts val="700"/>
              </a:spcBef>
              <a:buClr>
                <a:srgbClr val="D9D9FF"/>
              </a:buClr>
              <a:buSzPct val="50000"/>
              <a:buFont typeface="Wingdings" panose="05000000000000000000" pitchFamily="2" charset="2"/>
              <a:buChar char=""/>
            </a:pPr>
            <a:r>
              <a:rPr lang="en-AU" altLang="zh-TW" sz="2800">
                <a:effectLst>
                  <a:outerShdw blurRad="38100" dist="38100" dir="2700000" algn="tl">
                    <a:srgbClr val="000000"/>
                  </a:outerShdw>
                </a:effectLst>
              </a:rPr>
              <a:t>obtains </a:t>
            </a:r>
            <a:r>
              <a:rPr lang="en-AU" altLang="zh-TW" sz="2800" b="1">
                <a:effectLst>
                  <a:outerShdw blurRad="38100" dist="38100" dir="2700000" algn="tl">
                    <a:srgbClr val="000000"/>
                  </a:outerShdw>
                </a:effectLst>
              </a:rPr>
              <a:t>public key</a:t>
            </a:r>
            <a:r>
              <a:rPr lang="en-AU" altLang="zh-TW" sz="2800">
                <a:effectLst>
                  <a:outerShdw blurRad="38100" dist="38100" dir="2700000" algn="tl">
                    <a:srgbClr val="000000"/>
                  </a:outerShdw>
                </a:effectLst>
              </a:rPr>
              <a:t> of recipient </a:t>
            </a:r>
            <a:r>
              <a:rPr lang="en-AU" altLang="zh-TW" sz="2800">
                <a:effectLst>
                  <a:outerShdw blurRad="38100" dist="38100" dir="2700000" algn="tl">
                    <a:srgbClr val="000000"/>
                  </a:outerShdw>
                </a:effectLst>
                <a:latin typeface="Courier New" panose="02070309020205020404" pitchFamily="49" charset="0"/>
              </a:rPr>
              <a:t>PU={e,n}</a:t>
            </a:r>
            <a:r>
              <a:rPr lang="en-AU" altLang="zh-TW" sz="2800">
                <a:effectLst>
                  <a:outerShdw blurRad="38100" dist="38100" dir="2700000" algn="tl">
                    <a:srgbClr val="000000"/>
                  </a:outerShdw>
                </a:effectLst>
              </a:rPr>
              <a:t> </a:t>
            </a:r>
          </a:p>
          <a:p>
            <a:pPr lvl="1" eaLnBrk="1" hangingPunct="1">
              <a:spcBef>
                <a:spcPts val="700"/>
              </a:spcBef>
              <a:buClr>
                <a:srgbClr val="D9D9FF"/>
              </a:buClr>
              <a:buSzPct val="50000"/>
              <a:buFont typeface="Wingdings" panose="05000000000000000000" pitchFamily="2" charset="2"/>
              <a:buChar char=""/>
            </a:pPr>
            <a:r>
              <a:rPr lang="en-AU" altLang="zh-TW" sz="2800">
                <a:effectLst>
                  <a:outerShdw blurRad="38100" dist="38100" dir="2700000" algn="tl">
                    <a:srgbClr val="000000"/>
                  </a:outerShdw>
                </a:effectLst>
              </a:rPr>
              <a:t>computes: </a:t>
            </a:r>
            <a:r>
              <a:rPr lang="en-AU" altLang="zh-TW" sz="2800">
                <a:effectLst>
                  <a:outerShdw blurRad="38100" dist="38100" dir="2700000" algn="tl">
                    <a:srgbClr val="000000"/>
                  </a:outerShdw>
                </a:effectLst>
                <a:latin typeface="Courier New" panose="02070309020205020404" pitchFamily="49" charset="0"/>
              </a:rPr>
              <a:t>C = M</a:t>
            </a:r>
            <a:r>
              <a:rPr lang="en-AU" altLang="zh-TW" sz="2800" baseline="30000">
                <a:effectLst>
                  <a:outerShdw blurRad="38100" dist="38100" dir="2700000" algn="tl">
                    <a:srgbClr val="000000"/>
                  </a:outerShdw>
                </a:effectLst>
                <a:latin typeface="Courier New" panose="02070309020205020404" pitchFamily="49" charset="0"/>
              </a:rPr>
              <a:t>e</a:t>
            </a:r>
            <a:r>
              <a:rPr lang="en-AU" altLang="zh-TW" sz="2800">
                <a:effectLst>
                  <a:outerShdw blurRad="38100" dist="38100" dir="2700000" algn="tl">
                    <a:srgbClr val="000000"/>
                  </a:outerShdw>
                </a:effectLst>
                <a:latin typeface="Courier New" panose="02070309020205020404" pitchFamily="49" charset="0"/>
              </a:rPr>
              <a:t> mod n</a:t>
            </a:r>
            <a:r>
              <a:rPr lang="en-AU" altLang="zh-TW" sz="2800">
                <a:effectLst>
                  <a:outerShdw blurRad="38100" dist="38100" dir="2700000" algn="tl">
                    <a:srgbClr val="000000"/>
                  </a:outerShdw>
                </a:effectLst>
              </a:rPr>
              <a:t>, where </a:t>
            </a:r>
            <a:r>
              <a:rPr lang="en-AU" altLang="zh-TW" sz="2800">
                <a:effectLst>
                  <a:outerShdw blurRad="38100" dist="38100" dir="2700000" algn="tl">
                    <a:srgbClr val="000000"/>
                  </a:outerShdw>
                </a:effectLst>
                <a:latin typeface="Courier New" panose="02070309020205020404" pitchFamily="49" charset="0"/>
              </a:rPr>
              <a:t>0</a:t>
            </a:r>
            <a:r>
              <a:rPr lang="en-AU" altLang="zh-TW" sz="2800">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n-AU" altLang="zh-TW" sz="2800">
                <a:effectLst>
                  <a:outerShdw blurRad="38100" dist="38100" dir="2700000" algn="tl">
                    <a:srgbClr val="000000"/>
                  </a:outerShdw>
                </a:effectLst>
                <a:latin typeface="Courier New" panose="02070309020205020404" pitchFamily="49" charset="0"/>
              </a:rPr>
              <a:t>M</a:t>
            </a:r>
            <a:r>
              <a:rPr lang="en-AU" altLang="zh-TW" sz="2800">
                <a:effectLst>
                  <a:outerShdw blurRad="38100" dist="38100" dir="2700000" algn="tl">
                    <a:srgbClr val="000000"/>
                  </a:outerShdw>
                </a:effectLst>
                <a:latin typeface="Courier New" panose="02070309020205020404" pitchFamily="49" charset="0"/>
                <a:cs typeface="Courier New" panose="02070309020205020404" pitchFamily="49" charset="0"/>
              </a:rPr>
              <a:t>&lt;</a:t>
            </a:r>
            <a:r>
              <a:rPr lang="en-AU" altLang="zh-TW" sz="2800">
                <a:effectLst>
                  <a:outerShdw blurRad="38100" dist="38100" dir="2700000" algn="tl">
                    <a:srgbClr val="000000"/>
                  </a:outerShdw>
                </a:effectLst>
                <a:latin typeface="Courier New" panose="02070309020205020404" pitchFamily="49" charset="0"/>
              </a:rPr>
              <a:t>n</a:t>
            </a:r>
          </a:p>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to decrypt the ciphertext C the owner:</a:t>
            </a:r>
          </a:p>
          <a:p>
            <a:pPr lvl="1" eaLnBrk="1" hangingPunct="1">
              <a:spcBef>
                <a:spcPts val="700"/>
              </a:spcBef>
              <a:buClr>
                <a:srgbClr val="D9D9FF"/>
              </a:buClr>
              <a:buSzPct val="50000"/>
              <a:buFont typeface="Wingdings" panose="05000000000000000000" pitchFamily="2" charset="2"/>
              <a:buChar char=""/>
            </a:pPr>
            <a:r>
              <a:rPr lang="en-AU" altLang="zh-TW" sz="2800">
                <a:effectLst>
                  <a:outerShdw blurRad="38100" dist="38100" dir="2700000" algn="tl">
                    <a:srgbClr val="000000"/>
                  </a:outerShdw>
                </a:effectLst>
              </a:rPr>
              <a:t>uses their private key </a:t>
            </a:r>
            <a:r>
              <a:rPr lang="en-AU" altLang="zh-TW" sz="2800">
                <a:effectLst>
                  <a:outerShdw blurRad="38100" dist="38100" dir="2700000" algn="tl">
                    <a:srgbClr val="000000"/>
                  </a:outerShdw>
                </a:effectLst>
                <a:latin typeface="Courier New" panose="02070309020205020404" pitchFamily="49" charset="0"/>
              </a:rPr>
              <a:t>PR={d,n}</a:t>
            </a:r>
            <a:r>
              <a:rPr lang="en-AU" altLang="zh-TW" sz="2800">
                <a:effectLst>
                  <a:outerShdw blurRad="38100" dist="38100" dir="2700000" algn="tl">
                    <a:srgbClr val="000000"/>
                  </a:outerShdw>
                </a:effectLst>
              </a:rPr>
              <a:t> </a:t>
            </a:r>
          </a:p>
          <a:p>
            <a:pPr lvl="1" eaLnBrk="1" hangingPunct="1">
              <a:spcBef>
                <a:spcPts val="700"/>
              </a:spcBef>
              <a:buClr>
                <a:srgbClr val="D9D9FF"/>
              </a:buClr>
              <a:buSzPct val="50000"/>
              <a:buFont typeface="Wingdings" panose="05000000000000000000" pitchFamily="2" charset="2"/>
              <a:buChar char=""/>
            </a:pPr>
            <a:r>
              <a:rPr lang="en-AU" altLang="zh-TW" sz="2800">
                <a:effectLst>
                  <a:outerShdw blurRad="38100" dist="38100" dir="2700000" algn="tl">
                    <a:srgbClr val="000000"/>
                  </a:outerShdw>
                </a:effectLst>
              </a:rPr>
              <a:t>computes: </a:t>
            </a:r>
            <a:r>
              <a:rPr lang="en-AU" altLang="zh-TW" sz="2800">
                <a:effectLst>
                  <a:outerShdw blurRad="38100" dist="38100" dir="2700000" algn="tl">
                    <a:srgbClr val="000000"/>
                  </a:outerShdw>
                </a:effectLst>
                <a:latin typeface="Courier New" panose="02070309020205020404" pitchFamily="49" charset="0"/>
              </a:rPr>
              <a:t>M = C</a:t>
            </a:r>
            <a:r>
              <a:rPr lang="en-AU" altLang="zh-TW" sz="2800" baseline="30000">
                <a:effectLst>
                  <a:outerShdw blurRad="38100" dist="38100" dir="2700000" algn="tl">
                    <a:srgbClr val="000000"/>
                  </a:outerShdw>
                </a:effectLst>
                <a:latin typeface="Courier New" panose="02070309020205020404" pitchFamily="49" charset="0"/>
              </a:rPr>
              <a:t>d</a:t>
            </a:r>
            <a:r>
              <a:rPr lang="en-AU" altLang="zh-TW" sz="2800">
                <a:effectLst>
                  <a:outerShdw blurRad="38100" dist="38100" dir="2700000" algn="tl">
                    <a:srgbClr val="000000"/>
                  </a:outerShdw>
                </a:effectLst>
                <a:latin typeface="Courier New" panose="02070309020205020404" pitchFamily="49" charset="0"/>
              </a:rPr>
              <a:t> mod n</a:t>
            </a:r>
            <a:r>
              <a:rPr lang="en-AU" altLang="zh-TW" sz="2800">
                <a:effectLst>
                  <a:outerShdw blurRad="38100" dist="38100" dir="2700000" algn="tl">
                    <a:srgbClr val="000000"/>
                  </a:outerShdw>
                </a:effectLst>
              </a:rPr>
              <a:t> </a:t>
            </a:r>
          </a:p>
          <a:p>
            <a:pPr eaLnBrk="1" hangingPunct="1">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note that the message M must be smaller than the modulus 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3A0B474C-FFD4-48EB-8848-7596EA1F77EA}"/>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RSA Key Setup</a:t>
            </a:r>
          </a:p>
        </p:txBody>
      </p:sp>
      <p:sp>
        <p:nvSpPr>
          <p:cNvPr id="18434" name="Text Box 2">
            <a:extLst>
              <a:ext uri="{FF2B5EF4-FFF2-40B4-BE49-F238E27FC236}">
                <a16:creationId xmlns:a16="http://schemas.microsoft.com/office/drawing/2014/main" id="{107BA9C6-D2FC-44F5-8A3C-5E218488DB5F}"/>
              </a:ext>
            </a:extLst>
          </p:cNvPr>
          <p:cNvSpPr txBox="1">
            <a:spLocks noChangeArrowheads="1"/>
          </p:cNvSpPr>
          <p:nvPr/>
        </p:nvSpPr>
        <p:spPr bwMode="auto">
          <a:xfrm>
            <a:off x="457200" y="1676400"/>
            <a:ext cx="82296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each user generates a public/private key pair by: </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selecting two large primes at random: </a:t>
            </a:r>
            <a:r>
              <a:rPr lang="en-AU" altLang="zh-TW" sz="2800">
                <a:effectLst>
                  <a:outerShdw blurRad="38100" dist="38100" dir="2700000" algn="tl">
                    <a:srgbClr val="000000"/>
                  </a:outerShdw>
                </a:effectLst>
                <a:latin typeface="Courier New" panose="02070309020205020404" pitchFamily="49" charset="0"/>
              </a:rPr>
              <a:t>p, q</a:t>
            </a:r>
            <a:r>
              <a:rPr lang="en-AU" altLang="zh-TW" sz="2800">
                <a:effectLst>
                  <a:outerShdw blurRad="38100" dist="38100" dir="2700000" algn="tl">
                    <a:srgbClr val="000000"/>
                  </a:outerShdw>
                </a:effectLst>
              </a:rPr>
              <a:t> </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computing their system modulus </a:t>
            </a:r>
            <a:r>
              <a:rPr lang="en-AU" altLang="zh-TW" sz="2800">
                <a:effectLst>
                  <a:outerShdw blurRad="38100" dist="38100" dir="2700000" algn="tl">
                    <a:srgbClr val="000000"/>
                  </a:outerShdw>
                </a:effectLst>
                <a:latin typeface="Courier New" panose="02070309020205020404" pitchFamily="49" charset="0"/>
              </a:rPr>
              <a:t>n=p.q</a:t>
            </a:r>
          </a:p>
          <a:p>
            <a:pPr lvl="1" eaLnBrk="1" hangingPunct="1">
              <a:lnSpc>
                <a:spcPct val="90000"/>
              </a:lnSpc>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note </a:t>
            </a:r>
            <a:r>
              <a:rPr lang="en-AU" altLang="zh-TW" sz="2400">
                <a:effectLst>
                  <a:outerShdw blurRad="38100" dist="38100" dir="2700000" algn="tl">
                    <a:srgbClr val="000000"/>
                  </a:outerShdw>
                </a:effectLst>
                <a:latin typeface="Courier New" panose="02070309020205020404" pitchFamily="49" charset="0"/>
              </a:rPr>
              <a:t>ø(n)=(p-1)(q-1)</a:t>
            </a:r>
            <a:r>
              <a:rPr lang="en-AU" altLang="zh-TW" sz="2400">
                <a:effectLst>
                  <a:outerShdw blurRad="38100" dist="38100" dir="2700000" algn="tl">
                    <a:srgbClr val="000000"/>
                  </a:outerShdw>
                </a:effectLst>
              </a:rPr>
              <a:t> </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selecting at random the encryption key </a:t>
            </a:r>
            <a:r>
              <a:rPr lang="en-AU" altLang="zh-TW" sz="2800">
                <a:effectLst>
                  <a:outerShdw blurRad="38100" dist="38100" dir="2700000" algn="tl">
                    <a:srgbClr val="000000"/>
                  </a:outerShdw>
                </a:effectLst>
                <a:latin typeface="Courier New" panose="02070309020205020404" pitchFamily="49" charset="0"/>
              </a:rPr>
              <a:t>e</a:t>
            </a:r>
          </a:p>
          <a:p>
            <a:pPr lvl="1" eaLnBrk="1" hangingPunct="1">
              <a:lnSpc>
                <a:spcPct val="90000"/>
              </a:lnSpc>
              <a:spcBef>
                <a:spcPts val="700"/>
              </a:spcBef>
              <a:buClr>
                <a:srgbClr val="D9D9FF"/>
              </a:buClr>
              <a:buSzPct val="50000"/>
              <a:buFont typeface="Wingdings" panose="05000000000000000000" pitchFamily="2" charset="2"/>
              <a:buChar char=""/>
            </a:pPr>
            <a:r>
              <a:rPr lang="en-AU" altLang="zh-TW" sz="2800">
                <a:effectLst>
                  <a:outerShdw blurRad="38100" dist="38100" dir="2700000" algn="tl">
                    <a:srgbClr val="000000"/>
                  </a:outerShdw>
                </a:effectLst>
                <a:cs typeface="Arial" panose="020B0604020202020204" pitchFamily="34" charset="0"/>
              </a:rPr>
              <a:t>where </a:t>
            </a:r>
            <a:r>
              <a:rPr lang="en-AU" altLang="zh-TW" sz="2800">
                <a:effectLst>
                  <a:outerShdw blurRad="38100" dist="38100" dir="2700000" algn="tl">
                    <a:srgbClr val="000000"/>
                  </a:outerShdw>
                </a:effectLst>
                <a:latin typeface="Courier New" panose="02070309020205020404" pitchFamily="49" charset="0"/>
                <a:cs typeface="Courier New" panose="02070309020205020404" pitchFamily="49" charset="0"/>
              </a:rPr>
              <a:t>1&lt;e&lt;ø(n), gcd(e,ø(n))=1 </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solve following equation to find decryption key </a:t>
            </a:r>
            <a:r>
              <a:rPr lang="en-AU" altLang="zh-TW" sz="2800">
                <a:effectLst>
                  <a:outerShdw blurRad="38100" dist="38100" dir="2700000" algn="tl">
                    <a:srgbClr val="000000"/>
                  </a:outerShdw>
                </a:effectLst>
                <a:latin typeface="Courier New" panose="02070309020205020404" pitchFamily="49" charset="0"/>
              </a:rPr>
              <a:t>d</a:t>
            </a:r>
            <a:r>
              <a:rPr lang="en-AU" altLang="zh-TW" sz="2800">
                <a:effectLst>
                  <a:outerShdw blurRad="38100" dist="38100" dir="2700000" algn="tl">
                    <a:srgbClr val="000000"/>
                  </a:outerShdw>
                </a:effectLst>
              </a:rPr>
              <a:t> </a:t>
            </a:r>
          </a:p>
          <a:p>
            <a:pPr lvl="1" eaLnBrk="1" hangingPunct="1">
              <a:lnSpc>
                <a:spcPct val="90000"/>
              </a:lnSpc>
              <a:spcBef>
                <a:spcPts val="700"/>
              </a:spcBef>
              <a:buClr>
                <a:srgbClr val="D9D9FF"/>
              </a:buClr>
              <a:buSzPct val="50000"/>
              <a:buFont typeface="Wingdings" panose="05000000000000000000" pitchFamily="2" charset="2"/>
              <a:buChar char=""/>
            </a:pPr>
            <a:r>
              <a:rPr lang="en-AU" altLang="zh-TW" sz="2800">
                <a:effectLst>
                  <a:outerShdw blurRad="38100" dist="38100" dir="2700000" algn="tl">
                    <a:srgbClr val="000000"/>
                  </a:outerShdw>
                </a:effectLst>
                <a:latin typeface="Courier New" panose="02070309020205020404" pitchFamily="49" charset="0"/>
              </a:rPr>
              <a:t>e.d=1 mod ø(n) and 0</a:t>
            </a:r>
            <a:r>
              <a:rPr lang="en-AU" altLang="zh-TW" sz="2800">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n-AU" altLang="zh-TW" sz="2800">
                <a:effectLst>
                  <a:outerShdw blurRad="38100" dist="38100" dir="2700000" algn="tl">
                    <a:srgbClr val="000000"/>
                  </a:outerShdw>
                </a:effectLst>
                <a:latin typeface="Courier New" panose="02070309020205020404" pitchFamily="49" charset="0"/>
              </a:rPr>
              <a:t>d</a:t>
            </a:r>
            <a:r>
              <a:rPr lang="en-AU" altLang="zh-TW" sz="2800">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n-AU" altLang="zh-TW" sz="2800">
                <a:effectLst>
                  <a:outerShdw blurRad="38100" dist="38100" dir="2700000" algn="tl">
                    <a:srgbClr val="000000"/>
                  </a:outerShdw>
                </a:effectLst>
                <a:latin typeface="Courier New" panose="02070309020205020404" pitchFamily="49" charset="0"/>
              </a:rPr>
              <a:t>n</a:t>
            </a:r>
            <a:r>
              <a:rPr lang="en-AU" altLang="zh-TW" sz="2800">
                <a:effectLst>
                  <a:outerShdw blurRad="38100" dist="38100" dir="2700000" algn="tl">
                    <a:srgbClr val="000000"/>
                  </a:outerShdw>
                </a:effectLst>
              </a:rPr>
              <a:t> </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publish their public encryption key: PU={e,n} </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keep secret private decryption key: PR={d,n}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1606BA5C-16F1-4BEB-8F0B-234B5BEAB91F}"/>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US" altLang="zh-TW" sz="4400" b="1">
                <a:solidFill>
                  <a:srgbClr val="D9D9FF"/>
                </a:solidFill>
                <a:effectLst>
                  <a:outerShdw blurRad="38100" dist="38100" dir="2700000" algn="tl">
                    <a:srgbClr val="000000"/>
                  </a:outerShdw>
                </a:effectLst>
              </a:rPr>
              <a:t>Why RSA Works</a:t>
            </a:r>
          </a:p>
        </p:txBody>
      </p:sp>
      <p:sp>
        <p:nvSpPr>
          <p:cNvPr id="19458" name="Text Box 2">
            <a:extLst>
              <a:ext uri="{FF2B5EF4-FFF2-40B4-BE49-F238E27FC236}">
                <a16:creationId xmlns:a16="http://schemas.microsoft.com/office/drawing/2014/main" id="{F16F9500-60C0-4D71-9B29-D2AC0F10954E}"/>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lnSpc>
                <a:spcPct val="8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because of Euler's Theorem:</a:t>
            </a:r>
          </a:p>
          <a:p>
            <a:pPr lvl="1" eaLnBrk="1" hangingPunct="1">
              <a:lnSpc>
                <a:spcPct val="80000"/>
              </a:lnSpc>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latin typeface="Courier New" panose="02070309020205020404" pitchFamily="49" charset="0"/>
              </a:rPr>
              <a:t>a</a:t>
            </a:r>
            <a:r>
              <a:rPr lang="en-AU" altLang="zh-TW" sz="2400" baseline="30000">
                <a:effectLst>
                  <a:outerShdw blurRad="38100" dist="38100" dir="2700000" algn="tl">
                    <a:srgbClr val="000000"/>
                  </a:outerShdw>
                </a:effectLst>
                <a:latin typeface="Courier New" panose="02070309020205020404" pitchFamily="49" charset="0"/>
              </a:rPr>
              <a:t>ø(n)</a:t>
            </a:r>
            <a:r>
              <a:rPr lang="en-AU" altLang="zh-TW" sz="2400">
                <a:effectLst>
                  <a:outerShdw blurRad="38100" dist="38100" dir="2700000" algn="tl">
                    <a:srgbClr val="000000"/>
                  </a:outerShdw>
                </a:effectLst>
                <a:latin typeface="Courier New" panose="02070309020205020404" pitchFamily="49" charset="0"/>
              </a:rPr>
              <a:t>mod n = 1 </a:t>
            </a:r>
            <a:r>
              <a:rPr lang="en-AU" altLang="zh-TW" sz="2400">
                <a:effectLst>
                  <a:outerShdw blurRad="38100" dist="38100" dir="2700000" algn="tl">
                    <a:srgbClr val="000000"/>
                  </a:outerShdw>
                </a:effectLst>
              </a:rPr>
              <a:t>where </a:t>
            </a:r>
            <a:r>
              <a:rPr lang="en-AU" altLang="zh-TW" sz="2400">
                <a:effectLst>
                  <a:outerShdw blurRad="38100" dist="38100" dir="2700000" algn="tl">
                    <a:srgbClr val="000000"/>
                  </a:outerShdw>
                </a:effectLst>
                <a:latin typeface="Courier New" panose="02070309020205020404" pitchFamily="49" charset="0"/>
              </a:rPr>
              <a:t>gcd(a,n)=1 //a and n are relatively prime </a:t>
            </a:r>
          </a:p>
          <a:p>
            <a:pPr eaLnBrk="1" hangingPunct="1">
              <a:lnSpc>
                <a:spcPct val="8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in RSA have:</a:t>
            </a:r>
          </a:p>
          <a:p>
            <a:pPr lvl="1" eaLnBrk="1" hangingPunct="1">
              <a:lnSpc>
                <a:spcPct val="80000"/>
              </a:lnSpc>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latin typeface="Courier New" panose="02070309020205020404" pitchFamily="49" charset="0"/>
              </a:rPr>
              <a:t>n=p.q</a:t>
            </a:r>
          </a:p>
          <a:p>
            <a:pPr lvl="1" eaLnBrk="1" hangingPunct="1">
              <a:lnSpc>
                <a:spcPct val="80000"/>
              </a:lnSpc>
              <a:spcBef>
                <a:spcPts val="5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latin typeface="Courier New" panose="02070309020205020404" pitchFamily="49" charset="0"/>
              </a:rPr>
              <a:t>ø(n)=(p-1)(q-1)</a:t>
            </a:r>
            <a:r>
              <a:rPr lang="en-AU" altLang="zh-TW" sz="2400">
                <a:effectLst>
                  <a:outerShdw blurRad="38100" dist="38100" dir="2700000" algn="tl">
                    <a:srgbClr val="000000"/>
                  </a:outerShdw>
                </a:effectLst>
              </a:rPr>
              <a:t> </a:t>
            </a:r>
            <a:r>
              <a:rPr lang="en-AU" altLang="zh-TW" sz="2000">
                <a:effectLst>
                  <a:outerShdw blurRad="38100" dist="38100" dir="2700000" algn="tl">
                    <a:srgbClr val="000000"/>
                  </a:outerShdw>
                </a:effectLst>
              </a:rPr>
              <a:t>//number of positive integers less than n and relatively prime to n</a:t>
            </a:r>
          </a:p>
          <a:p>
            <a:pPr lvl="1" eaLnBrk="1" hangingPunct="1">
              <a:lnSpc>
                <a:spcPct val="80000"/>
              </a:lnSpc>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carefully chose </a:t>
            </a:r>
            <a:r>
              <a:rPr lang="en-AU" altLang="zh-TW" sz="2400">
                <a:effectLst>
                  <a:outerShdw blurRad="38100" dist="38100" dir="2700000" algn="tl">
                    <a:srgbClr val="000000"/>
                  </a:outerShdw>
                </a:effectLst>
                <a:latin typeface="Courier New" panose="02070309020205020404" pitchFamily="49" charset="0"/>
              </a:rPr>
              <a:t>e</a:t>
            </a:r>
            <a:r>
              <a:rPr lang="en-AU" altLang="zh-TW" sz="2400">
                <a:effectLst>
                  <a:outerShdw blurRad="38100" dist="38100" dir="2700000" algn="tl">
                    <a:srgbClr val="000000"/>
                  </a:outerShdw>
                </a:effectLst>
              </a:rPr>
              <a:t> &amp; </a:t>
            </a:r>
            <a:r>
              <a:rPr lang="en-AU" altLang="zh-TW" sz="2400">
                <a:effectLst>
                  <a:outerShdw blurRad="38100" dist="38100" dir="2700000" algn="tl">
                    <a:srgbClr val="000000"/>
                  </a:outerShdw>
                </a:effectLst>
                <a:latin typeface="Courier New" panose="02070309020205020404" pitchFamily="49" charset="0"/>
              </a:rPr>
              <a:t>d</a:t>
            </a:r>
            <a:r>
              <a:rPr lang="en-AU" altLang="zh-TW" sz="2400">
                <a:effectLst>
                  <a:outerShdw blurRad="38100" dist="38100" dir="2700000" algn="tl">
                    <a:srgbClr val="000000"/>
                  </a:outerShdw>
                </a:effectLst>
              </a:rPr>
              <a:t> to such that</a:t>
            </a:r>
          </a:p>
          <a:p>
            <a:pPr lvl="1" eaLnBrk="1" hangingPunct="1">
              <a:lnSpc>
                <a:spcPct val="80000"/>
              </a:lnSpc>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latin typeface="Courier New" panose="02070309020205020404" pitchFamily="49" charset="0"/>
              </a:rPr>
              <a:t>e.d=1+k.ø(n)</a:t>
            </a:r>
            <a:r>
              <a:rPr lang="en-AU" altLang="zh-TW" sz="2400">
                <a:effectLst>
                  <a:outerShdw blurRad="38100" dist="38100" dir="2700000" algn="tl">
                    <a:srgbClr val="000000"/>
                  </a:outerShdw>
                </a:effectLst>
              </a:rPr>
              <a:t> for some </a:t>
            </a:r>
            <a:r>
              <a:rPr lang="en-AU" altLang="zh-TW" sz="2400">
                <a:effectLst>
                  <a:outerShdw blurRad="38100" dist="38100" dir="2700000" algn="tl">
                    <a:srgbClr val="000000"/>
                  </a:outerShdw>
                </a:effectLst>
                <a:latin typeface="Courier New" panose="02070309020205020404" pitchFamily="49" charset="0"/>
              </a:rPr>
              <a:t>k</a:t>
            </a:r>
          </a:p>
          <a:p>
            <a:pPr eaLnBrk="1" hangingPunct="1">
              <a:lnSpc>
                <a:spcPct val="8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hence :</a:t>
            </a:r>
            <a:br>
              <a:rPr lang="en-AU" altLang="zh-TW" sz="2800">
                <a:effectLst>
                  <a:outerShdw blurRad="38100" dist="38100" dir="2700000" algn="tl">
                    <a:srgbClr val="000000"/>
                  </a:outerShdw>
                </a:effectLst>
              </a:rPr>
            </a:br>
            <a:r>
              <a:rPr lang="en-AU" altLang="zh-TW" sz="2800">
                <a:effectLst>
                  <a:outerShdw blurRad="38100" dist="38100" dir="2700000" algn="tl">
                    <a:srgbClr val="000000"/>
                  </a:outerShdw>
                </a:effectLst>
              </a:rPr>
              <a:t>	</a:t>
            </a:r>
            <a:r>
              <a:rPr lang="en-AU" altLang="zh-TW" sz="2800">
                <a:effectLst>
                  <a:outerShdw blurRad="38100" dist="38100" dir="2700000" algn="tl">
                    <a:srgbClr val="000000"/>
                  </a:outerShdw>
                </a:effectLst>
                <a:latin typeface="Courier New" panose="02070309020205020404" pitchFamily="49" charset="0"/>
              </a:rPr>
              <a:t>C</a:t>
            </a:r>
            <a:r>
              <a:rPr lang="en-AU" altLang="zh-TW" sz="2800" baseline="30000">
                <a:effectLst>
                  <a:outerShdw blurRad="38100" dist="38100" dir="2700000" algn="tl">
                    <a:srgbClr val="000000"/>
                  </a:outerShdw>
                </a:effectLst>
                <a:latin typeface="Courier New" panose="02070309020205020404" pitchFamily="49" charset="0"/>
              </a:rPr>
              <a:t>d</a:t>
            </a:r>
            <a:r>
              <a:rPr lang="en-AU" altLang="zh-TW" sz="2800">
                <a:effectLst>
                  <a:outerShdw blurRad="38100" dist="38100" dir="2700000" algn="tl">
                    <a:srgbClr val="000000"/>
                  </a:outerShdw>
                </a:effectLst>
                <a:latin typeface="Courier New" panose="02070309020205020404" pitchFamily="49" charset="0"/>
              </a:rPr>
              <a:t> = M</a:t>
            </a:r>
            <a:r>
              <a:rPr lang="en-AU" altLang="zh-TW" sz="2800" baseline="30000">
                <a:effectLst>
                  <a:outerShdw blurRad="38100" dist="38100" dir="2700000" algn="tl">
                    <a:srgbClr val="000000"/>
                  </a:outerShdw>
                </a:effectLst>
                <a:latin typeface="Courier New" panose="02070309020205020404" pitchFamily="49" charset="0"/>
              </a:rPr>
              <a:t>e.d </a:t>
            </a:r>
            <a:r>
              <a:rPr lang="en-AU" altLang="zh-TW" sz="2800">
                <a:effectLst>
                  <a:outerShdw blurRad="38100" dist="38100" dir="2700000" algn="tl">
                    <a:srgbClr val="000000"/>
                  </a:outerShdw>
                </a:effectLst>
                <a:latin typeface="Courier New" panose="02070309020205020404" pitchFamily="49" charset="0"/>
              </a:rPr>
              <a:t>= M</a:t>
            </a:r>
            <a:r>
              <a:rPr lang="en-AU" altLang="zh-TW" sz="2800" baseline="30000">
                <a:effectLst>
                  <a:outerShdw blurRad="38100" dist="38100" dir="2700000" algn="tl">
                    <a:srgbClr val="000000"/>
                  </a:outerShdw>
                </a:effectLst>
                <a:latin typeface="Courier New" panose="02070309020205020404" pitchFamily="49" charset="0"/>
              </a:rPr>
              <a:t>1+k.ø(n)</a:t>
            </a:r>
            <a:r>
              <a:rPr lang="en-AU" altLang="zh-TW" sz="2800">
                <a:effectLst>
                  <a:outerShdw blurRad="38100" dist="38100" dir="2700000" algn="tl">
                    <a:srgbClr val="000000"/>
                  </a:outerShdw>
                </a:effectLst>
                <a:latin typeface="Courier New" panose="02070309020205020404" pitchFamily="49" charset="0"/>
              </a:rPr>
              <a:t> = M</a:t>
            </a:r>
            <a:r>
              <a:rPr lang="en-AU" altLang="zh-TW" sz="2800" baseline="30000">
                <a:effectLst>
                  <a:outerShdw blurRad="38100" dist="38100" dir="2700000" algn="tl">
                    <a:srgbClr val="000000"/>
                  </a:outerShdw>
                </a:effectLst>
                <a:latin typeface="Courier New" panose="02070309020205020404" pitchFamily="49" charset="0"/>
              </a:rPr>
              <a:t>1</a:t>
            </a:r>
            <a:r>
              <a:rPr lang="en-AU" altLang="zh-TW" sz="2800">
                <a:effectLst>
                  <a:outerShdw blurRad="38100" dist="38100" dir="2700000" algn="tl">
                    <a:srgbClr val="000000"/>
                  </a:outerShdw>
                </a:effectLst>
                <a:latin typeface="Courier New" panose="02070309020205020404" pitchFamily="49" charset="0"/>
              </a:rPr>
              <a:t>.(M</a:t>
            </a:r>
            <a:r>
              <a:rPr lang="en-AU" altLang="zh-TW" sz="2800" baseline="30000">
                <a:effectLst>
                  <a:outerShdw blurRad="38100" dist="38100" dir="2700000" algn="tl">
                    <a:srgbClr val="000000"/>
                  </a:outerShdw>
                </a:effectLst>
                <a:latin typeface="Courier New" panose="02070309020205020404" pitchFamily="49" charset="0"/>
              </a:rPr>
              <a:t>ø(n)</a:t>
            </a:r>
            <a:r>
              <a:rPr lang="en-AU" altLang="zh-TW" sz="2800">
                <a:effectLst>
                  <a:outerShdw blurRad="38100" dist="38100" dir="2700000" algn="tl">
                    <a:srgbClr val="000000"/>
                  </a:outerShdw>
                </a:effectLst>
                <a:latin typeface="Courier New" panose="02070309020205020404" pitchFamily="49" charset="0"/>
              </a:rPr>
              <a:t>)</a:t>
            </a:r>
            <a:r>
              <a:rPr lang="en-AU" altLang="zh-TW" sz="2800" baseline="30000">
                <a:effectLst>
                  <a:outerShdw blurRad="38100" dist="38100" dir="2700000" algn="tl">
                    <a:srgbClr val="000000"/>
                  </a:outerShdw>
                </a:effectLst>
                <a:latin typeface="Courier New" panose="02070309020205020404" pitchFamily="49" charset="0"/>
              </a:rPr>
              <a:t>k</a:t>
            </a:r>
            <a:r>
              <a:rPr lang="en-AU" altLang="zh-TW" sz="2800">
                <a:effectLst>
                  <a:outerShdw blurRad="38100" dist="38100" dir="2700000" algn="tl">
                    <a:srgbClr val="000000"/>
                  </a:outerShdw>
                </a:effectLst>
                <a:latin typeface="Courier New" panose="02070309020205020404" pitchFamily="49" charset="0"/>
              </a:rPr>
              <a:t> </a:t>
            </a:r>
          </a:p>
          <a:p>
            <a:pPr marL="342900" eaLnBrk="1" hangingPunct="1">
              <a:lnSpc>
                <a:spcPct val="80000"/>
              </a:lnSpc>
              <a:spcBef>
                <a:spcPts val="700"/>
              </a:spcBef>
              <a:buClrTx/>
              <a:buSzPct val="80000"/>
              <a:buFontTx/>
              <a:buNone/>
            </a:pPr>
            <a:r>
              <a:rPr lang="en-AU" altLang="zh-TW" sz="2800">
                <a:effectLst>
                  <a:outerShdw blurRad="38100" dist="38100" dir="2700000" algn="tl">
                    <a:srgbClr val="000000"/>
                  </a:outerShdw>
                </a:effectLst>
                <a:latin typeface="Courier New" panose="02070309020205020404" pitchFamily="49" charset="0"/>
              </a:rPr>
              <a:t>		  = M</a:t>
            </a:r>
            <a:r>
              <a:rPr lang="en-AU" altLang="zh-TW" sz="2800" baseline="30000">
                <a:effectLst>
                  <a:outerShdw blurRad="38100" dist="38100" dir="2700000" algn="tl">
                    <a:srgbClr val="000000"/>
                  </a:outerShdw>
                </a:effectLst>
                <a:latin typeface="Courier New" panose="02070309020205020404" pitchFamily="49" charset="0"/>
              </a:rPr>
              <a:t>1</a:t>
            </a:r>
            <a:r>
              <a:rPr lang="en-AU" altLang="zh-TW" sz="2800">
                <a:effectLst>
                  <a:outerShdw blurRad="38100" dist="38100" dir="2700000" algn="tl">
                    <a:srgbClr val="000000"/>
                  </a:outerShdw>
                </a:effectLst>
                <a:latin typeface="Courier New" panose="02070309020205020404" pitchFamily="49" charset="0"/>
              </a:rPr>
              <a:t>.(1)</a:t>
            </a:r>
            <a:r>
              <a:rPr lang="en-AU" altLang="zh-TW" sz="2800" baseline="30000">
                <a:effectLst>
                  <a:outerShdw blurRad="38100" dist="38100" dir="2700000" algn="tl">
                    <a:srgbClr val="000000"/>
                  </a:outerShdw>
                </a:effectLst>
                <a:latin typeface="Courier New" panose="02070309020205020404" pitchFamily="49" charset="0"/>
              </a:rPr>
              <a:t>k</a:t>
            </a:r>
            <a:r>
              <a:rPr lang="en-AU" altLang="zh-TW" sz="2800">
                <a:effectLst>
                  <a:outerShdw blurRad="38100" dist="38100" dir="2700000" algn="tl">
                    <a:srgbClr val="000000"/>
                  </a:outerShdw>
                </a:effectLst>
                <a:latin typeface="Courier New" panose="02070309020205020404" pitchFamily="49" charset="0"/>
              </a:rPr>
              <a:t> = M</a:t>
            </a:r>
            <a:r>
              <a:rPr lang="en-AU" altLang="zh-TW" sz="2800" baseline="30000">
                <a:effectLst>
                  <a:outerShdw blurRad="38100" dist="38100" dir="2700000" algn="tl">
                    <a:srgbClr val="000000"/>
                  </a:outerShdw>
                </a:effectLst>
                <a:latin typeface="Courier New" panose="02070309020205020404" pitchFamily="49" charset="0"/>
              </a:rPr>
              <a:t>1</a:t>
            </a:r>
            <a:r>
              <a:rPr lang="en-AU" altLang="zh-TW" sz="2800">
                <a:effectLst>
                  <a:outerShdw blurRad="38100" dist="38100" dir="2700000" algn="tl">
                    <a:srgbClr val="000000"/>
                  </a:outerShdw>
                </a:effectLst>
                <a:latin typeface="Courier New" panose="02070309020205020404" pitchFamily="49" charset="0"/>
              </a:rPr>
              <a:t> = M mod n</a:t>
            </a:r>
            <a:r>
              <a:rPr lang="en-AU" altLang="zh-TW" sz="2800">
                <a:effectLst>
                  <a:outerShdw blurRad="38100" dist="38100" dir="2700000" algn="tl">
                    <a:srgbClr val="000000"/>
                  </a:outerShdw>
                </a:effectLst>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3B73001A-8F19-4904-AAB4-F0F3F91AA0A1}"/>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RSA Example - Key Setup</a:t>
            </a:r>
          </a:p>
        </p:txBody>
      </p:sp>
      <p:sp>
        <p:nvSpPr>
          <p:cNvPr id="20482" name="Text Box 2">
            <a:extLst>
              <a:ext uri="{FF2B5EF4-FFF2-40B4-BE49-F238E27FC236}">
                <a16:creationId xmlns:a16="http://schemas.microsoft.com/office/drawing/2014/main" id="{FF09A72D-7405-459B-961A-522AF7F6D8CA}"/>
              </a:ext>
            </a:extLst>
          </p:cNvPr>
          <p:cNvSpPr txBox="1">
            <a:spLocks noChangeArrowheads="1"/>
          </p:cNvSpPr>
          <p:nvPr/>
        </p:nvSpPr>
        <p:spPr bwMode="auto">
          <a:xfrm>
            <a:off x="457200" y="1676400"/>
            <a:ext cx="83820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rgbClr val="FFFFFF"/>
                </a:solidFill>
                <a:latin typeface="Arial" panose="020B0604020202020204" pitchFamily="34" charset="0"/>
                <a:ea typeface="ＭＳ Ｐゴシック" panose="020B0600070205080204" pitchFamily="34" charset="-128"/>
              </a:defRPr>
            </a:lvl1pPr>
            <a:lvl2pPr>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rgbClr val="FFFFFF"/>
                </a:solidFill>
                <a:latin typeface="Arial" panose="020B0604020202020204" pitchFamily="34" charset="0"/>
                <a:ea typeface="ＭＳ Ｐゴシック" panose="020B0600070205080204" pitchFamily="34" charset="-128"/>
              </a:defRPr>
            </a:lvl2pPr>
            <a:lvl3pPr>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rgbClr val="FFFFFF"/>
                </a:solidFill>
                <a:latin typeface="Arial" panose="020B0604020202020204" pitchFamily="34" charset="0"/>
                <a:ea typeface="ＭＳ Ｐゴシック" panose="020B0600070205080204" pitchFamily="34" charset="-128"/>
              </a:defRPr>
            </a:lvl3pPr>
            <a:lvl4pPr>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rgbClr val="FFFFFF"/>
                </a:solidFill>
                <a:latin typeface="Arial" panose="020B0604020202020204" pitchFamily="34" charset="0"/>
                <a:ea typeface="ＭＳ Ｐゴシック" panose="020B0600070205080204" pitchFamily="34" charset="-128"/>
              </a:defRPr>
            </a:lvl4pPr>
            <a:lvl5pPr>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lnSpc>
                <a:spcPct val="90000"/>
              </a:lnSpc>
              <a:spcBef>
                <a:spcPts val="700"/>
              </a:spcBef>
              <a:buClr>
                <a:srgbClr val="5FAFFF"/>
              </a:buClr>
              <a:buSzPct val="80000"/>
              <a:buFont typeface="Times New Roman" panose="02020603050405020304" pitchFamily="18" charset="0"/>
              <a:buAutoNum type="arabicPeriod"/>
            </a:pPr>
            <a:r>
              <a:rPr lang="en-AU" altLang="zh-TW" sz="2800" dirty="0">
                <a:effectLst>
                  <a:outerShdw blurRad="38100" dist="38100" dir="2700000" algn="tl">
                    <a:srgbClr val="000000"/>
                  </a:outerShdw>
                </a:effectLst>
              </a:rPr>
              <a:t>Select primes: </a:t>
            </a:r>
            <a:r>
              <a:rPr lang="en-AU" altLang="zh-TW" sz="2800" i="1" dirty="0">
                <a:effectLst>
                  <a:outerShdw blurRad="38100" dist="38100" dir="2700000" algn="tl">
                    <a:srgbClr val="000000"/>
                  </a:outerShdw>
                </a:effectLst>
                <a:latin typeface="Courier New" panose="02070309020205020404" pitchFamily="49" charset="0"/>
              </a:rPr>
              <a:t>p</a:t>
            </a:r>
            <a:r>
              <a:rPr lang="en-AU" altLang="zh-TW" sz="2800" dirty="0">
                <a:effectLst>
                  <a:outerShdw blurRad="38100" dist="38100" dir="2700000" algn="tl">
                    <a:srgbClr val="000000"/>
                  </a:outerShdw>
                </a:effectLst>
                <a:latin typeface="Courier New" panose="02070309020205020404" pitchFamily="49" charset="0"/>
              </a:rPr>
              <a:t>=17 &amp; </a:t>
            </a:r>
            <a:r>
              <a:rPr lang="en-AU" altLang="zh-TW" sz="2800" i="1" dirty="0">
                <a:effectLst>
                  <a:outerShdw blurRad="38100" dist="38100" dir="2700000" algn="tl">
                    <a:srgbClr val="000000"/>
                  </a:outerShdw>
                </a:effectLst>
                <a:latin typeface="Courier New" panose="02070309020205020404" pitchFamily="49" charset="0"/>
              </a:rPr>
              <a:t>q</a:t>
            </a:r>
            <a:r>
              <a:rPr lang="en-AU" altLang="zh-TW" sz="2800" dirty="0">
                <a:effectLst>
                  <a:outerShdw blurRad="38100" dist="38100" dir="2700000" algn="tl">
                    <a:srgbClr val="000000"/>
                  </a:outerShdw>
                </a:effectLst>
                <a:latin typeface="Courier New" panose="02070309020205020404" pitchFamily="49" charset="0"/>
              </a:rPr>
              <a:t>=11</a:t>
            </a:r>
          </a:p>
          <a:p>
            <a:pPr eaLnBrk="1" hangingPunct="1">
              <a:lnSpc>
                <a:spcPct val="90000"/>
              </a:lnSpc>
              <a:spcBef>
                <a:spcPts val="700"/>
              </a:spcBef>
              <a:buClr>
                <a:srgbClr val="5FAFFF"/>
              </a:buClr>
              <a:buSzPct val="80000"/>
              <a:buFont typeface="Times New Roman" panose="02020603050405020304" pitchFamily="18" charset="0"/>
              <a:buAutoNum type="arabicPeriod"/>
            </a:pPr>
            <a:r>
              <a:rPr lang="en-US" altLang="zh-TW" sz="2800" dirty="0">
                <a:effectLst>
                  <a:outerShdw blurRad="38100" dist="38100" dir="2700000" algn="tl">
                    <a:srgbClr val="000000"/>
                  </a:outerShdw>
                </a:effectLst>
              </a:rPr>
              <a:t>Calculate	</a:t>
            </a:r>
            <a:r>
              <a:rPr lang="en-AU" altLang="zh-TW" sz="2800" i="1" dirty="0">
                <a:effectLst>
                  <a:outerShdw blurRad="38100" dist="38100" dir="2700000" algn="tl">
                    <a:srgbClr val="000000"/>
                  </a:outerShdw>
                </a:effectLst>
                <a:latin typeface="Courier New" panose="02070309020205020404" pitchFamily="49" charset="0"/>
              </a:rPr>
              <a:t>n </a:t>
            </a:r>
            <a:r>
              <a:rPr lang="en-AU" altLang="zh-TW" sz="2800" dirty="0">
                <a:effectLst>
                  <a:outerShdw blurRad="38100" dist="38100" dir="2700000" algn="tl">
                    <a:srgbClr val="000000"/>
                  </a:outerShdw>
                </a:effectLst>
                <a:latin typeface="Courier New" panose="02070309020205020404" pitchFamily="49" charset="0"/>
              </a:rPr>
              <a:t>= </a:t>
            </a:r>
            <a:r>
              <a:rPr lang="en-AU" altLang="zh-TW" sz="2800" i="1" dirty="0" err="1">
                <a:effectLst>
                  <a:outerShdw blurRad="38100" dist="38100" dir="2700000" algn="tl">
                    <a:srgbClr val="000000"/>
                  </a:outerShdw>
                </a:effectLst>
                <a:latin typeface="Courier New" panose="02070309020205020404" pitchFamily="49" charset="0"/>
              </a:rPr>
              <a:t>pq</a:t>
            </a:r>
            <a:r>
              <a:rPr lang="en-AU" altLang="zh-TW" sz="2800" i="1" dirty="0">
                <a:effectLst>
                  <a:outerShdw blurRad="38100" dist="38100" dir="2700000" algn="tl">
                    <a:srgbClr val="000000"/>
                  </a:outerShdw>
                </a:effectLst>
                <a:latin typeface="Courier New" panose="02070309020205020404" pitchFamily="49" charset="0"/>
              </a:rPr>
              <a:t> </a:t>
            </a:r>
            <a:r>
              <a:rPr lang="en-AU" altLang="zh-TW" sz="2800" dirty="0">
                <a:effectLst>
                  <a:outerShdw blurRad="38100" dist="38100" dir="2700000" algn="tl">
                    <a:srgbClr val="000000"/>
                  </a:outerShdw>
                </a:effectLst>
                <a:latin typeface="Courier New" panose="02070309020205020404" pitchFamily="49" charset="0"/>
              </a:rPr>
              <a:t>=17</a:t>
            </a:r>
            <a:r>
              <a:rPr lang="en-US" altLang="zh-TW" sz="2800" dirty="0">
                <a:effectLst>
                  <a:outerShdw blurRad="38100" dist="38100" dir="2700000" algn="tl">
                    <a:srgbClr val="000000"/>
                  </a:outerShdw>
                </a:effectLst>
                <a:latin typeface="Courier New" panose="02070309020205020404" pitchFamily="49" charset="0"/>
                <a:cs typeface="Arial" panose="020B0604020202020204" pitchFamily="34" charset="0"/>
              </a:rPr>
              <a:t> x </a:t>
            </a:r>
            <a:r>
              <a:rPr lang="en-AU" altLang="zh-TW" sz="2800" dirty="0">
                <a:effectLst>
                  <a:outerShdw blurRad="38100" dist="38100" dir="2700000" algn="tl">
                    <a:srgbClr val="000000"/>
                  </a:outerShdw>
                </a:effectLst>
                <a:latin typeface="Courier New" panose="02070309020205020404" pitchFamily="49" charset="0"/>
              </a:rPr>
              <a:t>11=187</a:t>
            </a:r>
          </a:p>
          <a:p>
            <a:pPr eaLnBrk="1" hangingPunct="1">
              <a:lnSpc>
                <a:spcPct val="90000"/>
              </a:lnSpc>
              <a:spcBef>
                <a:spcPts val="700"/>
              </a:spcBef>
              <a:buClr>
                <a:srgbClr val="5FAFFF"/>
              </a:buClr>
              <a:buSzPct val="80000"/>
              <a:buFont typeface="Times New Roman" panose="02020603050405020304" pitchFamily="18" charset="0"/>
              <a:buAutoNum type="arabicPeriod"/>
            </a:pPr>
            <a:r>
              <a:rPr lang="en-US" altLang="zh-TW" sz="2800" dirty="0">
                <a:effectLst>
                  <a:outerShdw blurRad="38100" dist="38100" dir="2700000" algn="tl">
                    <a:srgbClr val="000000"/>
                  </a:outerShdw>
                </a:effectLst>
              </a:rPr>
              <a:t>Calculate	</a:t>
            </a:r>
            <a:r>
              <a:rPr lang="en-AU" altLang="zh-TW" sz="2800" dirty="0">
                <a:effectLst>
                  <a:outerShdw blurRad="38100" dist="38100" dir="2700000" algn="tl">
                    <a:srgbClr val="000000"/>
                  </a:outerShdw>
                </a:effectLst>
                <a:latin typeface="Courier New" panose="02070309020205020404" pitchFamily="49" charset="0"/>
              </a:rPr>
              <a:t>ø(</a:t>
            </a:r>
            <a:r>
              <a:rPr lang="en-AU" altLang="zh-TW" sz="2800" i="1" dirty="0">
                <a:effectLst>
                  <a:outerShdw blurRad="38100" dist="38100" dir="2700000" algn="tl">
                    <a:srgbClr val="000000"/>
                  </a:outerShdw>
                </a:effectLst>
                <a:latin typeface="Courier New" panose="02070309020205020404" pitchFamily="49" charset="0"/>
              </a:rPr>
              <a:t>n</a:t>
            </a:r>
            <a:r>
              <a:rPr lang="en-AU" altLang="zh-TW" sz="2800" dirty="0">
                <a:effectLst>
                  <a:outerShdw blurRad="38100" dist="38100" dir="2700000" algn="tl">
                    <a:srgbClr val="000000"/>
                  </a:outerShdw>
                </a:effectLst>
                <a:latin typeface="Courier New" panose="02070309020205020404" pitchFamily="49" charset="0"/>
              </a:rPr>
              <a:t>)=(</a:t>
            </a:r>
            <a:r>
              <a:rPr lang="en-AU" altLang="zh-TW" sz="2800" i="1" dirty="0">
                <a:effectLst>
                  <a:outerShdw blurRad="38100" dist="38100" dir="2700000" algn="tl">
                    <a:srgbClr val="000000"/>
                  </a:outerShdw>
                </a:effectLst>
                <a:latin typeface="Courier New" panose="02070309020205020404" pitchFamily="49" charset="0"/>
              </a:rPr>
              <a:t>p–</a:t>
            </a:r>
            <a:r>
              <a:rPr lang="en-AU" altLang="zh-TW" sz="2800" dirty="0">
                <a:effectLst>
                  <a:outerShdw blurRad="38100" dist="38100" dir="2700000" algn="tl">
                    <a:srgbClr val="000000"/>
                  </a:outerShdw>
                </a:effectLst>
                <a:latin typeface="Courier New" panose="02070309020205020404" pitchFamily="49" charset="0"/>
              </a:rPr>
              <a:t>1)(</a:t>
            </a:r>
            <a:r>
              <a:rPr lang="en-AU" altLang="zh-TW" sz="2800" i="1" dirty="0">
                <a:effectLst>
                  <a:outerShdw blurRad="38100" dist="38100" dir="2700000" algn="tl">
                    <a:srgbClr val="000000"/>
                  </a:outerShdw>
                </a:effectLst>
                <a:latin typeface="Courier New" panose="02070309020205020404" pitchFamily="49" charset="0"/>
              </a:rPr>
              <a:t>q-</a:t>
            </a:r>
            <a:r>
              <a:rPr lang="en-AU" altLang="zh-TW" sz="2800" dirty="0">
                <a:effectLst>
                  <a:outerShdw blurRad="38100" dist="38100" dir="2700000" algn="tl">
                    <a:srgbClr val="000000"/>
                  </a:outerShdw>
                </a:effectLst>
                <a:latin typeface="Courier New" panose="02070309020205020404" pitchFamily="49" charset="0"/>
              </a:rPr>
              <a:t>1)=16</a:t>
            </a:r>
            <a:r>
              <a:rPr lang="en-US" altLang="zh-TW" sz="2800" dirty="0">
                <a:effectLst>
                  <a:outerShdw blurRad="38100" dist="38100" dir="2700000" algn="tl">
                    <a:srgbClr val="000000"/>
                  </a:outerShdw>
                </a:effectLst>
                <a:latin typeface="Courier New" panose="02070309020205020404" pitchFamily="49" charset="0"/>
                <a:cs typeface="Arial" panose="020B0604020202020204" pitchFamily="34" charset="0"/>
              </a:rPr>
              <a:t>x</a:t>
            </a:r>
            <a:r>
              <a:rPr lang="en-AU" altLang="zh-TW" sz="2800" dirty="0">
                <a:effectLst>
                  <a:outerShdw blurRad="38100" dist="38100" dir="2700000" algn="tl">
                    <a:srgbClr val="000000"/>
                  </a:outerShdw>
                </a:effectLst>
                <a:latin typeface="Courier New" panose="02070309020205020404" pitchFamily="49" charset="0"/>
              </a:rPr>
              <a:t>10=160</a:t>
            </a:r>
          </a:p>
          <a:p>
            <a:pPr eaLnBrk="1" hangingPunct="1">
              <a:lnSpc>
                <a:spcPct val="90000"/>
              </a:lnSpc>
              <a:spcBef>
                <a:spcPts val="700"/>
              </a:spcBef>
              <a:buClr>
                <a:srgbClr val="5FAFFF"/>
              </a:buClr>
              <a:buSzPct val="80000"/>
              <a:buFont typeface="Times New Roman" panose="02020603050405020304" pitchFamily="18" charset="0"/>
              <a:buAutoNum type="arabicPeriod"/>
            </a:pPr>
            <a:r>
              <a:rPr lang="en-AU" altLang="zh-TW" sz="2800" dirty="0">
                <a:effectLst>
                  <a:outerShdw blurRad="38100" dist="38100" dir="2700000" algn="tl">
                    <a:srgbClr val="000000"/>
                  </a:outerShdw>
                </a:effectLst>
              </a:rPr>
              <a:t>Select </a:t>
            </a:r>
            <a:r>
              <a:rPr lang="en-AU" altLang="zh-TW" sz="2800" dirty="0">
                <a:effectLst>
                  <a:outerShdw blurRad="38100" dist="38100" dir="2700000" algn="tl">
                    <a:srgbClr val="000000"/>
                  </a:outerShdw>
                </a:effectLst>
                <a:latin typeface="Courier New" panose="02070309020205020404" pitchFamily="49" charset="0"/>
              </a:rPr>
              <a:t>e</a:t>
            </a:r>
            <a:r>
              <a:rPr lang="en-AU" altLang="zh-TW" sz="2800" dirty="0">
                <a:effectLst>
                  <a:outerShdw blurRad="38100" dist="38100" dir="2700000" algn="tl">
                    <a:srgbClr val="000000"/>
                  </a:outerShdw>
                </a:effectLst>
              </a:rPr>
              <a:t>:</a:t>
            </a:r>
            <a:r>
              <a:rPr lang="en-AU" altLang="zh-TW" sz="2800" i="1" dirty="0">
                <a:effectLst>
                  <a:outerShdw blurRad="38100" dist="38100" dir="2700000" algn="tl">
                    <a:srgbClr val="000000"/>
                  </a:outerShdw>
                </a:effectLst>
              </a:rPr>
              <a:t> </a:t>
            </a:r>
            <a:r>
              <a:rPr lang="en-AU" altLang="zh-TW" sz="2800" dirty="0" err="1">
                <a:effectLst>
                  <a:outerShdw blurRad="38100" dist="38100" dir="2700000" algn="tl">
                    <a:srgbClr val="000000"/>
                  </a:outerShdw>
                </a:effectLst>
                <a:latin typeface="Courier New" panose="02070309020205020404" pitchFamily="49" charset="0"/>
              </a:rPr>
              <a:t>gcd</a:t>
            </a:r>
            <a:r>
              <a:rPr lang="en-AU" altLang="zh-TW" sz="2800" dirty="0">
                <a:effectLst>
                  <a:outerShdw blurRad="38100" dist="38100" dir="2700000" algn="tl">
                    <a:srgbClr val="000000"/>
                  </a:outerShdw>
                </a:effectLst>
                <a:latin typeface="Courier New" panose="02070309020205020404" pitchFamily="49" charset="0"/>
              </a:rPr>
              <a:t>(e,160)=1; </a:t>
            </a:r>
            <a:r>
              <a:rPr lang="en-AU" altLang="zh-TW" sz="2800" dirty="0">
                <a:effectLst>
                  <a:outerShdw blurRad="38100" dist="38100" dir="2700000" algn="tl">
                    <a:srgbClr val="000000"/>
                  </a:outerShdw>
                </a:effectLst>
              </a:rPr>
              <a:t>choose </a:t>
            </a:r>
            <a:r>
              <a:rPr lang="en-AU" altLang="zh-TW" sz="2800" i="1" dirty="0">
                <a:effectLst>
                  <a:outerShdw blurRad="38100" dist="38100" dir="2700000" algn="tl">
                    <a:srgbClr val="000000"/>
                  </a:outerShdw>
                </a:effectLst>
                <a:latin typeface="Courier New" panose="02070309020205020404" pitchFamily="49" charset="0"/>
              </a:rPr>
              <a:t>e</a:t>
            </a:r>
            <a:r>
              <a:rPr lang="en-AU" altLang="zh-TW" sz="2800" dirty="0">
                <a:effectLst>
                  <a:outerShdw blurRad="38100" dist="38100" dir="2700000" algn="tl">
                    <a:srgbClr val="000000"/>
                  </a:outerShdw>
                </a:effectLst>
                <a:latin typeface="Courier New" panose="02070309020205020404" pitchFamily="49" charset="0"/>
              </a:rPr>
              <a:t>=7</a:t>
            </a:r>
          </a:p>
          <a:p>
            <a:pPr eaLnBrk="1" hangingPunct="1">
              <a:lnSpc>
                <a:spcPct val="90000"/>
              </a:lnSpc>
              <a:spcBef>
                <a:spcPts val="700"/>
              </a:spcBef>
              <a:buClr>
                <a:srgbClr val="5FAFFF"/>
              </a:buClr>
              <a:buSzPct val="80000"/>
              <a:buFont typeface="Times New Roman" panose="02020603050405020304" pitchFamily="18" charset="0"/>
              <a:buAutoNum type="arabicPeriod"/>
            </a:pPr>
            <a:r>
              <a:rPr lang="en-AU" altLang="zh-TW" sz="2800" dirty="0">
                <a:effectLst>
                  <a:outerShdw blurRad="38100" dist="38100" dir="2700000" algn="tl">
                    <a:srgbClr val="000000"/>
                  </a:outerShdw>
                </a:effectLst>
              </a:rPr>
              <a:t>Determine </a:t>
            </a:r>
            <a:r>
              <a:rPr lang="en-AU" altLang="zh-TW" sz="2800" dirty="0">
                <a:effectLst>
                  <a:outerShdw blurRad="38100" dist="38100" dir="2700000" algn="tl">
                    <a:srgbClr val="000000"/>
                  </a:outerShdw>
                </a:effectLst>
                <a:latin typeface="Courier New" panose="02070309020205020404" pitchFamily="49" charset="0"/>
              </a:rPr>
              <a:t>d</a:t>
            </a:r>
            <a:r>
              <a:rPr lang="en-AU" altLang="zh-TW" sz="2800" dirty="0">
                <a:effectLst>
                  <a:outerShdw blurRad="38100" dist="38100" dir="2700000" algn="tl">
                    <a:srgbClr val="000000"/>
                  </a:outerShdw>
                </a:effectLst>
              </a:rPr>
              <a:t>:</a:t>
            </a:r>
            <a:r>
              <a:rPr lang="en-AU" altLang="zh-TW" sz="2800" i="1" dirty="0">
                <a:effectLst>
                  <a:outerShdw blurRad="38100" dist="38100" dir="2700000" algn="tl">
                    <a:srgbClr val="000000"/>
                  </a:outerShdw>
                </a:effectLst>
              </a:rPr>
              <a:t> </a:t>
            </a:r>
            <a:r>
              <a:rPr lang="en-AU" altLang="zh-TW" sz="2800" i="1" dirty="0">
                <a:effectLst>
                  <a:outerShdw blurRad="38100" dist="38100" dir="2700000" algn="tl">
                    <a:srgbClr val="000000"/>
                  </a:outerShdw>
                </a:effectLst>
                <a:latin typeface="Courier New" panose="02070309020205020404" pitchFamily="49" charset="0"/>
              </a:rPr>
              <a:t>de=</a:t>
            </a:r>
            <a:r>
              <a:rPr lang="en-AU" altLang="zh-TW" sz="2800" dirty="0">
                <a:effectLst>
                  <a:outerShdw blurRad="38100" dist="38100" dir="2700000" algn="tl">
                    <a:srgbClr val="000000"/>
                  </a:outerShdw>
                </a:effectLst>
                <a:latin typeface="Courier New" panose="02070309020205020404" pitchFamily="49" charset="0"/>
              </a:rPr>
              <a:t>1 mod 160</a:t>
            </a:r>
            <a:r>
              <a:rPr lang="en-AU" altLang="zh-TW" sz="2800" dirty="0">
                <a:effectLst>
                  <a:outerShdw blurRad="38100" dist="38100" dir="2700000" algn="tl">
                    <a:srgbClr val="000000"/>
                  </a:outerShdw>
                </a:effectLst>
              </a:rPr>
              <a:t> and </a:t>
            </a:r>
            <a:r>
              <a:rPr lang="en-AU" altLang="zh-TW" sz="2800" i="1" dirty="0">
                <a:effectLst>
                  <a:outerShdw blurRad="38100" dist="38100" dir="2700000" algn="tl">
                    <a:srgbClr val="000000"/>
                  </a:outerShdw>
                </a:effectLst>
                <a:latin typeface="Courier New" panose="02070309020205020404" pitchFamily="49" charset="0"/>
              </a:rPr>
              <a:t>d </a:t>
            </a:r>
            <a:r>
              <a:rPr lang="en-AU" altLang="zh-TW" sz="2800" dirty="0">
                <a:effectLst>
                  <a:outerShdw blurRad="38100" dist="38100" dir="2700000" algn="tl">
                    <a:srgbClr val="000000"/>
                  </a:outerShdw>
                </a:effectLst>
                <a:latin typeface="Courier New" panose="02070309020205020404" pitchFamily="49" charset="0"/>
              </a:rPr>
              <a:t>&lt; 160</a:t>
            </a:r>
            <a:r>
              <a:rPr lang="en-AU" altLang="zh-TW" sz="2800" dirty="0">
                <a:effectLst>
                  <a:outerShdw blurRad="38100" dist="38100" dir="2700000" algn="tl">
                    <a:srgbClr val="000000"/>
                  </a:outerShdw>
                </a:effectLst>
              </a:rPr>
              <a:t> Value is </a:t>
            </a:r>
            <a:r>
              <a:rPr lang="en-AU" altLang="zh-TW" sz="2800" dirty="0">
                <a:effectLst>
                  <a:outerShdw blurRad="38100" dist="38100" dir="2700000" algn="tl">
                    <a:srgbClr val="000000"/>
                  </a:outerShdw>
                </a:effectLst>
                <a:latin typeface="Courier New" panose="02070309020205020404" pitchFamily="49" charset="0"/>
              </a:rPr>
              <a:t>d=23</a:t>
            </a:r>
            <a:r>
              <a:rPr lang="en-AU" altLang="zh-TW" sz="2800" dirty="0">
                <a:effectLst>
                  <a:outerShdw blurRad="38100" dist="38100" dir="2700000" algn="tl">
                    <a:srgbClr val="000000"/>
                  </a:outerShdw>
                </a:effectLst>
              </a:rPr>
              <a:t> since </a:t>
            </a:r>
            <a:r>
              <a:rPr lang="en-AU" altLang="zh-TW" sz="2800" dirty="0">
                <a:effectLst>
                  <a:outerShdw blurRad="38100" dist="38100" dir="2700000" algn="tl">
                    <a:srgbClr val="000000"/>
                  </a:outerShdw>
                </a:effectLst>
                <a:latin typeface="Courier New" panose="02070309020205020404" pitchFamily="49" charset="0"/>
              </a:rPr>
              <a:t>23</a:t>
            </a:r>
            <a:r>
              <a:rPr lang="en-US" altLang="zh-TW" sz="2800" dirty="0">
                <a:effectLst>
                  <a:outerShdw blurRad="38100" dist="38100" dir="2700000" algn="tl">
                    <a:srgbClr val="000000"/>
                  </a:outerShdw>
                </a:effectLst>
                <a:latin typeface="Courier New" panose="02070309020205020404" pitchFamily="49" charset="0"/>
                <a:cs typeface="Arial" panose="020B0604020202020204" pitchFamily="34" charset="0"/>
              </a:rPr>
              <a:t>x</a:t>
            </a:r>
            <a:r>
              <a:rPr lang="en-AU" altLang="zh-TW" sz="2800" dirty="0">
                <a:effectLst>
                  <a:outerShdw blurRad="38100" dist="38100" dir="2700000" algn="tl">
                    <a:srgbClr val="000000"/>
                  </a:outerShdw>
                </a:effectLst>
                <a:latin typeface="Courier New" panose="02070309020205020404" pitchFamily="49" charset="0"/>
              </a:rPr>
              <a:t>7=161= 10</a:t>
            </a:r>
            <a:r>
              <a:rPr lang="en-US" altLang="zh-TW" sz="2800" dirty="0">
                <a:effectLst>
                  <a:outerShdw blurRad="38100" dist="38100" dir="2700000" algn="tl">
                    <a:srgbClr val="000000"/>
                  </a:outerShdw>
                </a:effectLst>
                <a:latin typeface="Courier New" panose="02070309020205020404" pitchFamily="49" charset="0"/>
                <a:cs typeface="Arial" panose="020B0604020202020204" pitchFamily="34" charset="0"/>
              </a:rPr>
              <a:t>x</a:t>
            </a:r>
            <a:r>
              <a:rPr lang="en-AU" altLang="zh-TW" sz="2800" dirty="0">
                <a:effectLst>
                  <a:outerShdw blurRad="38100" dist="38100" dir="2700000" algn="tl">
                    <a:srgbClr val="000000"/>
                  </a:outerShdw>
                </a:effectLst>
                <a:latin typeface="Courier New" panose="02070309020205020404" pitchFamily="49" charset="0"/>
              </a:rPr>
              <a:t>160+1</a:t>
            </a:r>
          </a:p>
          <a:p>
            <a:pPr eaLnBrk="1" hangingPunct="1">
              <a:lnSpc>
                <a:spcPct val="90000"/>
              </a:lnSpc>
              <a:spcBef>
                <a:spcPts val="700"/>
              </a:spcBef>
              <a:buClr>
                <a:srgbClr val="5FAFFF"/>
              </a:buClr>
              <a:buSzPct val="80000"/>
              <a:buFont typeface="Times New Roman" panose="02020603050405020304" pitchFamily="18" charset="0"/>
              <a:buAutoNum type="arabicPeriod"/>
            </a:pPr>
            <a:r>
              <a:rPr lang="en-US" altLang="zh-TW" sz="2800" dirty="0">
                <a:effectLst>
                  <a:outerShdw blurRad="38100" dist="38100" dir="2700000" algn="tl">
                    <a:srgbClr val="000000"/>
                  </a:outerShdw>
                </a:effectLst>
              </a:rPr>
              <a:t>Publish public key </a:t>
            </a:r>
            <a:r>
              <a:rPr lang="en-US" altLang="zh-TW" sz="2800" dirty="0">
                <a:effectLst>
                  <a:outerShdw blurRad="38100" dist="38100" dir="2700000" algn="tl">
                    <a:srgbClr val="000000"/>
                  </a:outerShdw>
                </a:effectLst>
                <a:latin typeface="Courier New" panose="02070309020205020404" pitchFamily="49" charset="0"/>
              </a:rPr>
              <a:t>PU={7,187}</a:t>
            </a:r>
          </a:p>
          <a:p>
            <a:pPr eaLnBrk="1" hangingPunct="1">
              <a:lnSpc>
                <a:spcPct val="90000"/>
              </a:lnSpc>
              <a:spcBef>
                <a:spcPts val="700"/>
              </a:spcBef>
              <a:buClr>
                <a:srgbClr val="5FAFFF"/>
              </a:buClr>
              <a:buSzPct val="80000"/>
              <a:buFont typeface="Times New Roman" panose="02020603050405020304" pitchFamily="18" charset="0"/>
              <a:buAutoNum type="arabicPeriod"/>
            </a:pPr>
            <a:r>
              <a:rPr lang="en-US" altLang="zh-TW" sz="2800" dirty="0">
                <a:effectLst>
                  <a:outerShdw blurRad="38100" dist="38100" dir="2700000" algn="tl">
                    <a:srgbClr val="000000"/>
                  </a:outerShdw>
                </a:effectLst>
              </a:rPr>
              <a:t>Keep secret private key </a:t>
            </a:r>
            <a:r>
              <a:rPr lang="en-US" altLang="zh-TW" sz="2800" dirty="0">
                <a:effectLst>
                  <a:outerShdw blurRad="38100" dist="38100" dir="2700000" algn="tl">
                    <a:srgbClr val="000000"/>
                  </a:outerShdw>
                </a:effectLst>
                <a:latin typeface="Courier New" panose="02070309020205020404" pitchFamily="49" charset="0"/>
              </a:rPr>
              <a:t>PR={23,</a:t>
            </a:r>
            <a:r>
              <a:rPr lang="en-AU" altLang="zh-TW" sz="2800" dirty="0">
                <a:effectLst>
                  <a:outerShdw blurRad="38100" dist="38100" dir="2700000" algn="tl">
                    <a:srgbClr val="000000"/>
                  </a:outerShdw>
                </a:effectLst>
                <a:latin typeface="Courier New" panose="02070309020205020404" pitchFamily="49" charset="0"/>
              </a:rPr>
              <a:t>187}</a:t>
            </a:r>
          </a:p>
          <a:p>
            <a:pPr eaLnBrk="1" hangingPunct="1">
              <a:lnSpc>
                <a:spcPct val="90000"/>
              </a:lnSpc>
              <a:spcBef>
                <a:spcPts val="700"/>
              </a:spcBef>
              <a:buClr>
                <a:srgbClr val="5FAFFF"/>
              </a:buClr>
              <a:buSzPct val="80000"/>
              <a:buFont typeface="Wingdings" panose="05000000000000000000" pitchFamily="2" charset="2"/>
              <a:buNone/>
            </a:pPr>
            <a:endParaRPr lang="en-AU" altLang="zh-TW" sz="2800" dirty="0">
              <a:effectLst>
                <a:outerShdw blurRad="38100" dist="38100" dir="2700000" algn="tl">
                  <a:srgbClr val="000000"/>
                </a:outerShdw>
              </a:effectLst>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A8A8A578-30FF-4958-90F9-8BFBB80B4DCB}"/>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RSA Example - En/Decryption</a:t>
            </a:r>
          </a:p>
        </p:txBody>
      </p:sp>
      <p:sp>
        <p:nvSpPr>
          <p:cNvPr id="21506" name="Text Box 2">
            <a:extLst>
              <a:ext uri="{FF2B5EF4-FFF2-40B4-BE49-F238E27FC236}">
                <a16:creationId xmlns:a16="http://schemas.microsoft.com/office/drawing/2014/main" id="{D7096478-8EE8-428A-B730-7A6F31A22175}"/>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sample RSA encryption/decryption is: </a:t>
            </a:r>
          </a:p>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given message </a:t>
            </a:r>
            <a:r>
              <a:rPr lang="en-AU" altLang="zh-TW" sz="3200">
                <a:effectLst>
                  <a:outerShdw blurRad="38100" dist="38100" dir="2700000" algn="tl">
                    <a:srgbClr val="000000"/>
                  </a:outerShdw>
                </a:effectLst>
                <a:latin typeface="Courier New" panose="02070309020205020404" pitchFamily="49" charset="0"/>
              </a:rPr>
              <a:t>M = 88</a:t>
            </a:r>
            <a:r>
              <a:rPr lang="en-AU" altLang="zh-TW" sz="3200">
                <a:effectLst>
                  <a:outerShdw blurRad="38100" dist="38100" dir="2700000" algn="tl">
                    <a:srgbClr val="000000"/>
                  </a:outerShdw>
                </a:effectLst>
              </a:rPr>
              <a:t> (nb. </a:t>
            </a:r>
            <a:r>
              <a:rPr lang="en-AU" altLang="zh-TW" sz="3200">
                <a:effectLst>
                  <a:outerShdw blurRad="38100" dist="38100" dir="2700000" algn="tl">
                    <a:srgbClr val="000000"/>
                  </a:outerShdw>
                </a:effectLst>
                <a:latin typeface="Courier New" panose="02070309020205020404" pitchFamily="49" charset="0"/>
              </a:rPr>
              <a:t>88&lt;187</a:t>
            </a:r>
            <a:r>
              <a:rPr lang="en-AU" altLang="zh-TW" sz="3200">
                <a:effectLst>
                  <a:outerShdw blurRad="38100" dist="38100" dir="2700000" algn="tl">
                    <a:srgbClr val="000000"/>
                  </a:outerShdw>
                </a:effectLst>
              </a:rPr>
              <a:t>)</a:t>
            </a:r>
          </a:p>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encryption:</a:t>
            </a:r>
          </a:p>
          <a:p>
            <a:pPr lvl="1" eaLnBrk="1" hangingPunct="1">
              <a:spcBef>
                <a:spcPts val="700"/>
              </a:spcBef>
              <a:buClrTx/>
              <a:buSzPct val="50000"/>
              <a:buFontTx/>
              <a:buNone/>
            </a:pPr>
            <a:r>
              <a:rPr lang="en-AU" altLang="zh-TW" sz="2800">
                <a:effectLst>
                  <a:outerShdw blurRad="38100" dist="38100" dir="2700000" algn="tl">
                    <a:srgbClr val="000000"/>
                  </a:outerShdw>
                </a:effectLst>
                <a:latin typeface="Courier New" panose="02070309020205020404" pitchFamily="49" charset="0"/>
              </a:rPr>
              <a:t>C = 88</a:t>
            </a:r>
            <a:r>
              <a:rPr lang="en-AU" altLang="zh-TW" sz="2800" baseline="30000">
                <a:effectLst>
                  <a:outerShdw blurRad="38100" dist="38100" dir="2700000" algn="tl">
                    <a:srgbClr val="000000"/>
                  </a:outerShdw>
                </a:effectLst>
                <a:latin typeface="Courier New" panose="02070309020205020404" pitchFamily="49" charset="0"/>
              </a:rPr>
              <a:t>7</a:t>
            </a:r>
            <a:r>
              <a:rPr lang="en-AU" altLang="zh-TW" sz="2800">
                <a:effectLst>
                  <a:outerShdw blurRad="38100" dist="38100" dir="2700000" algn="tl">
                    <a:srgbClr val="000000"/>
                  </a:outerShdw>
                </a:effectLst>
                <a:latin typeface="Courier New" panose="02070309020205020404" pitchFamily="49" charset="0"/>
              </a:rPr>
              <a:t> mod 187 = 11</a:t>
            </a:r>
            <a:r>
              <a:rPr lang="en-AU" altLang="zh-TW" sz="2800">
                <a:effectLst>
                  <a:outerShdw blurRad="38100" dist="38100" dir="2700000" algn="tl">
                    <a:srgbClr val="000000"/>
                  </a:outerShdw>
                </a:effectLst>
              </a:rPr>
              <a:t> </a:t>
            </a:r>
          </a:p>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decryption:</a:t>
            </a:r>
          </a:p>
          <a:p>
            <a:pPr lvl="1" eaLnBrk="1" hangingPunct="1">
              <a:spcBef>
                <a:spcPts val="700"/>
              </a:spcBef>
              <a:buClrTx/>
              <a:buSzPct val="50000"/>
              <a:buFontTx/>
              <a:buNone/>
            </a:pPr>
            <a:r>
              <a:rPr lang="en-AU" altLang="zh-TW" sz="2800">
                <a:effectLst>
                  <a:outerShdw blurRad="38100" dist="38100" dir="2700000" algn="tl">
                    <a:srgbClr val="000000"/>
                  </a:outerShdw>
                </a:effectLst>
                <a:latin typeface="Courier New" panose="02070309020205020404" pitchFamily="49" charset="0"/>
              </a:rPr>
              <a:t>M = 11</a:t>
            </a:r>
            <a:r>
              <a:rPr lang="en-AU" altLang="zh-TW" sz="2800" baseline="30000">
                <a:effectLst>
                  <a:outerShdw blurRad="38100" dist="38100" dir="2700000" algn="tl">
                    <a:srgbClr val="000000"/>
                  </a:outerShdw>
                </a:effectLst>
                <a:latin typeface="Courier New" panose="02070309020205020404" pitchFamily="49" charset="0"/>
              </a:rPr>
              <a:t>23</a:t>
            </a:r>
            <a:r>
              <a:rPr lang="en-AU" altLang="zh-TW" sz="2800">
                <a:effectLst>
                  <a:outerShdw blurRad="38100" dist="38100" dir="2700000" algn="tl">
                    <a:srgbClr val="000000"/>
                  </a:outerShdw>
                </a:effectLst>
                <a:latin typeface="Courier New" panose="02070309020205020404" pitchFamily="49" charset="0"/>
              </a:rPr>
              <a:t> mod 187 = 88</a:t>
            </a:r>
            <a:r>
              <a:rPr lang="en-AU" altLang="zh-TW" sz="2800">
                <a:effectLst>
                  <a:outerShdw blurRad="38100" dist="38100" dir="2700000" algn="tl">
                    <a:srgbClr val="000000"/>
                  </a:outerShdw>
                </a:effectLst>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AF75ADBD-CAF5-4136-83A8-2DA613EB6EA6}"/>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Exponentiation</a:t>
            </a:r>
          </a:p>
        </p:txBody>
      </p:sp>
      <p:sp>
        <p:nvSpPr>
          <p:cNvPr id="22530" name="Text Box 2">
            <a:extLst>
              <a:ext uri="{FF2B5EF4-FFF2-40B4-BE49-F238E27FC236}">
                <a16:creationId xmlns:a16="http://schemas.microsoft.com/office/drawing/2014/main" id="{2D351C6F-1AD5-4178-95F0-EE3153778501}"/>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can use the Square and Multiply Algorithm</a:t>
            </a:r>
          </a:p>
          <a:p>
            <a:pPr eaLnBrk="1" hangingPunct="1">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a fast, efficient algorithm for exponentiation </a:t>
            </a:r>
          </a:p>
          <a:p>
            <a:pPr eaLnBrk="1" hangingPunct="1">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concept is based on repeatedly squaring base </a:t>
            </a:r>
          </a:p>
          <a:p>
            <a:pPr eaLnBrk="1" hangingPunct="1">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and multiplying in the ones that are needed to compute the result </a:t>
            </a:r>
          </a:p>
          <a:p>
            <a:pPr eaLnBrk="1" hangingPunct="1">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look at binary representation of exponent </a:t>
            </a:r>
          </a:p>
          <a:p>
            <a:pPr eaLnBrk="1" hangingPunct="1">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only takes O(log</a:t>
            </a:r>
            <a:r>
              <a:rPr lang="en-AU" altLang="zh-TW" sz="2800" baseline="-25000">
                <a:effectLst>
                  <a:outerShdw blurRad="38100" dist="38100" dir="2700000" algn="tl">
                    <a:srgbClr val="000000"/>
                  </a:outerShdw>
                </a:effectLst>
              </a:rPr>
              <a:t>2</a:t>
            </a:r>
            <a:r>
              <a:rPr lang="en-AU" altLang="zh-TW" sz="2800">
                <a:effectLst>
                  <a:outerShdw blurRad="38100" dist="38100" dir="2700000" algn="tl">
                    <a:srgbClr val="000000"/>
                  </a:outerShdw>
                </a:effectLst>
              </a:rPr>
              <a:t> n) multiples for number n </a:t>
            </a:r>
          </a:p>
          <a:p>
            <a:pPr lvl="1" eaLnBrk="1" hangingPunct="1">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eg. </a:t>
            </a:r>
            <a:r>
              <a:rPr lang="en-AU" altLang="zh-TW" sz="2400">
                <a:effectLst>
                  <a:outerShdw blurRad="38100" dist="38100" dir="2700000" algn="tl">
                    <a:srgbClr val="000000"/>
                  </a:outerShdw>
                </a:effectLst>
                <a:latin typeface="Courier New" panose="02070309020205020404" pitchFamily="49" charset="0"/>
              </a:rPr>
              <a:t>7</a:t>
            </a:r>
            <a:r>
              <a:rPr lang="en-AU" altLang="zh-TW" sz="2400" baseline="30000">
                <a:effectLst>
                  <a:outerShdw blurRad="38100" dist="38100" dir="2700000" algn="tl">
                    <a:srgbClr val="000000"/>
                  </a:outerShdw>
                </a:effectLst>
                <a:latin typeface="Courier New" panose="02070309020205020404" pitchFamily="49" charset="0"/>
              </a:rPr>
              <a:t>5</a:t>
            </a:r>
            <a:r>
              <a:rPr lang="en-AU" altLang="zh-TW" sz="2400">
                <a:effectLst>
                  <a:outerShdw blurRad="38100" dist="38100" dir="2700000" algn="tl">
                    <a:srgbClr val="000000"/>
                  </a:outerShdw>
                </a:effectLst>
                <a:latin typeface="Courier New" panose="02070309020205020404" pitchFamily="49" charset="0"/>
              </a:rPr>
              <a:t> = 7</a:t>
            </a:r>
            <a:r>
              <a:rPr lang="en-AU" altLang="zh-TW" sz="2400" baseline="30000">
                <a:effectLst>
                  <a:outerShdw blurRad="38100" dist="38100" dir="2700000" algn="tl">
                    <a:srgbClr val="000000"/>
                  </a:outerShdw>
                </a:effectLst>
                <a:latin typeface="Courier New" panose="02070309020205020404" pitchFamily="49" charset="0"/>
              </a:rPr>
              <a:t>4</a:t>
            </a:r>
            <a:r>
              <a:rPr lang="en-AU" altLang="zh-TW" sz="2400">
                <a:effectLst>
                  <a:outerShdw blurRad="38100" dist="38100" dir="2700000" algn="tl">
                    <a:srgbClr val="000000"/>
                  </a:outerShdw>
                </a:effectLst>
                <a:latin typeface="Courier New" panose="02070309020205020404" pitchFamily="49" charset="0"/>
              </a:rPr>
              <a:t>.7</a:t>
            </a:r>
            <a:r>
              <a:rPr lang="en-AU" altLang="zh-TW" sz="2400" baseline="30000">
                <a:effectLst>
                  <a:outerShdw blurRad="38100" dist="38100" dir="2700000" algn="tl">
                    <a:srgbClr val="000000"/>
                  </a:outerShdw>
                </a:effectLst>
                <a:latin typeface="Courier New" panose="02070309020205020404" pitchFamily="49" charset="0"/>
              </a:rPr>
              <a:t>1</a:t>
            </a:r>
            <a:r>
              <a:rPr lang="en-AU" altLang="zh-TW" sz="2400">
                <a:effectLst>
                  <a:outerShdw blurRad="38100" dist="38100" dir="2700000" algn="tl">
                    <a:srgbClr val="000000"/>
                  </a:outerShdw>
                </a:effectLst>
                <a:latin typeface="Courier New" panose="02070309020205020404" pitchFamily="49" charset="0"/>
              </a:rPr>
              <a:t> = 3.7 = 10 mod 11</a:t>
            </a:r>
          </a:p>
          <a:p>
            <a:pPr lvl="1" eaLnBrk="1" hangingPunct="1">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eg. </a:t>
            </a:r>
            <a:r>
              <a:rPr lang="en-AU" altLang="zh-TW" sz="2400">
                <a:effectLst>
                  <a:outerShdw blurRad="38100" dist="38100" dir="2700000" algn="tl">
                    <a:srgbClr val="000000"/>
                  </a:outerShdw>
                </a:effectLst>
                <a:latin typeface="Courier New" panose="02070309020205020404" pitchFamily="49" charset="0"/>
              </a:rPr>
              <a:t>3</a:t>
            </a:r>
            <a:r>
              <a:rPr lang="en-AU" altLang="zh-TW" sz="2400" baseline="30000">
                <a:effectLst>
                  <a:outerShdw blurRad="38100" dist="38100" dir="2700000" algn="tl">
                    <a:srgbClr val="000000"/>
                  </a:outerShdw>
                </a:effectLst>
                <a:latin typeface="Courier New" panose="02070309020205020404" pitchFamily="49" charset="0"/>
              </a:rPr>
              <a:t>129</a:t>
            </a:r>
            <a:r>
              <a:rPr lang="en-AU" altLang="zh-TW" sz="2400">
                <a:effectLst>
                  <a:outerShdw blurRad="38100" dist="38100" dir="2700000" algn="tl">
                    <a:srgbClr val="000000"/>
                  </a:outerShdw>
                </a:effectLst>
                <a:latin typeface="Courier New" panose="02070309020205020404" pitchFamily="49" charset="0"/>
              </a:rPr>
              <a:t> = 3</a:t>
            </a:r>
            <a:r>
              <a:rPr lang="en-AU" altLang="zh-TW" sz="2400" baseline="30000">
                <a:effectLst>
                  <a:outerShdw blurRad="38100" dist="38100" dir="2700000" algn="tl">
                    <a:srgbClr val="000000"/>
                  </a:outerShdw>
                </a:effectLst>
                <a:latin typeface="Courier New" panose="02070309020205020404" pitchFamily="49" charset="0"/>
              </a:rPr>
              <a:t>128</a:t>
            </a:r>
            <a:r>
              <a:rPr lang="en-AU" altLang="zh-TW" sz="2400">
                <a:effectLst>
                  <a:outerShdw blurRad="38100" dist="38100" dir="2700000" algn="tl">
                    <a:srgbClr val="000000"/>
                  </a:outerShdw>
                </a:effectLst>
                <a:latin typeface="Courier New" panose="02070309020205020404" pitchFamily="49" charset="0"/>
              </a:rPr>
              <a:t>.3</a:t>
            </a:r>
            <a:r>
              <a:rPr lang="en-AU" altLang="zh-TW" sz="2400" baseline="30000">
                <a:effectLst>
                  <a:outerShdw blurRad="38100" dist="38100" dir="2700000" algn="tl">
                    <a:srgbClr val="000000"/>
                  </a:outerShdw>
                </a:effectLst>
                <a:latin typeface="Courier New" panose="02070309020205020404" pitchFamily="49" charset="0"/>
              </a:rPr>
              <a:t>1</a:t>
            </a:r>
            <a:r>
              <a:rPr lang="en-AU" altLang="zh-TW" sz="2400">
                <a:effectLst>
                  <a:outerShdw blurRad="38100" dist="38100" dir="2700000" algn="tl">
                    <a:srgbClr val="000000"/>
                  </a:outerShdw>
                </a:effectLst>
                <a:latin typeface="Courier New" panose="02070309020205020404" pitchFamily="49" charset="0"/>
              </a:rPr>
              <a:t> = 5.3 = 4 mod 11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84C3CDB4-9B8E-4DFF-BA4F-53681A102CAF}"/>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Private-Key Cryptography</a:t>
            </a:r>
          </a:p>
        </p:txBody>
      </p:sp>
      <p:sp>
        <p:nvSpPr>
          <p:cNvPr id="5122" name="Text Box 2">
            <a:extLst>
              <a:ext uri="{FF2B5EF4-FFF2-40B4-BE49-F238E27FC236}">
                <a16:creationId xmlns:a16="http://schemas.microsoft.com/office/drawing/2014/main" id="{7D9A9D74-8F63-4881-825A-3DF6FFE85669}"/>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lnSpc>
                <a:spcPct val="90000"/>
              </a:lnSpc>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traditional </a:t>
            </a:r>
            <a:r>
              <a:rPr lang="en-AU" altLang="zh-TW" sz="3200" b="1">
                <a:effectLst>
                  <a:outerShdw blurRad="38100" dist="38100" dir="2700000" algn="tl">
                    <a:srgbClr val="000000"/>
                  </a:outerShdw>
                </a:effectLst>
              </a:rPr>
              <a:t>private/secret/single key</a:t>
            </a:r>
            <a:r>
              <a:rPr lang="en-AU" altLang="zh-TW" sz="3200">
                <a:effectLst>
                  <a:outerShdw blurRad="38100" dist="38100" dir="2700000" algn="tl">
                    <a:srgbClr val="000000"/>
                  </a:outerShdw>
                </a:effectLst>
              </a:rPr>
              <a:t> cryptography uses </a:t>
            </a:r>
            <a:r>
              <a:rPr lang="en-AU" altLang="zh-TW" sz="3200" b="1">
                <a:effectLst>
                  <a:outerShdw blurRad="38100" dist="38100" dir="2700000" algn="tl">
                    <a:srgbClr val="000000"/>
                  </a:outerShdw>
                </a:effectLst>
              </a:rPr>
              <a:t>one</a:t>
            </a:r>
            <a:r>
              <a:rPr lang="en-AU" altLang="zh-TW" sz="3200">
                <a:effectLst>
                  <a:outerShdw blurRad="38100" dist="38100" dir="2700000" algn="tl">
                    <a:srgbClr val="000000"/>
                  </a:outerShdw>
                </a:effectLst>
              </a:rPr>
              <a:t> key </a:t>
            </a:r>
          </a:p>
          <a:p>
            <a:pPr eaLnBrk="1" hangingPunct="1">
              <a:lnSpc>
                <a:spcPct val="90000"/>
              </a:lnSpc>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shared by both sender and receiver </a:t>
            </a:r>
          </a:p>
          <a:p>
            <a:pPr eaLnBrk="1" hangingPunct="1">
              <a:lnSpc>
                <a:spcPct val="90000"/>
              </a:lnSpc>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if this key is disclosed communications are compromised </a:t>
            </a:r>
          </a:p>
          <a:p>
            <a:pPr eaLnBrk="1" hangingPunct="1">
              <a:lnSpc>
                <a:spcPct val="90000"/>
              </a:lnSpc>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also is </a:t>
            </a:r>
            <a:r>
              <a:rPr lang="en-AU" altLang="zh-TW" sz="3200" b="1">
                <a:effectLst>
                  <a:outerShdw blurRad="38100" dist="38100" dir="2700000" algn="tl">
                    <a:srgbClr val="000000"/>
                  </a:outerShdw>
                </a:effectLst>
              </a:rPr>
              <a:t>symmetric</a:t>
            </a:r>
            <a:r>
              <a:rPr lang="en-AU" altLang="zh-TW" sz="3200">
                <a:effectLst>
                  <a:outerShdw blurRad="38100" dist="38100" dir="2700000" algn="tl">
                    <a:srgbClr val="000000"/>
                  </a:outerShdw>
                </a:effectLst>
              </a:rPr>
              <a:t>, parties are equal </a:t>
            </a:r>
          </a:p>
          <a:p>
            <a:pPr eaLnBrk="1" hangingPunct="1">
              <a:lnSpc>
                <a:spcPct val="90000"/>
              </a:lnSpc>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hence does not protect sender from receiver forging a message &amp; claiming is sent by sender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a:extLst>
              <a:ext uri="{FF2B5EF4-FFF2-40B4-BE49-F238E27FC236}">
                <a16:creationId xmlns:a16="http://schemas.microsoft.com/office/drawing/2014/main" id="{F0867F10-F470-4290-8227-D9CD9E3AC86D}"/>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US" altLang="zh-TW" sz="4400" b="1">
                <a:solidFill>
                  <a:srgbClr val="D9D9FF"/>
                </a:solidFill>
                <a:effectLst>
                  <a:outerShdw blurRad="38100" dist="38100" dir="2700000" algn="tl">
                    <a:srgbClr val="000000"/>
                  </a:outerShdw>
                </a:effectLst>
              </a:rPr>
              <a:t>RSA Key Generation</a:t>
            </a:r>
          </a:p>
        </p:txBody>
      </p:sp>
      <p:sp>
        <p:nvSpPr>
          <p:cNvPr id="23554" name="Text Box 2">
            <a:extLst>
              <a:ext uri="{FF2B5EF4-FFF2-40B4-BE49-F238E27FC236}">
                <a16:creationId xmlns:a16="http://schemas.microsoft.com/office/drawing/2014/main" id="{D1E1E396-8640-440F-AF84-4A68D84EF550}"/>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lnSpc>
                <a:spcPct val="90000"/>
              </a:lnSpc>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users of RSA must:</a:t>
            </a:r>
          </a:p>
          <a:p>
            <a:pPr lvl="1" eaLnBrk="1" hangingPunct="1">
              <a:lnSpc>
                <a:spcPct val="90000"/>
              </a:lnSpc>
              <a:spcBef>
                <a:spcPts val="700"/>
              </a:spcBef>
              <a:buClr>
                <a:srgbClr val="D9D9FF"/>
              </a:buClr>
              <a:buSzPct val="50000"/>
              <a:buFont typeface="Wingdings" panose="05000000000000000000" pitchFamily="2" charset="2"/>
              <a:buChar char=""/>
            </a:pPr>
            <a:r>
              <a:rPr lang="en-US" altLang="zh-TW" sz="2800">
                <a:effectLst>
                  <a:outerShdw blurRad="38100" dist="38100" dir="2700000" algn="tl">
                    <a:srgbClr val="000000"/>
                  </a:outerShdw>
                </a:effectLst>
              </a:rPr>
              <a:t>determine two primes </a:t>
            </a:r>
            <a:r>
              <a:rPr lang="en-AU" altLang="zh-TW" sz="2800">
                <a:effectLst>
                  <a:outerShdw blurRad="38100" dist="38100" dir="2700000" algn="tl">
                    <a:srgbClr val="000000"/>
                  </a:outerShdw>
                </a:effectLst>
              </a:rPr>
              <a:t>at random - </a:t>
            </a:r>
            <a:r>
              <a:rPr lang="en-AU" altLang="zh-TW" sz="2800">
                <a:effectLst>
                  <a:outerShdw blurRad="38100" dist="38100" dir="2700000" algn="tl">
                    <a:srgbClr val="000000"/>
                  </a:outerShdw>
                </a:effectLst>
                <a:latin typeface="Courier New" panose="02070309020205020404" pitchFamily="49" charset="0"/>
              </a:rPr>
              <a:t>p, q</a:t>
            </a:r>
            <a:r>
              <a:rPr lang="en-AU" altLang="zh-TW" sz="2800">
                <a:effectLst>
                  <a:outerShdw blurRad="38100" dist="38100" dir="2700000" algn="tl">
                    <a:srgbClr val="000000"/>
                  </a:outerShdw>
                </a:effectLst>
              </a:rPr>
              <a:t> </a:t>
            </a:r>
          </a:p>
          <a:p>
            <a:pPr lvl="1" eaLnBrk="1" hangingPunct="1">
              <a:lnSpc>
                <a:spcPct val="90000"/>
              </a:lnSpc>
              <a:spcBef>
                <a:spcPts val="700"/>
              </a:spcBef>
              <a:buClr>
                <a:srgbClr val="D9D9FF"/>
              </a:buClr>
              <a:buSzPct val="50000"/>
              <a:buFont typeface="Wingdings" panose="05000000000000000000" pitchFamily="2" charset="2"/>
              <a:buChar char=""/>
            </a:pPr>
            <a:r>
              <a:rPr lang="en-US" altLang="zh-TW" sz="2800">
                <a:effectLst>
                  <a:outerShdw blurRad="38100" dist="38100" dir="2700000" algn="tl">
                    <a:srgbClr val="000000"/>
                  </a:outerShdw>
                </a:effectLst>
              </a:rPr>
              <a:t>select either </a:t>
            </a:r>
            <a:r>
              <a:rPr lang="en-US" altLang="zh-TW" sz="2800">
                <a:effectLst>
                  <a:outerShdw blurRad="38100" dist="38100" dir="2700000" algn="tl">
                    <a:srgbClr val="000000"/>
                  </a:outerShdw>
                </a:effectLst>
                <a:latin typeface="Courier New" panose="02070309020205020404" pitchFamily="49" charset="0"/>
              </a:rPr>
              <a:t>e</a:t>
            </a:r>
            <a:r>
              <a:rPr lang="en-US" altLang="zh-TW" sz="2800">
                <a:effectLst>
                  <a:outerShdw blurRad="38100" dist="38100" dir="2700000" algn="tl">
                    <a:srgbClr val="000000"/>
                  </a:outerShdw>
                </a:effectLst>
              </a:rPr>
              <a:t> or </a:t>
            </a:r>
            <a:r>
              <a:rPr lang="en-US" altLang="zh-TW" sz="2800">
                <a:effectLst>
                  <a:outerShdw blurRad="38100" dist="38100" dir="2700000" algn="tl">
                    <a:srgbClr val="000000"/>
                  </a:outerShdw>
                </a:effectLst>
                <a:latin typeface="Courier New" panose="02070309020205020404" pitchFamily="49" charset="0"/>
              </a:rPr>
              <a:t>d</a:t>
            </a:r>
            <a:r>
              <a:rPr lang="en-US" altLang="zh-TW" sz="2800">
                <a:effectLst>
                  <a:outerShdw blurRad="38100" dist="38100" dir="2700000" algn="tl">
                    <a:srgbClr val="000000"/>
                  </a:outerShdw>
                </a:effectLst>
              </a:rPr>
              <a:t> and compute the other</a:t>
            </a:r>
          </a:p>
          <a:p>
            <a:pPr eaLnBrk="1" hangingPunct="1">
              <a:lnSpc>
                <a:spcPct val="90000"/>
              </a:lnSpc>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primes </a:t>
            </a:r>
            <a:r>
              <a:rPr lang="en-AU" altLang="zh-TW" sz="3200">
                <a:effectLst>
                  <a:outerShdw blurRad="38100" dist="38100" dir="2700000" algn="tl">
                    <a:srgbClr val="000000"/>
                  </a:outerShdw>
                </a:effectLst>
                <a:latin typeface="Courier New" panose="02070309020205020404" pitchFamily="49" charset="0"/>
              </a:rPr>
              <a:t>p,q</a:t>
            </a:r>
            <a:r>
              <a:rPr lang="en-AU" altLang="zh-TW" sz="3200">
                <a:effectLst>
                  <a:outerShdw blurRad="38100" dist="38100" dir="2700000" algn="tl">
                    <a:srgbClr val="000000"/>
                  </a:outerShdw>
                </a:effectLst>
              </a:rPr>
              <a:t> </a:t>
            </a:r>
            <a:r>
              <a:rPr lang="en-US" altLang="zh-TW" sz="3200">
                <a:effectLst>
                  <a:outerShdw blurRad="38100" dist="38100" dir="2700000" algn="tl">
                    <a:srgbClr val="000000"/>
                  </a:outerShdw>
                </a:effectLst>
              </a:rPr>
              <a:t>must not be easily derived from modulus </a:t>
            </a:r>
            <a:r>
              <a:rPr lang="en-AU" altLang="zh-TW" sz="3200">
                <a:effectLst>
                  <a:outerShdw blurRad="38100" dist="38100" dir="2700000" algn="tl">
                    <a:srgbClr val="000000"/>
                  </a:outerShdw>
                </a:effectLst>
                <a:latin typeface="Courier New" panose="02070309020205020404" pitchFamily="49" charset="0"/>
              </a:rPr>
              <a:t>n=p.q</a:t>
            </a:r>
          </a:p>
          <a:p>
            <a:pPr lvl="1" eaLnBrk="1" hangingPunct="1">
              <a:lnSpc>
                <a:spcPct val="90000"/>
              </a:lnSpc>
              <a:spcBef>
                <a:spcPts val="700"/>
              </a:spcBef>
              <a:buClr>
                <a:srgbClr val="D9D9FF"/>
              </a:buClr>
              <a:buSzPct val="50000"/>
              <a:buFont typeface="Wingdings" panose="05000000000000000000" pitchFamily="2" charset="2"/>
              <a:buChar char=""/>
            </a:pPr>
            <a:r>
              <a:rPr lang="en-US" altLang="zh-TW" sz="2800">
                <a:effectLst>
                  <a:outerShdw blurRad="38100" dist="38100" dir="2700000" algn="tl">
                    <a:srgbClr val="000000"/>
                  </a:outerShdw>
                </a:effectLst>
              </a:rPr>
              <a:t>means must be sufficiently large</a:t>
            </a:r>
          </a:p>
          <a:p>
            <a:pPr lvl="1" eaLnBrk="1" hangingPunct="1">
              <a:lnSpc>
                <a:spcPct val="90000"/>
              </a:lnSpc>
              <a:spcBef>
                <a:spcPts val="700"/>
              </a:spcBef>
              <a:buClr>
                <a:srgbClr val="D9D9FF"/>
              </a:buClr>
              <a:buSzPct val="50000"/>
              <a:buFont typeface="Wingdings" panose="05000000000000000000" pitchFamily="2" charset="2"/>
              <a:buChar char=""/>
            </a:pPr>
            <a:r>
              <a:rPr lang="en-US" altLang="zh-TW" sz="2800">
                <a:effectLst>
                  <a:outerShdw blurRad="38100" dist="38100" dir="2700000" algn="tl">
                    <a:srgbClr val="000000"/>
                  </a:outerShdw>
                </a:effectLst>
              </a:rPr>
              <a:t>typically guess and use probabilistic test</a:t>
            </a:r>
          </a:p>
          <a:p>
            <a:pPr eaLnBrk="1" hangingPunct="1">
              <a:lnSpc>
                <a:spcPct val="90000"/>
              </a:lnSpc>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exponents </a:t>
            </a:r>
            <a:r>
              <a:rPr lang="en-US" altLang="zh-TW" sz="3200">
                <a:effectLst>
                  <a:outerShdw blurRad="38100" dist="38100" dir="2700000" algn="tl">
                    <a:srgbClr val="000000"/>
                  </a:outerShdw>
                </a:effectLst>
                <a:latin typeface="Courier New" panose="02070309020205020404" pitchFamily="49" charset="0"/>
              </a:rPr>
              <a:t>e</a:t>
            </a:r>
            <a:r>
              <a:rPr lang="en-US" altLang="zh-TW" sz="3200">
                <a:effectLst>
                  <a:outerShdw blurRad="38100" dist="38100" dir="2700000" algn="tl">
                    <a:srgbClr val="000000"/>
                  </a:outerShdw>
                </a:effectLst>
              </a:rPr>
              <a:t>, </a:t>
            </a:r>
            <a:r>
              <a:rPr lang="en-US" altLang="zh-TW" sz="3200">
                <a:effectLst>
                  <a:outerShdw blurRad="38100" dist="38100" dir="2700000" algn="tl">
                    <a:srgbClr val="000000"/>
                  </a:outerShdw>
                </a:effectLst>
                <a:latin typeface="Courier New" panose="02070309020205020404" pitchFamily="49" charset="0"/>
              </a:rPr>
              <a:t>d</a:t>
            </a:r>
            <a:r>
              <a:rPr lang="en-US" altLang="zh-TW" sz="3200">
                <a:effectLst>
                  <a:outerShdw blurRad="38100" dist="38100" dir="2700000" algn="tl">
                    <a:srgbClr val="000000"/>
                  </a:outerShdw>
                </a:effectLst>
              </a:rPr>
              <a:t>  are inverses, so use Inverse algorithm to compute the other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0CB48239-1242-4DB6-B4A0-4D4CAEF1F4BC}"/>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US" altLang="zh-TW" sz="4400" b="1">
                <a:solidFill>
                  <a:srgbClr val="D9D9FF"/>
                </a:solidFill>
                <a:effectLst>
                  <a:outerShdw blurRad="38100" dist="38100" dir="2700000" algn="tl">
                    <a:srgbClr val="000000"/>
                  </a:outerShdw>
                </a:effectLst>
              </a:rPr>
              <a:t>Summary</a:t>
            </a:r>
          </a:p>
        </p:txBody>
      </p:sp>
      <p:sp>
        <p:nvSpPr>
          <p:cNvPr id="24578" name="Text Box 2">
            <a:extLst>
              <a:ext uri="{FF2B5EF4-FFF2-40B4-BE49-F238E27FC236}">
                <a16:creationId xmlns:a16="http://schemas.microsoft.com/office/drawing/2014/main" id="{503622E9-798E-4571-9C17-04210F811C42}"/>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have considered:</a:t>
            </a:r>
          </a:p>
          <a:p>
            <a:pPr lvl="1" eaLnBrk="1" hangingPunct="1">
              <a:spcBef>
                <a:spcPts val="700"/>
              </a:spcBef>
              <a:buClr>
                <a:srgbClr val="D9D9FF"/>
              </a:buClr>
              <a:buSzPct val="50000"/>
              <a:buFont typeface="Wingdings" panose="05000000000000000000" pitchFamily="2" charset="2"/>
              <a:buChar char=""/>
            </a:pPr>
            <a:r>
              <a:rPr lang="en-US" altLang="zh-TW" sz="2800">
                <a:effectLst>
                  <a:outerShdw blurRad="38100" dist="38100" dir="2700000" algn="tl">
                    <a:srgbClr val="000000"/>
                  </a:outerShdw>
                </a:effectLst>
              </a:rPr>
              <a:t>principles of public-key cryptography</a:t>
            </a:r>
          </a:p>
          <a:p>
            <a:pPr lvl="1" eaLnBrk="1" hangingPunct="1">
              <a:spcBef>
                <a:spcPts val="700"/>
              </a:spcBef>
              <a:buClr>
                <a:srgbClr val="D9D9FF"/>
              </a:buClr>
              <a:buSzPct val="50000"/>
              <a:buFont typeface="Wingdings" panose="05000000000000000000" pitchFamily="2" charset="2"/>
              <a:buChar char=""/>
            </a:pPr>
            <a:r>
              <a:rPr lang="en-US" altLang="zh-TW" sz="2800">
                <a:effectLst>
                  <a:outerShdw blurRad="38100" dist="38100" dir="2700000" algn="tl">
                    <a:srgbClr val="000000"/>
                  </a:outerShdw>
                </a:effectLst>
              </a:rPr>
              <a:t>RSA algorithm, implementation, security</a:t>
            </a:r>
          </a:p>
          <a:p>
            <a:pPr lvl="1" eaLnBrk="1" hangingPunct="1">
              <a:spcBef>
                <a:spcPts val="700"/>
              </a:spcBef>
              <a:buClr>
                <a:srgbClr val="D9D9FF"/>
              </a:buClr>
              <a:buSzPct val="50000"/>
              <a:buFont typeface="Wingdings" panose="05000000000000000000" pitchFamily="2" charset="2"/>
              <a:buNone/>
            </a:pPr>
            <a:endParaRPr lang="en-US" altLang="zh-TW" sz="2800">
              <a:effectLst>
                <a:outerShdw blurRad="38100" dist="38100" dir="2700000" algn="tl">
                  <a:srgbClr val="000000"/>
                </a:outerShdw>
              </a:effectLst>
            </a:endParaRPr>
          </a:p>
          <a:p>
            <a:pPr lvl="1" eaLnBrk="1" hangingPunct="1">
              <a:spcBef>
                <a:spcPts val="700"/>
              </a:spcBef>
              <a:buClr>
                <a:srgbClr val="D9D9FF"/>
              </a:buClr>
              <a:buSzPct val="50000"/>
              <a:buFont typeface="Wingdings" panose="05000000000000000000" pitchFamily="2" charset="2"/>
              <a:buNone/>
            </a:pPr>
            <a:endParaRPr lang="en-US" altLang="zh-TW" sz="280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a:extLst>
              <a:ext uri="{FF2B5EF4-FFF2-40B4-BE49-F238E27FC236}">
                <a16:creationId xmlns:a16="http://schemas.microsoft.com/office/drawing/2014/main" id="{B02709E9-7D87-42FC-9150-D7831BC30FF4}"/>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Public-Key Cryptography</a:t>
            </a:r>
          </a:p>
        </p:txBody>
      </p:sp>
      <p:sp>
        <p:nvSpPr>
          <p:cNvPr id="6146" name="Text Box 2">
            <a:extLst>
              <a:ext uri="{FF2B5EF4-FFF2-40B4-BE49-F238E27FC236}">
                <a16:creationId xmlns:a16="http://schemas.microsoft.com/office/drawing/2014/main" id="{2C168F26-BAE2-4323-BDD5-19CC3E1D3FD6}"/>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probably most significant advance in the 3000 year history of cryptography </a:t>
            </a:r>
          </a:p>
          <a:p>
            <a:pPr eaLnBrk="1" hangingPunct="1">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uses </a:t>
            </a:r>
            <a:r>
              <a:rPr lang="en-US" altLang="zh-TW" sz="3200" b="1">
                <a:effectLst>
                  <a:outerShdw blurRad="38100" dist="38100" dir="2700000" algn="tl">
                    <a:srgbClr val="000000"/>
                  </a:outerShdw>
                </a:effectLst>
              </a:rPr>
              <a:t>two</a:t>
            </a:r>
            <a:r>
              <a:rPr lang="en-US" altLang="zh-TW" sz="3200">
                <a:effectLst>
                  <a:outerShdw blurRad="38100" dist="38100" dir="2700000" algn="tl">
                    <a:srgbClr val="000000"/>
                  </a:outerShdw>
                </a:effectLst>
              </a:rPr>
              <a:t> keys – a public &amp; a private key</a:t>
            </a:r>
          </a:p>
          <a:p>
            <a:pPr eaLnBrk="1" hangingPunct="1">
              <a:spcBef>
                <a:spcPts val="800"/>
              </a:spcBef>
              <a:buClr>
                <a:srgbClr val="5FAFFF"/>
              </a:buClr>
              <a:buSzPct val="80000"/>
              <a:buFont typeface="Wingdings" panose="05000000000000000000" pitchFamily="2" charset="2"/>
              <a:buChar char=""/>
            </a:pPr>
            <a:r>
              <a:rPr lang="en-AU" altLang="zh-TW" sz="3200" b="1">
                <a:effectLst>
                  <a:outerShdw blurRad="38100" dist="38100" dir="2700000" algn="tl">
                    <a:srgbClr val="000000"/>
                  </a:outerShdw>
                </a:effectLst>
              </a:rPr>
              <a:t>asymmetric</a:t>
            </a:r>
            <a:r>
              <a:rPr lang="en-AU" altLang="zh-TW" sz="3200">
                <a:effectLst>
                  <a:outerShdw blurRad="38100" dist="38100" dir="2700000" algn="tl">
                    <a:srgbClr val="000000"/>
                  </a:outerShdw>
                </a:effectLst>
              </a:rPr>
              <a:t> since parties are </a:t>
            </a:r>
            <a:r>
              <a:rPr lang="en-AU" altLang="zh-TW" sz="3200" b="1">
                <a:effectLst>
                  <a:outerShdw blurRad="38100" dist="38100" dir="2700000" algn="tl">
                    <a:srgbClr val="000000"/>
                  </a:outerShdw>
                </a:effectLst>
              </a:rPr>
              <a:t>not</a:t>
            </a:r>
            <a:r>
              <a:rPr lang="en-AU" altLang="zh-TW" sz="3200">
                <a:effectLst>
                  <a:outerShdw blurRad="38100" dist="38100" dir="2700000" algn="tl">
                    <a:srgbClr val="000000"/>
                  </a:outerShdw>
                </a:effectLst>
              </a:rPr>
              <a:t> equal </a:t>
            </a:r>
          </a:p>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uses clever application of number theoretic concepts to function</a:t>
            </a:r>
          </a:p>
          <a:p>
            <a:pPr eaLnBrk="1" hangingPunct="1">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complements </a:t>
            </a:r>
            <a:r>
              <a:rPr lang="en-US" altLang="zh-TW" sz="3200" b="1">
                <a:effectLst>
                  <a:outerShdw blurRad="38100" dist="38100" dir="2700000" algn="tl">
                    <a:srgbClr val="000000"/>
                  </a:outerShdw>
                </a:effectLst>
              </a:rPr>
              <a:t>rather than</a:t>
            </a:r>
            <a:r>
              <a:rPr lang="en-US" altLang="zh-TW" sz="3200">
                <a:effectLst>
                  <a:outerShdw blurRad="38100" dist="38100" dir="2700000" algn="tl">
                    <a:srgbClr val="000000"/>
                  </a:outerShdw>
                </a:effectLst>
              </a:rPr>
              <a:t> replaces private key cryptography</a:t>
            </a:r>
          </a:p>
          <a:p>
            <a:pPr marL="342900" eaLnBrk="1" hangingPunct="1">
              <a:spcBef>
                <a:spcPts val="800"/>
              </a:spcBef>
              <a:buClrTx/>
              <a:buSzPct val="80000"/>
              <a:buFontTx/>
              <a:buNone/>
            </a:pPr>
            <a:endParaRPr lang="en-US" altLang="zh-TW" sz="320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a:extLst>
              <a:ext uri="{FF2B5EF4-FFF2-40B4-BE49-F238E27FC236}">
                <a16:creationId xmlns:a16="http://schemas.microsoft.com/office/drawing/2014/main" id="{F795021A-DDD1-4203-9CC4-E0E82ABFCCF5}"/>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Few Misconceptions</a:t>
            </a:r>
          </a:p>
        </p:txBody>
      </p:sp>
      <p:sp>
        <p:nvSpPr>
          <p:cNvPr id="7170" name="Text Box 2">
            <a:extLst>
              <a:ext uri="{FF2B5EF4-FFF2-40B4-BE49-F238E27FC236}">
                <a16:creationId xmlns:a16="http://schemas.microsoft.com/office/drawing/2014/main" id="{67B7E938-042F-4C50-BFFA-545579CA5022}"/>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spcBef>
                <a:spcPts val="800"/>
              </a:spcBef>
              <a:buClr>
                <a:srgbClr val="5FAFFF"/>
              </a:buClr>
              <a:buSzPct val="80000"/>
              <a:buFont typeface="Wingdings" panose="05000000000000000000" pitchFamily="2" charset="2"/>
              <a:buChar char=""/>
            </a:pPr>
            <a:r>
              <a:rPr lang="en-AU" altLang="zh-TW" sz="3200">
                <a:effectLst>
                  <a:outerShdw blurRad="38100" dist="38100" dir="2700000" algn="tl">
                    <a:srgbClr val="000000"/>
                  </a:outerShdw>
                </a:effectLst>
              </a:rPr>
              <a:t>Public key cryptography is more secure from cryptanalysis than symmetric encryption</a:t>
            </a:r>
          </a:p>
          <a:p>
            <a:pPr eaLnBrk="1" hangingPunct="1">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Public key encryption has made symmetric encryption obsolete</a:t>
            </a:r>
          </a:p>
          <a:p>
            <a:pPr eaLnBrk="1" hangingPunct="1">
              <a:spcBef>
                <a:spcPts val="800"/>
              </a:spcBef>
              <a:buClr>
                <a:srgbClr val="5FAFFF"/>
              </a:buClr>
              <a:buSzPct val="80000"/>
              <a:buFont typeface="Wingdings" panose="05000000000000000000" pitchFamily="2" charset="2"/>
              <a:buChar char=""/>
            </a:pPr>
            <a:r>
              <a:rPr lang="en-US" altLang="zh-TW" sz="3200">
                <a:effectLst>
                  <a:outerShdw blurRad="38100" dist="38100" dir="2700000" algn="tl">
                    <a:srgbClr val="000000"/>
                  </a:outerShdw>
                </a:effectLst>
              </a:rPr>
              <a:t>Key distribution is trivial than that of symmetric key distribution</a:t>
            </a:r>
          </a:p>
          <a:p>
            <a:pPr marL="342900" eaLnBrk="1" hangingPunct="1">
              <a:spcBef>
                <a:spcPts val="800"/>
              </a:spcBef>
              <a:buClrTx/>
              <a:buSzPct val="80000"/>
              <a:buFontTx/>
              <a:buNone/>
            </a:pPr>
            <a:endParaRPr lang="en-US" altLang="zh-TW" sz="320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F381F258-7DAF-4FF2-AEEF-990B7C95F591}"/>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Why Public-Key Cryptography?</a:t>
            </a:r>
          </a:p>
        </p:txBody>
      </p:sp>
      <p:sp>
        <p:nvSpPr>
          <p:cNvPr id="8194" name="Text Box 2">
            <a:extLst>
              <a:ext uri="{FF2B5EF4-FFF2-40B4-BE49-F238E27FC236}">
                <a16:creationId xmlns:a16="http://schemas.microsoft.com/office/drawing/2014/main" id="{D1A1C395-25F8-42B9-9A73-E3F1E98712D7}"/>
              </a:ext>
            </a:extLst>
          </p:cNvPr>
          <p:cNvSpPr txBox="1">
            <a:spLocks noChangeArrowheads="1"/>
          </p:cNvSpPr>
          <p:nvPr/>
        </p:nvSpPr>
        <p:spPr bwMode="auto">
          <a:xfrm>
            <a:off x="457200" y="1752600"/>
            <a:ext cx="82296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lnSpc>
                <a:spcPct val="90000"/>
              </a:lnSpc>
              <a:spcBef>
                <a:spcPts val="800"/>
              </a:spcBef>
              <a:buClr>
                <a:srgbClr val="5FAFFF"/>
              </a:buClr>
              <a:buSzPct val="80000"/>
              <a:buFont typeface="Wingdings" panose="05000000000000000000" pitchFamily="2" charset="2"/>
              <a:buChar char=""/>
            </a:pPr>
            <a:r>
              <a:rPr lang="en-US" altLang="zh-TW" sz="3200" dirty="0">
                <a:effectLst>
                  <a:outerShdw blurRad="38100" dist="38100" dir="2700000" algn="tl">
                    <a:srgbClr val="000000"/>
                  </a:outerShdw>
                </a:effectLst>
              </a:rPr>
              <a:t>developed to address two key issues:</a:t>
            </a:r>
          </a:p>
          <a:p>
            <a:pPr lvl="1" eaLnBrk="1" hangingPunct="1">
              <a:lnSpc>
                <a:spcPct val="90000"/>
              </a:lnSpc>
              <a:spcBef>
                <a:spcPts val="700"/>
              </a:spcBef>
              <a:buClr>
                <a:srgbClr val="D9D9FF"/>
              </a:buClr>
              <a:buSzPct val="50000"/>
              <a:buFont typeface="Wingdings" panose="05000000000000000000" pitchFamily="2" charset="2"/>
              <a:buChar char=""/>
            </a:pPr>
            <a:r>
              <a:rPr lang="en-US" altLang="zh-TW" sz="2800" b="1" dirty="0">
                <a:effectLst>
                  <a:outerShdw blurRad="38100" dist="38100" dir="2700000" algn="tl">
                    <a:srgbClr val="000000"/>
                  </a:outerShdw>
                </a:effectLst>
              </a:rPr>
              <a:t>key distribution</a:t>
            </a:r>
            <a:r>
              <a:rPr lang="en-US" altLang="zh-TW" sz="2800" dirty="0">
                <a:effectLst>
                  <a:outerShdw blurRad="38100" dist="38100" dir="2700000" algn="tl">
                    <a:srgbClr val="000000"/>
                  </a:outerShdw>
                </a:effectLst>
              </a:rPr>
              <a:t> – how to have secure communications in general without having to trust a KDC with your key</a:t>
            </a:r>
          </a:p>
          <a:p>
            <a:pPr lvl="1" eaLnBrk="1" hangingPunct="1">
              <a:lnSpc>
                <a:spcPct val="90000"/>
              </a:lnSpc>
              <a:spcBef>
                <a:spcPts val="700"/>
              </a:spcBef>
              <a:buClr>
                <a:srgbClr val="D9D9FF"/>
              </a:buClr>
              <a:buSzPct val="50000"/>
              <a:buFont typeface="Wingdings" panose="05000000000000000000" pitchFamily="2" charset="2"/>
              <a:buChar char=""/>
            </a:pPr>
            <a:r>
              <a:rPr lang="en-US" altLang="zh-TW" sz="2800" b="1" dirty="0">
                <a:effectLst>
                  <a:outerShdw blurRad="38100" dist="38100" dir="2700000" algn="tl">
                    <a:srgbClr val="000000"/>
                  </a:outerShdw>
                </a:effectLst>
              </a:rPr>
              <a:t>digital signatures</a:t>
            </a:r>
            <a:r>
              <a:rPr lang="en-US" altLang="zh-TW" sz="2800" dirty="0">
                <a:effectLst>
                  <a:outerShdw blurRad="38100" dist="38100" dir="2700000" algn="tl">
                    <a:srgbClr val="000000"/>
                  </a:outerShdw>
                </a:effectLst>
              </a:rPr>
              <a:t> – how to verify a message comes intact from the claimed sender</a:t>
            </a:r>
          </a:p>
          <a:p>
            <a:pPr eaLnBrk="1" hangingPunct="1">
              <a:lnSpc>
                <a:spcPct val="90000"/>
              </a:lnSpc>
              <a:spcBef>
                <a:spcPts val="800"/>
              </a:spcBef>
              <a:buClr>
                <a:srgbClr val="5FAFFF"/>
              </a:buClr>
              <a:buSzPct val="80000"/>
              <a:buFont typeface="Wingdings" panose="05000000000000000000" pitchFamily="2" charset="2"/>
              <a:buChar char=""/>
            </a:pPr>
            <a:r>
              <a:rPr lang="en-US" altLang="zh-TW" sz="3200" dirty="0">
                <a:effectLst>
                  <a:outerShdw blurRad="38100" dist="38100" dir="2700000" algn="tl">
                    <a:srgbClr val="000000"/>
                  </a:outerShdw>
                </a:effectLst>
              </a:rPr>
              <a:t>public invention due to Whitfield Diffie &amp; Martin Hellman at Stanford Uni in 1976</a:t>
            </a:r>
          </a:p>
          <a:p>
            <a:pPr lvl="1" eaLnBrk="1" hangingPunct="1">
              <a:lnSpc>
                <a:spcPct val="90000"/>
              </a:lnSpc>
              <a:spcBef>
                <a:spcPts val="700"/>
              </a:spcBef>
              <a:buClr>
                <a:srgbClr val="D9D9FF"/>
              </a:buClr>
              <a:buSzPct val="50000"/>
              <a:buFont typeface="Wingdings" panose="05000000000000000000" pitchFamily="2" charset="2"/>
              <a:buChar char=""/>
            </a:pPr>
            <a:r>
              <a:rPr lang="en-US" altLang="zh-TW" sz="2800" dirty="0">
                <a:effectLst>
                  <a:outerShdw blurRad="38100" dist="38100" dir="2700000" algn="tl">
                    <a:srgbClr val="000000"/>
                  </a:outerShdw>
                </a:effectLst>
              </a:rPr>
              <a:t>known earlier in classified community</a:t>
            </a:r>
          </a:p>
          <a:p>
            <a:pPr lvl="1" eaLnBrk="1" hangingPunct="1">
              <a:lnSpc>
                <a:spcPct val="90000"/>
              </a:lnSpc>
              <a:spcBef>
                <a:spcPts val="700"/>
              </a:spcBef>
              <a:buClr>
                <a:srgbClr val="D9D9FF"/>
              </a:buClr>
              <a:buSzPct val="50000"/>
              <a:buFont typeface="Wingdings" panose="05000000000000000000" pitchFamily="2" charset="2"/>
              <a:buNone/>
            </a:pPr>
            <a:endParaRPr lang="en-US" altLang="zh-TW" sz="2800" dirty="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718BBC20-AE3E-455B-888E-11C8AEEB5AD8}"/>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Public-Key Cryptography</a:t>
            </a:r>
          </a:p>
        </p:txBody>
      </p:sp>
      <p:sp>
        <p:nvSpPr>
          <p:cNvPr id="9218" name="Text Box 2">
            <a:extLst>
              <a:ext uri="{FF2B5EF4-FFF2-40B4-BE49-F238E27FC236}">
                <a16:creationId xmlns:a16="http://schemas.microsoft.com/office/drawing/2014/main" id="{3C61E234-94B1-4410-9EB4-B788B884BA60}"/>
              </a:ext>
            </a:extLst>
          </p:cNvPr>
          <p:cNvSpPr txBox="1">
            <a:spLocks noChangeArrowheads="1"/>
          </p:cNvSpPr>
          <p:nvPr/>
        </p:nvSpPr>
        <p:spPr bwMode="auto">
          <a:xfrm>
            <a:off x="228600" y="1676400"/>
            <a:ext cx="86868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ＭＳ Ｐゴシック" panose="020B0600070205080204" pitchFamily="34" charset="-128"/>
              </a:defRPr>
            </a:lvl9pPr>
          </a:lstStyle>
          <a:p>
            <a:pPr eaLnBrk="1" hangingPunct="1">
              <a:lnSpc>
                <a:spcPct val="90000"/>
              </a:lnSpc>
              <a:spcBef>
                <a:spcPts val="700"/>
              </a:spcBef>
              <a:buClr>
                <a:srgbClr val="5FAFFF"/>
              </a:buClr>
              <a:buSzPct val="80000"/>
              <a:buFont typeface="Wingdings" panose="05000000000000000000" pitchFamily="2" charset="2"/>
              <a:buChar char=""/>
            </a:pPr>
            <a:r>
              <a:rPr lang="en-AU" altLang="zh-TW" sz="2800" b="1">
                <a:effectLst>
                  <a:outerShdw blurRad="38100" dist="38100" dir="2700000" algn="tl">
                    <a:srgbClr val="000000"/>
                  </a:outerShdw>
                </a:effectLst>
              </a:rPr>
              <a:t>public-key/two-key/asymmetric</a:t>
            </a:r>
            <a:r>
              <a:rPr lang="en-AU" altLang="zh-TW" sz="2800">
                <a:effectLst>
                  <a:outerShdw blurRad="38100" dist="38100" dir="2700000" algn="tl">
                    <a:srgbClr val="000000"/>
                  </a:outerShdw>
                </a:effectLst>
              </a:rPr>
              <a:t> cryptography involves the use of </a:t>
            </a:r>
            <a:r>
              <a:rPr lang="en-AU" altLang="zh-TW" sz="2800" b="1">
                <a:effectLst>
                  <a:outerShdw blurRad="38100" dist="38100" dir="2700000" algn="tl">
                    <a:srgbClr val="000000"/>
                  </a:outerShdw>
                </a:effectLst>
              </a:rPr>
              <a:t>two</a:t>
            </a:r>
            <a:r>
              <a:rPr lang="en-AU" altLang="zh-TW" sz="2800">
                <a:effectLst>
                  <a:outerShdw blurRad="38100" dist="38100" dir="2700000" algn="tl">
                    <a:srgbClr val="000000"/>
                  </a:outerShdw>
                </a:effectLst>
              </a:rPr>
              <a:t> keys: </a:t>
            </a:r>
          </a:p>
          <a:p>
            <a:pPr lvl="1" eaLnBrk="1" hangingPunct="1">
              <a:lnSpc>
                <a:spcPct val="90000"/>
              </a:lnSpc>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a </a:t>
            </a:r>
            <a:r>
              <a:rPr lang="en-AU" altLang="zh-TW" sz="2400" b="1">
                <a:effectLst>
                  <a:outerShdw blurRad="38100" dist="38100" dir="2700000" algn="tl">
                    <a:srgbClr val="000000"/>
                  </a:outerShdw>
                </a:effectLst>
              </a:rPr>
              <a:t>public-key</a:t>
            </a:r>
            <a:r>
              <a:rPr lang="en-AU" altLang="zh-TW" sz="2400">
                <a:effectLst>
                  <a:outerShdw blurRad="38100" dist="38100" dir="2700000" algn="tl">
                    <a:srgbClr val="000000"/>
                  </a:outerShdw>
                </a:effectLst>
              </a:rPr>
              <a:t>, which may be known by anybody, and can be used to </a:t>
            </a:r>
            <a:r>
              <a:rPr lang="en-AU" altLang="zh-TW" sz="2400" b="1">
                <a:effectLst>
                  <a:outerShdw blurRad="38100" dist="38100" dir="2700000" algn="tl">
                    <a:srgbClr val="000000"/>
                  </a:outerShdw>
                </a:effectLst>
              </a:rPr>
              <a:t>encrypt messages</a:t>
            </a:r>
            <a:r>
              <a:rPr lang="en-AU" altLang="zh-TW" sz="2400">
                <a:effectLst>
                  <a:outerShdw blurRad="38100" dist="38100" dir="2700000" algn="tl">
                    <a:srgbClr val="000000"/>
                  </a:outerShdw>
                </a:effectLst>
              </a:rPr>
              <a:t>, and </a:t>
            </a:r>
            <a:r>
              <a:rPr lang="en-AU" altLang="zh-TW" sz="2400" b="1">
                <a:effectLst>
                  <a:outerShdw blurRad="38100" dist="38100" dir="2700000" algn="tl">
                    <a:srgbClr val="000000"/>
                  </a:outerShdw>
                </a:effectLst>
              </a:rPr>
              <a:t>verify signatures</a:t>
            </a:r>
            <a:r>
              <a:rPr lang="en-AU" altLang="zh-TW" sz="2400">
                <a:effectLst>
                  <a:outerShdw blurRad="38100" dist="38100" dir="2700000" algn="tl">
                    <a:srgbClr val="000000"/>
                  </a:outerShdw>
                </a:effectLst>
              </a:rPr>
              <a:t> </a:t>
            </a:r>
          </a:p>
          <a:p>
            <a:pPr lvl="1" eaLnBrk="1" hangingPunct="1">
              <a:lnSpc>
                <a:spcPct val="90000"/>
              </a:lnSpc>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a related </a:t>
            </a:r>
            <a:r>
              <a:rPr lang="en-AU" altLang="zh-TW" sz="2400" b="1">
                <a:effectLst>
                  <a:outerShdw blurRad="38100" dist="38100" dir="2700000" algn="tl">
                    <a:srgbClr val="000000"/>
                  </a:outerShdw>
                </a:effectLst>
              </a:rPr>
              <a:t>private-key</a:t>
            </a:r>
            <a:r>
              <a:rPr lang="en-AU" altLang="zh-TW" sz="2400">
                <a:effectLst>
                  <a:outerShdw blurRad="38100" dist="38100" dir="2700000" algn="tl">
                    <a:srgbClr val="000000"/>
                  </a:outerShdw>
                </a:effectLst>
              </a:rPr>
              <a:t>, known only to the recipient, used to </a:t>
            </a:r>
            <a:r>
              <a:rPr lang="en-AU" altLang="zh-TW" sz="2400" b="1">
                <a:effectLst>
                  <a:outerShdw blurRad="38100" dist="38100" dir="2700000" algn="tl">
                    <a:srgbClr val="000000"/>
                  </a:outerShdw>
                </a:effectLst>
              </a:rPr>
              <a:t>decrypt messages</a:t>
            </a:r>
            <a:r>
              <a:rPr lang="en-AU" altLang="zh-TW" sz="2400">
                <a:effectLst>
                  <a:outerShdw blurRad="38100" dist="38100" dir="2700000" algn="tl">
                    <a:srgbClr val="000000"/>
                  </a:outerShdw>
                </a:effectLst>
              </a:rPr>
              <a:t>, and </a:t>
            </a:r>
            <a:r>
              <a:rPr lang="en-AU" altLang="zh-TW" sz="2400" b="1">
                <a:effectLst>
                  <a:outerShdw blurRad="38100" dist="38100" dir="2700000" algn="tl">
                    <a:srgbClr val="000000"/>
                  </a:outerShdw>
                </a:effectLst>
              </a:rPr>
              <a:t>sign</a:t>
            </a:r>
            <a:r>
              <a:rPr lang="en-AU" altLang="zh-TW" sz="2400">
                <a:effectLst>
                  <a:outerShdw blurRad="38100" dist="38100" dir="2700000" algn="tl">
                    <a:srgbClr val="000000"/>
                  </a:outerShdw>
                </a:effectLst>
              </a:rPr>
              <a:t> (create)</a:t>
            </a:r>
            <a:r>
              <a:rPr lang="en-AU" altLang="zh-TW" sz="2400" b="1">
                <a:effectLst>
                  <a:outerShdw blurRad="38100" dist="38100" dir="2700000" algn="tl">
                    <a:srgbClr val="000000"/>
                  </a:outerShdw>
                </a:effectLst>
              </a:rPr>
              <a:t> signatures</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b="1">
                <a:effectLst>
                  <a:outerShdw blurRad="38100" dist="38100" dir="2700000" algn="tl">
                    <a:srgbClr val="000000"/>
                  </a:outerShdw>
                </a:effectLst>
              </a:rPr>
              <a:t>infeasible to determine private key from public</a:t>
            </a:r>
          </a:p>
          <a:p>
            <a:pPr eaLnBrk="1" hangingPunct="1">
              <a:lnSpc>
                <a:spcPct val="90000"/>
              </a:lnSpc>
              <a:spcBef>
                <a:spcPts val="700"/>
              </a:spcBef>
              <a:buClr>
                <a:srgbClr val="5FAFFF"/>
              </a:buClr>
              <a:buSzPct val="80000"/>
              <a:buFont typeface="Wingdings" panose="05000000000000000000" pitchFamily="2" charset="2"/>
              <a:buChar char=""/>
            </a:pPr>
            <a:r>
              <a:rPr lang="en-AU" altLang="zh-TW" sz="2800">
                <a:effectLst>
                  <a:outerShdw blurRad="38100" dist="38100" dir="2700000" algn="tl">
                    <a:srgbClr val="000000"/>
                  </a:outerShdw>
                </a:effectLst>
              </a:rPr>
              <a:t>is </a:t>
            </a:r>
            <a:r>
              <a:rPr lang="en-AU" altLang="zh-TW" sz="2800" b="1">
                <a:effectLst>
                  <a:outerShdw blurRad="38100" dist="38100" dir="2700000" algn="tl">
                    <a:srgbClr val="000000"/>
                  </a:outerShdw>
                </a:effectLst>
              </a:rPr>
              <a:t>asymmetric</a:t>
            </a:r>
            <a:r>
              <a:rPr lang="en-AU" altLang="zh-TW" sz="2800">
                <a:effectLst>
                  <a:outerShdw blurRad="38100" dist="38100" dir="2700000" algn="tl">
                    <a:srgbClr val="000000"/>
                  </a:outerShdw>
                </a:effectLst>
              </a:rPr>
              <a:t> because</a:t>
            </a:r>
          </a:p>
          <a:p>
            <a:pPr lvl="1" eaLnBrk="1" hangingPunct="1">
              <a:lnSpc>
                <a:spcPct val="90000"/>
              </a:lnSpc>
              <a:spcBef>
                <a:spcPts val="600"/>
              </a:spcBef>
              <a:buClr>
                <a:srgbClr val="D9D9FF"/>
              </a:buClr>
              <a:buSzPct val="50000"/>
              <a:buFont typeface="Wingdings" panose="05000000000000000000" pitchFamily="2" charset="2"/>
              <a:buChar char=""/>
            </a:pPr>
            <a:r>
              <a:rPr lang="en-AU" altLang="zh-TW" sz="2400">
                <a:effectLst>
                  <a:outerShdw blurRad="38100" dist="38100" dir="2700000" algn="tl">
                    <a:srgbClr val="000000"/>
                  </a:outerShdw>
                </a:effectLst>
              </a:rPr>
              <a:t>those who encrypt messages or verify signatures </a:t>
            </a:r>
            <a:r>
              <a:rPr lang="en-AU" altLang="zh-TW" sz="2400" b="1">
                <a:effectLst>
                  <a:outerShdw blurRad="38100" dist="38100" dir="2700000" algn="tl">
                    <a:srgbClr val="000000"/>
                  </a:outerShdw>
                </a:effectLst>
              </a:rPr>
              <a:t>cannot</a:t>
            </a:r>
            <a:r>
              <a:rPr lang="en-AU" altLang="zh-TW" sz="2400">
                <a:effectLst>
                  <a:outerShdw blurRad="38100" dist="38100" dir="2700000" algn="tl">
                    <a:srgbClr val="000000"/>
                  </a:outerShdw>
                </a:effectLst>
              </a:rPr>
              <a:t> decrypt messages or create signatures</a:t>
            </a:r>
          </a:p>
          <a:p>
            <a:pPr eaLnBrk="1" hangingPunct="1">
              <a:lnSpc>
                <a:spcPct val="90000"/>
              </a:lnSpc>
              <a:spcBef>
                <a:spcPts val="600"/>
              </a:spcBef>
              <a:buClr>
                <a:srgbClr val="5FAFFF"/>
              </a:buClr>
              <a:buSzPct val="80000"/>
              <a:buFont typeface="Wingdings" panose="05000000000000000000" pitchFamily="2" charset="2"/>
              <a:buNone/>
            </a:pPr>
            <a:endParaRPr lang="en-AU" altLang="zh-TW" sz="240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AA80AD63-5088-4BBA-8565-4B1BEE9043C6}"/>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Public-Key Cryptography</a:t>
            </a:r>
          </a:p>
        </p:txBody>
      </p:sp>
      <p:pic>
        <p:nvPicPr>
          <p:cNvPr id="10242" name="Picture 2">
            <a:extLst>
              <a:ext uri="{FF2B5EF4-FFF2-40B4-BE49-F238E27FC236}">
                <a16:creationId xmlns:a16="http://schemas.microsoft.com/office/drawing/2014/main" id="{143752FA-3687-491E-A6AE-2586140AD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7239000" cy="4356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F2C18FAD-2704-4781-9AD7-5B1D3B582BD8}"/>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Symmetric vs Public-Key</a:t>
            </a:r>
          </a:p>
        </p:txBody>
      </p:sp>
      <p:pic>
        <p:nvPicPr>
          <p:cNvPr id="11266" name="Picture 2">
            <a:extLst>
              <a:ext uri="{FF2B5EF4-FFF2-40B4-BE49-F238E27FC236}">
                <a16:creationId xmlns:a16="http://schemas.microsoft.com/office/drawing/2014/main" id="{989EB6B6-66AD-412E-9229-FB5EF39FC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375525" cy="525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050FBD22-1FD3-412E-AD65-0544041EE286}"/>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ＭＳ Ｐゴシック" panose="020B0600070205080204" pitchFamily="34" charset="-128"/>
              </a:defRPr>
            </a:lvl9pPr>
          </a:lstStyle>
          <a:p>
            <a:pPr algn="ctr" eaLnBrk="1" hangingPunct="1">
              <a:buClrTx/>
              <a:buFontTx/>
              <a:buNone/>
            </a:pPr>
            <a:r>
              <a:rPr lang="en-AU" altLang="zh-TW" sz="4400" b="1">
                <a:solidFill>
                  <a:srgbClr val="D9D9FF"/>
                </a:solidFill>
                <a:effectLst>
                  <a:outerShdw blurRad="38100" dist="38100" dir="2700000" algn="tl">
                    <a:srgbClr val="000000"/>
                  </a:outerShdw>
                </a:effectLst>
              </a:rPr>
              <a:t>Public-Key Cryptosystems</a:t>
            </a:r>
          </a:p>
        </p:txBody>
      </p:sp>
      <p:pic>
        <p:nvPicPr>
          <p:cNvPr id="12290" name="Picture 2">
            <a:extLst>
              <a:ext uri="{FF2B5EF4-FFF2-40B4-BE49-F238E27FC236}">
                <a16:creationId xmlns:a16="http://schemas.microsoft.com/office/drawing/2014/main" id="{00805110-3E8A-41C4-A480-8D09DFB6F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896" b="18529"/>
          <a:stretch>
            <a:fillRect/>
          </a:stretch>
        </p:blipFill>
        <p:spPr bwMode="auto">
          <a:xfrm>
            <a:off x="533400" y="1905000"/>
            <a:ext cx="8043863" cy="4202113"/>
          </a:xfrm>
          <a:prstGeom prst="rect">
            <a:avLst/>
          </a:prstGeom>
          <a:noFill/>
          <a:ln>
            <a:noFill/>
          </a:ln>
          <a:effectLst/>
          <a:extLst>
            <a:ext uri="{909E8E84-426E-40DD-AFC4-6F175D3DCCD1}">
              <a14:hiddenFill xmlns:a14="http://schemas.microsoft.com/office/drawing/2010/main">
                <a:blipFill dpi="0" rotWithShape="0">
                  <a:blip/>
                  <a:srcRect t="13896" b="18529"/>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1938</TotalTime>
  <Words>4100</Words>
  <Application>Microsoft Office PowerPoint</Application>
  <PresentationFormat>On-screen Show (4:3)</PresentationFormat>
  <Paragraphs>220</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Courier New</vt:lpstr>
      <vt:lpstr>Times New Roman</vt:lpstr>
      <vt:lpstr>Wingdings</vt:lpstr>
      <vt:lpstr>Office 佈景主題</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9</dc:subject>
  <dc:creator>Dr Lawrie Brown</dc:creator>
  <cp:keywords/>
  <dc:description/>
  <cp:lastModifiedBy>Amran</cp:lastModifiedBy>
  <cp:revision>44</cp:revision>
  <cp:lastPrinted>1601-01-01T00:00:00Z</cp:lastPrinted>
  <dcterms:created xsi:type="dcterms:W3CDTF">2009-08-26T03:48:39Z</dcterms:created>
  <dcterms:modified xsi:type="dcterms:W3CDTF">2021-03-13T19:28:52Z</dcterms:modified>
</cp:coreProperties>
</file>