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C8-3169-48F7-9C59-F1F87D9644C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FE63-CE90-4EC2-BB99-17A3CFDA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6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C8-3169-48F7-9C59-F1F87D9644C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FE63-CE90-4EC2-BB99-17A3CFDA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2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C8-3169-48F7-9C59-F1F87D9644C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FE63-CE90-4EC2-BB99-17A3CFDA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8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C8-3169-48F7-9C59-F1F87D9644C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FE63-CE90-4EC2-BB99-17A3CFDA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8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C8-3169-48F7-9C59-F1F87D9644C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FE63-CE90-4EC2-BB99-17A3CFDA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1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C8-3169-48F7-9C59-F1F87D9644C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FE63-CE90-4EC2-BB99-17A3CFDA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0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C8-3169-48F7-9C59-F1F87D9644C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FE63-CE90-4EC2-BB99-17A3CFDA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4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C8-3169-48F7-9C59-F1F87D9644C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FE63-CE90-4EC2-BB99-17A3CFDA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2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C8-3169-48F7-9C59-F1F87D9644C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FE63-CE90-4EC2-BB99-17A3CFDA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4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C8-3169-48F7-9C59-F1F87D9644C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FE63-CE90-4EC2-BB99-17A3CFDA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C8-3169-48F7-9C59-F1F87D9644C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FE63-CE90-4EC2-BB99-17A3CFDA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8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60AC8-3169-48F7-9C59-F1F87D9644C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AFE63-CE90-4EC2-BB99-17A3CFDA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4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087932"/>
              </p:ext>
            </p:extLst>
          </p:nvPr>
        </p:nvGraphicFramePr>
        <p:xfrm>
          <a:off x="2032000" y="719666"/>
          <a:ext cx="8635998" cy="469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626"/>
                <a:gridCol w="1094040"/>
                <a:gridCol w="1439333"/>
                <a:gridCol w="1439333"/>
                <a:gridCol w="1439333"/>
                <a:gridCol w="1439333"/>
              </a:tblGrid>
              <a:tr h="756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r>
                        <a:rPr lang="en-US" baseline="0" dirty="0" smtClean="0"/>
                        <a:t>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 5</a:t>
                      </a:r>
                      <a:endParaRPr lang="en-US" dirty="0"/>
                    </a:p>
                  </a:txBody>
                  <a:tcPr/>
                </a:tc>
              </a:tr>
              <a:tr h="756356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</a:t>
                      </a:r>
                      <a:r>
                        <a:rPr lang="en-US" baseline="0" dirty="0" smtClean="0"/>
                        <a:t> analysis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6356">
                <a:tc>
                  <a:txBody>
                    <a:bodyPr/>
                    <a:lstStyle/>
                    <a:p>
                      <a:r>
                        <a:rPr lang="en-US" dirty="0" smtClean="0"/>
                        <a:t>Proposal</a:t>
                      </a:r>
                      <a:r>
                        <a:rPr lang="en-US" baseline="0" dirty="0" smtClean="0"/>
                        <a:t> submission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6356">
                <a:tc>
                  <a:txBody>
                    <a:bodyPr/>
                    <a:lstStyle/>
                    <a:p>
                      <a:r>
                        <a:rPr lang="en-US" dirty="0" smtClean="0"/>
                        <a:t>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56356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756356">
                <a:tc>
                  <a:txBody>
                    <a:bodyPr/>
                    <a:lstStyle/>
                    <a:p>
                      <a:r>
                        <a:rPr lang="en-US" dirty="0" smtClean="0"/>
                        <a:t>Report and </a:t>
                      </a:r>
                      <a:r>
                        <a:rPr lang="en-US" dirty="0" err="1" smtClean="0"/>
                        <a:t>powerpoint</a:t>
                      </a:r>
                      <a:r>
                        <a:rPr lang="en-US" baseline="0" dirty="0" smtClean="0"/>
                        <a:t> 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7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60780216"/>
                  </p:ext>
                </p:extLst>
              </p:nvPr>
            </p:nvGraphicFramePr>
            <p:xfrm>
              <a:off x="838200" y="1825625"/>
              <a:ext cx="10515600" cy="40436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Tasks\Months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January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February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March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April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May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countLine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numberOfvariables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countCommen</a:t>
                          </a:r>
                          <a:endParaRPr lang="en-US" dirty="0" smtClean="0"/>
                        </a:p>
                        <a:p>
                          <a:r>
                            <a:rPr lang="en-US" dirty="0" smtClean="0"/>
                            <a:t>Line number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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countMethod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  <a:p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countParameter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coupling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cohesion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60780216"/>
                  </p:ext>
                </p:extLst>
              </p:nvPr>
            </p:nvGraphicFramePr>
            <p:xfrm>
              <a:off x="838200" y="1825625"/>
              <a:ext cx="10515600" cy="40436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Tasks\Months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January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February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March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April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May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countLine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numberOfvariables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countCommen</a:t>
                          </a:r>
                          <a:endParaRPr lang="en-US" dirty="0" smtClean="0"/>
                        </a:p>
                        <a:p>
                          <a:r>
                            <a:rPr lang="en-US" dirty="0" smtClean="0"/>
                            <a:t>Line number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000" t="-220952" r="-201042" b="-31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countMethod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  <a:p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countParameter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coupling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cohesion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479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42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2018-05-28T17:02:37Z</dcterms:created>
  <dcterms:modified xsi:type="dcterms:W3CDTF">2018-05-28T17:40:38Z</dcterms:modified>
</cp:coreProperties>
</file>