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5" r:id="rId4"/>
    <p:sldId id="266" r:id="rId5"/>
    <p:sldId id="267" r:id="rId6"/>
    <p:sldId id="262" r:id="rId7"/>
    <p:sldId id="259" r:id="rId8"/>
    <p:sldId id="258" r:id="rId9"/>
    <p:sldId id="257" r:id="rId10"/>
    <p:sldId id="277" r:id="rId11"/>
    <p:sldId id="263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00"/>
    <a:srgbClr val="B70000"/>
    <a:srgbClr val="D8D8F3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 autoAdjust="0"/>
    <p:restoredTop sz="91208" autoAdjust="0"/>
  </p:normalViewPr>
  <p:slideViewPr>
    <p:cSldViewPr snapToObjects="1" showGuides="1">
      <p:cViewPr varScale="1">
        <p:scale>
          <a:sx n="137" d="100"/>
          <a:sy n="137" d="100"/>
        </p:scale>
        <p:origin x="132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05FA1-45EB-7940-9273-F3FA944379BF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482432-2ED3-7E41-937F-FA20EB00C7EC}">
      <dgm:prSet phldrT="[Text]"/>
      <dgm:spPr>
        <a:solidFill>
          <a:srgbClr val="A10000"/>
        </a:solidFill>
      </dgm:spPr>
      <dgm:t>
        <a:bodyPr/>
        <a:lstStyle/>
        <a:p>
          <a:r>
            <a:rPr lang="en-GB" dirty="0"/>
            <a:t>Cholec80 Dataset</a:t>
          </a:r>
        </a:p>
      </dgm:t>
    </dgm:pt>
    <dgm:pt modelId="{BB8A1A15-EDB1-A048-8FF3-98A8CCB27332}" type="parTrans" cxnId="{4AA0B9A3-DAFE-9D4E-ACC2-17CCA3B486D5}">
      <dgm:prSet/>
      <dgm:spPr/>
      <dgm:t>
        <a:bodyPr/>
        <a:lstStyle/>
        <a:p>
          <a:endParaRPr lang="en-GB"/>
        </a:p>
      </dgm:t>
    </dgm:pt>
    <dgm:pt modelId="{11CF1A45-8A97-7747-9D85-6811FD1B4A25}" type="sibTrans" cxnId="{4AA0B9A3-DAFE-9D4E-ACC2-17CCA3B486D5}">
      <dgm:prSet/>
      <dgm:spPr>
        <a:solidFill>
          <a:srgbClr val="A10000"/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58798110-E8CF-2B4B-9DD1-795B99788647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25 fps</a:t>
          </a:r>
        </a:p>
      </dgm:t>
    </dgm:pt>
    <dgm:pt modelId="{D226A1FA-119B-6D4D-AE02-44CB91525264}" type="parTrans" cxnId="{BD483E7D-161E-164F-8A9F-240537B38345}">
      <dgm:prSet/>
      <dgm:spPr/>
      <dgm:t>
        <a:bodyPr/>
        <a:lstStyle/>
        <a:p>
          <a:endParaRPr lang="en-GB"/>
        </a:p>
      </dgm:t>
    </dgm:pt>
    <dgm:pt modelId="{FDC34271-CA54-B546-8FE0-2CAD339E2B91}" type="sibTrans" cxnId="{BD483E7D-161E-164F-8A9F-240537B38345}">
      <dgm:prSet/>
      <dgm:spPr/>
      <dgm:t>
        <a:bodyPr/>
        <a:lstStyle/>
        <a:p>
          <a:endParaRPr lang="en-GB"/>
        </a:p>
      </dgm:t>
    </dgm:pt>
    <dgm:pt modelId="{3FA482C1-3611-8D4B-9D28-E3669850CF40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different frame sizes</a:t>
          </a:r>
        </a:p>
      </dgm:t>
    </dgm:pt>
    <dgm:pt modelId="{ABA028C2-F360-124D-985F-B29FF52D0101}" type="parTrans" cxnId="{D8A921D9-59A4-8840-9175-84606B7B42C9}">
      <dgm:prSet/>
      <dgm:spPr/>
      <dgm:t>
        <a:bodyPr/>
        <a:lstStyle/>
        <a:p>
          <a:endParaRPr lang="en-GB"/>
        </a:p>
      </dgm:t>
    </dgm:pt>
    <dgm:pt modelId="{E7142B34-177A-D34E-8788-EB75EA38B32C}" type="sibTrans" cxnId="{D8A921D9-59A4-8840-9175-84606B7B42C9}">
      <dgm:prSet/>
      <dgm:spPr/>
      <dgm:t>
        <a:bodyPr/>
        <a:lstStyle/>
        <a:p>
          <a:endParaRPr lang="en-GB"/>
        </a:p>
      </dgm:t>
    </dgm:pt>
    <dgm:pt modelId="{BE092173-DE25-E840-9F5E-FAF6365B4DAA}">
      <dgm:prSet phldrT="[Text]"/>
      <dgm:spPr>
        <a:solidFill>
          <a:srgbClr val="A10000">
            <a:alpha val="89804"/>
          </a:srgbClr>
        </a:solidFill>
      </dgm:spPr>
      <dgm:t>
        <a:bodyPr/>
        <a:lstStyle/>
        <a:p>
          <a:r>
            <a:rPr lang="en-GB" dirty="0"/>
            <a:t>Cholec80 Dataset </a:t>
          </a:r>
          <a:r>
            <a:rPr lang="en-GB" dirty="0" err="1"/>
            <a:t>downsampled</a:t>
          </a:r>
          <a:endParaRPr lang="en-GB" dirty="0"/>
        </a:p>
      </dgm:t>
    </dgm:pt>
    <dgm:pt modelId="{8D47672C-350C-CA40-B3BB-36EE8D483869}" type="parTrans" cxnId="{189686D4-8686-E442-B015-996D7E10D125}">
      <dgm:prSet/>
      <dgm:spPr/>
      <dgm:t>
        <a:bodyPr/>
        <a:lstStyle/>
        <a:p>
          <a:endParaRPr lang="en-GB"/>
        </a:p>
      </dgm:t>
    </dgm:pt>
    <dgm:pt modelId="{40D848DC-7DDE-6840-B08A-EB0CF39E5D4D}" type="sibTrans" cxnId="{189686D4-8686-E442-B015-996D7E10D125}">
      <dgm:prSet/>
      <dgm:spPr>
        <a:solidFill>
          <a:srgbClr val="A10000">
            <a:alpha val="80000"/>
          </a:srgbClr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6AB8C29E-C821-9441-8D69-D11E60C12379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A09D5D75-CE9F-6546-9A2F-90822D9A9857}" type="parTrans" cxnId="{967CF4E1-6AFC-8944-BD41-D391F556340B}">
      <dgm:prSet/>
      <dgm:spPr/>
      <dgm:t>
        <a:bodyPr/>
        <a:lstStyle/>
        <a:p>
          <a:endParaRPr lang="en-GB"/>
        </a:p>
      </dgm:t>
    </dgm:pt>
    <dgm:pt modelId="{C6273B36-6126-3B4C-812C-CD92D30608C8}" type="sibTrans" cxnId="{967CF4E1-6AFC-8944-BD41-D391F556340B}">
      <dgm:prSet/>
      <dgm:spPr/>
      <dgm:t>
        <a:bodyPr/>
        <a:lstStyle/>
        <a:p>
          <a:endParaRPr lang="en-GB"/>
        </a:p>
      </dgm:t>
    </dgm:pt>
    <dgm:pt modelId="{7BFFBDE4-F869-0441-BE19-8EBF1BEE37D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different frame sizes</a:t>
          </a:r>
        </a:p>
      </dgm:t>
    </dgm:pt>
    <dgm:pt modelId="{A39A3349-1A01-C949-901E-3E27C9A560CD}" type="parTrans" cxnId="{8FF36C44-20EA-C549-A347-0CD38152C6A4}">
      <dgm:prSet/>
      <dgm:spPr/>
      <dgm:t>
        <a:bodyPr/>
        <a:lstStyle/>
        <a:p>
          <a:endParaRPr lang="en-GB"/>
        </a:p>
      </dgm:t>
    </dgm:pt>
    <dgm:pt modelId="{88E0646B-2013-464E-9648-92BEEFC2266E}" type="sibTrans" cxnId="{8FF36C44-20EA-C549-A347-0CD38152C6A4}">
      <dgm:prSet/>
      <dgm:spPr/>
      <dgm:t>
        <a:bodyPr/>
        <a:lstStyle/>
        <a:p>
          <a:endParaRPr lang="en-GB"/>
        </a:p>
      </dgm:t>
    </dgm:pt>
    <dgm:pt modelId="{B4EE4B88-B864-B54A-BC18-5E688B00DB20}">
      <dgm:prSet phldrT="[Text]"/>
      <dgm:spPr>
        <a:solidFill>
          <a:srgbClr val="A10000">
            <a:alpha val="80000"/>
          </a:srgbClr>
        </a:solidFill>
      </dgm:spPr>
      <dgm:t>
        <a:bodyPr/>
        <a:lstStyle/>
        <a:p>
          <a:r>
            <a:rPr lang="en-GB" dirty="0"/>
            <a:t>Cholec80 Dataset resized</a:t>
          </a:r>
        </a:p>
      </dgm:t>
    </dgm:pt>
    <dgm:pt modelId="{CEA91DC9-F063-BE4C-A8F5-BF68EB27B04E}" type="parTrans" cxnId="{88DE6668-58FC-B448-8EE8-B19BA63B352F}">
      <dgm:prSet/>
      <dgm:spPr/>
      <dgm:t>
        <a:bodyPr/>
        <a:lstStyle/>
        <a:p>
          <a:endParaRPr lang="en-GB"/>
        </a:p>
      </dgm:t>
    </dgm:pt>
    <dgm:pt modelId="{056F7F34-6B1B-AF44-81AA-3170B9A74E82}" type="sibTrans" cxnId="{88DE6668-58FC-B448-8EE8-B19BA63B352F}">
      <dgm:prSet/>
      <dgm:spPr>
        <a:solidFill>
          <a:srgbClr val="A10000">
            <a:alpha val="80000"/>
          </a:srgbClr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7803FDA3-AB1C-6249-9CC9-C6079A27ED7F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6E9F02F9-D9B8-6646-8F76-CBB61069FB95}" type="parTrans" cxnId="{B9D7B8F3-4C5E-164F-8E8F-C251FCA85385}">
      <dgm:prSet/>
      <dgm:spPr/>
      <dgm:t>
        <a:bodyPr/>
        <a:lstStyle/>
        <a:p>
          <a:endParaRPr lang="en-GB"/>
        </a:p>
      </dgm:t>
    </dgm:pt>
    <dgm:pt modelId="{41E9E420-EF10-2E4F-9958-925E73372874}" type="sibTrans" cxnId="{B9D7B8F3-4C5E-164F-8E8F-C251FCA85385}">
      <dgm:prSet/>
      <dgm:spPr/>
      <dgm:t>
        <a:bodyPr/>
        <a:lstStyle/>
        <a:p>
          <a:endParaRPr lang="en-GB"/>
        </a:p>
      </dgm:t>
    </dgm:pt>
    <dgm:pt modelId="{8D9CCA83-3F9D-E042-B142-B6402E71D822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frame size: 224x224x3</a:t>
          </a:r>
        </a:p>
      </dgm:t>
    </dgm:pt>
    <dgm:pt modelId="{D798EFDA-E5D5-7F4B-9F66-B0CE59C4C8E4}" type="parTrans" cxnId="{434900C9-2C2F-F04D-B98B-1CF69C36F7EC}">
      <dgm:prSet/>
      <dgm:spPr/>
      <dgm:t>
        <a:bodyPr/>
        <a:lstStyle/>
        <a:p>
          <a:endParaRPr lang="en-GB"/>
        </a:p>
      </dgm:t>
    </dgm:pt>
    <dgm:pt modelId="{9256C1FD-CEFA-7848-BF3F-270FC713230E}" type="sibTrans" cxnId="{434900C9-2C2F-F04D-B98B-1CF69C36F7EC}">
      <dgm:prSet/>
      <dgm:spPr/>
      <dgm:t>
        <a:bodyPr/>
        <a:lstStyle/>
        <a:p>
          <a:endParaRPr lang="en-GB"/>
        </a:p>
      </dgm:t>
    </dgm:pt>
    <dgm:pt modelId="{CA8DBF4C-A94E-8747-B0E4-575F872F6D76}">
      <dgm:prSet phldrT="[Text]"/>
      <dgm:spPr>
        <a:solidFill>
          <a:srgbClr val="A10000">
            <a:alpha val="69804"/>
          </a:srgbClr>
        </a:solidFill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Cholec80 Dataset randomized</a:t>
          </a:r>
        </a:p>
      </dgm:t>
    </dgm:pt>
    <dgm:pt modelId="{5E807CC3-2EC5-3648-8E29-9C908BBD7F40}" type="parTrans" cxnId="{97B9B322-B380-344E-8DD0-383713B5B35E}">
      <dgm:prSet/>
      <dgm:spPr/>
      <dgm:t>
        <a:bodyPr/>
        <a:lstStyle/>
        <a:p>
          <a:endParaRPr lang="en-GB"/>
        </a:p>
      </dgm:t>
    </dgm:pt>
    <dgm:pt modelId="{F4D70DA7-4728-E440-8B9F-6F0A7113E5FF}" type="sibTrans" cxnId="{97B9B322-B380-344E-8DD0-383713B5B35E}">
      <dgm:prSet/>
      <dgm:spPr/>
      <dgm:t>
        <a:bodyPr/>
        <a:lstStyle/>
        <a:p>
          <a:endParaRPr lang="en-GB"/>
        </a:p>
      </dgm:t>
    </dgm:pt>
    <dgm:pt modelId="{75C76659-C2ED-7F41-815A-65861ECC324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8B1A1DBC-482E-554E-BCD3-CBEDCA685371}" type="parTrans" cxnId="{1FBCF102-C4ED-644A-B2CF-DC4A636414E7}">
      <dgm:prSet/>
      <dgm:spPr/>
      <dgm:t>
        <a:bodyPr/>
        <a:lstStyle/>
        <a:p>
          <a:endParaRPr lang="en-GB"/>
        </a:p>
      </dgm:t>
    </dgm:pt>
    <dgm:pt modelId="{7683843D-3987-A344-8BFB-D43E65573661}" type="sibTrans" cxnId="{1FBCF102-C4ED-644A-B2CF-DC4A636414E7}">
      <dgm:prSet/>
      <dgm:spPr/>
      <dgm:t>
        <a:bodyPr/>
        <a:lstStyle/>
        <a:p>
          <a:endParaRPr lang="en-GB"/>
        </a:p>
      </dgm:t>
    </dgm:pt>
    <dgm:pt modelId="{B9BA3439-C1B2-6347-A9DF-23C740900B13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frame size: 224x224x3</a:t>
          </a:r>
        </a:p>
      </dgm:t>
    </dgm:pt>
    <dgm:pt modelId="{BF5A707C-C51A-5747-90B3-BD1815B2EDCB}" type="parTrans" cxnId="{049A0DE3-9C1C-BE41-8658-016A92A228A8}">
      <dgm:prSet/>
      <dgm:spPr/>
      <dgm:t>
        <a:bodyPr/>
        <a:lstStyle/>
        <a:p>
          <a:endParaRPr lang="en-GB"/>
        </a:p>
      </dgm:t>
    </dgm:pt>
    <dgm:pt modelId="{70C07C2D-50A2-4645-A049-B6FEF78868F7}" type="sibTrans" cxnId="{049A0DE3-9C1C-BE41-8658-016A92A228A8}">
      <dgm:prSet/>
      <dgm:spPr/>
      <dgm:t>
        <a:bodyPr/>
        <a:lstStyle/>
        <a:p>
          <a:endParaRPr lang="en-GB"/>
        </a:p>
      </dgm:t>
    </dgm:pt>
    <dgm:pt modelId="{98EFE217-8A95-7B41-A335-EEC6310D3AC0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2000 random frames per video</a:t>
          </a:r>
        </a:p>
      </dgm:t>
    </dgm:pt>
    <dgm:pt modelId="{2D5E5CF1-51F7-1240-9E39-DF4B1CCECB5A}" type="parTrans" cxnId="{891A26AB-F935-554B-9134-6BF1473F3C24}">
      <dgm:prSet/>
      <dgm:spPr/>
      <dgm:t>
        <a:bodyPr/>
        <a:lstStyle/>
        <a:p>
          <a:endParaRPr lang="en-GB"/>
        </a:p>
      </dgm:t>
    </dgm:pt>
    <dgm:pt modelId="{8AEBEEFB-A4E1-1743-80A0-3EB51CF1660F}" type="sibTrans" cxnId="{891A26AB-F935-554B-9134-6BF1473F3C24}">
      <dgm:prSet/>
      <dgm:spPr/>
      <dgm:t>
        <a:bodyPr/>
        <a:lstStyle/>
        <a:p>
          <a:endParaRPr lang="en-GB"/>
        </a:p>
      </dgm:t>
    </dgm:pt>
    <dgm:pt modelId="{6921D94F-FA6C-5A43-9DA5-5DE84C1DE56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8CF857CD-907F-BD43-9555-88F870FB95AA}" type="parTrans" cxnId="{8EC5DB9F-3C77-CC45-AC19-6F4DEFED2C3E}">
      <dgm:prSet/>
      <dgm:spPr/>
      <dgm:t>
        <a:bodyPr/>
        <a:lstStyle/>
        <a:p>
          <a:endParaRPr lang="en-GB"/>
        </a:p>
      </dgm:t>
    </dgm:pt>
    <dgm:pt modelId="{41D76859-76A8-FC42-B932-F7DF7C061DAD}" type="sibTrans" cxnId="{8EC5DB9F-3C77-CC45-AC19-6F4DEFED2C3E}">
      <dgm:prSet/>
      <dgm:spPr/>
      <dgm:t>
        <a:bodyPr/>
        <a:lstStyle/>
        <a:p>
          <a:endParaRPr lang="en-GB"/>
        </a:p>
      </dgm:t>
    </dgm:pt>
    <dgm:pt modelId="{307D6957-B8E5-1D4A-9BF8-F7654B59510C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9FC46591-615B-5A4A-9AC2-CAE4125BAC0B}" type="parTrans" cxnId="{0EEF2FCE-912C-8042-88ED-AFBD84ECCEB8}">
      <dgm:prSet/>
      <dgm:spPr/>
      <dgm:t>
        <a:bodyPr/>
        <a:lstStyle/>
        <a:p>
          <a:endParaRPr lang="en-GB"/>
        </a:p>
      </dgm:t>
    </dgm:pt>
    <dgm:pt modelId="{5602C1B5-1033-B942-8624-E838E0ED7207}" type="sibTrans" cxnId="{0EEF2FCE-912C-8042-88ED-AFBD84ECCEB8}">
      <dgm:prSet/>
      <dgm:spPr/>
      <dgm:t>
        <a:bodyPr/>
        <a:lstStyle/>
        <a:p>
          <a:endParaRPr lang="en-GB"/>
        </a:p>
      </dgm:t>
    </dgm:pt>
    <dgm:pt modelId="{7C6FD755-BE76-F446-A9B9-27997D8BC77E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B21ECD86-8472-2E44-B5ED-6AEBE3030787}" type="parTrans" cxnId="{C34B9250-339A-AB42-AC7F-178FF1C56A6D}">
      <dgm:prSet/>
      <dgm:spPr/>
      <dgm:t>
        <a:bodyPr/>
        <a:lstStyle/>
        <a:p>
          <a:endParaRPr lang="en-GB"/>
        </a:p>
      </dgm:t>
    </dgm:pt>
    <dgm:pt modelId="{EDEAACDE-8D6A-404D-AC07-142B2A75E6A3}" type="sibTrans" cxnId="{C34B9250-339A-AB42-AC7F-178FF1C56A6D}">
      <dgm:prSet/>
      <dgm:spPr/>
      <dgm:t>
        <a:bodyPr/>
        <a:lstStyle/>
        <a:p>
          <a:endParaRPr lang="en-GB"/>
        </a:p>
      </dgm:t>
    </dgm:pt>
    <dgm:pt modelId="{63ACACD4-D005-0549-A41E-DC279683A356}">
      <dgm:prSet phldrT="[Text]"/>
      <dgm:spPr>
        <a:ln>
          <a:solidFill>
            <a:srgbClr val="A10000"/>
          </a:solidFill>
        </a:ln>
      </dgm:spPr>
      <dgm:t>
        <a:bodyPr/>
        <a:lstStyle/>
        <a:p>
          <a:endParaRPr lang="en-GB" dirty="0"/>
        </a:p>
      </dgm:t>
    </dgm:pt>
    <dgm:pt modelId="{BBD61516-FAF7-6A43-945F-0A3FF479204B}" type="parTrans" cxnId="{A4021CA7-5750-FB4B-80C1-484E247C81E6}">
      <dgm:prSet/>
      <dgm:spPr/>
      <dgm:t>
        <a:bodyPr/>
        <a:lstStyle/>
        <a:p>
          <a:endParaRPr lang="en-GB"/>
        </a:p>
      </dgm:t>
    </dgm:pt>
    <dgm:pt modelId="{57B6B6ED-EC1D-A541-8925-34BC3AF9FD58}" type="sibTrans" cxnId="{A4021CA7-5750-FB4B-80C1-484E247C81E6}">
      <dgm:prSet/>
      <dgm:spPr/>
      <dgm:t>
        <a:bodyPr/>
        <a:lstStyle/>
        <a:p>
          <a:endParaRPr lang="en-GB"/>
        </a:p>
      </dgm:t>
    </dgm:pt>
    <dgm:pt modelId="{F4EB1CC7-1167-A64E-81C7-B051A5B638A3}">
      <dgm:prSet phldrT="[Text]"/>
      <dgm:spPr>
        <a:ln>
          <a:solidFill>
            <a:srgbClr val="A10000"/>
          </a:solidFill>
        </a:ln>
      </dgm:spPr>
      <dgm:t>
        <a:bodyPr/>
        <a:lstStyle/>
        <a:p>
          <a:endParaRPr lang="en-GB" dirty="0"/>
        </a:p>
      </dgm:t>
    </dgm:pt>
    <dgm:pt modelId="{FC7CC929-9C34-B543-97D6-0414B06E2D8E}" type="parTrans" cxnId="{5EEED870-56E6-5147-82AB-D509D2EA6EC4}">
      <dgm:prSet/>
      <dgm:spPr/>
      <dgm:t>
        <a:bodyPr/>
        <a:lstStyle/>
        <a:p>
          <a:endParaRPr lang="en-GB"/>
        </a:p>
      </dgm:t>
    </dgm:pt>
    <dgm:pt modelId="{6BE71261-DFAE-C944-BB7F-618EA1095307}" type="sibTrans" cxnId="{5EEED870-56E6-5147-82AB-D509D2EA6EC4}">
      <dgm:prSet/>
      <dgm:spPr/>
      <dgm:t>
        <a:bodyPr/>
        <a:lstStyle/>
        <a:p>
          <a:endParaRPr lang="en-GB"/>
        </a:p>
      </dgm:t>
    </dgm:pt>
    <dgm:pt modelId="{49C7970E-9111-044B-BC0B-926C58AEC0B7}" type="pres">
      <dgm:prSet presAssocID="{4C705FA1-45EB-7940-9273-F3FA944379BF}" presName="Name0" presStyleCnt="0">
        <dgm:presLayoutVars>
          <dgm:dir/>
          <dgm:animLvl val="lvl"/>
          <dgm:resizeHandles val="exact"/>
        </dgm:presLayoutVars>
      </dgm:prSet>
      <dgm:spPr/>
    </dgm:pt>
    <dgm:pt modelId="{B59ADF40-DE97-8A40-95D1-C98734DEB221}" type="pres">
      <dgm:prSet presAssocID="{4C705FA1-45EB-7940-9273-F3FA944379BF}" presName="tSp" presStyleCnt="0"/>
      <dgm:spPr/>
    </dgm:pt>
    <dgm:pt modelId="{A57756B6-1CC4-4041-80D0-AE7416C3EEC4}" type="pres">
      <dgm:prSet presAssocID="{4C705FA1-45EB-7940-9273-F3FA944379BF}" presName="bSp" presStyleCnt="0"/>
      <dgm:spPr/>
    </dgm:pt>
    <dgm:pt modelId="{A6987B5B-B9C7-C745-957E-8269E4DD0327}" type="pres">
      <dgm:prSet presAssocID="{4C705FA1-45EB-7940-9273-F3FA944379BF}" presName="process" presStyleCnt="0"/>
      <dgm:spPr/>
    </dgm:pt>
    <dgm:pt modelId="{3F864205-DBC9-304B-BC16-84ECD4E78E81}" type="pres">
      <dgm:prSet presAssocID="{00482432-2ED3-7E41-937F-FA20EB00C7EC}" presName="composite1" presStyleCnt="0"/>
      <dgm:spPr/>
    </dgm:pt>
    <dgm:pt modelId="{F46120B5-E5E1-FF40-B1B8-A74B64FDA0A0}" type="pres">
      <dgm:prSet presAssocID="{00482432-2ED3-7E41-937F-FA20EB00C7EC}" presName="dummyNode1" presStyleLbl="node1" presStyleIdx="0" presStyleCnt="4"/>
      <dgm:spPr/>
    </dgm:pt>
    <dgm:pt modelId="{6F429DD6-ACBB-4B46-903C-B6A30912498D}" type="pres">
      <dgm:prSet presAssocID="{00482432-2ED3-7E41-937F-FA20EB00C7EC}" presName="childNode1" presStyleLbl="bgAcc1" presStyleIdx="0" presStyleCnt="4">
        <dgm:presLayoutVars>
          <dgm:bulletEnabled val="1"/>
        </dgm:presLayoutVars>
      </dgm:prSet>
      <dgm:spPr/>
    </dgm:pt>
    <dgm:pt modelId="{6E0B9BC4-476D-8B44-9203-B6AA0152981F}" type="pres">
      <dgm:prSet presAssocID="{00482432-2ED3-7E41-937F-FA20EB00C7EC}" presName="childNode1tx" presStyleLbl="bgAcc1" presStyleIdx="0" presStyleCnt="4">
        <dgm:presLayoutVars>
          <dgm:bulletEnabled val="1"/>
        </dgm:presLayoutVars>
      </dgm:prSet>
      <dgm:spPr/>
    </dgm:pt>
    <dgm:pt modelId="{9C52D241-56B2-C847-8EE5-8CAF49A654F2}" type="pres">
      <dgm:prSet presAssocID="{00482432-2ED3-7E41-937F-FA20EB00C7EC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93103CA-C151-FE43-AEEB-5A268AE037FC}" type="pres">
      <dgm:prSet presAssocID="{00482432-2ED3-7E41-937F-FA20EB00C7EC}" presName="connSite1" presStyleCnt="0"/>
      <dgm:spPr/>
    </dgm:pt>
    <dgm:pt modelId="{F9D39D65-CD0D-A34D-AA7B-F43B535DCAF6}" type="pres">
      <dgm:prSet presAssocID="{11CF1A45-8A97-7747-9D85-6811FD1B4A25}" presName="Name9" presStyleLbl="sibTrans2D1" presStyleIdx="0" presStyleCnt="3"/>
      <dgm:spPr/>
    </dgm:pt>
    <dgm:pt modelId="{2993BC65-3EB4-ED46-900D-4A2852676E38}" type="pres">
      <dgm:prSet presAssocID="{BE092173-DE25-E840-9F5E-FAF6365B4DAA}" presName="composite2" presStyleCnt="0"/>
      <dgm:spPr/>
    </dgm:pt>
    <dgm:pt modelId="{365F423E-F97A-E146-BEB7-F290EF78A31A}" type="pres">
      <dgm:prSet presAssocID="{BE092173-DE25-E840-9F5E-FAF6365B4DAA}" presName="dummyNode2" presStyleLbl="node1" presStyleIdx="0" presStyleCnt="4"/>
      <dgm:spPr/>
    </dgm:pt>
    <dgm:pt modelId="{C3FE3A39-D2B1-6D49-8F09-2264CFD849F3}" type="pres">
      <dgm:prSet presAssocID="{BE092173-DE25-E840-9F5E-FAF6365B4DAA}" presName="childNode2" presStyleLbl="bgAcc1" presStyleIdx="1" presStyleCnt="4">
        <dgm:presLayoutVars>
          <dgm:bulletEnabled val="1"/>
        </dgm:presLayoutVars>
      </dgm:prSet>
      <dgm:spPr/>
    </dgm:pt>
    <dgm:pt modelId="{160740E6-5943-DE44-8DD7-41A238F6E3E6}" type="pres">
      <dgm:prSet presAssocID="{BE092173-DE25-E840-9F5E-FAF6365B4DAA}" presName="childNode2tx" presStyleLbl="bgAcc1" presStyleIdx="1" presStyleCnt="4">
        <dgm:presLayoutVars>
          <dgm:bulletEnabled val="1"/>
        </dgm:presLayoutVars>
      </dgm:prSet>
      <dgm:spPr/>
    </dgm:pt>
    <dgm:pt modelId="{9F72D2DF-8999-6F41-8711-6B2EB2EC5C31}" type="pres">
      <dgm:prSet presAssocID="{BE092173-DE25-E840-9F5E-FAF6365B4DAA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78CE19D-71BE-B841-80AB-1E11074D4EB2}" type="pres">
      <dgm:prSet presAssocID="{BE092173-DE25-E840-9F5E-FAF6365B4DAA}" presName="connSite2" presStyleCnt="0"/>
      <dgm:spPr/>
    </dgm:pt>
    <dgm:pt modelId="{5D50D682-E537-CB47-8453-87EFF522EF29}" type="pres">
      <dgm:prSet presAssocID="{40D848DC-7DDE-6840-B08A-EB0CF39E5D4D}" presName="Name18" presStyleLbl="sibTrans2D1" presStyleIdx="1" presStyleCnt="3"/>
      <dgm:spPr/>
    </dgm:pt>
    <dgm:pt modelId="{AB0B125C-7D7B-604E-9952-754C8A49E5A7}" type="pres">
      <dgm:prSet presAssocID="{B4EE4B88-B864-B54A-BC18-5E688B00DB20}" presName="composite1" presStyleCnt="0"/>
      <dgm:spPr/>
    </dgm:pt>
    <dgm:pt modelId="{A7726075-C3B8-014F-9870-A3BFFF7E39E4}" type="pres">
      <dgm:prSet presAssocID="{B4EE4B88-B864-B54A-BC18-5E688B00DB20}" presName="dummyNode1" presStyleLbl="node1" presStyleIdx="1" presStyleCnt="4"/>
      <dgm:spPr/>
    </dgm:pt>
    <dgm:pt modelId="{F15982F7-08FC-5B42-9828-0DBB2AE9A18C}" type="pres">
      <dgm:prSet presAssocID="{B4EE4B88-B864-B54A-BC18-5E688B00DB20}" presName="childNode1" presStyleLbl="bgAcc1" presStyleIdx="2" presStyleCnt="4">
        <dgm:presLayoutVars>
          <dgm:bulletEnabled val="1"/>
        </dgm:presLayoutVars>
      </dgm:prSet>
      <dgm:spPr/>
    </dgm:pt>
    <dgm:pt modelId="{FEF5AD3D-8426-0849-9CBC-6ED869D5F50E}" type="pres">
      <dgm:prSet presAssocID="{B4EE4B88-B864-B54A-BC18-5E688B00DB20}" presName="childNode1tx" presStyleLbl="bgAcc1" presStyleIdx="2" presStyleCnt="4">
        <dgm:presLayoutVars>
          <dgm:bulletEnabled val="1"/>
        </dgm:presLayoutVars>
      </dgm:prSet>
      <dgm:spPr/>
    </dgm:pt>
    <dgm:pt modelId="{F215E689-BBF0-9148-B8DE-5996CFB44A81}" type="pres">
      <dgm:prSet presAssocID="{B4EE4B88-B864-B54A-BC18-5E688B00DB2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19B2B6-E9BD-BC4F-98C6-95D10D4B15CE}" type="pres">
      <dgm:prSet presAssocID="{B4EE4B88-B864-B54A-BC18-5E688B00DB20}" presName="connSite1" presStyleCnt="0"/>
      <dgm:spPr/>
    </dgm:pt>
    <dgm:pt modelId="{80AE8339-76D0-6444-99B2-A4722F9F3EA7}" type="pres">
      <dgm:prSet presAssocID="{056F7F34-6B1B-AF44-81AA-3170B9A74E82}" presName="Name9" presStyleLbl="sibTrans2D1" presStyleIdx="2" presStyleCnt="3"/>
      <dgm:spPr/>
    </dgm:pt>
    <dgm:pt modelId="{E8FFF780-5F5D-AE4A-A87C-40CA9301758F}" type="pres">
      <dgm:prSet presAssocID="{CA8DBF4C-A94E-8747-B0E4-575F872F6D76}" presName="composite2" presStyleCnt="0"/>
      <dgm:spPr/>
    </dgm:pt>
    <dgm:pt modelId="{13395447-FAFB-A848-A5FF-EEC9A33D39B3}" type="pres">
      <dgm:prSet presAssocID="{CA8DBF4C-A94E-8747-B0E4-575F872F6D76}" presName="dummyNode2" presStyleLbl="node1" presStyleIdx="2" presStyleCnt="4"/>
      <dgm:spPr/>
    </dgm:pt>
    <dgm:pt modelId="{BF6B3C28-AD73-B246-9FB4-9B1CB333178A}" type="pres">
      <dgm:prSet presAssocID="{CA8DBF4C-A94E-8747-B0E4-575F872F6D76}" presName="childNode2" presStyleLbl="bgAcc1" presStyleIdx="3" presStyleCnt="4">
        <dgm:presLayoutVars>
          <dgm:bulletEnabled val="1"/>
        </dgm:presLayoutVars>
      </dgm:prSet>
      <dgm:spPr/>
    </dgm:pt>
    <dgm:pt modelId="{7723C491-08B3-114D-B60E-A5A695136ADC}" type="pres">
      <dgm:prSet presAssocID="{CA8DBF4C-A94E-8747-B0E4-575F872F6D76}" presName="childNode2tx" presStyleLbl="bgAcc1" presStyleIdx="3" presStyleCnt="4">
        <dgm:presLayoutVars>
          <dgm:bulletEnabled val="1"/>
        </dgm:presLayoutVars>
      </dgm:prSet>
      <dgm:spPr/>
    </dgm:pt>
    <dgm:pt modelId="{16867BDF-E13D-EB45-B420-D5FC4AE9AA8C}" type="pres">
      <dgm:prSet presAssocID="{CA8DBF4C-A94E-8747-B0E4-575F872F6D7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7944ABF-272C-034E-9202-AA7FF904DE4F}" type="pres">
      <dgm:prSet presAssocID="{CA8DBF4C-A94E-8747-B0E4-575F872F6D76}" presName="connSite2" presStyleCnt="0"/>
      <dgm:spPr/>
    </dgm:pt>
  </dgm:ptLst>
  <dgm:cxnLst>
    <dgm:cxn modelId="{1FBCF102-C4ED-644A-B2CF-DC4A636414E7}" srcId="{CA8DBF4C-A94E-8747-B0E4-575F872F6D76}" destId="{75C76659-C2ED-7F41-815A-65861ECC3246}" srcOrd="0" destOrd="0" parTransId="{8B1A1DBC-482E-554E-BCD3-CBEDCA685371}" sibTransId="{7683843D-3987-A344-8BFB-D43E65573661}"/>
    <dgm:cxn modelId="{11C6EE03-A2BC-2D45-9BFC-6ABDAD644396}" type="presOf" srcId="{3FA482C1-3611-8D4B-9D28-E3669850CF40}" destId="{6E0B9BC4-476D-8B44-9203-B6AA0152981F}" srcOrd="1" destOrd="2" presId="urn:microsoft.com/office/officeart/2005/8/layout/hProcess4"/>
    <dgm:cxn modelId="{A010F807-49A1-EF49-BC31-D5469C724C3D}" type="presOf" srcId="{63ACACD4-D005-0549-A41E-DC279683A356}" destId="{6E0B9BC4-476D-8B44-9203-B6AA0152981F}" srcOrd="1" destOrd="0" presId="urn:microsoft.com/office/officeart/2005/8/layout/hProcess4"/>
    <dgm:cxn modelId="{F849C113-5E19-6849-BA02-D492E14FF5EF}" type="presOf" srcId="{6921D94F-FA6C-5A43-9DA5-5DE84C1DE566}" destId="{F15982F7-08FC-5B42-9828-0DBB2AE9A18C}" srcOrd="0" destOrd="3" presId="urn:microsoft.com/office/officeart/2005/8/layout/hProcess4"/>
    <dgm:cxn modelId="{97B9B322-B380-344E-8DD0-383713B5B35E}" srcId="{4C705FA1-45EB-7940-9273-F3FA944379BF}" destId="{CA8DBF4C-A94E-8747-B0E4-575F872F6D76}" srcOrd="3" destOrd="0" parTransId="{5E807CC3-2EC5-3648-8E29-9C908BBD7F40}" sibTransId="{F4D70DA7-4728-E440-8B9F-6F0A7113E5FF}"/>
    <dgm:cxn modelId="{826B6924-BA09-DA4B-A23A-2DD01DCA18F3}" type="presOf" srcId="{6AB8C29E-C821-9441-8D69-D11E60C12379}" destId="{160740E6-5943-DE44-8DD7-41A238F6E3E6}" srcOrd="1" destOrd="0" presId="urn:microsoft.com/office/officeart/2005/8/layout/hProcess4"/>
    <dgm:cxn modelId="{6AA4ED2A-A193-264F-9EE7-314EAF27BB13}" type="presOf" srcId="{63ACACD4-D005-0549-A41E-DC279683A356}" destId="{6F429DD6-ACBB-4B46-903C-B6A30912498D}" srcOrd="0" destOrd="0" presId="urn:microsoft.com/office/officeart/2005/8/layout/hProcess4"/>
    <dgm:cxn modelId="{1AF41237-F898-444E-8B7A-D9C8B95C6DDE}" type="presOf" srcId="{98EFE217-8A95-7B41-A335-EEC6310D3AC0}" destId="{7723C491-08B3-114D-B60E-A5A695136ADC}" srcOrd="1" destOrd="2" presId="urn:microsoft.com/office/officeart/2005/8/layout/hProcess4"/>
    <dgm:cxn modelId="{959AD53A-1F40-134D-AAEE-47E6BBB0C542}" type="presOf" srcId="{58798110-E8CF-2B4B-9DD1-795B99788647}" destId="{6E0B9BC4-476D-8B44-9203-B6AA0152981F}" srcOrd="1" destOrd="1" presId="urn:microsoft.com/office/officeart/2005/8/layout/hProcess4"/>
    <dgm:cxn modelId="{E598793B-12AA-EE4D-BC7D-A11BAF05A48E}" type="presOf" srcId="{8D9CCA83-3F9D-E042-B142-B6402E71D822}" destId="{F15982F7-08FC-5B42-9828-0DBB2AE9A18C}" srcOrd="0" destOrd="2" presId="urn:microsoft.com/office/officeart/2005/8/layout/hProcess4"/>
    <dgm:cxn modelId="{7069B23D-AF44-7244-B9C9-45F87C6243B7}" type="presOf" srcId="{7803FDA3-AB1C-6249-9CC9-C6079A27ED7F}" destId="{FEF5AD3D-8426-0849-9CBC-6ED869D5F50E}" srcOrd="1" destOrd="1" presId="urn:microsoft.com/office/officeart/2005/8/layout/hProcess4"/>
    <dgm:cxn modelId="{4E2D033F-3EE3-E446-9E1C-0E27726AF227}" type="presOf" srcId="{F4EB1CC7-1167-A64E-81C7-B051A5B638A3}" destId="{F15982F7-08FC-5B42-9828-0DBB2AE9A18C}" srcOrd="0" destOrd="0" presId="urn:microsoft.com/office/officeart/2005/8/layout/hProcess4"/>
    <dgm:cxn modelId="{8FF36C44-20EA-C549-A347-0CD38152C6A4}" srcId="{BE092173-DE25-E840-9F5E-FAF6365B4DAA}" destId="{7BFFBDE4-F869-0441-BE19-8EBF1BEE37D6}" srcOrd="1" destOrd="0" parTransId="{A39A3349-1A01-C949-901E-3E27C9A560CD}" sibTransId="{88E0646B-2013-464E-9648-92BEEFC2266E}"/>
    <dgm:cxn modelId="{C4F0FC47-A40F-B641-9B97-B694B923FA6D}" type="presOf" srcId="{8D9CCA83-3F9D-E042-B142-B6402E71D822}" destId="{FEF5AD3D-8426-0849-9CBC-6ED869D5F50E}" srcOrd="1" destOrd="2" presId="urn:microsoft.com/office/officeart/2005/8/layout/hProcess4"/>
    <dgm:cxn modelId="{2595A348-4C37-D24E-903E-13423FE54B01}" type="presOf" srcId="{B9BA3439-C1B2-6347-A9DF-23C740900B13}" destId="{7723C491-08B3-114D-B60E-A5A695136ADC}" srcOrd="1" destOrd="1" presId="urn:microsoft.com/office/officeart/2005/8/layout/hProcess4"/>
    <dgm:cxn modelId="{C34B9250-339A-AB42-AC7F-178FF1C56A6D}" srcId="{00482432-2ED3-7E41-937F-FA20EB00C7EC}" destId="{7C6FD755-BE76-F446-A9B9-27997D8BC77E}" srcOrd="3" destOrd="0" parTransId="{B21ECD86-8472-2E44-B5ED-6AEBE3030787}" sibTransId="{EDEAACDE-8D6A-404D-AC07-142B2A75E6A3}"/>
    <dgm:cxn modelId="{5933C754-717F-E04A-B4FE-B4259940E352}" type="presOf" srcId="{3FA482C1-3611-8D4B-9D28-E3669850CF40}" destId="{6F429DD6-ACBB-4B46-903C-B6A30912498D}" srcOrd="0" destOrd="2" presId="urn:microsoft.com/office/officeart/2005/8/layout/hProcess4"/>
    <dgm:cxn modelId="{3E7D7655-B68E-1A40-AD39-2EFFB49E3F49}" type="presOf" srcId="{98EFE217-8A95-7B41-A335-EEC6310D3AC0}" destId="{BF6B3C28-AD73-B246-9FB4-9B1CB333178A}" srcOrd="0" destOrd="2" presId="urn:microsoft.com/office/officeart/2005/8/layout/hProcess4"/>
    <dgm:cxn modelId="{4250835B-B6DE-224B-83EE-9E77D53C4164}" type="presOf" srcId="{7803FDA3-AB1C-6249-9CC9-C6079A27ED7F}" destId="{F15982F7-08FC-5B42-9828-0DBB2AE9A18C}" srcOrd="0" destOrd="1" presId="urn:microsoft.com/office/officeart/2005/8/layout/hProcess4"/>
    <dgm:cxn modelId="{1A4C4064-3AB5-564C-A502-4285CA5F908D}" type="presOf" srcId="{BE092173-DE25-E840-9F5E-FAF6365B4DAA}" destId="{9F72D2DF-8999-6F41-8711-6B2EB2EC5C31}" srcOrd="0" destOrd="0" presId="urn:microsoft.com/office/officeart/2005/8/layout/hProcess4"/>
    <dgm:cxn modelId="{88DE6668-58FC-B448-8EE8-B19BA63B352F}" srcId="{4C705FA1-45EB-7940-9273-F3FA944379BF}" destId="{B4EE4B88-B864-B54A-BC18-5E688B00DB20}" srcOrd="2" destOrd="0" parTransId="{CEA91DC9-F063-BE4C-A8F5-BF68EB27B04E}" sibTransId="{056F7F34-6B1B-AF44-81AA-3170B9A74E82}"/>
    <dgm:cxn modelId="{88C55C6A-AC50-B943-BCE8-D665FDD5FEA4}" type="presOf" srcId="{7BFFBDE4-F869-0441-BE19-8EBF1BEE37D6}" destId="{160740E6-5943-DE44-8DD7-41A238F6E3E6}" srcOrd="1" destOrd="1" presId="urn:microsoft.com/office/officeart/2005/8/layout/hProcess4"/>
    <dgm:cxn modelId="{6421AE70-50F0-4444-98B2-290D6C005C46}" type="presOf" srcId="{7C6FD755-BE76-F446-A9B9-27997D8BC77E}" destId="{6F429DD6-ACBB-4B46-903C-B6A30912498D}" srcOrd="0" destOrd="3" presId="urn:microsoft.com/office/officeart/2005/8/layout/hProcess4"/>
    <dgm:cxn modelId="{5EEED870-56E6-5147-82AB-D509D2EA6EC4}" srcId="{B4EE4B88-B864-B54A-BC18-5E688B00DB20}" destId="{F4EB1CC7-1167-A64E-81C7-B051A5B638A3}" srcOrd="0" destOrd="0" parTransId="{FC7CC929-9C34-B543-97D6-0414B06E2D8E}" sibTransId="{6BE71261-DFAE-C944-BB7F-618EA1095307}"/>
    <dgm:cxn modelId="{BD483E7D-161E-164F-8A9F-240537B38345}" srcId="{00482432-2ED3-7E41-937F-FA20EB00C7EC}" destId="{58798110-E8CF-2B4B-9DD1-795B99788647}" srcOrd="1" destOrd="0" parTransId="{D226A1FA-119B-6D4D-AE02-44CB91525264}" sibTransId="{FDC34271-CA54-B546-8FE0-2CAD339E2B91}"/>
    <dgm:cxn modelId="{57D82080-3FDF-124D-BE67-9EB8915A347A}" type="presOf" srcId="{58798110-E8CF-2B4B-9DD1-795B99788647}" destId="{6F429DD6-ACBB-4B46-903C-B6A30912498D}" srcOrd="0" destOrd="1" presId="urn:microsoft.com/office/officeart/2005/8/layout/hProcess4"/>
    <dgm:cxn modelId="{AF5EB381-CBF6-BB4F-A99C-13FEF79FA2E0}" type="presOf" srcId="{056F7F34-6B1B-AF44-81AA-3170B9A74E82}" destId="{80AE8339-76D0-6444-99B2-A4722F9F3EA7}" srcOrd="0" destOrd="0" presId="urn:microsoft.com/office/officeart/2005/8/layout/hProcess4"/>
    <dgm:cxn modelId="{BCCA4C93-FDC0-664C-9FCD-A9331C5FDE08}" type="presOf" srcId="{75C76659-C2ED-7F41-815A-65861ECC3246}" destId="{7723C491-08B3-114D-B60E-A5A695136ADC}" srcOrd="1" destOrd="0" presId="urn:microsoft.com/office/officeart/2005/8/layout/hProcess4"/>
    <dgm:cxn modelId="{8EC5DB9F-3C77-CC45-AC19-6F4DEFED2C3E}" srcId="{B4EE4B88-B864-B54A-BC18-5E688B00DB20}" destId="{6921D94F-FA6C-5A43-9DA5-5DE84C1DE566}" srcOrd="3" destOrd="0" parTransId="{8CF857CD-907F-BD43-9555-88F870FB95AA}" sibTransId="{41D76859-76A8-FC42-B932-F7DF7C061DAD}"/>
    <dgm:cxn modelId="{4AA0B9A3-DAFE-9D4E-ACC2-17CCA3B486D5}" srcId="{4C705FA1-45EB-7940-9273-F3FA944379BF}" destId="{00482432-2ED3-7E41-937F-FA20EB00C7EC}" srcOrd="0" destOrd="0" parTransId="{BB8A1A15-EDB1-A048-8FF3-98A8CCB27332}" sibTransId="{11CF1A45-8A97-7747-9D85-6811FD1B4A25}"/>
    <dgm:cxn modelId="{A4021CA7-5750-FB4B-80C1-484E247C81E6}" srcId="{00482432-2ED3-7E41-937F-FA20EB00C7EC}" destId="{63ACACD4-D005-0549-A41E-DC279683A356}" srcOrd="0" destOrd="0" parTransId="{BBD61516-FAF7-6A43-945F-0A3FF479204B}" sibTransId="{57B6B6ED-EC1D-A541-8925-34BC3AF9FD58}"/>
    <dgm:cxn modelId="{2638C0A8-7099-0D49-B9D1-DD69E917C9F9}" type="presOf" srcId="{B9BA3439-C1B2-6347-A9DF-23C740900B13}" destId="{BF6B3C28-AD73-B246-9FB4-9B1CB333178A}" srcOrd="0" destOrd="1" presId="urn:microsoft.com/office/officeart/2005/8/layout/hProcess4"/>
    <dgm:cxn modelId="{DC3679AA-C497-EE43-B152-6AD38F9AF577}" type="presOf" srcId="{00482432-2ED3-7E41-937F-FA20EB00C7EC}" destId="{9C52D241-56B2-C847-8EE5-8CAF49A654F2}" srcOrd="0" destOrd="0" presId="urn:microsoft.com/office/officeart/2005/8/layout/hProcess4"/>
    <dgm:cxn modelId="{891A26AB-F935-554B-9134-6BF1473F3C24}" srcId="{CA8DBF4C-A94E-8747-B0E4-575F872F6D76}" destId="{98EFE217-8A95-7B41-A335-EEC6310D3AC0}" srcOrd="2" destOrd="0" parTransId="{2D5E5CF1-51F7-1240-9E39-DF4B1CCECB5A}" sibTransId="{8AEBEEFB-A4E1-1743-80A0-3EB51CF1660F}"/>
    <dgm:cxn modelId="{E88675AE-DD2C-8046-8F19-88D881BA9BA7}" type="presOf" srcId="{CA8DBF4C-A94E-8747-B0E4-575F872F6D76}" destId="{16867BDF-E13D-EB45-B420-D5FC4AE9AA8C}" srcOrd="0" destOrd="0" presId="urn:microsoft.com/office/officeart/2005/8/layout/hProcess4"/>
    <dgm:cxn modelId="{FDCE49B3-6647-F84F-8203-5B86B35B48AA}" type="presOf" srcId="{6AB8C29E-C821-9441-8D69-D11E60C12379}" destId="{C3FE3A39-D2B1-6D49-8F09-2264CFD849F3}" srcOrd="0" destOrd="0" presId="urn:microsoft.com/office/officeart/2005/8/layout/hProcess4"/>
    <dgm:cxn modelId="{23E5B7B6-D4B4-CC40-8600-EB83F468CD45}" type="presOf" srcId="{6921D94F-FA6C-5A43-9DA5-5DE84C1DE566}" destId="{FEF5AD3D-8426-0849-9CBC-6ED869D5F50E}" srcOrd="1" destOrd="3" presId="urn:microsoft.com/office/officeart/2005/8/layout/hProcess4"/>
    <dgm:cxn modelId="{F502E8BD-5241-C74B-8DA1-5C758E80D6B8}" type="presOf" srcId="{7BFFBDE4-F869-0441-BE19-8EBF1BEE37D6}" destId="{C3FE3A39-D2B1-6D49-8F09-2264CFD849F3}" srcOrd="0" destOrd="1" presId="urn:microsoft.com/office/officeart/2005/8/layout/hProcess4"/>
    <dgm:cxn modelId="{FBE2D5C3-C80F-C944-9DA2-E7B8CF1EEEB2}" type="presOf" srcId="{7C6FD755-BE76-F446-A9B9-27997D8BC77E}" destId="{6E0B9BC4-476D-8B44-9203-B6AA0152981F}" srcOrd="1" destOrd="3" presId="urn:microsoft.com/office/officeart/2005/8/layout/hProcess4"/>
    <dgm:cxn modelId="{6D6594C5-3D7E-2848-99CB-2A389CFDF44B}" type="presOf" srcId="{B4EE4B88-B864-B54A-BC18-5E688B00DB20}" destId="{F215E689-BBF0-9148-B8DE-5996CFB44A81}" srcOrd="0" destOrd="0" presId="urn:microsoft.com/office/officeart/2005/8/layout/hProcess4"/>
    <dgm:cxn modelId="{434900C9-2C2F-F04D-B98B-1CF69C36F7EC}" srcId="{B4EE4B88-B864-B54A-BC18-5E688B00DB20}" destId="{8D9CCA83-3F9D-E042-B142-B6402E71D822}" srcOrd="2" destOrd="0" parTransId="{D798EFDA-E5D5-7F4B-9F66-B0CE59C4C8E4}" sibTransId="{9256C1FD-CEFA-7848-BF3F-270FC713230E}"/>
    <dgm:cxn modelId="{00CE89C9-E089-9245-8257-2AB096C9DEBB}" type="presOf" srcId="{307D6957-B8E5-1D4A-9BF8-F7654B59510C}" destId="{160740E6-5943-DE44-8DD7-41A238F6E3E6}" srcOrd="1" destOrd="2" presId="urn:microsoft.com/office/officeart/2005/8/layout/hProcess4"/>
    <dgm:cxn modelId="{0EEF2FCE-912C-8042-88ED-AFBD84ECCEB8}" srcId="{BE092173-DE25-E840-9F5E-FAF6365B4DAA}" destId="{307D6957-B8E5-1D4A-9BF8-F7654B59510C}" srcOrd="2" destOrd="0" parTransId="{9FC46591-615B-5A4A-9AC2-CAE4125BAC0B}" sibTransId="{5602C1B5-1033-B942-8624-E838E0ED7207}"/>
    <dgm:cxn modelId="{6CCE3BD1-66F0-6746-8B7C-0D373CA3F6A9}" type="presOf" srcId="{F4EB1CC7-1167-A64E-81C7-B051A5B638A3}" destId="{FEF5AD3D-8426-0849-9CBC-6ED869D5F50E}" srcOrd="1" destOrd="0" presId="urn:microsoft.com/office/officeart/2005/8/layout/hProcess4"/>
    <dgm:cxn modelId="{189686D4-8686-E442-B015-996D7E10D125}" srcId="{4C705FA1-45EB-7940-9273-F3FA944379BF}" destId="{BE092173-DE25-E840-9F5E-FAF6365B4DAA}" srcOrd="1" destOrd="0" parTransId="{8D47672C-350C-CA40-B3BB-36EE8D483869}" sibTransId="{40D848DC-7DDE-6840-B08A-EB0CF39E5D4D}"/>
    <dgm:cxn modelId="{D8A921D9-59A4-8840-9175-84606B7B42C9}" srcId="{00482432-2ED3-7E41-937F-FA20EB00C7EC}" destId="{3FA482C1-3611-8D4B-9D28-E3669850CF40}" srcOrd="2" destOrd="0" parTransId="{ABA028C2-F360-124D-985F-B29FF52D0101}" sibTransId="{E7142B34-177A-D34E-8788-EB75EA38B32C}"/>
    <dgm:cxn modelId="{05C521D9-4529-CA4B-A8ED-7072F985A875}" type="presOf" srcId="{4C705FA1-45EB-7940-9273-F3FA944379BF}" destId="{49C7970E-9111-044B-BC0B-926C58AEC0B7}" srcOrd="0" destOrd="0" presId="urn:microsoft.com/office/officeart/2005/8/layout/hProcess4"/>
    <dgm:cxn modelId="{967CF4E1-6AFC-8944-BD41-D391F556340B}" srcId="{BE092173-DE25-E840-9F5E-FAF6365B4DAA}" destId="{6AB8C29E-C821-9441-8D69-D11E60C12379}" srcOrd="0" destOrd="0" parTransId="{A09D5D75-CE9F-6546-9A2F-90822D9A9857}" sibTransId="{C6273B36-6126-3B4C-812C-CD92D30608C8}"/>
    <dgm:cxn modelId="{049A0DE3-9C1C-BE41-8658-016A92A228A8}" srcId="{CA8DBF4C-A94E-8747-B0E4-575F872F6D76}" destId="{B9BA3439-C1B2-6347-A9DF-23C740900B13}" srcOrd="1" destOrd="0" parTransId="{BF5A707C-C51A-5747-90B3-BD1815B2EDCB}" sibTransId="{70C07C2D-50A2-4645-A049-B6FEF78868F7}"/>
    <dgm:cxn modelId="{0E4389E6-595C-3943-BFF9-9A13C6E713B6}" type="presOf" srcId="{307D6957-B8E5-1D4A-9BF8-F7654B59510C}" destId="{C3FE3A39-D2B1-6D49-8F09-2264CFD849F3}" srcOrd="0" destOrd="2" presId="urn:microsoft.com/office/officeart/2005/8/layout/hProcess4"/>
    <dgm:cxn modelId="{1FD9FCE7-F6AB-5F43-AF2D-D5957688C7F5}" type="presOf" srcId="{75C76659-C2ED-7F41-815A-65861ECC3246}" destId="{BF6B3C28-AD73-B246-9FB4-9B1CB333178A}" srcOrd="0" destOrd="0" presId="urn:microsoft.com/office/officeart/2005/8/layout/hProcess4"/>
    <dgm:cxn modelId="{B9D7B8F3-4C5E-164F-8E8F-C251FCA85385}" srcId="{B4EE4B88-B864-B54A-BC18-5E688B00DB20}" destId="{7803FDA3-AB1C-6249-9CC9-C6079A27ED7F}" srcOrd="1" destOrd="0" parTransId="{6E9F02F9-D9B8-6646-8F76-CBB61069FB95}" sibTransId="{41E9E420-EF10-2E4F-9958-925E73372874}"/>
    <dgm:cxn modelId="{46DEBFF5-B447-334C-80D2-82D8BA3C9D63}" type="presOf" srcId="{11CF1A45-8A97-7747-9D85-6811FD1B4A25}" destId="{F9D39D65-CD0D-A34D-AA7B-F43B535DCAF6}" srcOrd="0" destOrd="0" presId="urn:microsoft.com/office/officeart/2005/8/layout/hProcess4"/>
    <dgm:cxn modelId="{DF5F0CF7-CA43-C745-B682-A048C5F8060F}" type="presOf" srcId="{40D848DC-7DDE-6840-B08A-EB0CF39E5D4D}" destId="{5D50D682-E537-CB47-8453-87EFF522EF29}" srcOrd="0" destOrd="0" presId="urn:microsoft.com/office/officeart/2005/8/layout/hProcess4"/>
    <dgm:cxn modelId="{B4ECA4D4-40DB-494B-B8F4-8BC7C6A98EA7}" type="presParOf" srcId="{49C7970E-9111-044B-BC0B-926C58AEC0B7}" destId="{B59ADF40-DE97-8A40-95D1-C98734DEB221}" srcOrd="0" destOrd="0" presId="urn:microsoft.com/office/officeart/2005/8/layout/hProcess4"/>
    <dgm:cxn modelId="{630AB378-3508-1D4B-BB51-A05C873A1797}" type="presParOf" srcId="{49C7970E-9111-044B-BC0B-926C58AEC0B7}" destId="{A57756B6-1CC4-4041-80D0-AE7416C3EEC4}" srcOrd="1" destOrd="0" presId="urn:microsoft.com/office/officeart/2005/8/layout/hProcess4"/>
    <dgm:cxn modelId="{F31B108C-66AF-3A44-A34F-16B1D8969830}" type="presParOf" srcId="{49C7970E-9111-044B-BC0B-926C58AEC0B7}" destId="{A6987B5B-B9C7-C745-957E-8269E4DD0327}" srcOrd="2" destOrd="0" presId="urn:microsoft.com/office/officeart/2005/8/layout/hProcess4"/>
    <dgm:cxn modelId="{BF5F7847-4F58-DA4F-B5B4-34EA1B54B48F}" type="presParOf" srcId="{A6987B5B-B9C7-C745-957E-8269E4DD0327}" destId="{3F864205-DBC9-304B-BC16-84ECD4E78E81}" srcOrd="0" destOrd="0" presId="urn:microsoft.com/office/officeart/2005/8/layout/hProcess4"/>
    <dgm:cxn modelId="{B144E9BF-743E-A04D-802E-4597E64824BA}" type="presParOf" srcId="{3F864205-DBC9-304B-BC16-84ECD4E78E81}" destId="{F46120B5-E5E1-FF40-B1B8-A74B64FDA0A0}" srcOrd="0" destOrd="0" presId="urn:microsoft.com/office/officeart/2005/8/layout/hProcess4"/>
    <dgm:cxn modelId="{381A0A3E-AB64-9843-9536-DFE15CBD22CA}" type="presParOf" srcId="{3F864205-DBC9-304B-BC16-84ECD4E78E81}" destId="{6F429DD6-ACBB-4B46-903C-B6A30912498D}" srcOrd="1" destOrd="0" presId="urn:microsoft.com/office/officeart/2005/8/layout/hProcess4"/>
    <dgm:cxn modelId="{086A27C3-4BBF-A34C-8C65-51630D4DE51D}" type="presParOf" srcId="{3F864205-DBC9-304B-BC16-84ECD4E78E81}" destId="{6E0B9BC4-476D-8B44-9203-B6AA0152981F}" srcOrd="2" destOrd="0" presId="urn:microsoft.com/office/officeart/2005/8/layout/hProcess4"/>
    <dgm:cxn modelId="{50FEE1E3-FD85-864C-94B2-8E7BAA2B34C2}" type="presParOf" srcId="{3F864205-DBC9-304B-BC16-84ECD4E78E81}" destId="{9C52D241-56B2-C847-8EE5-8CAF49A654F2}" srcOrd="3" destOrd="0" presId="urn:microsoft.com/office/officeart/2005/8/layout/hProcess4"/>
    <dgm:cxn modelId="{75B3AB07-DA9A-7E49-AA92-68C1FC348CAE}" type="presParOf" srcId="{3F864205-DBC9-304B-BC16-84ECD4E78E81}" destId="{A93103CA-C151-FE43-AEEB-5A268AE037FC}" srcOrd="4" destOrd="0" presId="urn:microsoft.com/office/officeart/2005/8/layout/hProcess4"/>
    <dgm:cxn modelId="{2D526E0D-324C-2642-B77B-E910D8E670F8}" type="presParOf" srcId="{A6987B5B-B9C7-C745-957E-8269E4DD0327}" destId="{F9D39D65-CD0D-A34D-AA7B-F43B535DCAF6}" srcOrd="1" destOrd="0" presId="urn:microsoft.com/office/officeart/2005/8/layout/hProcess4"/>
    <dgm:cxn modelId="{1469E5B8-8F62-F044-8979-143656228F3E}" type="presParOf" srcId="{A6987B5B-B9C7-C745-957E-8269E4DD0327}" destId="{2993BC65-3EB4-ED46-900D-4A2852676E38}" srcOrd="2" destOrd="0" presId="urn:microsoft.com/office/officeart/2005/8/layout/hProcess4"/>
    <dgm:cxn modelId="{C90439F0-6E92-7042-B1AA-02C2A59AC833}" type="presParOf" srcId="{2993BC65-3EB4-ED46-900D-4A2852676E38}" destId="{365F423E-F97A-E146-BEB7-F290EF78A31A}" srcOrd="0" destOrd="0" presId="urn:microsoft.com/office/officeart/2005/8/layout/hProcess4"/>
    <dgm:cxn modelId="{B9544043-2683-E440-B56B-C557C3098D09}" type="presParOf" srcId="{2993BC65-3EB4-ED46-900D-4A2852676E38}" destId="{C3FE3A39-D2B1-6D49-8F09-2264CFD849F3}" srcOrd="1" destOrd="0" presId="urn:microsoft.com/office/officeart/2005/8/layout/hProcess4"/>
    <dgm:cxn modelId="{55A3783A-ECE7-A74D-82C7-1902A501D59B}" type="presParOf" srcId="{2993BC65-3EB4-ED46-900D-4A2852676E38}" destId="{160740E6-5943-DE44-8DD7-41A238F6E3E6}" srcOrd="2" destOrd="0" presId="urn:microsoft.com/office/officeart/2005/8/layout/hProcess4"/>
    <dgm:cxn modelId="{B43C615D-F37B-4848-A9C1-EECFE1084C6E}" type="presParOf" srcId="{2993BC65-3EB4-ED46-900D-4A2852676E38}" destId="{9F72D2DF-8999-6F41-8711-6B2EB2EC5C31}" srcOrd="3" destOrd="0" presId="urn:microsoft.com/office/officeart/2005/8/layout/hProcess4"/>
    <dgm:cxn modelId="{3EF9B195-91B6-F647-A9B1-DADA279EFBF2}" type="presParOf" srcId="{2993BC65-3EB4-ED46-900D-4A2852676E38}" destId="{878CE19D-71BE-B841-80AB-1E11074D4EB2}" srcOrd="4" destOrd="0" presId="urn:microsoft.com/office/officeart/2005/8/layout/hProcess4"/>
    <dgm:cxn modelId="{7A5FDA5F-E728-A049-9DB7-6EFF31BB702D}" type="presParOf" srcId="{A6987B5B-B9C7-C745-957E-8269E4DD0327}" destId="{5D50D682-E537-CB47-8453-87EFF522EF29}" srcOrd="3" destOrd="0" presId="urn:microsoft.com/office/officeart/2005/8/layout/hProcess4"/>
    <dgm:cxn modelId="{BB6AB3FE-751F-D142-A1B2-A2B0A092DC27}" type="presParOf" srcId="{A6987B5B-B9C7-C745-957E-8269E4DD0327}" destId="{AB0B125C-7D7B-604E-9952-754C8A49E5A7}" srcOrd="4" destOrd="0" presId="urn:microsoft.com/office/officeart/2005/8/layout/hProcess4"/>
    <dgm:cxn modelId="{43827A50-88D9-8E4F-9933-9F42D9D90918}" type="presParOf" srcId="{AB0B125C-7D7B-604E-9952-754C8A49E5A7}" destId="{A7726075-C3B8-014F-9870-A3BFFF7E39E4}" srcOrd="0" destOrd="0" presId="urn:microsoft.com/office/officeart/2005/8/layout/hProcess4"/>
    <dgm:cxn modelId="{6A744EF1-A1EE-EF49-BC3E-475C12DE6877}" type="presParOf" srcId="{AB0B125C-7D7B-604E-9952-754C8A49E5A7}" destId="{F15982F7-08FC-5B42-9828-0DBB2AE9A18C}" srcOrd="1" destOrd="0" presId="urn:microsoft.com/office/officeart/2005/8/layout/hProcess4"/>
    <dgm:cxn modelId="{A0A04972-F45F-B744-AD57-B37EBC782F35}" type="presParOf" srcId="{AB0B125C-7D7B-604E-9952-754C8A49E5A7}" destId="{FEF5AD3D-8426-0849-9CBC-6ED869D5F50E}" srcOrd="2" destOrd="0" presId="urn:microsoft.com/office/officeart/2005/8/layout/hProcess4"/>
    <dgm:cxn modelId="{8D38FF1B-6567-7347-8CAA-2A0079FC2888}" type="presParOf" srcId="{AB0B125C-7D7B-604E-9952-754C8A49E5A7}" destId="{F215E689-BBF0-9148-B8DE-5996CFB44A81}" srcOrd="3" destOrd="0" presId="urn:microsoft.com/office/officeart/2005/8/layout/hProcess4"/>
    <dgm:cxn modelId="{1BDFBCF1-0D14-424F-A932-2BF5E6CE22CD}" type="presParOf" srcId="{AB0B125C-7D7B-604E-9952-754C8A49E5A7}" destId="{4819B2B6-E9BD-BC4F-98C6-95D10D4B15CE}" srcOrd="4" destOrd="0" presId="urn:microsoft.com/office/officeart/2005/8/layout/hProcess4"/>
    <dgm:cxn modelId="{77146D42-2E03-864D-840E-E9D48843C385}" type="presParOf" srcId="{A6987B5B-B9C7-C745-957E-8269E4DD0327}" destId="{80AE8339-76D0-6444-99B2-A4722F9F3EA7}" srcOrd="5" destOrd="0" presId="urn:microsoft.com/office/officeart/2005/8/layout/hProcess4"/>
    <dgm:cxn modelId="{58C2072B-C470-4A46-A74C-B98760E3508C}" type="presParOf" srcId="{A6987B5B-B9C7-C745-957E-8269E4DD0327}" destId="{E8FFF780-5F5D-AE4A-A87C-40CA9301758F}" srcOrd="6" destOrd="0" presId="urn:microsoft.com/office/officeart/2005/8/layout/hProcess4"/>
    <dgm:cxn modelId="{3D27B5DC-4F91-4D43-BF63-B6C364B65698}" type="presParOf" srcId="{E8FFF780-5F5D-AE4A-A87C-40CA9301758F}" destId="{13395447-FAFB-A848-A5FF-EEC9A33D39B3}" srcOrd="0" destOrd="0" presId="urn:microsoft.com/office/officeart/2005/8/layout/hProcess4"/>
    <dgm:cxn modelId="{2C00B8E1-F47F-3A40-AB7A-EDF797F74161}" type="presParOf" srcId="{E8FFF780-5F5D-AE4A-A87C-40CA9301758F}" destId="{BF6B3C28-AD73-B246-9FB4-9B1CB333178A}" srcOrd="1" destOrd="0" presId="urn:microsoft.com/office/officeart/2005/8/layout/hProcess4"/>
    <dgm:cxn modelId="{A088AB97-621B-384A-AA47-2C946BD29F20}" type="presParOf" srcId="{E8FFF780-5F5D-AE4A-A87C-40CA9301758F}" destId="{7723C491-08B3-114D-B60E-A5A695136ADC}" srcOrd="2" destOrd="0" presId="urn:microsoft.com/office/officeart/2005/8/layout/hProcess4"/>
    <dgm:cxn modelId="{6A2F3937-0B26-D64A-88BB-8D5A14E45D0D}" type="presParOf" srcId="{E8FFF780-5F5D-AE4A-A87C-40CA9301758F}" destId="{16867BDF-E13D-EB45-B420-D5FC4AE9AA8C}" srcOrd="3" destOrd="0" presId="urn:microsoft.com/office/officeart/2005/8/layout/hProcess4"/>
    <dgm:cxn modelId="{B2CD9798-6D54-244E-B35D-4F30F4382198}" type="presParOf" srcId="{E8FFF780-5F5D-AE4A-A87C-40CA9301758F}" destId="{47944ABF-272C-034E-9202-AA7FF904DE4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29DD6-ACBB-4B46-903C-B6A30912498D}">
      <dsp:nvSpPr>
        <dsp:cNvPr id="0" name=""/>
        <dsp:cNvSpPr/>
      </dsp:nvSpPr>
      <dsp:spPr>
        <a:xfrm>
          <a:off x="288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25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different frame sizes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24275" y="1534810"/>
        <a:ext cx="1215803" cy="771017"/>
      </dsp:txXfrm>
    </dsp:sp>
    <dsp:sp modelId="{F9D39D65-CD0D-A34D-AA7B-F43B535DCAF6}">
      <dsp:nvSpPr>
        <dsp:cNvPr id="0" name=""/>
        <dsp:cNvSpPr/>
      </dsp:nvSpPr>
      <dsp:spPr>
        <a:xfrm>
          <a:off x="725564" y="1813187"/>
          <a:ext cx="1313779" cy="131377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A10000"/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D241-56B2-C847-8EE5-8CAF49A654F2}">
      <dsp:nvSpPr>
        <dsp:cNvPr id="0" name=""/>
        <dsp:cNvSpPr/>
      </dsp:nvSpPr>
      <dsp:spPr>
        <a:xfrm>
          <a:off x="281128" y="2329815"/>
          <a:ext cx="1123358" cy="446722"/>
        </a:xfrm>
        <a:prstGeom prst="roundRect">
          <a:avLst>
            <a:gd name="adj" fmla="val 10000"/>
          </a:avLst>
        </a:prstGeom>
        <a:solidFill>
          <a:srgbClr val="A1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</a:t>
          </a:r>
        </a:p>
      </dsp:txBody>
      <dsp:txXfrm>
        <a:off x="294212" y="2342899"/>
        <a:ext cx="1097190" cy="420554"/>
      </dsp:txXfrm>
    </dsp:sp>
    <dsp:sp modelId="{C3FE3A39-D2B1-6D49-8F09-2264CFD849F3}">
      <dsp:nvSpPr>
        <dsp:cNvPr id="0" name=""/>
        <dsp:cNvSpPr/>
      </dsp:nvSpPr>
      <dsp:spPr>
        <a:xfrm>
          <a:off x="1564030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different frame sizes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1588017" y="1758172"/>
        <a:ext cx="1215803" cy="771017"/>
      </dsp:txXfrm>
    </dsp:sp>
    <dsp:sp modelId="{5D50D682-E537-CB47-8453-87EFF522EF29}">
      <dsp:nvSpPr>
        <dsp:cNvPr id="0" name=""/>
        <dsp:cNvSpPr/>
      </dsp:nvSpPr>
      <dsp:spPr>
        <a:xfrm>
          <a:off x="2278774" y="896163"/>
          <a:ext cx="1475262" cy="1475262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rgbClr val="A10000">
            <a:alpha val="80000"/>
          </a:srgbClr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D2DF-8999-6F41-8711-6B2EB2EC5C31}">
      <dsp:nvSpPr>
        <dsp:cNvPr id="0" name=""/>
        <dsp:cNvSpPr/>
      </dsp:nvSpPr>
      <dsp:spPr>
        <a:xfrm>
          <a:off x="1844869" y="1287462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8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</a:t>
          </a:r>
          <a:r>
            <a:rPr lang="en-GB" sz="1000" kern="1200" dirty="0" err="1"/>
            <a:t>downsampled</a:t>
          </a:r>
          <a:endParaRPr lang="en-GB" sz="1000" kern="1200" dirty="0"/>
        </a:p>
      </dsp:txBody>
      <dsp:txXfrm>
        <a:off x="1857953" y="1300546"/>
        <a:ext cx="1097190" cy="420554"/>
      </dsp:txXfrm>
    </dsp:sp>
    <dsp:sp modelId="{F15982F7-08FC-5B42-9828-0DBB2AE9A18C}">
      <dsp:nvSpPr>
        <dsp:cNvPr id="0" name=""/>
        <dsp:cNvSpPr/>
      </dsp:nvSpPr>
      <dsp:spPr>
        <a:xfrm>
          <a:off x="3127771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frame size: 224x224x3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3151758" y="1534810"/>
        <a:ext cx="1215803" cy="771017"/>
      </dsp:txXfrm>
    </dsp:sp>
    <dsp:sp modelId="{80AE8339-76D0-6444-99B2-A4722F9F3EA7}">
      <dsp:nvSpPr>
        <dsp:cNvPr id="0" name=""/>
        <dsp:cNvSpPr/>
      </dsp:nvSpPr>
      <dsp:spPr>
        <a:xfrm>
          <a:off x="3853047" y="1813187"/>
          <a:ext cx="1313779" cy="131377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A10000">
            <a:alpha val="80000"/>
          </a:srgbClr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5E689-BBF0-9148-B8DE-5996CFB44A81}">
      <dsp:nvSpPr>
        <dsp:cNvPr id="0" name=""/>
        <dsp:cNvSpPr/>
      </dsp:nvSpPr>
      <dsp:spPr>
        <a:xfrm>
          <a:off x="3408611" y="2329815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resized</a:t>
          </a:r>
        </a:p>
      </dsp:txBody>
      <dsp:txXfrm>
        <a:off x="3421695" y="2342899"/>
        <a:ext cx="1097190" cy="420554"/>
      </dsp:txXfrm>
    </dsp:sp>
    <dsp:sp modelId="{BF6B3C28-AD73-B246-9FB4-9B1CB333178A}">
      <dsp:nvSpPr>
        <dsp:cNvPr id="0" name=""/>
        <dsp:cNvSpPr/>
      </dsp:nvSpPr>
      <dsp:spPr>
        <a:xfrm>
          <a:off x="4691513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frame size: 224x224x3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2000 random frames per video</a:t>
          </a:r>
        </a:p>
      </dsp:txBody>
      <dsp:txXfrm>
        <a:off x="4715500" y="1758172"/>
        <a:ext cx="1215803" cy="771017"/>
      </dsp:txXfrm>
    </dsp:sp>
    <dsp:sp modelId="{16867BDF-E13D-EB45-B420-D5FC4AE9AA8C}">
      <dsp:nvSpPr>
        <dsp:cNvPr id="0" name=""/>
        <dsp:cNvSpPr/>
      </dsp:nvSpPr>
      <dsp:spPr>
        <a:xfrm>
          <a:off x="4972352" y="1287462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69804"/>
          </a:srgb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randomized</a:t>
          </a:r>
        </a:p>
      </dsp:txBody>
      <dsp:txXfrm>
        <a:off x="4985436" y="1300546"/>
        <a:ext cx="1097190" cy="42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16. Februar 2021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16. Februar 2021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16. Februar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801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0898" y="1091121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GB" dirty="0"/>
              <a:t>Nil Crespo-</a:t>
            </a:r>
            <a:r>
              <a:rPr lang="en-GB" dirty="0" err="1"/>
              <a:t>Peiró</a:t>
            </a:r>
            <a:r>
              <a:rPr lang="en-GB" dirty="0"/>
              <a:t>, Paco </a:t>
            </a:r>
            <a:r>
              <a:rPr lang="en-GB" dirty="0" err="1"/>
              <a:t>Rahn</a:t>
            </a:r>
            <a:r>
              <a:rPr lang="en-GB" dirty="0"/>
              <a:t>, Amin </a:t>
            </a:r>
            <a:r>
              <a:rPr lang="en-GB" dirty="0" err="1"/>
              <a:t>Ranem</a:t>
            </a:r>
            <a:r>
              <a:rPr lang="en-GB" dirty="0"/>
              <a:t> 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CAI Classification – </a:t>
            </a:r>
            <a:r>
              <a:rPr lang="de-DE" altLang="de-DE" dirty="0" err="1"/>
              <a:t>Surgery</a:t>
            </a:r>
            <a:r>
              <a:rPr lang="de-DE" altLang="de-DE" dirty="0"/>
              <a:t> Tool Recognition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88C82E-93E5-574E-BF6D-CABB4C23FC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0" y="2208150"/>
            <a:ext cx="2469600" cy="2516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C115F9-16C7-0348-8E3C-0B4622FDCC57}"/>
              </a:ext>
            </a:extLst>
          </p:cNvPr>
          <p:cNvSpPr/>
          <p:nvPr userDrawn="1"/>
        </p:nvSpPr>
        <p:spPr>
          <a:xfrm>
            <a:off x="3337200" y="2215590"/>
            <a:ext cx="2469600" cy="2509200"/>
          </a:xfrm>
          <a:prstGeom prst="rect">
            <a:avLst/>
          </a:prstGeom>
          <a:noFill/>
          <a:ln w="3175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656214" cy="1730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pPr eaLnBrk="1" hangingPunct="1"/>
              <a:t>16.02.21</a:t>
            </a:fld>
            <a:r>
              <a:rPr lang="de-DE" altLang="de-DE" sz="1000" dirty="0">
                <a:cs typeface="Tahoma" panose="020B0604030504040204" pitchFamily="34" charset="0"/>
              </a:rPr>
              <a:t>  								</a:t>
            </a:r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‹#›</a:t>
            </a:fld>
            <a:endParaRPr lang="de-DE" altLang="de-DE" sz="1000" dirty="0">
              <a:cs typeface="Tahoma" panose="020B0604030504040204" pitchFamily="34" charset="0"/>
            </a:endParaRP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199"/>
            <a:ext cx="7473950" cy="1588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CC495F-CB7F-864C-845A-1149CE91E99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07" y="3784600"/>
            <a:ext cx="1333500" cy="1358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2.0301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1">
            <a:extLst>
              <a:ext uri="{FF2B5EF4-FFF2-40B4-BE49-F238E27FC236}">
                <a16:creationId xmlns:a16="http://schemas.microsoft.com/office/drawing/2014/main" id="{8D6EA289-478F-4F42-A657-2887D7CC1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CAI Classification – </a:t>
            </a:r>
            <a:r>
              <a:rPr lang="de-DE" altLang="de-DE" dirty="0" err="1"/>
              <a:t>Surgery</a:t>
            </a:r>
            <a:r>
              <a:rPr lang="de-DE" altLang="de-DE" dirty="0"/>
              <a:t> Tool Recognition</a:t>
            </a:r>
            <a:endParaRPr lang="de-DE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D322DB-E680-004B-B8BB-5E4C2475724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0898" y="1091121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GB" dirty="0"/>
              <a:t>Nil Crespo-</a:t>
            </a:r>
            <a:r>
              <a:rPr lang="en-GB" dirty="0" err="1"/>
              <a:t>Peiró</a:t>
            </a:r>
            <a:r>
              <a:rPr lang="en-GB" dirty="0"/>
              <a:t>, Paco </a:t>
            </a:r>
            <a:r>
              <a:rPr lang="en-GB" dirty="0" err="1"/>
              <a:t>Rahn</a:t>
            </a:r>
            <a:r>
              <a:rPr lang="en-GB" dirty="0"/>
              <a:t>, Amin </a:t>
            </a:r>
            <a:r>
              <a:rPr lang="en-GB" dirty="0" err="1"/>
              <a:t>Ranem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33A2-B84D-2F43-A324-612D879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Results (AlexNet)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50128B-B784-AD44-9494-349A1FB85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1737592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DA327-2E37-CC40-AE8F-E23D06706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05661" y="1194198"/>
            <a:ext cx="4300870" cy="1737592"/>
          </a:xfrm>
        </p:spPr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8201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0ED-2C27-054F-B06A-7A8B124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8859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BEE-13E3-8440-8523-ED5A76B1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F41A-3C94-E147-AB40-618EDAE7F9D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DE" sz="1600" dirty="0"/>
              <a:t>Used for making predictions with our pre-trained models</a:t>
            </a:r>
          </a:p>
        </p:txBody>
      </p:sp>
    </p:spTree>
    <p:extLst>
      <p:ext uri="{BB962C8B-B14F-4D97-AF65-F5344CB8AC3E}">
        <p14:creationId xmlns:p14="http://schemas.microsoft.com/office/powerpoint/2010/main" val="135197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WelcomeWindow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E9149F-FB83-A544-BDC5-71CB19F5837B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417439"/>
            <a:ext cx="4300538" cy="29674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5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StartWindow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F9A18-368D-C44F-902D-9F597C77E6B4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2160950"/>
            <a:ext cx="4300538" cy="1480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36E78-D8E1-0447-9271-EA7F6776295D}"/>
              </a:ext>
            </a:extLst>
          </p:cNvPr>
          <p:cNvSpPr txBox="1"/>
          <p:nvPr/>
        </p:nvSpPr>
        <p:spPr>
          <a:xfrm>
            <a:off x="1033210" y="1393490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User needs to specify path to desired video he/she wants to use </a:t>
            </a:r>
          </a:p>
        </p:txBody>
      </p:sp>
    </p:spTree>
    <p:extLst>
      <p:ext uri="{BB962C8B-B14F-4D97-AF65-F5344CB8AC3E}">
        <p14:creationId xmlns:p14="http://schemas.microsoft.com/office/powerpoint/2010/main" val="228135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ConfirmationPopUp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5036F-CF33-8B42-BB3C-372A05CDF13C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917700"/>
            <a:ext cx="4300538" cy="1966912"/>
          </a:xfrm>
        </p:spPr>
      </p:pic>
    </p:spTree>
    <p:extLst>
      <p:ext uri="{BB962C8B-B14F-4D97-AF65-F5344CB8AC3E}">
        <p14:creationId xmlns:p14="http://schemas.microsoft.com/office/powerpoint/2010/main" val="146872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TransformVideo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D783E-5598-6946-88C7-DC4684890F2A}"/>
              </a:ext>
            </a:extLst>
          </p:cNvPr>
          <p:cNvSpPr txBox="1"/>
          <p:nvPr/>
        </p:nvSpPr>
        <p:spPr>
          <a:xfrm>
            <a:off x="795816" y="1361757"/>
            <a:ext cx="307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Video is in desired format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A8E2F-D5A0-8C4E-9FB5-73A44F78393A}"/>
              </a:ext>
            </a:extLst>
          </p:cNvPr>
          <p:cNvCxnSpPr/>
          <p:nvPr/>
        </p:nvCxnSpPr>
        <p:spPr>
          <a:xfrm>
            <a:off x="4572000" y="1110086"/>
            <a:ext cx="0" cy="360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0FC0D4-6A2C-8A41-AB0F-E49C6E104EBB}"/>
              </a:ext>
            </a:extLst>
          </p:cNvPr>
          <p:cNvSpPr txBox="1"/>
          <p:nvPr/>
        </p:nvSpPr>
        <p:spPr>
          <a:xfrm>
            <a:off x="4997555" y="1392356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Video needs to be transformed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A3DFC3-5AE8-A74C-93F4-E7FB8E5610BC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730655"/>
            <a:ext cx="4302125" cy="2358465"/>
          </a:xfr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2D1A9CB9-37FF-3747-A26F-8EA7839E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6934" y="1761688"/>
            <a:ext cx="3804990" cy="235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2" y="366712"/>
            <a:ext cx="7415214" cy="628650"/>
          </a:xfrm>
        </p:spPr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ChooseModelAndDevice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0F33E-264A-CB4C-BC50-7F00E9B068E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732" y="1619862"/>
            <a:ext cx="4300536" cy="2562588"/>
          </a:xfrm>
        </p:spPr>
      </p:pic>
    </p:spTree>
    <p:extLst>
      <p:ext uri="{BB962C8B-B14F-4D97-AF65-F5344CB8AC3E}">
        <p14:creationId xmlns:p14="http://schemas.microsoft.com/office/powerpoint/2010/main" val="386022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ModelSpecs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F3144-4ECD-0840-A0ED-EC773C4B2E4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4283" y="1246133"/>
            <a:ext cx="3015435" cy="3310046"/>
          </a:xfrm>
        </p:spPr>
      </p:pic>
    </p:spTree>
    <p:extLst>
      <p:ext uri="{BB962C8B-B14F-4D97-AF65-F5344CB8AC3E}">
        <p14:creationId xmlns:p14="http://schemas.microsoft.com/office/powerpoint/2010/main" val="274720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PredictVideoTools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84323-82D8-7E48-BCDA-5AEE85F65D61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724044"/>
            <a:ext cx="4300538" cy="2354224"/>
          </a:xfrm>
        </p:spPr>
      </p:pic>
    </p:spTree>
    <p:extLst>
      <p:ext uri="{BB962C8B-B14F-4D97-AF65-F5344CB8AC3E}">
        <p14:creationId xmlns:p14="http://schemas.microsoft.com/office/powerpoint/2010/main" val="41051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CC8A-DEBE-5A47-B606-0760B21D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E7B5-C356-3A4D-9E55-A6A02A0D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664294" cy="3486072"/>
          </a:xfrm>
        </p:spPr>
        <p:txBody>
          <a:bodyPr/>
          <a:lstStyle/>
          <a:p>
            <a:pPr algn="ctr"/>
            <a:r>
              <a:rPr lang="en-DE" dirty="0"/>
              <a:t>Input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sz="1400" dirty="0"/>
              <a:t>Surgical Video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B151-BD72-594D-890E-05CC60B748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915816" y="1194197"/>
            <a:ext cx="3240359" cy="3486072"/>
          </a:xfrm>
        </p:spPr>
        <p:txBody>
          <a:bodyPr/>
          <a:lstStyle/>
          <a:p>
            <a:pPr algn="ctr"/>
            <a:r>
              <a:rPr lang="en-DE" dirty="0"/>
              <a:t>Surgery Recognition Tool</a:t>
            </a:r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r>
              <a:rPr lang="en-DE" sz="1400" dirty="0"/>
              <a:t>Transform video and predict present tools per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C75B9-36AA-9341-97D8-EB08CD1C2A2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28184" y="1194197"/>
            <a:ext cx="2736304" cy="3486072"/>
          </a:xfrm>
        </p:spPr>
        <p:txBody>
          <a:bodyPr/>
          <a:lstStyle/>
          <a:p>
            <a:pPr algn="ctr"/>
            <a:r>
              <a:rPr lang="en-DE" dirty="0"/>
              <a:t>Output</a:t>
            </a:r>
          </a:p>
          <a:p>
            <a:pPr algn="ctr"/>
            <a:r>
              <a:rPr lang="en-DE" sz="1400" dirty="0"/>
              <a:t>Predicted tools are saved in .json file.</a:t>
            </a:r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r>
              <a:rPr lang="en-DE" sz="1400" dirty="0"/>
              <a:t>Predictions are also displayed in a listbox (GUI)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28826A8-98E2-264C-BDEA-DC3C8AC6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461" y="3097510"/>
            <a:ext cx="914400" cy="914400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2CD5D0D-3494-3740-9525-F5D604347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8795" y="3097510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21DEA039-53FB-4B45-8CD5-B66C0D566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5992" y="2211710"/>
            <a:ext cx="914400" cy="914400"/>
          </a:xfrm>
          <a:prstGeom prst="rect">
            <a:avLst/>
          </a:prstGeom>
        </p:spPr>
      </p:pic>
      <p:pic>
        <p:nvPicPr>
          <p:cNvPr id="13" name="Graphic 12" descr="Presentation with pie chart">
            <a:extLst>
              <a:ext uri="{FF2B5EF4-FFF2-40B4-BE49-F238E27FC236}">
                <a16:creationId xmlns:a16="http://schemas.microsoft.com/office/drawing/2014/main" id="{3D9670AE-084C-B240-A1CF-B0CDC9CD2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9136" y="375847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62C0C3-D4AB-0A45-A751-23D2DB35D6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968861" y="3554710"/>
            <a:ext cx="210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D2B59-1BEA-B443-AFE1-DAC951411E8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993195" y="2668910"/>
            <a:ext cx="2192797" cy="8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D3F3A0-30F0-224B-9AC1-06595856DBA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93195" y="3554710"/>
            <a:ext cx="2145941" cy="6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ResultWindow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18EBCF-7D68-8042-BA74-E57E87AF566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268092"/>
            <a:ext cx="4300538" cy="3266128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828780-5E17-B848-8D50-768E76587317}"/>
              </a:ext>
            </a:extLst>
          </p:cNvPr>
          <p:cNvSpPr/>
          <p:nvPr/>
        </p:nvSpPr>
        <p:spPr>
          <a:xfrm>
            <a:off x="6876256" y="366712"/>
            <a:ext cx="1745048" cy="1025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Change screenshot – Model param settingswrong</a:t>
            </a:r>
          </a:p>
        </p:txBody>
      </p:sp>
    </p:spTree>
    <p:extLst>
      <p:ext uri="{BB962C8B-B14F-4D97-AF65-F5344CB8AC3E}">
        <p14:creationId xmlns:p14="http://schemas.microsoft.com/office/powerpoint/2010/main" val="26135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FB4-681B-C54F-B70D-40FF7484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9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B14-2703-BF49-BE0F-2FDF703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Cholec80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51781-8C45-C245-ADB6-94CE784B7B4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" y="2499742"/>
            <a:ext cx="8783638" cy="1071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4B116-ECEF-0742-AF0D-30D14AC84140}"/>
              </a:ext>
            </a:extLst>
          </p:cNvPr>
          <p:cNvSpPr txBox="1"/>
          <p:nvPr/>
        </p:nvSpPr>
        <p:spPr>
          <a:xfrm>
            <a:off x="180181" y="1375336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Contains footage of 80 surgical operations at </a:t>
            </a:r>
            <a:r>
              <a:rPr lang="en-DE" sz="1600" dirty="0"/>
              <a:t>25 fps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7 different tools used (Grasper, Bipolar, Hook, Clipper, Scissors, Irrigator, Specimen Bag)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46614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B14-2703-BF49-BE0F-2FDF703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Cholec80 Dataset Preprocessing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B746E21-00BF-8143-8463-3E84D4CC7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939255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9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C52D241-56B2-C847-8EE5-8CAF49A65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429DD6-ACBB-4B46-903C-B6A309124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9D39D65-CD0D-A34D-AA7B-F43B535D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F72D2DF-8999-6F41-8711-6B2EB2EC5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3FE3A39-D2B1-6D49-8F09-2264CFD84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D50D682-E537-CB47-8453-87EFF522E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15E689-BBF0-9148-B8DE-5996CFB44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15982F7-08FC-5B42-9828-0DBB2AE9A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0AE8339-76D0-6444-99B2-A4722F9F3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6867BDF-E13D-EB45-B420-D5FC4AE9A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6B3C28-AD73-B246-9FB4-9B1CB3331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0ED-2C27-054F-B06A-7A8B124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8140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DD2-B9BD-DE4F-83AB-0989F13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EE5E-9D7A-DB4E-9DD6-EF007BB63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299258" cy="3413536"/>
          </a:xfrm>
        </p:spPr>
        <p:txBody>
          <a:bodyPr/>
          <a:lstStyle/>
          <a:p>
            <a:r>
              <a:rPr lang="en-DE" sz="1600" dirty="0"/>
              <a:t>ResNet: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Transfer learning using pre-trained ResNet50 model (PyTorch) by changing the number of output features from the last layer to 7 (number of tools).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Idea based </a:t>
            </a:r>
            <a:r>
              <a:rPr lang="en-GB" sz="1600" dirty="0"/>
              <a:t>on the Cholecystectomy Cataract lecture from the Deep Learning for Medical Imaging (DLMI) course where the ZIB-Net was introduced.</a:t>
            </a:r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D647-49E5-8B4F-BFD8-78F35F36F6F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DE" sz="1600" dirty="0"/>
              <a:t>AlexNet (ToolNet):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Transfer learning using pre-trained AlexNet model (PyTorch) by changing the number of output features from the last layer to 7 (number of tools).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Idea based on official </a:t>
            </a:r>
            <a:r>
              <a:rPr lang="en-DE" sz="1600" dirty="0">
                <a:hlinkClick r:id="rId3"/>
              </a:rPr>
              <a:t>Paper</a:t>
            </a:r>
            <a:r>
              <a:rPr lang="en-DE" sz="1600" dirty="0"/>
              <a:t> (EndoNet </a:t>
            </a:r>
            <a:r>
              <a:rPr lang="en-DE" sz="1600" dirty="0">
                <a:sym typeface="Wingdings" pitchFamily="2" charset="2"/>
              </a:rPr>
              <a:t>-- ToolNet to detect tools in a surgical video)</a:t>
            </a:r>
            <a:endParaRPr lang="en-DE" sz="1600" dirty="0"/>
          </a:p>
          <a:p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FA27B3-2CCD-D042-A4D5-60D241C763AA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011F-06A9-3041-9E22-112104FE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F2C9-63B8-3449-A98F-BF228194A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ResNet:</a:t>
            </a:r>
            <a:endParaRPr lang="en-DE" sz="14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 err="1"/>
              <a:t>i</a:t>
            </a:r>
            <a:r>
              <a:rPr lang="en-DE" sz="1400" dirty="0"/>
              <a:t>nput_shape: (224, 224, 3)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</a:t>
            </a:r>
            <a:r>
              <a:rPr lang="en-DE" sz="1400" dirty="0"/>
              <a:t>r: 0.001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DE" sz="1400" dirty="0"/>
              <a:t>eight_decay: 0.00005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b</a:t>
            </a:r>
            <a:r>
              <a:rPr lang="en-DE" sz="1400" dirty="0"/>
              <a:t>atch_size: 62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r_epochs: 40 (stopped at 25 </a:t>
            </a:r>
            <a:r>
              <a:rPr lang="en-DE" sz="1400" dirty="0">
                <a:sym typeface="Wingdings" pitchFamily="2" charset="2"/>
              </a:rPr>
              <a:t></a:t>
            </a:r>
            <a:r>
              <a:rPr lang="en-DE" sz="1400" dirty="0"/>
              <a:t> bad results)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r</a:t>
            </a:r>
            <a:r>
              <a:rPr lang="en-DE" sz="1400" dirty="0"/>
              <a:t>andom_frames: True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r_video: 80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r_frames: 2000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v</a:t>
            </a:r>
            <a:r>
              <a:rPr lang="en-DE" sz="1400" dirty="0"/>
              <a:t>al_ratio: 0.2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E" sz="1400" dirty="0"/>
              <a:t>est_ratio: 0.3</a:t>
            </a:r>
          </a:p>
          <a:p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C196-AC2B-744D-9978-282DEC17024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AlexNet (ToolNet):</a:t>
            </a:r>
            <a:endParaRPr lang="en-DE" sz="14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</a:t>
            </a:r>
            <a:r>
              <a:rPr lang="en-DE" sz="1400" dirty="0"/>
              <a:t>nput_shape: (224, 224, 3)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</a:t>
            </a:r>
            <a:r>
              <a:rPr lang="en-DE" sz="1400" dirty="0"/>
              <a:t>r: 0.0001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DE" sz="1400" dirty="0"/>
              <a:t>eight_decay: 0.001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b</a:t>
            </a:r>
            <a:r>
              <a:rPr lang="en-DE" sz="1400" dirty="0"/>
              <a:t>atch_size: 32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r_epochs: 40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r</a:t>
            </a:r>
            <a:r>
              <a:rPr lang="en-DE" sz="1400" dirty="0"/>
              <a:t>andom_frames: True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r_video: 80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r_frames: 2000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v</a:t>
            </a:r>
            <a:r>
              <a:rPr lang="en-DE" sz="1400" dirty="0"/>
              <a:t>al_ratio: 0.2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E" sz="1400" dirty="0"/>
              <a:t>est_ratio: 0.3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E2483-74C0-8841-A2A3-5A38BEAE26FB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33A2-B84D-2F43-A324-612D879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32BB-4CE4-6744-9462-FF6E56923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ResNet: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Training of this approach has been stopped, since the training and validation accuracies were not as promised, although model overfitted on small dataset (see reports):</a:t>
            </a:r>
          </a:p>
          <a:p>
            <a:pPr marL="465138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Epoch 10:</a:t>
            </a:r>
          </a:p>
          <a:p>
            <a:pPr marL="823913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train_acc = 30.37%</a:t>
            </a:r>
          </a:p>
          <a:p>
            <a:pPr marL="823913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val_acc = 30.96%</a:t>
            </a:r>
          </a:p>
          <a:p>
            <a:pPr marL="465138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Epoch 20:</a:t>
            </a:r>
          </a:p>
          <a:p>
            <a:pPr marL="823913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train_acc = 30.37%</a:t>
            </a:r>
          </a:p>
          <a:p>
            <a:pPr marL="823913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val_acc = 30.97%</a:t>
            </a:r>
          </a:p>
          <a:p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00C98-FFC1-454E-9736-413C4FC2647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AlexNet (ToolNet):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Training after 40 epochs resulted in an averaged (test) accuracy of 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See corresponding plots on following slide</a:t>
            </a:r>
          </a:p>
          <a:p>
            <a:endParaRPr lang="en-DE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EE441E-9D80-6C47-9213-460A8CADEBB5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206</TotalTime>
  <Words>583</Words>
  <Application>Microsoft Macintosh PowerPoint</Application>
  <PresentationFormat>On-screen Show (16:9)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Bitstream Charter</vt:lpstr>
      <vt:lpstr>Stafford</vt:lpstr>
      <vt:lpstr>Wingdings</vt:lpstr>
      <vt:lpstr>Präsentationsvorlage_BWL9</vt:lpstr>
      <vt:lpstr>CAI Classification – Surgery Tool Recognition</vt:lpstr>
      <vt:lpstr>Introduction</vt:lpstr>
      <vt:lpstr>Dataset</vt:lpstr>
      <vt:lpstr>Cholec80 Dataset</vt:lpstr>
      <vt:lpstr>Cholec80 Dataset Preprocessing</vt:lpstr>
      <vt:lpstr>Models</vt:lpstr>
      <vt:lpstr>Models: Structure</vt:lpstr>
      <vt:lpstr>Models: Configuration</vt:lpstr>
      <vt:lpstr>Models: Results</vt:lpstr>
      <vt:lpstr>Models: Results (AlexNet)</vt:lpstr>
      <vt:lpstr>Graphical User interface</vt:lpstr>
      <vt:lpstr>Graphical User Interface: Demo Video</vt:lpstr>
      <vt:lpstr>Graphical User Interface: WelcomeWindow</vt:lpstr>
      <vt:lpstr>Graphical User Interface: StartWindow</vt:lpstr>
      <vt:lpstr>Graphical User Interface: ConfirmationPopUp</vt:lpstr>
      <vt:lpstr>Graphical User Interface: TransformVideo</vt:lpstr>
      <vt:lpstr>Graphical User Interface: ChooseModelAndDevice</vt:lpstr>
      <vt:lpstr>Graphical User Interface: ModelSpecs</vt:lpstr>
      <vt:lpstr>Graphical User Interface: PredictVideoTools</vt:lpstr>
      <vt:lpstr>Graphical User Interface: ResultWindow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Amin Ranem</cp:lastModifiedBy>
  <cp:revision>96</cp:revision>
  <dcterms:created xsi:type="dcterms:W3CDTF">2009-12-23T09:42:49Z</dcterms:created>
  <dcterms:modified xsi:type="dcterms:W3CDTF">2021-02-16T20:09:11Z</dcterms:modified>
</cp:coreProperties>
</file>