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3"/>
  </p:notesMasterIdLst>
  <p:sldIdLst>
    <p:sldId id="256" r:id="rId2"/>
    <p:sldId id="287" r:id="rId3"/>
    <p:sldId id="288" r:id="rId4"/>
    <p:sldId id="292" r:id="rId5"/>
    <p:sldId id="300" r:id="rId6"/>
    <p:sldId id="299" r:id="rId7"/>
    <p:sldId id="297" r:id="rId8"/>
    <p:sldId id="296" r:id="rId9"/>
    <p:sldId id="298" r:id="rId10"/>
    <p:sldId id="301" r:id="rId11"/>
    <p:sldId id="29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6C058C-D4D5-483A-AF6F-4A76CB96583C}">
          <p14:sldIdLst>
            <p14:sldId id="256"/>
            <p14:sldId id="287"/>
            <p14:sldId id="288"/>
            <p14:sldId id="292"/>
            <p14:sldId id="300"/>
            <p14:sldId id="299"/>
            <p14:sldId id="297"/>
            <p14:sldId id="296"/>
            <p14:sldId id="298"/>
            <p14:sldId id="301"/>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25"/>
  </p:normalViewPr>
  <p:slideViewPr>
    <p:cSldViewPr snapToGrid="0">
      <p:cViewPr varScale="1">
        <p:scale>
          <a:sx n="116" d="100"/>
          <a:sy n="116" d="100"/>
        </p:scale>
        <p:origin x="1048"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48855-9A50-4349-AD9A-4E7A59A4B447}"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ED57D59-7894-4EB0-A4B7-9798CD2CA965}">
      <dgm:prSet/>
      <dgm:spPr/>
      <dgm:t>
        <a:bodyPr/>
        <a:lstStyle/>
        <a:p>
          <a:r>
            <a:rPr lang="en-US" dirty="0">
              <a:latin typeface="Rockwell" panose="02060603020205020403" pitchFamily="18" charset="0"/>
            </a:rPr>
            <a:t>What is the current diagnosis of </a:t>
          </a:r>
          <a:r>
            <a:rPr lang="en-US" b="0" dirty="0">
              <a:latin typeface="Rockwell" panose="02060603020205020403" pitchFamily="18" charset="0"/>
            </a:rPr>
            <a:t>Parkinson</a:t>
          </a:r>
          <a:r>
            <a:rPr lang="en-US" dirty="0">
              <a:latin typeface="Rockwell" panose="02060603020205020403" pitchFamily="18" charset="0"/>
            </a:rPr>
            <a:t> disease?</a:t>
          </a:r>
        </a:p>
      </dgm:t>
    </dgm:pt>
    <dgm:pt modelId="{9107005D-1A2E-4A45-8778-45FE0AA2FE60}" type="parTrans" cxnId="{42F0ABE6-9454-4B2E-8F82-2F9F497CB06D}">
      <dgm:prSet/>
      <dgm:spPr/>
      <dgm:t>
        <a:bodyPr/>
        <a:lstStyle/>
        <a:p>
          <a:endParaRPr lang="en-US" sz="2000">
            <a:latin typeface="Rockwell" panose="02060603020205020403" pitchFamily="18" charset="0"/>
          </a:endParaRPr>
        </a:p>
      </dgm:t>
    </dgm:pt>
    <dgm:pt modelId="{E013F96B-4734-4170-B65E-158BA6CEF64D}" type="sibTrans" cxnId="{42F0ABE6-9454-4B2E-8F82-2F9F497CB06D}">
      <dgm:prSet/>
      <dgm:spPr/>
      <dgm:t>
        <a:bodyPr/>
        <a:lstStyle/>
        <a:p>
          <a:endParaRPr lang="en-US">
            <a:latin typeface="Rockwell" panose="02060603020205020403" pitchFamily="18" charset="0"/>
          </a:endParaRPr>
        </a:p>
      </dgm:t>
    </dgm:pt>
    <dgm:pt modelId="{4416B5D7-7E47-4979-AA96-D46E730ED3CC}">
      <dgm:prSet/>
      <dgm:spPr/>
      <dgm:t>
        <a:bodyPr/>
        <a:lstStyle/>
        <a:p>
          <a:r>
            <a:rPr lang="en-US" dirty="0">
              <a:latin typeface="Rockwell" panose="02060603020205020403" pitchFamily="18" charset="0"/>
            </a:rPr>
            <a:t>Which Machine learning/ Deep learning algorithms could be useful to diagnosis? </a:t>
          </a:r>
        </a:p>
      </dgm:t>
    </dgm:pt>
    <dgm:pt modelId="{089291F4-219E-42C2-B4BD-1DCBC97AC455}" type="parTrans" cxnId="{2C258E91-666F-435E-B866-9747167DDC46}">
      <dgm:prSet/>
      <dgm:spPr/>
      <dgm:t>
        <a:bodyPr/>
        <a:lstStyle/>
        <a:p>
          <a:endParaRPr lang="en-US" sz="2000">
            <a:latin typeface="Rockwell" panose="02060603020205020403" pitchFamily="18" charset="0"/>
          </a:endParaRPr>
        </a:p>
      </dgm:t>
    </dgm:pt>
    <dgm:pt modelId="{E9728F2A-6F31-4CF5-AFAA-24C80EABCE88}" type="sibTrans" cxnId="{2C258E91-666F-435E-B866-9747167DDC46}">
      <dgm:prSet/>
      <dgm:spPr/>
      <dgm:t>
        <a:bodyPr/>
        <a:lstStyle/>
        <a:p>
          <a:endParaRPr lang="en-US">
            <a:latin typeface="Rockwell" panose="02060603020205020403" pitchFamily="18" charset="0"/>
          </a:endParaRPr>
        </a:p>
      </dgm:t>
    </dgm:pt>
    <dgm:pt modelId="{A4A3E861-2FBB-415E-9A50-CCB801CCA545}">
      <dgm:prSet/>
      <dgm:spPr/>
      <dgm:t>
        <a:bodyPr/>
        <a:lstStyle/>
        <a:p>
          <a:r>
            <a:rPr lang="en-US" dirty="0">
              <a:latin typeface="Rockwell" panose="02060603020205020403" pitchFamily="18" charset="0"/>
            </a:rPr>
            <a:t>Which type of data are crucial for the diagnosis process and build the models?</a:t>
          </a:r>
        </a:p>
      </dgm:t>
    </dgm:pt>
    <dgm:pt modelId="{36BEE6AF-2295-49D6-900B-0F5674DE3E66}" type="parTrans" cxnId="{E93CFF21-447D-4778-ACFC-F879AA9FA5B6}">
      <dgm:prSet/>
      <dgm:spPr/>
      <dgm:t>
        <a:bodyPr/>
        <a:lstStyle/>
        <a:p>
          <a:endParaRPr lang="en-US" sz="2000">
            <a:latin typeface="Rockwell" panose="02060603020205020403" pitchFamily="18" charset="0"/>
          </a:endParaRPr>
        </a:p>
      </dgm:t>
    </dgm:pt>
    <dgm:pt modelId="{B1FD2717-6DF2-4428-BBB4-1DA655112D59}" type="sibTrans" cxnId="{E93CFF21-447D-4778-ACFC-F879AA9FA5B6}">
      <dgm:prSet/>
      <dgm:spPr/>
      <dgm:t>
        <a:bodyPr/>
        <a:lstStyle/>
        <a:p>
          <a:endParaRPr lang="en-US">
            <a:latin typeface="Rockwell" panose="02060603020205020403" pitchFamily="18" charset="0"/>
          </a:endParaRPr>
        </a:p>
      </dgm:t>
    </dgm:pt>
    <dgm:pt modelId="{B21E8FBC-A18C-4174-AB4E-4F870DA42C68}">
      <dgm:prSet/>
      <dgm:spPr/>
      <dgm:t>
        <a:bodyPr/>
        <a:lstStyle/>
        <a:p>
          <a:r>
            <a:rPr lang="en-US" dirty="0">
              <a:latin typeface="Rockwell" panose="02060603020205020403" pitchFamily="18" charset="0"/>
            </a:rPr>
            <a:t>What are the difficulties in diagnosing </a:t>
          </a:r>
          <a:r>
            <a:rPr lang="en-US" b="0" dirty="0">
              <a:latin typeface="Rockwell" panose="02060603020205020403" pitchFamily="18" charset="0"/>
            </a:rPr>
            <a:t>Parkinson</a:t>
          </a:r>
          <a:r>
            <a:rPr lang="en-US" dirty="0">
              <a:latin typeface="Rockwell" panose="02060603020205020403" pitchFamily="18" charset="0"/>
            </a:rPr>
            <a:t> disease?</a:t>
          </a:r>
        </a:p>
      </dgm:t>
    </dgm:pt>
    <dgm:pt modelId="{F4B0778A-5B78-46E3-8DB8-EC1A8BC228E3}" type="parTrans" cxnId="{283600A1-354A-4479-895A-1E37F43A8E52}">
      <dgm:prSet/>
      <dgm:spPr/>
      <dgm:t>
        <a:bodyPr/>
        <a:lstStyle/>
        <a:p>
          <a:endParaRPr lang="en-US">
            <a:latin typeface="Rockwell" panose="02060603020205020403" pitchFamily="18" charset="0"/>
          </a:endParaRPr>
        </a:p>
      </dgm:t>
    </dgm:pt>
    <dgm:pt modelId="{47972247-F8E5-4FF5-82F0-89B7623D2BE7}" type="sibTrans" cxnId="{283600A1-354A-4479-895A-1E37F43A8E52}">
      <dgm:prSet/>
      <dgm:spPr/>
      <dgm:t>
        <a:bodyPr/>
        <a:lstStyle/>
        <a:p>
          <a:endParaRPr lang="en-US">
            <a:latin typeface="Rockwell" panose="02060603020205020403" pitchFamily="18" charset="0"/>
          </a:endParaRPr>
        </a:p>
      </dgm:t>
    </dgm:pt>
    <dgm:pt modelId="{208626AB-B012-483D-8CE6-F870C3ED6441}">
      <dgm:prSet/>
      <dgm:spPr/>
      <dgm:t>
        <a:bodyPr/>
        <a:lstStyle/>
        <a:p>
          <a:r>
            <a:rPr lang="en-US" dirty="0">
              <a:latin typeface="Rockwell" panose="02060603020205020403" pitchFamily="18" charset="0"/>
            </a:rPr>
            <a:t>How can machine learning models be applied to the diagnosis of </a:t>
          </a:r>
          <a:r>
            <a:rPr lang="en-US" b="0" dirty="0">
              <a:latin typeface="Rockwell" panose="02060603020205020403" pitchFamily="18" charset="0"/>
            </a:rPr>
            <a:t>Parkinson</a:t>
          </a:r>
          <a:r>
            <a:rPr lang="en-US" dirty="0">
              <a:latin typeface="Rockwell" panose="02060603020205020403" pitchFamily="18" charset="0"/>
            </a:rPr>
            <a:t> disease?</a:t>
          </a:r>
        </a:p>
      </dgm:t>
    </dgm:pt>
    <dgm:pt modelId="{53755125-011C-4861-B5D6-BF32C9A858E9}" type="parTrans" cxnId="{8E5DCC83-7D14-4E7B-9DAE-279D5BCFC440}">
      <dgm:prSet/>
      <dgm:spPr/>
      <dgm:t>
        <a:bodyPr/>
        <a:lstStyle/>
        <a:p>
          <a:endParaRPr lang="en-US">
            <a:latin typeface="Rockwell" panose="02060603020205020403" pitchFamily="18" charset="0"/>
          </a:endParaRPr>
        </a:p>
      </dgm:t>
    </dgm:pt>
    <dgm:pt modelId="{6870A240-5A6E-45BC-91F5-509409990D90}" type="sibTrans" cxnId="{8E5DCC83-7D14-4E7B-9DAE-279D5BCFC440}">
      <dgm:prSet/>
      <dgm:spPr/>
      <dgm:t>
        <a:bodyPr/>
        <a:lstStyle/>
        <a:p>
          <a:endParaRPr lang="en-US">
            <a:latin typeface="Rockwell" panose="02060603020205020403" pitchFamily="18" charset="0"/>
          </a:endParaRPr>
        </a:p>
      </dgm:t>
    </dgm:pt>
    <dgm:pt modelId="{1E6A6AD4-C65E-4618-AE5B-527B31ADE727}" type="pres">
      <dgm:prSet presAssocID="{15948855-9A50-4349-AD9A-4E7A59A4B447}" presName="vert0" presStyleCnt="0">
        <dgm:presLayoutVars>
          <dgm:dir/>
          <dgm:animOne val="branch"/>
          <dgm:animLvl val="lvl"/>
        </dgm:presLayoutVars>
      </dgm:prSet>
      <dgm:spPr/>
    </dgm:pt>
    <dgm:pt modelId="{8BA50B82-3712-4EB5-92FC-9B6267B320FA}" type="pres">
      <dgm:prSet presAssocID="{2ED57D59-7894-4EB0-A4B7-9798CD2CA965}" presName="thickLine" presStyleLbl="alignNode1" presStyleIdx="0" presStyleCnt="5"/>
      <dgm:spPr/>
    </dgm:pt>
    <dgm:pt modelId="{F000E277-60B2-4D6F-BD3E-CB1BE811C515}" type="pres">
      <dgm:prSet presAssocID="{2ED57D59-7894-4EB0-A4B7-9798CD2CA965}" presName="horz1" presStyleCnt="0"/>
      <dgm:spPr/>
    </dgm:pt>
    <dgm:pt modelId="{9FEFE09B-993F-4456-87A4-44C1F95CCF51}" type="pres">
      <dgm:prSet presAssocID="{2ED57D59-7894-4EB0-A4B7-9798CD2CA965}" presName="tx1" presStyleLbl="revTx" presStyleIdx="0" presStyleCnt="5"/>
      <dgm:spPr/>
    </dgm:pt>
    <dgm:pt modelId="{472C4251-B258-4B5B-BBC0-00F8243EC068}" type="pres">
      <dgm:prSet presAssocID="{2ED57D59-7894-4EB0-A4B7-9798CD2CA965}" presName="vert1" presStyleCnt="0"/>
      <dgm:spPr/>
    </dgm:pt>
    <dgm:pt modelId="{EBEB46AF-1541-4837-9824-3DD4506022BA}" type="pres">
      <dgm:prSet presAssocID="{B21E8FBC-A18C-4174-AB4E-4F870DA42C68}" presName="thickLine" presStyleLbl="alignNode1" presStyleIdx="1" presStyleCnt="5"/>
      <dgm:spPr/>
    </dgm:pt>
    <dgm:pt modelId="{0FDAE85C-B507-4141-B218-7196BC3EA97C}" type="pres">
      <dgm:prSet presAssocID="{B21E8FBC-A18C-4174-AB4E-4F870DA42C68}" presName="horz1" presStyleCnt="0"/>
      <dgm:spPr/>
    </dgm:pt>
    <dgm:pt modelId="{9E5CB425-2810-457B-9734-263EBDD98550}" type="pres">
      <dgm:prSet presAssocID="{B21E8FBC-A18C-4174-AB4E-4F870DA42C68}" presName="tx1" presStyleLbl="revTx" presStyleIdx="1" presStyleCnt="5"/>
      <dgm:spPr/>
    </dgm:pt>
    <dgm:pt modelId="{68539FF9-8F1D-4C14-BA0D-11269BB67BF2}" type="pres">
      <dgm:prSet presAssocID="{B21E8FBC-A18C-4174-AB4E-4F870DA42C68}" presName="vert1" presStyleCnt="0"/>
      <dgm:spPr/>
    </dgm:pt>
    <dgm:pt modelId="{BBFF5994-F1A8-4696-852C-67765152FDCB}" type="pres">
      <dgm:prSet presAssocID="{4416B5D7-7E47-4979-AA96-D46E730ED3CC}" presName="thickLine" presStyleLbl="alignNode1" presStyleIdx="2" presStyleCnt="5"/>
      <dgm:spPr/>
    </dgm:pt>
    <dgm:pt modelId="{472198C8-C6D2-4040-A379-1563E0A0878A}" type="pres">
      <dgm:prSet presAssocID="{4416B5D7-7E47-4979-AA96-D46E730ED3CC}" presName="horz1" presStyleCnt="0"/>
      <dgm:spPr/>
    </dgm:pt>
    <dgm:pt modelId="{29DE8F94-0EF9-4771-BAC2-3F34505486F8}" type="pres">
      <dgm:prSet presAssocID="{4416B5D7-7E47-4979-AA96-D46E730ED3CC}" presName="tx1" presStyleLbl="revTx" presStyleIdx="2" presStyleCnt="5"/>
      <dgm:spPr/>
    </dgm:pt>
    <dgm:pt modelId="{756CF26D-2824-46C1-AD70-685E4CC711B9}" type="pres">
      <dgm:prSet presAssocID="{4416B5D7-7E47-4979-AA96-D46E730ED3CC}" presName="vert1" presStyleCnt="0"/>
      <dgm:spPr/>
    </dgm:pt>
    <dgm:pt modelId="{ED9837EA-9AB8-4B86-BC19-D06F5CA75DEA}" type="pres">
      <dgm:prSet presAssocID="{A4A3E861-2FBB-415E-9A50-CCB801CCA545}" presName="thickLine" presStyleLbl="alignNode1" presStyleIdx="3" presStyleCnt="5"/>
      <dgm:spPr/>
    </dgm:pt>
    <dgm:pt modelId="{AE8F887A-C668-441A-9656-D5787ADA4532}" type="pres">
      <dgm:prSet presAssocID="{A4A3E861-2FBB-415E-9A50-CCB801CCA545}" presName="horz1" presStyleCnt="0"/>
      <dgm:spPr/>
    </dgm:pt>
    <dgm:pt modelId="{725C2198-5AF7-494F-AF6C-580A16C6D343}" type="pres">
      <dgm:prSet presAssocID="{A4A3E861-2FBB-415E-9A50-CCB801CCA545}" presName="tx1" presStyleLbl="revTx" presStyleIdx="3" presStyleCnt="5"/>
      <dgm:spPr/>
    </dgm:pt>
    <dgm:pt modelId="{1005E192-E1E2-464B-9B33-BBDF6F011229}" type="pres">
      <dgm:prSet presAssocID="{A4A3E861-2FBB-415E-9A50-CCB801CCA545}" presName="vert1" presStyleCnt="0"/>
      <dgm:spPr/>
    </dgm:pt>
    <dgm:pt modelId="{13DD18DD-C71C-4907-873E-4705EB17BEB1}" type="pres">
      <dgm:prSet presAssocID="{208626AB-B012-483D-8CE6-F870C3ED6441}" presName="thickLine" presStyleLbl="alignNode1" presStyleIdx="4" presStyleCnt="5"/>
      <dgm:spPr/>
    </dgm:pt>
    <dgm:pt modelId="{92CB3970-6D43-4D7C-AE2B-ECC39C4134BA}" type="pres">
      <dgm:prSet presAssocID="{208626AB-B012-483D-8CE6-F870C3ED6441}" presName="horz1" presStyleCnt="0"/>
      <dgm:spPr/>
    </dgm:pt>
    <dgm:pt modelId="{77119322-E3B1-4E36-9BD7-81CFD599B408}" type="pres">
      <dgm:prSet presAssocID="{208626AB-B012-483D-8CE6-F870C3ED6441}" presName="tx1" presStyleLbl="revTx" presStyleIdx="4" presStyleCnt="5"/>
      <dgm:spPr/>
    </dgm:pt>
    <dgm:pt modelId="{919FFD98-EB32-4A87-8893-1D7E77E99910}" type="pres">
      <dgm:prSet presAssocID="{208626AB-B012-483D-8CE6-F870C3ED6441}" presName="vert1" presStyleCnt="0"/>
      <dgm:spPr/>
    </dgm:pt>
  </dgm:ptLst>
  <dgm:cxnLst>
    <dgm:cxn modelId="{68858C03-6C41-4B16-8D31-AB0BFF453599}" type="presOf" srcId="{A4A3E861-2FBB-415E-9A50-CCB801CCA545}" destId="{725C2198-5AF7-494F-AF6C-580A16C6D343}" srcOrd="0" destOrd="0" presId="urn:microsoft.com/office/officeart/2008/layout/LinedList"/>
    <dgm:cxn modelId="{E93CFF21-447D-4778-ACFC-F879AA9FA5B6}" srcId="{15948855-9A50-4349-AD9A-4E7A59A4B447}" destId="{A4A3E861-2FBB-415E-9A50-CCB801CCA545}" srcOrd="3" destOrd="0" parTransId="{36BEE6AF-2295-49D6-900B-0F5674DE3E66}" sibTransId="{B1FD2717-6DF2-4428-BBB4-1DA655112D59}"/>
    <dgm:cxn modelId="{AA7BC63E-F963-4527-884B-5FA11E2143AB}" type="presOf" srcId="{B21E8FBC-A18C-4174-AB4E-4F870DA42C68}" destId="{9E5CB425-2810-457B-9734-263EBDD98550}" srcOrd="0" destOrd="0" presId="urn:microsoft.com/office/officeart/2008/layout/LinedList"/>
    <dgm:cxn modelId="{5C812341-8AC4-465C-9196-CC30102D7A49}" type="presOf" srcId="{2ED57D59-7894-4EB0-A4B7-9798CD2CA965}" destId="{9FEFE09B-993F-4456-87A4-44C1F95CCF51}" srcOrd="0" destOrd="0" presId="urn:microsoft.com/office/officeart/2008/layout/LinedList"/>
    <dgm:cxn modelId="{DF0B8A5E-5A8F-4B9E-9B7B-6F3289D56169}" type="presOf" srcId="{15948855-9A50-4349-AD9A-4E7A59A4B447}" destId="{1E6A6AD4-C65E-4618-AE5B-527B31ADE727}" srcOrd="0" destOrd="0" presId="urn:microsoft.com/office/officeart/2008/layout/LinedList"/>
    <dgm:cxn modelId="{8E5DCC83-7D14-4E7B-9DAE-279D5BCFC440}" srcId="{15948855-9A50-4349-AD9A-4E7A59A4B447}" destId="{208626AB-B012-483D-8CE6-F870C3ED6441}" srcOrd="4" destOrd="0" parTransId="{53755125-011C-4861-B5D6-BF32C9A858E9}" sibTransId="{6870A240-5A6E-45BC-91F5-509409990D90}"/>
    <dgm:cxn modelId="{2C258E91-666F-435E-B866-9747167DDC46}" srcId="{15948855-9A50-4349-AD9A-4E7A59A4B447}" destId="{4416B5D7-7E47-4979-AA96-D46E730ED3CC}" srcOrd="2" destOrd="0" parTransId="{089291F4-219E-42C2-B4BD-1DCBC97AC455}" sibTransId="{E9728F2A-6F31-4CF5-AFAA-24C80EABCE88}"/>
    <dgm:cxn modelId="{283600A1-354A-4479-895A-1E37F43A8E52}" srcId="{15948855-9A50-4349-AD9A-4E7A59A4B447}" destId="{B21E8FBC-A18C-4174-AB4E-4F870DA42C68}" srcOrd="1" destOrd="0" parTransId="{F4B0778A-5B78-46E3-8DB8-EC1A8BC228E3}" sibTransId="{47972247-F8E5-4FF5-82F0-89B7623D2BE7}"/>
    <dgm:cxn modelId="{D13BFFBF-06D8-45D5-A02D-DA1EA163D10B}" type="presOf" srcId="{4416B5D7-7E47-4979-AA96-D46E730ED3CC}" destId="{29DE8F94-0EF9-4771-BAC2-3F34505486F8}" srcOrd="0" destOrd="0" presId="urn:microsoft.com/office/officeart/2008/layout/LinedList"/>
    <dgm:cxn modelId="{42F0ABE6-9454-4B2E-8F82-2F9F497CB06D}" srcId="{15948855-9A50-4349-AD9A-4E7A59A4B447}" destId="{2ED57D59-7894-4EB0-A4B7-9798CD2CA965}" srcOrd="0" destOrd="0" parTransId="{9107005D-1A2E-4A45-8778-45FE0AA2FE60}" sibTransId="{E013F96B-4734-4170-B65E-158BA6CEF64D}"/>
    <dgm:cxn modelId="{735F9AF4-CCB2-4DFA-9352-9666AC09E193}" type="presOf" srcId="{208626AB-B012-483D-8CE6-F870C3ED6441}" destId="{77119322-E3B1-4E36-9BD7-81CFD599B408}" srcOrd="0" destOrd="0" presId="urn:microsoft.com/office/officeart/2008/layout/LinedList"/>
    <dgm:cxn modelId="{B242FD16-D8E9-4004-B825-BD7759192D6C}" type="presParOf" srcId="{1E6A6AD4-C65E-4618-AE5B-527B31ADE727}" destId="{8BA50B82-3712-4EB5-92FC-9B6267B320FA}" srcOrd="0" destOrd="0" presId="urn:microsoft.com/office/officeart/2008/layout/LinedList"/>
    <dgm:cxn modelId="{62D8016D-7D24-4945-848A-C553FC270989}" type="presParOf" srcId="{1E6A6AD4-C65E-4618-AE5B-527B31ADE727}" destId="{F000E277-60B2-4D6F-BD3E-CB1BE811C515}" srcOrd="1" destOrd="0" presId="urn:microsoft.com/office/officeart/2008/layout/LinedList"/>
    <dgm:cxn modelId="{382CF2A5-F014-4C6F-8797-A80483C1244F}" type="presParOf" srcId="{F000E277-60B2-4D6F-BD3E-CB1BE811C515}" destId="{9FEFE09B-993F-4456-87A4-44C1F95CCF51}" srcOrd="0" destOrd="0" presId="urn:microsoft.com/office/officeart/2008/layout/LinedList"/>
    <dgm:cxn modelId="{6F0BD258-63D9-4C8B-9415-E9D556393F8F}" type="presParOf" srcId="{F000E277-60B2-4D6F-BD3E-CB1BE811C515}" destId="{472C4251-B258-4B5B-BBC0-00F8243EC068}" srcOrd="1" destOrd="0" presId="urn:microsoft.com/office/officeart/2008/layout/LinedList"/>
    <dgm:cxn modelId="{EEF509EC-A4C4-4E59-A507-FE02F91FA0AB}" type="presParOf" srcId="{1E6A6AD4-C65E-4618-AE5B-527B31ADE727}" destId="{EBEB46AF-1541-4837-9824-3DD4506022BA}" srcOrd="2" destOrd="0" presId="urn:microsoft.com/office/officeart/2008/layout/LinedList"/>
    <dgm:cxn modelId="{E6EF0A27-8338-4FCB-A2D0-E7B315580FC7}" type="presParOf" srcId="{1E6A6AD4-C65E-4618-AE5B-527B31ADE727}" destId="{0FDAE85C-B507-4141-B218-7196BC3EA97C}" srcOrd="3" destOrd="0" presId="urn:microsoft.com/office/officeart/2008/layout/LinedList"/>
    <dgm:cxn modelId="{1E19660B-D9B4-441E-8653-69C49F2CBE3D}" type="presParOf" srcId="{0FDAE85C-B507-4141-B218-7196BC3EA97C}" destId="{9E5CB425-2810-457B-9734-263EBDD98550}" srcOrd="0" destOrd="0" presId="urn:microsoft.com/office/officeart/2008/layout/LinedList"/>
    <dgm:cxn modelId="{48E54EA9-54B6-43CA-8C71-A229B41B03DC}" type="presParOf" srcId="{0FDAE85C-B507-4141-B218-7196BC3EA97C}" destId="{68539FF9-8F1D-4C14-BA0D-11269BB67BF2}" srcOrd="1" destOrd="0" presId="urn:microsoft.com/office/officeart/2008/layout/LinedList"/>
    <dgm:cxn modelId="{E42463EB-6A31-439E-9CF8-435316A87C89}" type="presParOf" srcId="{1E6A6AD4-C65E-4618-AE5B-527B31ADE727}" destId="{BBFF5994-F1A8-4696-852C-67765152FDCB}" srcOrd="4" destOrd="0" presId="urn:microsoft.com/office/officeart/2008/layout/LinedList"/>
    <dgm:cxn modelId="{FB750FB3-8153-4793-893C-8ECB0BF20AD9}" type="presParOf" srcId="{1E6A6AD4-C65E-4618-AE5B-527B31ADE727}" destId="{472198C8-C6D2-4040-A379-1563E0A0878A}" srcOrd="5" destOrd="0" presId="urn:microsoft.com/office/officeart/2008/layout/LinedList"/>
    <dgm:cxn modelId="{FB5278D5-771D-4CAC-B75B-EE8CAE07FF32}" type="presParOf" srcId="{472198C8-C6D2-4040-A379-1563E0A0878A}" destId="{29DE8F94-0EF9-4771-BAC2-3F34505486F8}" srcOrd="0" destOrd="0" presId="urn:microsoft.com/office/officeart/2008/layout/LinedList"/>
    <dgm:cxn modelId="{A6B7F4F2-108A-45B2-B79C-ACBD40256BEB}" type="presParOf" srcId="{472198C8-C6D2-4040-A379-1563E0A0878A}" destId="{756CF26D-2824-46C1-AD70-685E4CC711B9}" srcOrd="1" destOrd="0" presId="urn:microsoft.com/office/officeart/2008/layout/LinedList"/>
    <dgm:cxn modelId="{73308C00-1C59-46D6-BB99-5E352E165C2C}" type="presParOf" srcId="{1E6A6AD4-C65E-4618-AE5B-527B31ADE727}" destId="{ED9837EA-9AB8-4B86-BC19-D06F5CA75DEA}" srcOrd="6" destOrd="0" presId="urn:microsoft.com/office/officeart/2008/layout/LinedList"/>
    <dgm:cxn modelId="{9C05AD29-A8B4-4D4C-B752-10834A15C508}" type="presParOf" srcId="{1E6A6AD4-C65E-4618-AE5B-527B31ADE727}" destId="{AE8F887A-C668-441A-9656-D5787ADA4532}" srcOrd="7" destOrd="0" presId="urn:microsoft.com/office/officeart/2008/layout/LinedList"/>
    <dgm:cxn modelId="{584FCF90-97E6-49FF-8017-4B48AC6A8181}" type="presParOf" srcId="{AE8F887A-C668-441A-9656-D5787ADA4532}" destId="{725C2198-5AF7-494F-AF6C-580A16C6D343}" srcOrd="0" destOrd="0" presId="urn:microsoft.com/office/officeart/2008/layout/LinedList"/>
    <dgm:cxn modelId="{45A86FF9-E01F-4761-87F4-CE5461E0A8DC}" type="presParOf" srcId="{AE8F887A-C668-441A-9656-D5787ADA4532}" destId="{1005E192-E1E2-464B-9B33-BBDF6F011229}" srcOrd="1" destOrd="0" presId="urn:microsoft.com/office/officeart/2008/layout/LinedList"/>
    <dgm:cxn modelId="{07A48269-3EB2-4F35-9C98-FC115853D996}" type="presParOf" srcId="{1E6A6AD4-C65E-4618-AE5B-527B31ADE727}" destId="{13DD18DD-C71C-4907-873E-4705EB17BEB1}" srcOrd="8" destOrd="0" presId="urn:microsoft.com/office/officeart/2008/layout/LinedList"/>
    <dgm:cxn modelId="{B6F41EB2-D943-4289-A15E-5F9DF996CA45}" type="presParOf" srcId="{1E6A6AD4-C65E-4618-AE5B-527B31ADE727}" destId="{92CB3970-6D43-4D7C-AE2B-ECC39C4134BA}" srcOrd="9" destOrd="0" presId="urn:microsoft.com/office/officeart/2008/layout/LinedList"/>
    <dgm:cxn modelId="{D5A7DF32-4C8E-4245-8BAF-4EF4061090EC}" type="presParOf" srcId="{92CB3970-6D43-4D7C-AE2B-ECC39C4134BA}" destId="{77119322-E3B1-4E36-9BD7-81CFD599B408}" srcOrd="0" destOrd="0" presId="urn:microsoft.com/office/officeart/2008/layout/LinedList"/>
    <dgm:cxn modelId="{89360CC3-D0EB-44B2-B20A-AE2CC21C4647}" type="presParOf" srcId="{92CB3970-6D43-4D7C-AE2B-ECC39C4134BA}" destId="{919FFD98-EB32-4A87-8893-1D7E77E999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A71BBE-0BA1-46EB-86FE-E4AC90801CF9}"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920C70AF-11F0-477D-92A6-6520757B25A4}">
      <dgm:prSet custT="1"/>
      <dgm:spPr/>
      <dgm:t>
        <a:bodyPr/>
        <a:lstStyle/>
        <a:p>
          <a:r>
            <a:rPr lang="en-US" sz="1400" b="0" dirty="0">
              <a:effectLst/>
              <a:latin typeface="Rockwell" panose="02060603020205020403" pitchFamily="18" charset="0"/>
              <a:ea typeface="Calibri" panose="020F0502020204030204" pitchFamily="34" charset="0"/>
              <a:cs typeface="Times New Roman" panose="02020603050405020304" pitchFamily="18" charset="0"/>
            </a:rPr>
            <a:t>Parkinson's disease (PD) </a:t>
          </a:r>
          <a:r>
            <a:rPr lang="en-US" sz="1400" dirty="0">
              <a:latin typeface="Rockwell" panose="02060603020205020403" pitchFamily="18" charset="0"/>
            </a:rPr>
            <a:t>is mostly relevant to movement disorder. The brain gradually loses some neurons as the disease progresses. </a:t>
          </a:r>
        </a:p>
      </dgm:t>
    </dgm:pt>
    <dgm:pt modelId="{9C16BA89-517D-4A87-83AE-D8091C78DC45}" type="parTrans" cxnId="{6C6E852C-BB72-4FA0-BA49-0FF085FE6FC5}">
      <dgm:prSet/>
      <dgm:spPr/>
      <dgm:t>
        <a:bodyPr/>
        <a:lstStyle/>
        <a:p>
          <a:endParaRPr lang="en-US" sz="1400">
            <a:latin typeface="Rockwell" panose="02060603020205020403" pitchFamily="18" charset="0"/>
          </a:endParaRPr>
        </a:p>
      </dgm:t>
    </dgm:pt>
    <dgm:pt modelId="{59DE2EA9-C715-485B-A6BD-45B86BA935AC}" type="sibTrans" cxnId="{6C6E852C-BB72-4FA0-BA49-0FF085FE6FC5}">
      <dgm:prSet/>
      <dgm:spPr/>
      <dgm:t>
        <a:bodyPr/>
        <a:lstStyle/>
        <a:p>
          <a:endParaRPr lang="en-US" sz="1400">
            <a:latin typeface="Rockwell" panose="02060603020205020403" pitchFamily="18" charset="0"/>
          </a:endParaRPr>
        </a:p>
      </dgm:t>
    </dgm:pt>
    <dgm:pt modelId="{37455B8B-0A97-4F75-95DF-3FBA203908BA}">
      <dgm:prSet custT="1"/>
      <dgm:spPr/>
      <dgm:t>
        <a:bodyPr/>
        <a:lstStyle/>
        <a:p>
          <a:r>
            <a:rPr lang="en-US" sz="1400" b="0" i="0" dirty="0">
              <a:latin typeface="Rockwell" panose="02060603020205020403" pitchFamily="18" charset="0"/>
            </a:rPr>
            <a:t>Globally, in 2019, there were nearly 10 million deaths and 349 million disability-adjusted life years (DALYs) due to neurological disorders</a:t>
          </a:r>
          <a:endParaRPr lang="en-US" sz="1400" dirty="0">
            <a:latin typeface="Rockwell" panose="02060603020205020403" pitchFamily="18" charset="0"/>
          </a:endParaRPr>
        </a:p>
      </dgm:t>
    </dgm:pt>
    <dgm:pt modelId="{A4869950-71C7-4106-A1DE-47E7743FF171}" type="parTrans" cxnId="{78FEC6B9-58AE-484D-AF86-1215D78BC73B}">
      <dgm:prSet/>
      <dgm:spPr/>
      <dgm:t>
        <a:bodyPr/>
        <a:lstStyle/>
        <a:p>
          <a:endParaRPr lang="en-US" sz="1400">
            <a:latin typeface="Rockwell" panose="02060603020205020403" pitchFamily="18" charset="0"/>
          </a:endParaRPr>
        </a:p>
      </dgm:t>
    </dgm:pt>
    <dgm:pt modelId="{340307CA-E8B0-41FB-94C1-0ACE3A3F3BE1}" type="sibTrans" cxnId="{78FEC6B9-58AE-484D-AF86-1215D78BC73B}">
      <dgm:prSet/>
      <dgm:spPr/>
      <dgm:t>
        <a:bodyPr/>
        <a:lstStyle/>
        <a:p>
          <a:endParaRPr lang="en-US" sz="1400">
            <a:latin typeface="Rockwell" panose="02060603020205020403" pitchFamily="18" charset="0"/>
          </a:endParaRPr>
        </a:p>
      </dgm:t>
    </dgm:pt>
    <dgm:pt modelId="{C2E2CF03-6B9D-444A-BDC5-39238E7CAA6B}">
      <dgm:prSet custT="1"/>
      <dgm:spPr/>
      <dgm:t>
        <a:bodyPr/>
        <a:lstStyle/>
        <a:p>
          <a:r>
            <a:rPr lang="en-US" sz="1400" dirty="0">
              <a:latin typeface="Rockwell" panose="02060603020205020403" pitchFamily="18" charset="77"/>
            </a:rPr>
            <a:t>PD is the second most common neurodegenerative disease after Alzheimer's disease. The prevalence of PD is 1% among people over the age of 60 years and 4% among those over the age of 80 years </a:t>
          </a:r>
        </a:p>
      </dgm:t>
    </dgm:pt>
    <dgm:pt modelId="{C276412B-E269-4BA1-A43C-AB813CD227D5}" type="parTrans" cxnId="{0CB377CC-D505-4640-A884-52D2E8462876}">
      <dgm:prSet/>
      <dgm:spPr/>
      <dgm:t>
        <a:bodyPr/>
        <a:lstStyle/>
        <a:p>
          <a:endParaRPr lang="en-US" sz="1400">
            <a:latin typeface="Rockwell" panose="02060603020205020403" pitchFamily="18" charset="0"/>
          </a:endParaRPr>
        </a:p>
      </dgm:t>
    </dgm:pt>
    <dgm:pt modelId="{215EDDFD-697F-475E-B5EA-D270F18806F9}" type="sibTrans" cxnId="{0CB377CC-D505-4640-A884-52D2E8462876}">
      <dgm:prSet/>
      <dgm:spPr/>
      <dgm:t>
        <a:bodyPr/>
        <a:lstStyle/>
        <a:p>
          <a:endParaRPr lang="en-US" sz="1400">
            <a:latin typeface="Rockwell" panose="02060603020205020403" pitchFamily="18" charset="0"/>
          </a:endParaRPr>
        </a:p>
      </dgm:t>
    </dgm:pt>
    <dgm:pt modelId="{8BC7BE40-56EC-471B-962C-E56A3CFB4B45}">
      <dgm:prSet custT="1"/>
      <dgm:spPr/>
      <dgm:t>
        <a:bodyPr/>
        <a:lstStyle/>
        <a:p>
          <a:r>
            <a:rPr lang="en-US" sz="1400" dirty="0">
              <a:latin typeface="Rockwell" panose="02060603020205020403" pitchFamily="18" charset="77"/>
            </a:rPr>
            <a:t>Led to progressive disability, impairment of daily activities, and in quality of life. Nearly all patients with PD suffer from a variety of non-motor symptoms (NMS), such as hyposmia, constipation, urinary dysfunction, orthostatic hypotension, memory loss, depression, pain, and sleep disturbances </a:t>
          </a:r>
        </a:p>
      </dgm:t>
    </dgm:pt>
    <dgm:pt modelId="{8848D67C-5B36-4177-A659-C9B35886F0C9}" type="parTrans" cxnId="{AF38411C-68B5-45E9-951D-7440E3EEBA5F}">
      <dgm:prSet/>
      <dgm:spPr/>
      <dgm:t>
        <a:bodyPr/>
        <a:lstStyle/>
        <a:p>
          <a:endParaRPr lang="en-US" sz="1400">
            <a:latin typeface="Rockwell" panose="02060603020205020403" pitchFamily="18" charset="0"/>
          </a:endParaRPr>
        </a:p>
      </dgm:t>
    </dgm:pt>
    <dgm:pt modelId="{EC1CD4AF-D4A2-4F54-A6C8-897821F17E72}" type="sibTrans" cxnId="{AF38411C-68B5-45E9-951D-7440E3EEBA5F}">
      <dgm:prSet/>
      <dgm:spPr/>
      <dgm:t>
        <a:bodyPr/>
        <a:lstStyle/>
        <a:p>
          <a:endParaRPr lang="en-US" sz="1400">
            <a:latin typeface="Rockwell" panose="02060603020205020403" pitchFamily="18" charset="0"/>
          </a:endParaRPr>
        </a:p>
      </dgm:t>
    </dgm:pt>
    <dgm:pt modelId="{7DE26C0C-85F0-4E8B-9BAF-218A165EE1F8}" type="pres">
      <dgm:prSet presAssocID="{1BA71BBE-0BA1-46EB-86FE-E4AC90801CF9}" presName="vert0" presStyleCnt="0">
        <dgm:presLayoutVars>
          <dgm:dir/>
          <dgm:animOne val="branch"/>
          <dgm:animLvl val="lvl"/>
        </dgm:presLayoutVars>
      </dgm:prSet>
      <dgm:spPr/>
    </dgm:pt>
    <dgm:pt modelId="{5356BA2C-ECE3-448F-9ED0-A7FE204B50A8}" type="pres">
      <dgm:prSet presAssocID="{920C70AF-11F0-477D-92A6-6520757B25A4}" presName="thickLine" presStyleLbl="alignNode1" presStyleIdx="0" presStyleCnt="4"/>
      <dgm:spPr/>
    </dgm:pt>
    <dgm:pt modelId="{6388D725-E167-4472-B7D9-0E7344AB1210}" type="pres">
      <dgm:prSet presAssocID="{920C70AF-11F0-477D-92A6-6520757B25A4}" presName="horz1" presStyleCnt="0"/>
      <dgm:spPr/>
    </dgm:pt>
    <dgm:pt modelId="{28E4B40D-D778-4F4C-887A-324F6F558A04}" type="pres">
      <dgm:prSet presAssocID="{920C70AF-11F0-477D-92A6-6520757B25A4}" presName="tx1" presStyleLbl="revTx" presStyleIdx="0" presStyleCnt="4"/>
      <dgm:spPr/>
    </dgm:pt>
    <dgm:pt modelId="{E7C15074-3BD1-48C8-A936-018D74FBF531}" type="pres">
      <dgm:prSet presAssocID="{920C70AF-11F0-477D-92A6-6520757B25A4}" presName="vert1" presStyleCnt="0"/>
      <dgm:spPr/>
    </dgm:pt>
    <dgm:pt modelId="{C6ECDC23-3A40-4E14-9001-C7FC2FB61CB7}" type="pres">
      <dgm:prSet presAssocID="{C2E2CF03-6B9D-444A-BDC5-39238E7CAA6B}" presName="thickLine" presStyleLbl="alignNode1" presStyleIdx="1" presStyleCnt="4"/>
      <dgm:spPr/>
    </dgm:pt>
    <dgm:pt modelId="{9D369E2E-30BA-46CD-9A89-70DC628E0767}" type="pres">
      <dgm:prSet presAssocID="{C2E2CF03-6B9D-444A-BDC5-39238E7CAA6B}" presName="horz1" presStyleCnt="0"/>
      <dgm:spPr/>
    </dgm:pt>
    <dgm:pt modelId="{565A1E64-81BF-482B-8900-E96D36BB60E4}" type="pres">
      <dgm:prSet presAssocID="{C2E2CF03-6B9D-444A-BDC5-39238E7CAA6B}" presName="tx1" presStyleLbl="revTx" presStyleIdx="1" presStyleCnt="4"/>
      <dgm:spPr/>
    </dgm:pt>
    <dgm:pt modelId="{702F6556-C18D-4514-BE4F-58CC3FC6736F}" type="pres">
      <dgm:prSet presAssocID="{C2E2CF03-6B9D-444A-BDC5-39238E7CAA6B}" presName="vert1" presStyleCnt="0"/>
      <dgm:spPr/>
    </dgm:pt>
    <dgm:pt modelId="{14966B32-E069-4937-B99A-BF3928E40A29}" type="pres">
      <dgm:prSet presAssocID="{8BC7BE40-56EC-471B-962C-E56A3CFB4B45}" presName="thickLine" presStyleLbl="alignNode1" presStyleIdx="2" presStyleCnt="4"/>
      <dgm:spPr/>
    </dgm:pt>
    <dgm:pt modelId="{594C7943-299E-4002-A421-532F02C1C565}" type="pres">
      <dgm:prSet presAssocID="{8BC7BE40-56EC-471B-962C-E56A3CFB4B45}" presName="horz1" presStyleCnt="0"/>
      <dgm:spPr/>
    </dgm:pt>
    <dgm:pt modelId="{2ADFBB36-4DED-41BA-A289-54BAA6557703}" type="pres">
      <dgm:prSet presAssocID="{8BC7BE40-56EC-471B-962C-E56A3CFB4B45}" presName="tx1" presStyleLbl="revTx" presStyleIdx="2" presStyleCnt="4" custScaleY="136032"/>
      <dgm:spPr/>
    </dgm:pt>
    <dgm:pt modelId="{7A535D5C-BA51-4793-BE41-CC8C81A32BBB}" type="pres">
      <dgm:prSet presAssocID="{8BC7BE40-56EC-471B-962C-E56A3CFB4B45}" presName="vert1" presStyleCnt="0"/>
      <dgm:spPr/>
    </dgm:pt>
    <dgm:pt modelId="{ACAC05A5-0FA4-44BD-97ED-E2DA86D9A2AE}" type="pres">
      <dgm:prSet presAssocID="{37455B8B-0A97-4F75-95DF-3FBA203908BA}" presName="thickLine" presStyleLbl="alignNode1" presStyleIdx="3" presStyleCnt="4"/>
      <dgm:spPr/>
    </dgm:pt>
    <dgm:pt modelId="{2E838D70-C64A-40B4-8485-23B9C467A6CE}" type="pres">
      <dgm:prSet presAssocID="{37455B8B-0A97-4F75-95DF-3FBA203908BA}" presName="horz1" presStyleCnt="0"/>
      <dgm:spPr/>
    </dgm:pt>
    <dgm:pt modelId="{E293150D-CDD1-4D76-88C5-8920A326BAD9}" type="pres">
      <dgm:prSet presAssocID="{37455B8B-0A97-4F75-95DF-3FBA203908BA}" presName="tx1" presStyleLbl="revTx" presStyleIdx="3" presStyleCnt="4"/>
      <dgm:spPr/>
    </dgm:pt>
    <dgm:pt modelId="{12C77769-DC0E-4C12-AEA1-4F3875135444}" type="pres">
      <dgm:prSet presAssocID="{37455B8B-0A97-4F75-95DF-3FBA203908BA}" presName="vert1" presStyleCnt="0"/>
      <dgm:spPr/>
    </dgm:pt>
  </dgm:ptLst>
  <dgm:cxnLst>
    <dgm:cxn modelId="{69146601-ADB5-46A1-A7FA-7CDC255ED398}" type="presOf" srcId="{1BA71BBE-0BA1-46EB-86FE-E4AC90801CF9}" destId="{7DE26C0C-85F0-4E8B-9BAF-218A165EE1F8}" srcOrd="0" destOrd="0" presId="urn:microsoft.com/office/officeart/2008/layout/LinedList"/>
    <dgm:cxn modelId="{7FE10F1B-51BF-44D6-8D37-D24E14B4A2EC}" type="presOf" srcId="{37455B8B-0A97-4F75-95DF-3FBA203908BA}" destId="{E293150D-CDD1-4D76-88C5-8920A326BAD9}" srcOrd="0" destOrd="0" presId="urn:microsoft.com/office/officeart/2008/layout/LinedList"/>
    <dgm:cxn modelId="{AF38411C-68B5-45E9-951D-7440E3EEBA5F}" srcId="{1BA71BBE-0BA1-46EB-86FE-E4AC90801CF9}" destId="{8BC7BE40-56EC-471B-962C-E56A3CFB4B45}" srcOrd="2" destOrd="0" parTransId="{8848D67C-5B36-4177-A659-C9B35886F0C9}" sibTransId="{EC1CD4AF-D4A2-4F54-A6C8-897821F17E72}"/>
    <dgm:cxn modelId="{6C6E852C-BB72-4FA0-BA49-0FF085FE6FC5}" srcId="{1BA71BBE-0BA1-46EB-86FE-E4AC90801CF9}" destId="{920C70AF-11F0-477D-92A6-6520757B25A4}" srcOrd="0" destOrd="0" parTransId="{9C16BA89-517D-4A87-83AE-D8091C78DC45}" sibTransId="{59DE2EA9-C715-485B-A6BD-45B86BA935AC}"/>
    <dgm:cxn modelId="{C5FCD353-5071-49DF-B698-FEFE71824FB9}" type="presOf" srcId="{920C70AF-11F0-477D-92A6-6520757B25A4}" destId="{28E4B40D-D778-4F4C-887A-324F6F558A04}" srcOrd="0" destOrd="0" presId="urn:microsoft.com/office/officeart/2008/layout/LinedList"/>
    <dgm:cxn modelId="{5A789A5C-4503-4AEE-8E44-9D019B0EB310}" type="presOf" srcId="{8BC7BE40-56EC-471B-962C-E56A3CFB4B45}" destId="{2ADFBB36-4DED-41BA-A289-54BAA6557703}" srcOrd="0" destOrd="0" presId="urn:microsoft.com/office/officeart/2008/layout/LinedList"/>
    <dgm:cxn modelId="{454C6CAA-D824-46A6-A04B-55090F232D59}" type="presOf" srcId="{C2E2CF03-6B9D-444A-BDC5-39238E7CAA6B}" destId="{565A1E64-81BF-482B-8900-E96D36BB60E4}" srcOrd="0" destOrd="0" presId="urn:microsoft.com/office/officeart/2008/layout/LinedList"/>
    <dgm:cxn modelId="{78FEC6B9-58AE-484D-AF86-1215D78BC73B}" srcId="{1BA71BBE-0BA1-46EB-86FE-E4AC90801CF9}" destId="{37455B8B-0A97-4F75-95DF-3FBA203908BA}" srcOrd="3" destOrd="0" parTransId="{A4869950-71C7-4106-A1DE-47E7743FF171}" sibTransId="{340307CA-E8B0-41FB-94C1-0ACE3A3F3BE1}"/>
    <dgm:cxn modelId="{0CB377CC-D505-4640-A884-52D2E8462876}" srcId="{1BA71BBE-0BA1-46EB-86FE-E4AC90801CF9}" destId="{C2E2CF03-6B9D-444A-BDC5-39238E7CAA6B}" srcOrd="1" destOrd="0" parTransId="{C276412B-E269-4BA1-A43C-AB813CD227D5}" sibTransId="{215EDDFD-697F-475E-B5EA-D270F18806F9}"/>
    <dgm:cxn modelId="{C013CED1-CEF9-42CB-B388-F26A7C3E4C6C}" type="presParOf" srcId="{7DE26C0C-85F0-4E8B-9BAF-218A165EE1F8}" destId="{5356BA2C-ECE3-448F-9ED0-A7FE204B50A8}" srcOrd="0" destOrd="0" presId="urn:microsoft.com/office/officeart/2008/layout/LinedList"/>
    <dgm:cxn modelId="{919E04E0-D002-435A-B213-77BEF27D155C}" type="presParOf" srcId="{7DE26C0C-85F0-4E8B-9BAF-218A165EE1F8}" destId="{6388D725-E167-4472-B7D9-0E7344AB1210}" srcOrd="1" destOrd="0" presId="urn:microsoft.com/office/officeart/2008/layout/LinedList"/>
    <dgm:cxn modelId="{58B84868-5ACB-4263-868F-6E63E8334C2D}" type="presParOf" srcId="{6388D725-E167-4472-B7D9-0E7344AB1210}" destId="{28E4B40D-D778-4F4C-887A-324F6F558A04}" srcOrd="0" destOrd="0" presId="urn:microsoft.com/office/officeart/2008/layout/LinedList"/>
    <dgm:cxn modelId="{9D502773-CF9D-4E5B-9CD1-6561FC87BAD8}" type="presParOf" srcId="{6388D725-E167-4472-B7D9-0E7344AB1210}" destId="{E7C15074-3BD1-48C8-A936-018D74FBF531}" srcOrd="1" destOrd="0" presId="urn:microsoft.com/office/officeart/2008/layout/LinedList"/>
    <dgm:cxn modelId="{67EB56B1-CC40-4EA5-864F-3D4A88F943C4}" type="presParOf" srcId="{7DE26C0C-85F0-4E8B-9BAF-218A165EE1F8}" destId="{C6ECDC23-3A40-4E14-9001-C7FC2FB61CB7}" srcOrd="2" destOrd="0" presId="urn:microsoft.com/office/officeart/2008/layout/LinedList"/>
    <dgm:cxn modelId="{393B423E-3197-45DB-9E5F-0CD3AF8FAFF4}" type="presParOf" srcId="{7DE26C0C-85F0-4E8B-9BAF-218A165EE1F8}" destId="{9D369E2E-30BA-46CD-9A89-70DC628E0767}" srcOrd="3" destOrd="0" presId="urn:microsoft.com/office/officeart/2008/layout/LinedList"/>
    <dgm:cxn modelId="{8B9F4F2E-A3C2-4185-AABC-847B40C96CAF}" type="presParOf" srcId="{9D369E2E-30BA-46CD-9A89-70DC628E0767}" destId="{565A1E64-81BF-482B-8900-E96D36BB60E4}" srcOrd="0" destOrd="0" presId="urn:microsoft.com/office/officeart/2008/layout/LinedList"/>
    <dgm:cxn modelId="{F6325E8A-B76A-4BFB-9451-1B201C17AC96}" type="presParOf" srcId="{9D369E2E-30BA-46CD-9A89-70DC628E0767}" destId="{702F6556-C18D-4514-BE4F-58CC3FC6736F}" srcOrd="1" destOrd="0" presId="urn:microsoft.com/office/officeart/2008/layout/LinedList"/>
    <dgm:cxn modelId="{32F967F8-3E35-4E99-BF67-894CFC1B92A0}" type="presParOf" srcId="{7DE26C0C-85F0-4E8B-9BAF-218A165EE1F8}" destId="{14966B32-E069-4937-B99A-BF3928E40A29}" srcOrd="4" destOrd="0" presId="urn:microsoft.com/office/officeart/2008/layout/LinedList"/>
    <dgm:cxn modelId="{0D54C296-1A53-4CB1-9B10-7A3AA800E651}" type="presParOf" srcId="{7DE26C0C-85F0-4E8B-9BAF-218A165EE1F8}" destId="{594C7943-299E-4002-A421-532F02C1C565}" srcOrd="5" destOrd="0" presId="urn:microsoft.com/office/officeart/2008/layout/LinedList"/>
    <dgm:cxn modelId="{61DCFB19-9572-42F2-BF8D-0A0538BE71C5}" type="presParOf" srcId="{594C7943-299E-4002-A421-532F02C1C565}" destId="{2ADFBB36-4DED-41BA-A289-54BAA6557703}" srcOrd="0" destOrd="0" presId="urn:microsoft.com/office/officeart/2008/layout/LinedList"/>
    <dgm:cxn modelId="{5E2CFE6B-0A0B-4F2A-B07A-CECDFB780CF5}" type="presParOf" srcId="{594C7943-299E-4002-A421-532F02C1C565}" destId="{7A535D5C-BA51-4793-BE41-CC8C81A32BBB}" srcOrd="1" destOrd="0" presId="urn:microsoft.com/office/officeart/2008/layout/LinedList"/>
    <dgm:cxn modelId="{839AF9C8-7117-4735-B640-CB70295D8F7B}" type="presParOf" srcId="{7DE26C0C-85F0-4E8B-9BAF-218A165EE1F8}" destId="{ACAC05A5-0FA4-44BD-97ED-E2DA86D9A2AE}" srcOrd="6" destOrd="0" presId="urn:microsoft.com/office/officeart/2008/layout/LinedList"/>
    <dgm:cxn modelId="{0B8C3FAD-AC9E-4777-9F66-59283F47EE84}" type="presParOf" srcId="{7DE26C0C-85F0-4E8B-9BAF-218A165EE1F8}" destId="{2E838D70-C64A-40B4-8485-23B9C467A6CE}" srcOrd="7" destOrd="0" presId="urn:microsoft.com/office/officeart/2008/layout/LinedList"/>
    <dgm:cxn modelId="{39FC7860-F936-4805-80B0-552B7DD88378}" type="presParOf" srcId="{2E838D70-C64A-40B4-8485-23B9C467A6CE}" destId="{E293150D-CDD1-4D76-88C5-8920A326BAD9}" srcOrd="0" destOrd="0" presId="urn:microsoft.com/office/officeart/2008/layout/LinedList"/>
    <dgm:cxn modelId="{DB9D0DD8-4125-4900-8C34-5717A7DAA678}" type="presParOf" srcId="{2E838D70-C64A-40B4-8485-23B9C467A6CE}" destId="{12C77769-DC0E-4C12-AEA1-4F38751354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7A482-7033-4E22-9A5D-D05D0DFA265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8343885-7ED6-4384-B691-74F05E57ACF5}">
      <dgm:prSet/>
      <dgm:spPr/>
      <dgm:t>
        <a:bodyPr/>
        <a:lstStyle/>
        <a:p>
          <a:r>
            <a:rPr lang="en-GB" dirty="0">
              <a:latin typeface="Rockwell" panose="02060603020205020403" pitchFamily="18" charset="77"/>
            </a:rPr>
            <a:t>The leucine-rich repeat kinase 2 (LRRK2) Funded by the Michael J. Fox Foundation (MJFF). LRRK2 has emerged as a prioritized target for the development of therapeutic approaches for Parkinson's.</a:t>
          </a:r>
          <a:endParaRPr lang="en-US" dirty="0">
            <a:latin typeface="Rockwell" panose="02060603020205020403" pitchFamily="18" charset="77"/>
          </a:endParaRPr>
        </a:p>
      </dgm:t>
    </dgm:pt>
    <dgm:pt modelId="{4AA80ADA-77DC-47B7-BAA7-9E9379F210EB}" type="parTrans" cxnId="{9B219A20-2732-406B-8032-9519EA912E43}">
      <dgm:prSet/>
      <dgm:spPr/>
      <dgm:t>
        <a:bodyPr/>
        <a:lstStyle/>
        <a:p>
          <a:endParaRPr lang="en-US" sz="1200">
            <a:latin typeface="Rockwell" panose="02060603020205020403" pitchFamily="18" charset="77"/>
          </a:endParaRPr>
        </a:p>
      </dgm:t>
    </dgm:pt>
    <dgm:pt modelId="{63C90C11-F909-4949-85A5-47EB1A6B6942}" type="sibTrans" cxnId="{9B219A20-2732-406B-8032-9519EA912E43}">
      <dgm:prSet/>
      <dgm:spPr/>
      <dgm:t>
        <a:bodyPr/>
        <a:lstStyle/>
        <a:p>
          <a:endParaRPr lang="en-US">
            <a:latin typeface="Rockwell" panose="02060603020205020403" pitchFamily="18" charset="77"/>
          </a:endParaRPr>
        </a:p>
      </dgm:t>
    </dgm:pt>
    <dgm:pt modelId="{4B27B2C4-14FD-4D93-94D7-61761B75E408}">
      <dgm:prSet/>
      <dgm:spPr/>
      <dgm:t>
        <a:bodyPr/>
        <a:lstStyle/>
        <a:p>
          <a:r>
            <a:rPr lang="en-GB" dirty="0">
              <a:latin typeface="Rockwell" panose="02060603020205020403" pitchFamily="18" charset="77"/>
            </a:rPr>
            <a:t>the LRRK2 Cohort Consortium (LCC) objective to assemble and scrutinize individuals affected by Parkinson's disease, as well as those unaffected by it. This consortium encompasses three distinct investigations: the LRRK2 Cross-sectional Study, LRRK2 Longitudinal Study, and the 23andMe Blood Collection Study. </a:t>
          </a:r>
          <a:endParaRPr lang="en-US" dirty="0">
            <a:latin typeface="Rockwell" panose="02060603020205020403" pitchFamily="18" charset="77"/>
          </a:endParaRPr>
        </a:p>
      </dgm:t>
    </dgm:pt>
    <dgm:pt modelId="{62CCD98D-4CF6-47A1-AD51-C282B4E09187}" type="parTrans" cxnId="{FBD5CD25-01AC-437F-B7A8-0FA2379B7390}">
      <dgm:prSet/>
      <dgm:spPr/>
      <dgm:t>
        <a:bodyPr/>
        <a:lstStyle/>
        <a:p>
          <a:endParaRPr lang="en-US" sz="1200">
            <a:latin typeface="Rockwell" panose="02060603020205020403" pitchFamily="18" charset="77"/>
          </a:endParaRPr>
        </a:p>
      </dgm:t>
    </dgm:pt>
    <dgm:pt modelId="{13E8DAEA-DCB5-409D-8218-6A5BAB27900C}" type="sibTrans" cxnId="{FBD5CD25-01AC-437F-B7A8-0FA2379B7390}">
      <dgm:prSet/>
      <dgm:spPr/>
      <dgm:t>
        <a:bodyPr/>
        <a:lstStyle/>
        <a:p>
          <a:endParaRPr lang="en-US">
            <a:latin typeface="Rockwell" panose="02060603020205020403" pitchFamily="18" charset="77"/>
          </a:endParaRPr>
        </a:p>
      </dgm:t>
    </dgm:pt>
    <dgm:pt modelId="{69483DA6-FC96-554B-8A25-943494D4CA57}">
      <dgm:prSet/>
      <dgm:spPr/>
      <dgm:t>
        <a:bodyPr/>
        <a:lstStyle/>
        <a:p>
          <a:r>
            <a:rPr lang="en-GB" dirty="0">
              <a:latin typeface="Rockwell" panose="02060603020205020403" pitchFamily="18" charset="77"/>
            </a:rPr>
            <a:t>The LRRK2 Cohort Consortium (LCC) was a multi-site endeavours involving individuals carrying mutations in the leucine-rich repeat kinase 2 (LRRK2) gene, both with and without Parkinson's disease. As part of the comprehensive testing process, a subset of participants provided biological samples including serum, plasma, DNA, RNA from blood, whole blood, urine, and cerebrospinal fluid. </a:t>
          </a:r>
        </a:p>
      </dgm:t>
    </dgm:pt>
    <dgm:pt modelId="{8151C4EF-1472-D04F-8C95-4A461F3A552A}" type="parTrans" cxnId="{09F409A2-DE89-854A-82E3-4B6ABAAB3774}">
      <dgm:prSet/>
      <dgm:spPr/>
      <dgm:t>
        <a:bodyPr/>
        <a:lstStyle/>
        <a:p>
          <a:endParaRPr lang="en-GB" sz="1200">
            <a:latin typeface="Rockwell" panose="02060603020205020403" pitchFamily="18" charset="77"/>
          </a:endParaRPr>
        </a:p>
      </dgm:t>
    </dgm:pt>
    <dgm:pt modelId="{5C1AE841-7CE9-E24F-8529-09AF78CA315F}" type="sibTrans" cxnId="{09F409A2-DE89-854A-82E3-4B6ABAAB3774}">
      <dgm:prSet/>
      <dgm:spPr/>
      <dgm:t>
        <a:bodyPr/>
        <a:lstStyle/>
        <a:p>
          <a:endParaRPr lang="en-GB">
            <a:latin typeface="Rockwell" panose="02060603020205020403" pitchFamily="18" charset="77"/>
          </a:endParaRPr>
        </a:p>
      </dgm:t>
    </dgm:pt>
    <dgm:pt modelId="{D0C2AFD1-2F72-0440-9E3A-0726360837DA}">
      <dgm:prSet/>
      <dgm:spPr/>
      <dgm:t>
        <a:bodyPr/>
        <a:lstStyle/>
        <a:p>
          <a:r>
            <a:rPr lang="en-GB">
              <a:latin typeface="Rockwell" panose="02060603020205020403" pitchFamily="18" charset="77"/>
            </a:rPr>
            <a:t>A total of 1204 individuals volunteered for the study, demonstrating their remarkable willingness to contribute their data for the benefit of the research community. Among these participants, 619 are female, and 555 are male. Within this cohort, 504 individuals have received a diagnosis of Parkinson's disease, while 671 serve as healthy control (HC) participants.</a:t>
          </a:r>
        </a:p>
      </dgm:t>
    </dgm:pt>
    <dgm:pt modelId="{758297A0-1ABA-CB46-B3CD-29980CE3236A}" type="parTrans" cxnId="{9D22B855-CCA2-DE42-99B7-A6152212E147}">
      <dgm:prSet/>
      <dgm:spPr/>
      <dgm:t>
        <a:bodyPr/>
        <a:lstStyle/>
        <a:p>
          <a:endParaRPr lang="en-GB" sz="1200">
            <a:latin typeface="Rockwell" panose="02060603020205020403" pitchFamily="18" charset="77"/>
          </a:endParaRPr>
        </a:p>
      </dgm:t>
    </dgm:pt>
    <dgm:pt modelId="{EB925995-C360-DF41-9899-4E9DB32558D5}" type="sibTrans" cxnId="{9D22B855-CCA2-DE42-99B7-A6152212E147}">
      <dgm:prSet/>
      <dgm:spPr/>
      <dgm:t>
        <a:bodyPr/>
        <a:lstStyle/>
        <a:p>
          <a:endParaRPr lang="en-GB">
            <a:latin typeface="Rockwell" panose="02060603020205020403" pitchFamily="18" charset="77"/>
          </a:endParaRPr>
        </a:p>
      </dgm:t>
    </dgm:pt>
    <dgm:pt modelId="{52695893-FC70-564E-B638-DF9469EB6A45}" type="pres">
      <dgm:prSet presAssocID="{9B37A482-7033-4E22-9A5D-D05D0DFA2653}" presName="diagram" presStyleCnt="0">
        <dgm:presLayoutVars>
          <dgm:dir/>
          <dgm:resizeHandles val="exact"/>
        </dgm:presLayoutVars>
      </dgm:prSet>
      <dgm:spPr/>
    </dgm:pt>
    <dgm:pt modelId="{E353387A-6408-734F-A544-4811AD711B6E}" type="pres">
      <dgm:prSet presAssocID="{78343885-7ED6-4384-B691-74F05E57ACF5}" presName="node" presStyleLbl="node1" presStyleIdx="0" presStyleCnt="4">
        <dgm:presLayoutVars>
          <dgm:bulletEnabled val="1"/>
        </dgm:presLayoutVars>
      </dgm:prSet>
      <dgm:spPr/>
    </dgm:pt>
    <dgm:pt modelId="{EAB5EEA6-96CE-6840-ACB0-7199EE95F12B}" type="pres">
      <dgm:prSet presAssocID="{63C90C11-F909-4949-85A5-47EB1A6B6942}" presName="sibTrans" presStyleCnt="0"/>
      <dgm:spPr/>
    </dgm:pt>
    <dgm:pt modelId="{5FCAA194-9755-314A-820D-336F11B46D46}" type="pres">
      <dgm:prSet presAssocID="{4B27B2C4-14FD-4D93-94D7-61761B75E408}" presName="node" presStyleLbl="node1" presStyleIdx="1" presStyleCnt="4">
        <dgm:presLayoutVars>
          <dgm:bulletEnabled val="1"/>
        </dgm:presLayoutVars>
      </dgm:prSet>
      <dgm:spPr/>
    </dgm:pt>
    <dgm:pt modelId="{49159718-7B7F-1B40-8D9D-A9AA93150795}" type="pres">
      <dgm:prSet presAssocID="{13E8DAEA-DCB5-409D-8218-6A5BAB27900C}" presName="sibTrans" presStyleCnt="0"/>
      <dgm:spPr/>
    </dgm:pt>
    <dgm:pt modelId="{6FBFE19D-95BD-5D4B-9BB4-732E730F5AB1}" type="pres">
      <dgm:prSet presAssocID="{69483DA6-FC96-554B-8A25-943494D4CA57}" presName="node" presStyleLbl="node1" presStyleIdx="2" presStyleCnt="4">
        <dgm:presLayoutVars>
          <dgm:bulletEnabled val="1"/>
        </dgm:presLayoutVars>
      </dgm:prSet>
      <dgm:spPr/>
    </dgm:pt>
    <dgm:pt modelId="{D5DEC3FC-9234-1E48-B1E8-D134EE6C7FF0}" type="pres">
      <dgm:prSet presAssocID="{5C1AE841-7CE9-E24F-8529-09AF78CA315F}" presName="sibTrans" presStyleCnt="0"/>
      <dgm:spPr/>
    </dgm:pt>
    <dgm:pt modelId="{091B870B-0B22-D947-84C6-A975EEE7FEDC}" type="pres">
      <dgm:prSet presAssocID="{D0C2AFD1-2F72-0440-9E3A-0726360837DA}" presName="node" presStyleLbl="node1" presStyleIdx="3" presStyleCnt="4">
        <dgm:presLayoutVars>
          <dgm:bulletEnabled val="1"/>
        </dgm:presLayoutVars>
      </dgm:prSet>
      <dgm:spPr/>
    </dgm:pt>
  </dgm:ptLst>
  <dgm:cxnLst>
    <dgm:cxn modelId="{9B219A20-2732-406B-8032-9519EA912E43}" srcId="{9B37A482-7033-4E22-9A5D-D05D0DFA2653}" destId="{78343885-7ED6-4384-B691-74F05E57ACF5}" srcOrd="0" destOrd="0" parTransId="{4AA80ADA-77DC-47B7-BAA7-9E9379F210EB}" sibTransId="{63C90C11-F909-4949-85A5-47EB1A6B6942}"/>
    <dgm:cxn modelId="{FBD5CD25-01AC-437F-B7A8-0FA2379B7390}" srcId="{9B37A482-7033-4E22-9A5D-D05D0DFA2653}" destId="{4B27B2C4-14FD-4D93-94D7-61761B75E408}" srcOrd="1" destOrd="0" parTransId="{62CCD98D-4CF6-47A1-AD51-C282B4E09187}" sibTransId="{13E8DAEA-DCB5-409D-8218-6A5BAB27900C}"/>
    <dgm:cxn modelId="{08A65446-43CC-C943-AC4A-A5B5C1926C53}" type="presOf" srcId="{4B27B2C4-14FD-4D93-94D7-61761B75E408}" destId="{5FCAA194-9755-314A-820D-336F11B46D46}" srcOrd="0" destOrd="0" presId="urn:microsoft.com/office/officeart/2005/8/layout/default"/>
    <dgm:cxn modelId="{7BB66B4E-CAE4-344A-BE52-924C84BCC5D5}" type="presOf" srcId="{D0C2AFD1-2F72-0440-9E3A-0726360837DA}" destId="{091B870B-0B22-D947-84C6-A975EEE7FEDC}" srcOrd="0" destOrd="0" presId="urn:microsoft.com/office/officeart/2005/8/layout/default"/>
    <dgm:cxn modelId="{9D22B855-CCA2-DE42-99B7-A6152212E147}" srcId="{9B37A482-7033-4E22-9A5D-D05D0DFA2653}" destId="{D0C2AFD1-2F72-0440-9E3A-0726360837DA}" srcOrd="3" destOrd="0" parTransId="{758297A0-1ABA-CB46-B3CD-29980CE3236A}" sibTransId="{EB925995-C360-DF41-9899-4E9DB32558D5}"/>
    <dgm:cxn modelId="{F3E63E65-6D2B-3244-A6FD-655AF99E1D45}" type="presOf" srcId="{78343885-7ED6-4384-B691-74F05E57ACF5}" destId="{E353387A-6408-734F-A544-4811AD711B6E}" srcOrd="0" destOrd="0" presId="urn:microsoft.com/office/officeart/2005/8/layout/default"/>
    <dgm:cxn modelId="{356D0C90-97FA-D744-B664-75A53207E357}" type="presOf" srcId="{69483DA6-FC96-554B-8A25-943494D4CA57}" destId="{6FBFE19D-95BD-5D4B-9BB4-732E730F5AB1}" srcOrd="0" destOrd="0" presId="urn:microsoft.com/office/officeart/2005/8/layout/default"/>
    <dgm:cxn modelId="{09F409A2-DE89-854A-82E3-4B6ABAAB3774}" srcId="{9B37A482-7033-4E22-9A5D-D05D0DFA2653}" destId="{69483DA6-FC96-554B-8A25-943494D4CA57}" srcOrd="2" destOrd="0" parTransId="{8151C4EF-1472-D04F-8C95-4A461F3A552A}" sibTransId="{5C1AE841-7CE9-E24F-8529-09AF78CA315F}"/>
    <dgm:cxn modelId="{D0F868D3-1812-5341-8539-1BC3FC921F0F}" type="presOf" srcId="{9B37A482-7033-4E22-9A5D-D05D0DFA2653}" destId="{52695893-FC70-564E-B638-DF9469EB6A45}" srcOrd="0" destOrd="0" presId="urn:microsoft.com/office/officeart/2005/8/layout/default"/>
    <dgm:cxn modelId="{628DE758-C391-CD4E-A351-C00DC2D50234}" type="presParOf" srcId="{52695893-FC70-564E-B638-DF9469EB6A45}" destId="{E353387A-6408-734F-A544-4811AD711B6E}" srcOrd="0" destOrd="0" presId="urn:microsoft.com/office/officeart/2005/8/layout/default"/>
    <dgm:cxn modelId="{C04A9505-F84F-DC46-8709-71B95724ABFA}" type="presParOf" srcId="{52695893-FC70-564E-B638-DF9469EB6A45}" destId="{EAB5EEA6-96CE-6840-ACB0-7199EE95F12B}" srcOrd="1" destOrd="0" presId="urn:microsoft.com/office/officeart/2005/8/layout/default"/>
    <dgm:cxn modelId="{0B440A3A-E466-8141-A140-EE013E189D4E}" type="presParOf" srcId="{52695893-FC70-564E-B638-DF9469EB6A45}" destId="{5FCAA194-9755-314A-820D-336F11B46D46}" srcOrd="2" destOrd="0" presId="urn:microsoft.com/office/officeart/2005/8/layout/default"/>
    <dgm:cxn modelId="{736F8A71-EA9E-9F41-AD98-08E19998A5D2}" type="presParOf" srcId="{52695893-FC70-564E-B638-DF9469EB6A45}" destId="{49159718-7B7F-1B40-8D9D-A9AA93150795}" srcOrd="3" destOrd="0" presId="urn:microsoft.com/office/officeart/2005/8/layout/default"/>
    <dgm:cxn modelId="{D49CD5A9-09A4-8544-A852-E08CCB81FE9C}" type="presParOf" srcId="{52695893-FC70-564E-B638-DF9469EB6A45}" destId="{6FBFE19D-95BD-5D4B-9BB4-732E730F5AB1}" srcOrd="4" destOrd="0" presId="urn:microsoft.com/office/officeart/2005/8/layout/default"/>
    <dgm:cxn modelId="{17A449CB-54E4-9E48-936E-D27329AB19AD}" type="presParOf" srcId="{52695893-FC70-564E-B638-DF9469EB6A45}" destId="{D5DEC3FC-9234-1E48-B1E8-D134EE6C7FF0}" srcOrd="5" destOrd="0" presId="urn:microsoft.com/office/officeart/2005/8/layout/default"/>
    <dgm:cxn modelId="{4D8A124E-7F2A-D04E-80D4-511284A10748}" type="presParOf" srcId="{52695893-FC70-564E-B638-DF9469EB6A45}" destId="{091B870B-0B22-D947-84C6-A975EEE7FEDC}"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31C2AC-1A53-427D-864C-57B30CA911A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377683F-F708-4F89-8F3A-E256E73D5B80}">
      <dgm:prSet/>
      <dgm:spPr/>
      <dgm:t>
        <a:bodyPr/>
        <a:lstStyle/>
        <a:p>
          <a:r>
            <a:rPr lang="en-GB" b="0" i="0"/>
            <a:t>MCATOT: Montreal Cognitive Assessment (MoCA) </a:t>
          </a:r>
          <a:endParaRPr lang="en-US"/>
        </a:p>
      </dgm:t>
    </dgm:pt>
    <dgm:pt modelId="{C59BF3D6-382E-4FAB-9AF2-4BF6B0D19D8F}" type="parTrans" cxnId="{E70D3FE8-AA57-4E29-8051-24919A5EFD8A}">
      <dgm:prSet/>
      <dgm:spPr/>
      <dgm:t>
        <a:bodyPr/>
        <a:lstStyle/>
        <a:p>
          <a:endParaRPr lang="en-US"/>
        </a:p>
      </dgm:t>
    </dgm:pt>
    <dgm:pt modelId="{80B68859-594C-4741-A369-A035EDCC4CDF}" type="sibTrans" cxnId="{E70D3FE8-AA57-4E29-8051-24919A5EFD8A}">
      <dgm:prSet/>
      <dgm:spPr/>
      <dgm:t>
        <a:bodyPr/>
        <a:lstStyle/>
        <a:p>
          <a:endParaRPr lang="en-US"/>
        </a:p>
      </dgm:t>
    </dgm:pt>
    <dgm:pt modelId="{CA69E594-01AB-4C65-AFAE-97B642388490}">
      <dgm:prSet/>
      <dgm:spPr/>
      <dgm:t>
        <a:bodyPr/>
        <a:lstStyle/>
        <a:p>
          <a:r>
            <a:rPr lang="en-GB" b="0" i="0"/>
            <a:t>STROKE: participant reports having has had STROKE</a:t>
          </a:r>
          <a:endParaRPr lang="en-US"/>
        </a:p>
      </dgm:t>
    </dgm:pt>
    <dgm:pt modelId="{75B857A3-80C3-44D2-A2A5-8BFC9804B1CB}" type="parTrans" cxnId="{DAACFD0E-2C9B-4EF3-AD9A-D4E8D0DA0FD1}">
      <dgm:prSet/>
      <dgm:spPr/>
      <dgm:t>
        <a:bodyPr/>
        <a:lstStyle/>
        <a:p>
          <a:endParaRPr lang="en-US"/>
        </a:p>
      </dgm:t>
    </dgm:pt>
    <dgm:pt modelId="{638A36F9-8094-4349-A5AC-ABADF7E82A2F}" type="sibTrans" cxnId="{DAACFD0E-2C9B-4EF3-AD9A-D4E8D0DA0FD1}">
      <dgm:prSet/>
      <dgm:spPr/>
      <dgm:t>
        <a:bodyPr/>
        <a:lstStyle/>
        <a:p>
          <a:endParaRPr lang="en-US"/>
        </a:p>
      </dgm:t>
    </dgm:pt>
    <dgm:pt modelId="{5E4F38CE-1FEF-499A-86E3-75FAD5F88523}">
      <dgm:prSet/>
      <dgm:spPr/>
      <dgm:t>
        <a:bodyPr/>
        <a:lstStyle/>
        <a:p>
          <a:r>
            <a:rPr lang="en-GB" b="0" i="0"/>
            <a:t>HETRA: participant reports having has had head trauma</a:t>
          </a:r>
          <a:endParaRPr lang="en-US"/>
        </a:p>
      </dgm:t>
    </dgm:pt>
    <dgm:pt modelId="{AE148BC7-9E81-4711-9080-6A64BEF11D7B}" type="parTrans" cxnId="{A846990B-5232-4131-93F9-CCCD28EB5CEA}">
      <dgm:prSet/>
      <dgm:spPr/>
      <dgm:t>
        <a:bodyPr/>
        <a:lstStyle/>
        <a:p>
          <a:endParaRPr lang="en-US"/>
        </a:p>
      </dgm:t>
    </dgm:pt>
    <dgm:pt modelId="{FB1BA82D-6BC3-462A-8F7B-6D0E5A84483D}" type="sibTrans" cxnId="{A846990B-5232-4131-93F9-CCCD28EB5CEA}">
      <dgm:prSet/>
      <dgm:spPr/>
      <dgm:t>
        <a:bodyPr/>
        <a:lstStyle/>
        <a:p>
          <a:endParaRPr lang="en-US"/>
        </a:p>
      </dgm:t>
    </dgm:pt>
    <dgm:pt modelId="{3E5D07AE-0783-482F-8802-EDE345A09A08}">
      <dgm:prSet/>
      <dgm:spPr/>
      <dgm:t>
        <a:bodyPr/>
        <a:lstStyle/>
        <a:p>
          <a:r>
            <a:rPr lang="en-GB" b="0" i="0"/>
            <a:t>RLS: participant reports having has had RLS</a:t>
          </a:r>
          <a:endParaRPr lang="en-US"/>
        </a:p>
      </dgm:t>
    </dgm:pt>
    <dgm:pt modelId="{846F599D-56C7-4DBA-9952-FA00AFA988EF}" type="parTrans" cxnId="{1AD80666-3630-442C-89F1-05FA7181C5DC}">
      <dgm:prSet/>
      <dgm:spPr/>
      <dgm:t>
        <a:bodyPr/>
        <a:lstStyle/>
        <a:p>
          <a:endParaRPr lang="en-US"/>
        </a:p>
      </dgm:t>
    </dgm:pt>
    <dgm:pt modelId="{2710FAD8-19BC-4255-A530-6F608BCA9423}" type="sibTrans" cxnId="{1AD80666-3630-442C-89F1-05FA7181C5DC}">
      <dgm:prSet/>
      <dgm:spPr/>
      <dgm:t>
        <a:bodyPr/>
        <a:lstStyle/>
        <a:p>
          <a:endParaRPr lang="en-US"/>
        </a:p>
      </dgm:t>
    </dgm:pt>
    <dgm:pt modelId="{7D570616-8858-493D-9C1C-73BD59F976F1}">
      <dgm:prSet/>
      <dgm:spPr/>
      <dgm:t>
        <a:bodyPr/>
        <a:lstStyle/>
        <a:p>
          <a:r>
            <a:rPr lang="en-GB" b="0" i="0"/>
            <a:t>NARCOLEPSY: participant reports having has had NARCOLEPSY</a:t>
          </a:r>
          <a:br>
            <a:rPr lang="en-GB" b="0" i="0"/>
          </a:br>
          <a:endParaRPr lang="en-US"/>
        </a:p>
      </dgm:t>
    </dgm:pt>
    <dgm:pt modelId="{5C1CAD8E-E264-47DB-A83C-7E3754ECC65B}" type="parTrans" cxnId="{FF81664A-A4F0-4B1E-B41A-0FC72455C835}">
      <dgm:prSet/>
      <dgm:spPr/>
      <dgm:t>
        <a:bodyPr/>
        <a:lstStyle/>
        <a:p>
          <a:endParaRPr lang="en-US"/>
        </a:p>
      </dgm:t>
    </dgm:pt>
    <dgm:pt modelId="{50FF66D8-7622-4762-BC12-BD47DFDD9581}" type="sibTrans" cxnId="{FF81664A-A4F0-4B1E-B41A-0FC72455C835}">
      <dgm:prSet/>
      <dgm:spPr/>
      <dgm:t>
        <a:bodyPr/>
        <a:lstStyle/>
        <a:p>
          <a:endParaRPr lang="en-US"/>
        </a:p>
      </dgm:t>
    </dgm:pt>
    <dgm:pt modelId="{88F9FB44-83CC-4A0B-8656-28873F8C6332}">
      <dgm:prSet/>
      <dgm:spPr/>
      <dgm:t>
        <a:bodyPr/>
        <a:lstStyle/>
        <a:p>
          <a:r>
            <a:rPr lang="en-GB" b="0" i="0"/>
            <a:t>DEPRS:  participant reports having has had depression</a:t>
          </a:r>
          <a:endParaRPr lang="en-US"/>
        </a:p>
      </dgm:t>
    </dgm:pt>
    <dgm:pt modelId="{F7E70382-83B1-4394-8F8D-CC1E9721A4E1}" type="parTrans" cxnId="{0390A0B5-4FEA-49B2-9390-08EDD5445275}">
      <dgm:prSet/>
      <dgm:spPr/>
      <dgm:t>
        <a:bodyPr/>
        <a:lstStyle/>
        <a:p>
          <a:endParaRPr lang="en-US"/>
        </a:p>
      </dgm:t>
    </dgm:pt>
    <dgm:pt modelId="{A41DBDD4-932E-4C88-BC72-9BCC7A18E027}" type="sibTrans" cxnId="{0390A0B5-4FEA-49B2-9390-08EDD5445275}">
      <dgm:prSet/>
      <dgm:spPr/>
      <dgm:t>
        <a:bodyPr/>
        <a:lstStyle/>
        <a:p>
          <a:endParaRPr lang="en-US"/>
        </a:p>
      </dgm:t>
    </dgm:pt>
    <dgm:pt modelId="{CCC9D40F-960D-46F0-897F-CDE02721EEDE}">
      <dgm:prSet/>
      <dgm:spPr/>
      <dgm:t>
        <a:bodyPr/>
        <a:lstStyle/>
        <a:p>
          <a:r>
            <a:rPr lang="en-GB" b="0" i="0"/>
            <a:t>EPILEPSY: participant reports having has had EPILEPSY</a:t>
          </a:r>
          <a:br>
            <a:rPr lang="en-GB" b="0" i="0"/>
          </a:br>
          <a:endParaRPr lang="en-US"/>
        </a:p>
      </dgm:t>
    </dgm:pt>
    <dgm:pt modelId="{A5A0731B-FBCD-4CDC-842E-2D493A57CED3}" type="parTrans" cxnId="{FBFA7042-1064-4C1B-BF87-1E929DF609B4}">
      <dgm:prSet/>
      <dgm:spPr/>
      <dgm:t>
        <a:bodyPr/>
        <a:lstStyle/>
        <a:p>
          <a:endParaRPr lang="en-US"/>
        </a:p>
      </dgm:t>
    </dgm:pt>
    <dgm:pt modelId="{8EC8A76F-DDEE-4ED7-89CE-D82E076D1D06}" type="sibTrans" cxnId="{FBFA7042-1064-4C1B-BF87-1E929DF609B4}">
      <dgm:prSet/>
      <dgm:spPr/>
      <dgm:t>
        <a:bodyPr/>
        <a:lstStyle/>
        <a:p>
          <a:endParaRPr lang="en-US"/>
        </a:p>
      </dgm:t>
    </dgm:pt>
    <dgm:pt modelId="{CFB4BF9C-FB66-4DE4-9E97-2FAD359D408F}">
      <dgm:prSet/>
      <dgm:spPr/>
      <dgm:t>
        <a:bodyPr/>
        <a:lstStyle/>
        <a:p>
          <a:r>
            <a:rPr lang="en-GB" b="0" i="0"/>
            <a:t>BRNINFM: has had inflammatory disease of the brain</a:t>
          </a:r>
          <a:endParaRPr lang="en-US"/>
        </a:p>
      </dgm:t>
    </dgm:pt>
    <dgm:pt modelId="{A6F94DDA-5EBF-43D9-B10A-722E487EA198}" type="parTrans" cxnId="{30FC2B6D-368F-4863-A10A-ABB5005DB7A7}">
      <dgm:prSet/>
      <dgm:spPr/>
      <dgm:t>
        <a:bodyPr/>
        <a:lstStyle/>
        <a:p>
          <a:endParaRPr lang="en-US"/>
        </a:p>
      </dgm:t>
    </dgm:pt>
    <dgm:pt modelId="{A147C3FA-9338-4A41-BEA8-081435F393D0}" type="sibTrans" cxnId="{30FC2B6D-368F-4863-A10A-ABB5005DB7A7}">
      <dgm:prSet/>
      <dgm:spPr/>
      <dgm:t>
        <a:bodyPr/>
        <a:lstStyle/>
        <a:p>
          <a:endParaRPr lang="en-US"/>
        </a:p>
      </dgm:t>
    </dgm:pt>
    <dgm:pt modelId="{8E7C65F9-1458-4E0A-B82A-653C4C0E93EC}">
      <dgm:prSet/>
      <dgm:spPr/>
      <dgm:t>
        <a:bodyPr/>
        <a:lstStyle/>
        <a:p>
          <a:r>
            <a:rPr lang="en-GB" b="0" i="0"/>
            <a:t>APOE: A variable indicating Apolipoprotein E (APOE) genotype results</a:t>
          </a:r>
          <a:endParaRPr lang="en-US"/>
        </a:p>
      </dgm:t>
    </dgm:pt>
    <dgm:pt modelId="{37D359C2-C43B-4D01-9A44-AC2856ECE849}" type="parTrans" cxnId="{B5121698-59CF-46CE-8B83-94D0AB4EB83A}">
      <dgm:prSet/>
      <dgm:spPr/>
      <dgm:t>
        <a:bodyPr/>
        <a:lstStyle/>
        <a:p>
          <a:endParaRPr lang="en-US"/>
        </a:p>
      </dgm:t>
    </dgm:pt>
    <dgm:pt modelId="{2B87A57F-CD24-4898-B9F7-AB2E49046702}" type="sibTrans" cxnId="{B5121698-59CF-46CE-8B83-94D0AB4EB83A}">
      <dgm:prSet/>
      <dgm:spPr/>
      <dgm:t>
        <a:bodyPr/>
        <a:lstStyle/>
        <a:p>
          <a:endParaRPr lang="en-US"/>
        </a:p>
      </dgm:t>
    </dgm:pt>
    <dgm:pt modelId="{F6998269-3024-418A-84DF-99D52284FD88}">
      <dgm:prSet/>
      <dgm:spPr/>
      <dgm:t>
        <a:bodyPr/>
        <a:lstStyle/>
        <a:p>
          <a:r>
            <a:rPr lang="en-GB" b="0" i="0"/>
            <a:t>Hypertension</a:t>
          </a:r>
          <a:endParaRPr lang="en-US"/>
        </a:p>
      </dgm:t>
    </dgm:pt>
    <dgm:pt modelId="{98ADE7DF-253E-4F65-8CB8-165A453AA1C5}" type="parTrans" cxnId="{2CB2B406-3367-4814-B804-0E7F6B73ECB6}">
      <dgm:prSet/>
      <dgm:spPr/>
      <dgm:t>
        <a:bodyPr/>
        <a:lstStyle/>
        <a:p>
          <a:endParaRPr lang="en-US"/>
        </a:p>
      </dgm:t>
    </dgm:pt>
    <dgm:pt modelId="{DDC9DF92-D77E-40C3-A902-2CC71CC0F09D}" type="sibTrans" cxnId="{2CB2B406-3367-4814-B804-0E7F6B73ECB6}">
      <dgm:prSet/>
      <dgm:spPr/>
      <dgm:t>
        <a:bodyPr/>
        <a:lstStyle/>
        <a:p>
          <a:endParaRPr lang="en-US"/>
        </a:p>
      </dgm:t>
    </dgm:pt>
    <dgm:pt modelId="{88F2CB3B-8DEF-3544-8F06-9B5E2FF0B2EE}" type="pres">
      <dgm:prSet presAssocID="{3031C2AC-1A53-427D-864C-57B30CA911AA}" presName="diagram" presStyleCnt="0">
        <dgm:presLayoutVars>
          <dgm:dir/>
          <dgm:resizeHandles val="exact"/>
        </dgm:presLayoutVars>
      </dgm:prSet>
      <dgm:spPr/>
    </dgm:pt>
    <dgm:pt modelId="{2B232688-F64A-A64A-91C2-E78C2900C2D8}" type="pres">
      <dgm:prSet presAssocID="{C377683F-F708-4F89-8F3A-E256E73D5B80}" presName="node" presStyleLbl="node1" presStyleIdx="0" presStyleCnt="10">
        <dgm:presLayoutVars>
          <dgm:bulletEnabled val="1"/>
        </dgm:presLayoutVars>
      </dgm:prSet>
      <dgm:spPr/>
    </dgm:pt>
    <dgm:pt modelId="{497AB797-B5A3-D546-B89F-7210E4349A38}" type="pres">
      <dgm:prSet presAssocID="{80B68859-594C-4741-A369-A035EDCC4CDF}" presName="sibTrans" presStyleCnt="0"/>
      <dgm:spPr/>
    </dgm:pt>
    <dgm:pt modelId="{D9EAE200-F421-C449-8ACB-2ACA6C2CFE35}" type="pres">
      <dgm:prSet presAssocID="{CA69E594-01AB-4C65-AFAE-97B642388490}" presName="node" presStyleLbl="node1" presStyleIdx="1" presStyleCnt="10">
        <dgm:presLayoutVars>
          <dgm:bulletEnabled val="1"/>
        </dgm:presLayoutVars>
      </dgm:prSet>
      <dgm:spPr/>
    </dgm:pt>
    <dgm:pt modelId="{1DFDACC7-62FE-7C4C-BC63-5BCE2AEB85C7}" type="pres">
      <dgm:prSet presAssocID="{638A36F9-8094-4349-A5AC-ABADF7E82A2F}" presName="sibTrans" presStyleCnt="0"/>
      <dgm:spPr/>
    </dgm:pt>
    <dgm:pt modelId="{5FBE9F06-5076-3344-A849-8DBC7B3B15DF}" type="pres">
      <dgm:prSet presAssocID="{5E4F38CE-1FEF-499A-86E3-75FAD5F88523}" presName="node" presStyleLbl="node1" presStyleIdx="2" presStyleCnt="10">
        <dgm:presLayoutVars>
          <dgm:bulletEnabled val="1"/>
        </dgm:presLayoutVars>
      </dgm:prSet>
      <dgm:spPr/>
    </dgm:pt>
    <dgm:pt modelId="{00A27099-DF05-E247-AC9A-8ED0C49C8A3E}" type="pres">
      <dgm:prSet presAssocID="{FB1BA82D-6BC3-462A-8F7B-6D0E5A84483D}" presName="sibTrans" presStyleCnt="0"/>
      <dgm:spPr/>
    </dgm:pt>
    <dgm:pt modelId="{D50E5879-F65E-034D-B7CF-351391A57491}" type="pres">
      <dgm:prSet presAssocID="{3E5D07AE-0783-482F-8802-EDE345A09A08}" presName="node" presStyleLbl="node1" presStyleIdx="3" presStyleCnt="10">
        <dgm:presLayoutVars>
          <dgm:bulletEnabled val="1"/>
        </dgm:presLayoutVars>
      </dgm:prSet>
      <dgm:spPr/>
    </dgm:pt>
    <dgm:pt modelId="{87BE8DF7-AE7A-914A-BFF3-9F98E805BEAF}" type="pres">
      <dgm:prSet presAssocID="{2710FAD8-19BC-4255-A530-6F608BCA9423}" presName="sibTrans" presStyleCnt="0"/>
      <dgm:spPr/>
    </dgm:pt>
    <dgm:pt modelId="{BC694633-3CBA-9848-AAA1-AC08E97B00C0}" type="pres">
      <dgm:prSet presAssocID="{7D570616-8858-493D-9C1C-73BD59F976F1}" presName="node" presStyleLbl="node1" presStyleIdx="4" presStyleCnt="10">
        <dgm:presLayoutVars>
          <dgm:bulletEnabled val="1"/>
        </dgm:presLayoutVars>
      </dgm:prSet>
      <dgm:spPr/>
    </dgm:pt>
    <dgm:pt modelId="{6953434A-7693-DC42-91A5-54DFE387D880}" type="pres">
      <dgm:prSet presAssocID="{50FF66D8-7622-4762-BC12-BD47DFDD9581}" presName="sibTrans" presStyleCnt="0"/>
      <dgm:spPr/>
    </dgm:pt>
    <dgm:pt modelId="{6F6158E9-0241-CA4A-960A-072CBD85E146}" type="pres">
      <dgm:prSet presAssocID="{88F9FB44-83CC-4A0B-8656-28873F8C6332}" presName="node" presStyleLbl="node1" presStyleIdx="5" presStyleCnt="10">
        <dgm:presLayoutVars>
          <dgm:bulletEnabled val="1"/>
        </dgm:presLayoutVars>
      </dgm:prSet>
      <dgm:spPr/>
    </dgm:pt>
    <dgm:pt modelId="{8DD5139F-A0ED-994E-AE13-E5FCF48E0D2C}" type="pres">
      <dgm:prSet presAssocID="{A41DBDD4-932E-4C88-BC72-9BCC7A18E027}" presName="sibTrans" presStyleCnt="0"/>
      <dgm:spPr/>
    </dgm:pt>
    <dgm:pt modelId="{09280ACA-493B-324A-88A4-C02BF823FDAB}" type="pres">
      <dgm:prSet presAssocID="{CCC9D40F-960D-46F0-897F-CDE02721EEDE}" presName="node" presStyleLbl="node1" presStyleIdx="6" presStyleCnt="10">
        <dgm:presLayoutVars>
          <dgm:bulletEnabled val="1"/>
        </dgm:presLayoutVars>
      </dgm:prSet>
      <dgm:spPr/>
    </dgm:pt>
    <dgm:pt modelId="{5FC7008F-0B34-604A-92C8-595AB41D5208}" type="pres">
      <dgm:prSet presAssocID="{8EC8A76F-DDEE-4ED7-89CE-D82E076D1D06}" presName="sibTrans" presStyleCnt="0"/>
      <dgm:spPr/>
    </dgm:pt>
    <dgm:pt modelId="{ECD7188C-E13A-AF4E-B073-6C8D461F6E2C}" type="pres">
      <dgm:prSet presAssocID="{CFB4BF9C-FB66-4DE4-9E97-2FAD359D408F}" presName="node" presStyleLbl="node1" presStyleIdx="7" presStyleCnt="10">
        <dgm:presLayoutVars>
          <dgm:bulletEnabled val="1"/>
        </dgm:presLayoutVars>
      </dgm:prSet>
      <dgm:spPr/>
    </dgm:pt>
    <dgm:pt modelId="{24FF9A23-0099-754C-8AFA-67783D0A7120}" type="pres">
      <dgm:prSet presAssocID="{A147C3FA-9338-4A41-BEA8-081435F393D0}" presName="sibTrans" presStyleCnt="0"/>
      <dgm:spPr/>
    </dgm:pt>
    <dgm:pt modelId="{DC907C64-3C9E-504F-8BBE-58000704F5D6}" type="pres">
      <dgm:prSet presAssocID="{8E7C65F9-1458-4E0A-B82A-653C4C0E93EC}" presName="node" presStyleLbl="node1" presStyleIdx="8" presStyleCnt="10">
        <dgm:presLayoutVars>
          <dgm:bulletEnabled val="1"/>
        </dgm:presLayoutVars>
      </dgm:prSet>
      <dgm:spPr/>
    </dgm:pt>
    <dgm:pt modelId="{769E8805-487E-AF4B-B8E2-554ACB4E1964}" type="pres">
      <dgm:prSet presAssocID="{2B87A57F-CD24-4898-B9F7-AB2E49046702}" presName="sibTrans" presStyleCnt="0"/>
      <dgm:spPr/>
    </dgm:pt>
    <dgm:pt modelId="{53B3F4BD-166B-5C42-8D84-B5923D454BCC}" type="pres">
      <dgm:prSet presAssocID="{F6998269-3024-418A-84DF-99D52284FD88}" presName="node" presStyleLbl="node1" presStyleIdx="9" presStyleCnt="10">
        <dgm:presLayoutVars>
          <dgm:bulletEnabled val="1"/>
        </dgm:presLayoutVars>
      </dgm:prSet>
      <dgm:spPr/>
    </dgm:pt>
  </dgm:ptLst>
  <dgm:cxnLst>
    <dgm:cxn modelId="{2CB2B406-3367-4814-B804-0E7F6B73ECB6}" srcId="{3031C2AC-1A53-427D-864C-57B30CA911AA}" destId="{F6998269-3024-418A-84DF-99D52284FD88}" srcOrd="9" destOrd="0" parTransId="{98ADE7DF-253E-4F65-8CB8-165A453AA1C5}" sibTransId="{DDC9DF92-D77E-40C3-A902-2CC71CC0F09D}"/>
    <dgm:cxn modelId="{A846990B-5232-4131-93F9-CCCD28EB5CEA}" srcId="{3031C2AC-1A53-427D-864C-57B30CA911AA}" destId="{5E4F38CE-1FEF-499A-86E3-75FAD5F88523}" srcOrd="2" destOrd="0" parTransId="{AE148BC7-9E81-4711-9080-6A64BEF11D7B}" sibTransId="{FB1BA82D-6BC3-462A-8F7B-6D0E5A84483D}"/>
    <dgm:cxn modelId="{6730060C-4005-1B49-99B1-B78E9419E934}" type="presOf" srcId="{CFB4BF9C-FB66-4DE4-9E97-2FAD359D408F}" destId="{ECD7188C-E13A-AF4E-B073-6C8D461F6E2C}" srcOrd="0" destOrd="0" presId="urn:microsoft.com/office/officeart/2005/8/layout/default"/>
    <dgm:cxn modelId="{DAACFD0E-2C9B-4EF3-AD9A-D4E8D0DA0FD1}" srcId="{3031C2AC-1A53-427D-864C-57B30CA911AA}" destId="{CA69E594-01AB-4C65-AFAE-97B642388490}" srcOrd="1" destOrd="0" parTransId="{75B857A3-80C3-44D2-A2A5-8BFC9804B1CB}" sibTransId="{638A36F9-8094-4349-A5AC-ABADF7E82A2F}"/>
    <dgm:cxn modelId="{50139431-23B5-6548-AC52-62C318B48C4B}" type="presOf" srcId="{3E5D07AE-0783-482F-8802-EDE345A09A08}" destId="{D50E5879-F65E-034D-B7CF-351391A57491}" srcOrd="0" destOrd="0" presId="urn:microsoft.com/office/officeart/2005/8/layout/default"/>
    <dgm:cxn modelId="{AA913935-6C03-0041-85D0-69EEDA7BC0F1}" type="presOf" srcId="{C377683F-F708-4F89-8F3A-E256E73D5B80}" destId="{2B232688-F64A-A64A-91C2-E78C2900C2D8}" srcOrd="0" destOrd="0" presId="urn:microsoft.com/office/officeart/2005/8/layout/default"/>
    <dgm:cxn modelId="{468C3240-FFF5-DE4B-A00E-1A8991BA4183}" type="presOf" srcId="{88F9FB44-83CC-4A0B-8656-28873F8C6332}" destId="{6F6158E9-0241-CA4A-960A-072CBD85E146}" srcOrd="0" destOrd="0" presId="urn:microsoft.com/office/officeart/2005/8/layout/default"/>
    <dgm:cxn modelId="{FBFA7042-1064-4C1B-BF87-1E929DF609B4}" srcId="{3031C2AC-1A53-427D-864C-57B30CA911AA}" destId="{CCC9D40F-960D-46F0-897F-CDE02721EEDE}" srcOrd="6" destOrd="0" parTransId="{A5A0731B-FBCD-4CDC-842E-2D493A57CED3}" sibTransId="{8EC8A76F-DDEE-4ED7-89CE-D82E076D1D06}"/>
    <dgm:cxn modelId="{FF81664A-A4F0-4B1E-B41A-0FC72455C835}" srcId="{3031C2AC-1A53-427D-864C-57B30CA911AA}" destId="{7D570616-8858-493D-9C1C-73BD59F976F1}" srcOrd="4" destOrd="0" parTransId="{5C1CAD8E-E264-47DB-A83C-7E3754ECC65B}" sibTransId="{50FF66D8-7622-4762-BC12-BD47DFDD9581}"/>
    <dgm:cxn modelId="{9BC98E4B-DA6A-6D45-9CB7-677A3469FDCD}" type="presOf" srcId="{F6998269-3024-418A-84DF-99D52284FD88}" destId="{53B3F4BD-166B-5C42-8D84-B5923D454BCC}" srcOrd="0" destOrd="0" presId="urn:microsoft.com/office/officeart/2005/8/layout/default"/>
    <dgm:cxn modelId="{2F9D704C-C8D8-FE4C-B3F3-D24B4E3A5C26}" type="presOf" srcId="{5E4F38CE-1FEF-499A-86E3-75FAD5F88523}" destId="{5FBE9F06-5076-3344-A849-8DBC7B3B15DF}" srcOrd="0" destOrd="0" presId="urn:microsoft.com/office/officeart/2005/8/layout/default"/>
    <dgm:cxn modelId="{1AD80666-3630-442C-89F1-05FA7181C5DC}" srcId="{3031C2AC-1A53-427D-864C-57B30CA911AA}" destId="{3E5D07AE-0783-482F-8802-EDE345A09A08}" srcOrd="3" destOrd="0" parTransId="{846F599D-56C7-4DBA-9952-FA00AFA988EF}" sibTransId="{2710FAD8-19BC-4255-A530-6F608BCA9423}"/>
    <dgm:cxn modelId="{B79DA169-617E-1443-A506-D37A948B5FD1}" type="presOf" srcId="{7D570616-8858-493D-9C1C-73BD59F976F1}" destId="{BC694633-3CBA-9848-AAA1-AC08E97B00C0}" srcOrd="0" destOrd="0" presId="urn:microsoft.com/office/officeart/2005/8/layout/default"/>
    <dgm:cxn modelId="{30FC2B6D-368F-4863-A10A-ABB5005DB7A7}" srcId="{3031C2AC-1A53-427D-864C-57B30CA911AA}" destId="{CFB4BF9C-FB66-4DE4-9E97-2FAD359D408F}" srcOrd="7" destOrd="0" parTransId="{A6F94DDA-5EBF-43D9-B10A-722E487EA198}" sibTransId="{A147C3FA-9338-4A41-BEA8-081435F393D0}"/>
    <dgm:cxn modelId="{C2753880-B69A-6B49-BBBF-57FEE6BD6E6B}" type="presOf" srcId="{3031C2AC-1A53-427D-864C-57B30CA911AA}" destId="{88F2CB3B-8DEF-3544-8F06-9B5E2FF0B2EE}" srcOrd="0" destOrd="0" presId="urn:microsoft.com/office/officeart/2005/8/layout/default"/>
    <dgm:cxn modelId="{B5121698-59CF-46CE-8B83-94D0AB4EB83A}" srcId="{3031C2AC-1A53-427D-864C-57B30CA911AA}" destId="{8E7C65F9-1458-4E0A-B82A-653C4C0E93EC}" srcOrd="8" destOrd="0" parTransId="{37D359C2-C43B-4D01-9A44-AC2856ECE849}" sibTransId="{2B87A57F-CD24-4898-B9F7-AB2E49046702}"/>
    <dgm:cxn modelId="{0390A0B5-4FEA-49B2-9390-08EDD5445275}" srcId="{3031C2AC-1A53-427D-864C-57B30CA911AA}" destId="{88F9FB44-83CC-4A0B-8656-28873F8C6332}" srcOrd="5" destOrd="0" parTransId="{F7E70382-83B1-4394-8F8D-CC1E9721A4E1}" sibTransId="{A41DBDD4-932E-4C88-BC72-9BCC7A18E027}"/>
    <dgm:cxn modelId="{4BC308BC-588C-AF44-9D1D-EF1B8C0E3D9B}" type="presOf" srcId="{8E7C65F9-1458-4E0A-B82A-653C4C0E93EC}" destId="{DC907C64-3C9E-504F-8BBE-58000704F5D6}" srcOrd="0" destOrd="0" presId="urn:microsoft.com/office/officeart/2005/8/layout/default"/>
    <dgm:cxn modelId="{B3A3CAE7-6280-F440-AA91-135D942B3F16}" type="presOf" srcId="{CCC9D40F-960D-46F0-897F-CDE02721EEDE}" destId="{09280ACA-493B-324A-88A4-C02BF823FDAB}" srcOrd="0" destOrd="0" presId="urn:microsoft.com/office/officeart/2005/8/layout/default"/>
    <dgm:cxn modelId="{E70D3FE8-AA57-4E29-8051-24919A5EFD8A}" srcId="{3031C2AC-1A53-427D-864C-57B30CA911AA}" destId="{C377683F-F708-4F89-8F3A-E256E73D5B80}" srcOrd="0" destOrd="0" parTransId="{C59BF3D6-382E-4FAB-9AF2-4BF6B0D19D8F}" sibTransId="{80B68859-594C-4741-A369-A035EDCC4CDF}"/>
    <dgm:cxn modelId="{34855CFF-BBAA-FC43-86F6-D2104495DA6A}" type="presOf" srcId="{CA69E594-01AB-4C65-AFAE-97B642388490}" destId="{D9EAE200-F421-C449-8ACB-2ACA6C2CFE35}" srcOrd="0" destOrd="0" presId="urn:microsoft.com/office/officeart/2005/8/layout/default"/>
    <dgm:cxn modelId="{9B324C62-29C1-3649-9AFC-0228B30B0D2F}" type="presParOf" srcId="{88F2CB3B-8DEF-3544-8F06-9B5E2FF0B2EE}" destId="{2B232688-F64A-A64A-91C2-E78C2900C2D8}" srcOrd="0" destOrd="0" presId="urn:microsoft.com/office/officeart/2005/8/layout/default"/>
    <dgm:cxn modelId="{E57B5DBE-031D-A147-95E8-59D2439B31A5}" type="presParOf" srcId="{88F2CB3B-8DEF-3544-8F06-9B5E2FF0B2EE}" destId="{497AB797-B5A3-D546-B89F-7210E4349A38}" srcOrd="1" destOrd="0" presId="urn:microsoft.com/office/officeart/2005/8/layout/default"/>
    <dgm:cxn modelId="{484BBD3A-AE74-8243-A2DD-2355A1F34165}" type="presParOf" srcId="{88F2CB3B-8DEF-3544-8F06-9B5E2FF0B2EE}" destId="{D9EAE200-F421-C449-8ACB-2ACA6C2CFE35}" srcOrd="2" destOrd="0" presId="urn:microsoft.com/office/officeart/2005/8/layout/default"/>
    <dgm:cxn modelId="{D4C72B7F-60C0-424B-934C-AEF3FEF7FAE3}" type="presParOf" srcId="{88F2CB3B-8DEF-3544-8F06-9B5E2FF0B2EE}" destId="{1DFDACC7-62FE-7C4C-BC63-5BCE2AEB85C7}" srcOrd="3" destOrd="0" presId="urn:microsoft.com/office/officeart/2005/8/layout/default"/>
    <dgm:cxn modelId="{716FB181-BC71-9D42-B8A1-C7ABE02904DA}" type="presParOf" srcId="{88F2CB3B-8DEF-3544-8F06-9B5E2FF0B2EE}" destId="{5FBE9F06-5076-3344-A849-8DBC7B3B15DF}" srcOrd="4" destOrd="0" presId="urn:microsoft.com/office/officeart/2005/8/layout/default"/>
    <dgm:cxn modelId="{A8281BD2-3558-7740-92B1-5F80BD35A632}" type="presParOf" srcId="{88F2CB3B-8DEF-3544-8F06-9B5E2FF0B2EE}" destId="{00A27099-DF05-E247-AC9A-8ED0C49C8A3E}" srcOrd="5" destOrd="0" presId="urn:microsoft.com/office/officeart/2005/8/layout/default"/>
    <dgm:cxn modelId="{ECAB3850-555D-AD43-8DC4-98BFC9F49B61}" type="presParOf" srcId="{88F2CB3B-8DEF-3544-8F06-9B5E2FF0B2EE}" destId="{D50E5879-F65E-034D-B7CF-351391A57491}" srcOrd="6" destOrd="0" presId="urn:microsoft.com/office/officeart/2005/8/layout/default"/>
    <dgm:cxn modelId="{3E01EFDA-7887-394E-99D6-20FC705AC3BA}" type="presParOf" srcId="{88F2CB3B-8DEF-3544-8F06-9B5E2FF0B2EE}" destId="{87BE8DF7-AE7A-914A-BFF3-9F98E805BEAF}" srcOrd="7" destOrd="0" presId="urn:microsoft.com/office/officeart/2005/8/layout/default"/>
    <dgm:cxn modelId="{F3283258-06AD-EC4D-AE2D-D9207CAFF3DA}" type="presParOf" srcId="{88F2CB3B-8DEF-3544-8F06-9B5E2FF0B2EE}" destId="{BC694633-3CBA-9848-AAA1-AC08E97B00C0}" srcOrd="8" destOrd="0" presId="urn:microsoft.com/office/officeart/2005/8/layout/default"/>
    <dgm:cxn modelId="{2C38241F-F9E5-7F45-9ED6-F76D091BD379}" type="presParOf" srcId="{88F2CB3B-8DEF-3544-8F06-9B5E2FF0B2EE}" destId="{6953434A-7693-DC42-91A5-54DFE387D880}" srcOrd="9" destOrd="0" presId="urn:microsoft.com/office/officeart/2005/8/layout/default"/>
    <dgm:cxn modelId="{9559EED8-2150-0E40-A3E3-49D580696BC5}" type="presParOf" srcId="{88F2CB3B-8DEF-3544-8F06-9B5E2FF0B2EE}" destId="{6F6158E9-0241-CA4A-960A-072CBD85E146}" srcOrd="10" destOrd="0" presId="urn:microsoft.com/office/officeart/2005/8/layout/default"/>
    <dgm:cxn modelId="{39A26AB5-6552-EA4B-99BA-DA0F77D32EB4}" type="presParOf" srcId="{88F2CB3B-8DEF-3544-8F06-9B5E2FF0B2EE}" destId="{8DD5139F-A0ED-994E-AE13-E5FCF48E0D2C}" srcOrd="11" destOrd="0" presId="urn:microsoft.com/office/officeart/2005/8/layout/default"/>
    <dgm:cxn modelId="{0A6EE312-538A-7A4F-B878-E4D8CDAEF79A}" type="presParOf" srcId="{88F2CB3B-8DEF-3544-8F06-9B5E2FF0B2EE}" destId="{09280ACA-493B-324A-88A4-C02BF823FDAB}" srcOrd="12" destOrd="0" presId="urn:microsoft.com/office/officeart/2005/8/layout/default"/>
    <dgm:cxn modelId="{E628989E-D7D0-F34D-9ADC-8EE1E374F15C}" type="presParOf" srcId="{88F2CB3B-8DEF-3544-8F06-9B5E2FF0B2EE}" destId="{5FC7008F-0B34-604A-92C8-595AB41D5208}" srcOrd="13" destOrd="0" presId="urn:microsoft.com/office/officeart/2005/8/layout/default"/>
    <dgm:cxn modelId="{2939887A-EB15-5A4F-BDDC-F43F0C28D2F2}" type="presParOf" srcId="{88F2CB3B-8DEF-3544-8F06-9B5E2FF0B2EE}" destId="{ECD7188C-E13A-AF4E-B073-6C8D461F6E2C}" srcOrd="14" destOrd="0" presId="urn:microsoft.com/office/officeart/2005/8/layout/default"/>
    <dgm:cxn modelId="{3EED8E9A-5BC7-A24C-933F-7C46F126ED6D}" type="presParOf" srcId="{88F2CB3B-8DEF-3544-8F06-9B5E2FF0B2EE}" destId="{24FF9A23-0099-754C-8AFA-67783D0A7120}" srcOrd="15" destOrd="0" presId="urn:microsoft.com/office/officeart/2005/8/layout/default"/>
    <dgm:cxn modelId="{4BE4426D-4308-E14C-A372-31309B4AB242}" type="presParOf" srcId="{88F2CB3B-8DEF-3544-8F06-9B5E2FF0B2EE}" destId="{DC907C64-3C9E-504F-8BBE-58000704F5D6}" srcOrd="16" destOrd="0" presId="urn:microsoft.com/office/officeart/2005/8/layout/default"/>
    <dgm:cxn modelId="{1D673547-38EF-6F4A-886A-5BAB065493E6}" type="presParOf" srcId="{88F2CB3B-8DEF-3544-8F06-9B5E2FF0B2EE}" destId="{769E8805-487E-AF4B-B8E2-554ACB4E1964}" srcOrd="17" destOrd="0" presId="urn:microsoft.com/office/officeart/2005/8/layout/default"/>
    <dgm:cxn modelId="{DD6E9547-A2B0-554F-B876-89F5DB88F526}" type="presParOf" srcId="{88F2CB3B-8DEF-3544-8F06-9B5E2FF0B2EE}" destId="{53B3F4BD-166B-5C42-8D84-B5923D454BCC}"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4825D0-9E94-4648-90FF-B56C7B4D6D1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26717168-1CCE-4D45-BF6F-A06D5FA3CF2A}">
      <dgm:prSet/>
      <dgm:spPr/>
      <dgm:t>
        <a:bodyPr/>
        <a:lstStyle/>
        <a:p>
          <a:r>
            <a:rPr lang="en-US" dirty="0"/>
            <a:t>Validate models Performance with medical expert. </a:t>
          </a:r>
        </a:p>
      </dgm:t>
    </dgm:pt>
    <dgm:pt modelId="{A11960FD-5965-4A39-B865-7CF5E09C7414}" type="parTrans" cxnId="{C2A97919-1D98-4E33-B5E3-D1AB97E90F1D}">
      <dgm:prSet/>
      <dgm:spPr/>
      <dgm:t>
        <a:bodyPr/>
        <a:lstStyle/>
        <a:p>
          <a:endParaRPr lang="en-US"/>
        </a:p>
      </dgm:t>
    </dgm:pt>
    <dgm:pt modelId="{AC7CA3DB-57FE-4064-B998-D27E4CB49007}" type="sibTrans" cxnId="{C2A97919-1D98-4E33-B5E3-D1AB97E90F1D}">
      <dgm:prSet phldrT="01" phldr="0"/>
      <dgm:spPr/>
      <dgm:t>
        <a:bodyPr/>
        <a:lstStyle/>
        <a:p>
          <a:r>
            <a:rPr lang="en-US"/>
            <a:t>01</a:t>
          </a:r>
          <a:endParaRPr lang="en-US" dirty="0"/>
        </a:p>
      </dgm:t>
    </dgm:pt>
    <dgm:pt modelId="{07DEB890-4C65-4DBF-A08A-174A3F7CBCBF}">
      <dgm:prSet/>
      <dgm:spPr/>
      <dgm:t>
        <a:bodyPr/>
        <a:lstStyle/>
        <a:p>
          <a:r>
            <a:rPr lang="en-US" dirty="0"/>
            <a:t>Handle </a:t>
          </a:r>
          <a:r>
            <a:rPr lang="en-US" dirty="0" err="1"/>
            <a:t>NaN</a:t>
          </a:r>
          <a:r>
            <a:rPr lang="en-US" dirty="0"/>
            <a:t> values. </a:t>
          </a:r>
        </a:p>
      </dgm:t>
    </dgm:pt>
    <dgm:pt modelId="{D5BFA911-89CA-4CDB-B814-B099CC9CE587}" type="parTrans" cxnId="{A1C090B8-3D77-44B3-8F4F-9A478ABD6905}">
      <dgm:prSet/>
      <dgm:spPr/>
      <dgm:t>
        <a:bodyPr/>
        <a:lstStyle/>
        <a:p>
          <a:endParaRPr lang="en-US"/>
        </a:p>
      </dgm:t>
    </dgm:pt>
    <dgm:pt modelId="{4FD0B71D-08B2-48A6-B53A-5A0D197BAB48}" type="sibTrans" cxnId="{A1C090B8-3D77-44B3-8F4F-9A478ABD6905}">
      <dgm:prSet phldrT="03" phldr="0"/>
      <dgm:spPr/>
      <dgm:t>
        <a:bodyPr/>
        <a:lstStyle/>
        <a:p>
          <a:r>
            <a:rPr lang="en-US"/>
            <a:t>03</a:t>
          </a:r>
        </a:p>
      </dgm:t>
    </dgm:pt>
    <dgm:pt modelId="{B74A42DB-E61A-49B8-930B-1E39361AE686}">
      <dgm:prSet/>
      <dgm:spPr/>
      <dgm:t>
        <a:bodyPr/>
        <a:lstStyle/>
        <a:p>
          <a:r>
            <a:rPr lang="en-US" dirty="0"/>
            <a:t>Find out best model </a:t>
          </a:r>
        </a:p>
      </dgm:t>
    </dgm:pt>
    <dgm:pt modelId="{F9B9F7BC-9538-4DFE-BBA6-D39AFDAAB790}" type="parTrans" cxnId="{BE4DFFDB-01F2-4860-AA4C-9166CF1EE73C}">
      <dgm:prSet/>
      <dgm:spPr/>
      <dgm:t>
        <a:bodyPr/>
        <a:lstStyle/>
        <a:p>
          <a:endParaRPr lang="en-US"/>
        </a:p>
      </dgm:t>
    </dgm:pt>
    <dgm:pt modelId="{EB904FFD-D877-4DBC-A9E7-579ECF58D569}" type="sibTrans" cxnId="{BE4DFFDB-01F2-4860-AA4C-9166CF1EE73C}">
      <dgm:prSet phldrT="04" phldr="0"/>
      <dgm:spPr/>
      <dgm:t>
        <a:bodyPr/>
        <a:lstStyle/>
        <a:p>
          <a:r>
            <a:rPr lang="en-US"/>
            <a:t>04</a:t>
          </a:r>
        </a:p>
      </dgm:t>
    </dgm:pt>
    <dgm:pt modelId="{BE7A580D-EA5C-5540-BD7B-F37B5698C096}">
      <dgm:prSet/>
      <dgm:spPr/>
      <dgm:t>
        <a:bodyPr/>
        <a:lstStyle/>
        <a:p>
          <a:r>
            <a:rPr lang="en-US" dirty="0"/>
            <a:t>Improve models performance</a:t>
          </a:r>
          <a:endParaRPr lang="en-GB" dirty="0"/>
        </a:p>
      </dgm:t>
    </dgm:pt>
    <dgm:pt modelId="{7FBB261E-8598-644B-B47D-B9C15FECC8E0}" type="parTrans" cxnId="{88FF4B0D-1134-954F-9BFB-35043C30B0A1}">
      <dgm:prSet/>
      <dgm:spPr/>
      <dgm:t>
        <a:bodyPr/>
        <a:lstStyle/>
        <a:p>
          <a:endParaRPr lang="en-GB"/>
        </a:p>
      </dgm:t>
    </dgm:pt>
    <dgm:pt modelId="{C4052DFA-B338-2843-8A64-4A167186E8B1}" type="sibTrans" cxnId="{88FF4B0D-1134-954F-9BFB-35043C30B0A1}">
      <dgm:prSet phldrT="02" phldr="0"/>
      <dgm:spPr/>
      <dgm:t>
        <a:bodyPr/>
        <a:lstStyle/>
        <a:p>
          <a:r>
            <a:rPr lang="en-GB"/>
            <a:t>02</a:t>
          </a:r>
        </a:p>
      </dgm:t>
    </dgm:pt>
    <dgm:pt modelId="{A41A2DDD-6255-E945-9A64-0AC654996E78}">
      <dgm:prSet/>
      <dgm:spPr/>
      <dgm:t>
        <a:bodyPr/>
        <a:lstStyle/>
        <a:p>
          <a:endParaRPr lang="en-GB"/>
        </a:p>
      </dgm:t>
    </dgm:pt>
    <dgm:pt modelId="{5F6C841C-B428-7C43-B680-08DDDBBD9D69}" type="parTrans" cxnId="{329E0F28-11D8-2343-BFAD-C4614B128441}">
      <dgm:prSet/>
      <dgm:spPr/>
      <dgm:t>
        <a:bodyPr/>
        <a:lstStyle/>
        <a:p>
          <a:endParaRPr lang="en-GB"/>
        </a:p>
      </dgm:t>
    </dgm:pt>
    <dgm:pt modelId="{EA686E62-9E2A-8540-8DFC-B3E45009FD42}" type="sibTrans" cxnId="{329E0F28-11D8-2343-BFAD-C4614B128441}">
      <dgm:prSet phldrT="05" phldr="0"/>
      <dgm:spPr/>
      <dgm:t>
        <a:bodyPr/>
        <a:lstStyle/>
        <a:p>
          <a:r>
            <a:rPr lang="en-GB"/>
            <a:t>05</a:t>
          </a:r>
        </a:p>
      </dgm:t>
    </dgm:pt>
    <dgm:pt modelId="{B5F6C812-D327-0E43-8077-0D196D8D8EAA}" type="pres">
      <dgm:prSet presAssocID="{824825D0-9E94-4648-90FF-B56C7B4D6D18}" presName="Name0" presStyleCnt="0">
        <dgm:presLayoutVars>
          <dgm:animLvl val="lvl"/>
          <dgm:resizeHandles val="exact"/>
        </dgm:presLayoutVars>
      </dgm:prSet>
      <dgm:spPr/>
    </dgm:pt>
    <dgm:pt modelId="{68E09897-C193-AF43-9E0B-CC9A7A3C674F}" type="pres">
      <dgm:prSet presAssocID="{26717168-1CCE-4D45-BF6F-A06D5FA3CF2A}" presName="compositeNode" presStyleCnt="0">
        <dgm:presLayoutVars>
          <dgm:bulletEnabled val="1"/>
        </dgm:presLayoutVars>
      </dgm:prSet>
      <dgm:spPr/>
    </dgm:pt>
    <dgm:pt modelId="{98CF1F27-403B-EE41-96F2-465CD3CD20FA}" type="pres">
      <dgm:prSet presAssocID="{26717168-1CCE-4D45-BF6F-A06D5FA3CF2A}" presName="bgRect" presStyleLbl="alignNode1" presStyleIdx="0" presStyleCnt="5"/>
      <dgm:spPr/>
    </dgm:pt>
    <dgm:pt modelId="{3AA028EF-2B06-6644-A1BD-F2483FFCE7CB}" type="pres">
      <dgm:prSet presAssocID="{AC7CA3DB-57FE-4064-B998-D27E4CB49007}" presName="sibTransNodeRect" presStyleLbl="alignNode1" presStyleIdx="0" presStyleCnt="5">
        <dgm:presLayoutVars>
          <dgm:chMax val="0"/>
          <dgm:bulletEnabled val="1"/>
        </dgm:presLayoutVars>
      </dgm:prSet>
      <dgm:spPr/>
    </dgm:pt>
    <dgm:pt modelId="{51F35469-9ACC-AC4A-8477-89E23026080D}" type="pres">
      <dgm:prSet presAssocID="{26717168-1CCE-4D45-BF6F-A06D5FA3CF2A}" presName="nodeRect" presStyleLbl="alignNode1" presStyleIdx="0" presStyleCnt="5">
        <dgm:presLayoutVars>
          <dgm:bulletEnabled val="1"/>
        </dgm:presLayoutVars>
      </dgm:prSet>
      <dgm:spPr/>
    </dgm:pt>
    <dgm:pt modelId="{05CC6245-9C77-8F4B-8A5D-B6282400482F}" type="pres">
      <dgm:prSet presAssocID="{AC7CA3DB-57FE-4064-B998-D27E4CB49007}" presName="sibTrans" presStyleCnt="0"/>
      <dgm:spPr/>
    </dgm:pt>
    <dgm:pt modelId="{51B590CC-6C5F-6145-ABF6-D59C8F508737}" type="pres">
      <dgm:prSet presAssocID="{BE7A580D-EA5C-5540-BD7B-F37B5698C096}" presName="compositeNode" presStyleCnt="0">
        <dgm:presLayoutVars>
          <dgm:bulletEnabled val="1"/>
        </dgm:presLayoutVars>
      </dgm:prSet>
      <dgm:spPr/>
    </dgm:pt>
    <dgm:pt modelId="{F4344087-542E-B04E-B3F3-979A843C7221}" type="pres">
      <dgm:prSet presAssocID="{BE7A580D-EA5C-5540-BD7B-F37B5698C096}" presName="bgRect" presStyleLbl="alignNode1" presStyleIdx="1" presStyleCnt="5"/>
      <dgm:spPr/>
    </dgm:pt>
    <dgm:pt modelId="{5E14AA20-AA0E-6242-ABD5-F3449C93C442}" type="pres">
      <dgm:prSet presAssocID="{C4052DFA-B338-2843-8A64-4A167186E8B1}" presName="sibTransNodeRect" presStyleLbl="alignNode1" presStyleIdx="1" presStyleCnt="5">
        <dgm:presLayoutVars>
          <dgm:chMax val="0"/>
          <dgm:bulletEnabled val="1"/>
        </dgm:presLayoutVars>
      </dgm:prSet>
      <dgm:spPr/>
    </dgm:pt>
    <dgm:pt modelId="{DEB710DF-C31A-7D40-A66C-BC74AA426862}" type="pres">
      <dgm:prSet presAssocID="{BE7A580D-EA5C-5540-BD7B-F37B5698C096}" presName="nodeRect" presStyleLbl="alignNode1" presStyleIdx="1" presStyleCnt="5">
        <dgm:presLayoutVars>
          <dgm:bulletEnabled val="1"/>
        </dgm:presLayoutVars>
      </dgm:prSet>
      <dgm:spPr/>
    </dgm:pt>
    <dgm:pt modelId="{01EF65B2-AB69-444D-9E90-7DC1ADBF20FA}" type="pres">
      <dgm:prSet presAssocID="{C4052DFA-B338-2843-8A64-4A167186E8B1}" presName="sibTrans" presStyleCnt="0"/>
      <dgm:spPr/>
    </dgm:pt>
    <dgm:pt modelId="{E80D3228-FC77-F940-BEE4-A42D07067142}" type="pres">
      <dgm:prSet presAssocID="{07DEB890-4C65-4DBF-A08A-174A3F7CBCBF}" presName="compositeNode" presStyleCnt="0">
        <dgm:presLayoutVars>
          <dgm:bulletEnabled val="1"/>
        </dgm:presLayoutVars>
      </dgm:prSet>
      <dgm:spPr/>
    </dgm:pt>
    <dgm:pt modelId="{EB0A7815-864E-5246-992C-CD8A0869D47B}" type="pres">
      <dgm:prSet presAssocID="{07DEB890-4C65-4DBF-A08A-174A3F7CBCBF}" presName="bgRect" presStyleLbl="alignNode1" presStyleIdx="2" presStyleCnt="5"/>
      <dgm:spPr/>
    </dgm:pt>
    <dgm:pt modelId="{97769AD3-A19B-A94B-89F8-DD8AD8BBD6D1}" type="pres">
      <dgm:prSet presAssocID="{4FD0B71D-08B2-48A6-B53A-5A0D197BAB48}" presName="sibTransNodeRect" presStyleLbl="alignNode1" presStyleIdx="2" presStyleCnt="5">
        <dgm:presLayoutVars>
          <dgm:chMax val="0"/>
          <dgm:bulletEnabled val="1"/>
        </dgm:presLayoutVars>
      </dgm:prSet>
      <dgm:spPr/>
    </dgm:pt>
    <dgm:pt modelId="{A7895610-8F22-AB44-9F21-418BDE08A9A7}" type="pres">
      <dgm:prSet presAssocID="{07DEB890-4C65-4DBF-A08A-174A3F7CBCBF}" presName="nodeRect" presStyleLbl="alignNode1" presStyleIdx="2" presStyleCnt="5">
        <dgm:presLayoutVars>
          <dgm:bulletEnabled val="1"/>
        </dgm:presLayoutVars>
      </dgm:prSet>
      <dgm:spPr/>
    </dgm:pt>
    <dgm:pt modelId="{6802B799-6480-7A4E-B8D5-E7A5A4D103F4}" type="pres">
      <dgm:prSet presAssocID="{4FD0B71D-08B2-48A6-B53A-5A0D197BAB48}" presName="sibTrans" presStyleCnt="0"/>
      <dgm:spPr/>
    </dgm:pt>
    <dgm:pt modelId="{A4F57D0D-B9A7-0640-B412-6FA64E55409F}" type="pres">
      <dgm:prSet presAssocID="{B74A42DB-E61A-49B8-930B-1E39361AE686}" presName="compositeNode" presStyleCnt="0">
        <dgm:presLayoutVars>
          <dgm:bulletEnabled val="1"/>
        </dgm:presLayoutVars>
      </dgm:prSet>
      <dgm:spPr/>
    </dgm:pt>
    <dgm:pt modelId="{5F3A5C47-B4E1-654C-941C-7AEDD6AC4E43}" type="pres">
      <dgm:prSet presAssocID="{B74A42DB-E61A-49B8-930B-1E39361AE686}" presName="bgRect" presStyleLbl="alignNode1" presStyleIdx="3" presStyleCnt="5"/>
      <dgm:spPr/>
    </dgm:pt>
    <dgm:pt modelId="{18E36B2B-4A59-4648-B7CF-29C3F2FF264A}" type="pres">
      <dgm:prSet presAssocID="{EB904FFD-D877-4DBC-A9E7-579ECF58D569}" presName="sibTransNodeRect" presStyleLbl="alignNode1" presStyleIdx="3" presStyleCnt="5">
        <dgm:presLayoutVars>
          <dgm:chMax val="0"/>
          <dgm:bulletEnabled val="1"/>
        </dgm:presLayoutVars>
      </dgm:prSet>
      <dgm:spPr/>
    </dgm:pt>
    <dgm:pt modelId="{9DBDD68A-E5F0-DE42-A524-6EF57AFB1612}" type="pres">
      <dgm:prSet presAssocID="{B74A42DB-E61A-49B8-930B-1E39361AE686}" presName="nodeRect" presStyleLbl="alignNode1" presStyleIdx="3" presStyleCnt="5">
        <dgm:presLayoutVars>
          <dgm:bulletEnabled val="1"/>
        </dgm:presLayoutVars>
      </dgm:prSet>
      <dgm:spPr/>
    </dgm:pt>
    <dgm:pt modelId="{3B3EFB67-8C55-9744-A54A-90B39193FAE7}" type="pres">
      <dgm:prSet presAssocID="{EB904FFD-D877-4DBC-A9E7-579ECF58D569}" presName="sibTrans" presStyleCnt="0"/>
      <dgm:spPr/>
    </dgm:pt>
    <dgm:pt modelId="{E35FD0CA-111C-CA48-BD6E-1C48D65D1FE7}" type="pres">
      <dgm:prSet presAssocID="{A41A2DDD-6255-E945-9A64-0AC654996E78}" presName="compositeNode" presStyleCnt="0">
        <dgm:presLayoutVars>
          <dgm:bulletEnabled val="1"/>
        </dgm:presLayoutVars>
      </dgm:prSet>
      <dgm:spPr/>
    </dgm:pt>
    <dgm:pt modelId="{2F9936EB-C7CB-A44E-8BD4-C8639B3FDF77}" type="pres">
      <dgm:prSet presAssocID="{A41A2DDD-6255-E945-9A64-0AC654996E78}" presName="bgRect" presStyleLbl="alignNode1" presStyleIdx="4" presStyleCnt="5"/>
      <dgm:spPr/>
    </dgm:pt>
    <dgm:pt modelId="{AFADF28B-FF8B-7C44-BDAB-DB91C6A11470}" type="pres">
      <dgm:prSet presAssocID="{EA686E62-9E2A-8540-8DFC-B3E45009FD42}" presName="sibTransNodeRect" presStyleLbl="alignNode1" presStyleIdx="4" presStyleCnt="5">
        <dgm:presLayoutVars>
          <dgm:chMax val="0"/>
          <dgm:bulletEnabled val="1"/>
        </dgm:presLayoutVars>
      </dgm:prSet>
      <dgm:spPr/>
    </dgm:pt>
    <dgm:pt modelId="{81269F38-38A8-8946-A53D-381B0C079294}" type="pres">
      <dgm:prSet presAssocID="{A41A2DDD-6255-E945-9A64-0AC654996E78}" presName="nodeRect" presStyleLbl="alignNode1" presStyleIdx="4" presStyleCnt="5">
        <dgm:presLayoutVars>
          <dgm:bulletEnabled val="1"/>
        </dgm:presLayoutVars>
      </dgm:prSet>
      <dgm:spPr/>
    </dgm:pt>
  </dgm:ptLst>
  <dgm:cxnLst>
    <dgm:cxn modelId="{55614109-B891-0542-8D6C-F9A05D899FDE}" type="presOf" srcId="{EB904FFD-D877-4DBC-A9E7-579ECF58D569}" destId="{18E36B2B-4A59-4648-B7CF-29C3F2FF264A}" srcOrd="0" destOrd="0" presId="urn:microsoft.com/office/officeart/2016/7/layout/LinearBlockProcessNumbered"/>
    <dgm:cxn modelId="{88FF4B0D-1134-954F-9BFB-35043C30B0A1}" srcId="{824825D0-9E94-4648-90FF-B56C7B4D6D18}" destId="{BE7A580D-EA5C-5540-BD7B-F37B5698C096}" srcOrd="1" destOrd="0" parTransId="{7FBB261E-8598-644B-B47D-B9C15FECC8E0}" sibTransId="{C4052DFA-B338-2843-8A64-4A167186E8B1}"/>
    <dgm:cxn modelId="{AE8AE312-10E7-254B-8E96-18A6FE69BD7C}" type="presOf" srcId="{C4052DFA-B338-2843-8A64-4A167186E8B1}" destId="{5E14AA20-AA0E-6242-ABD5-F3449C93C442}" srcOrd="0" destOrd="0" presId="urn:microsoft.com/office/officeart/2016/7/layout/LinearBlockProcessNumbered"/>
    <dgm:cxn modelId="{C2A97919-1D98-4E33-B5E3-D1AB97E90F1D}" srcId="{824825D0-9E94-4648-90FF-B56C7B4D6D18}" destId="{26717168-1CCE-4D45-BF6F-A06D5FA3CF2A}" srcOrd="0" destOrd="0" parTransId="{A11960FD-5965-4A39-B865-7CF5E09C7414}" sibTransId="{AC7CA3DB-57FE-4064-B998-D27E4CB49007}"/>
    <dgm:cxn modelId="{329E0F28-11D8-2343-BFAD-C4614B128441}" srcId="{824825D0-9E94-4648-90FF-B56C7B4D6D18}" destId="{A41A2DDD-6255-E945-9A64-0AC654996E78}" srcOrd="4" destOrd="0" parTransId="{5F6C841C-B428-7C43-B680-08DDDBBD9D69}" sibTransId="{EA686E62-9E2A-8540-8DFC-B3E45009FD42}"/>
    <dgm:cxn modelId="{708E7C2E-F9C6-DA4A-AB30-900C5311CAA6}" type="presOf" srcId="{EA686E62-9E2A-8540-8DFC-B3E45009FD42}" destId="{AFADF28B-FF8B-7C44-BDAB-DB91C6A11470}" srcOrd="0" destOrd="0" presId="urn:microsoft.com/office/officeart/2016/7/layout/LinearBlockProcessNumbered"/>
    <dgm:cxn modelId="{F984E62F-021A-2B4F-810F-CC0C014E35CC}" type="presOf" srcId="{B74A42DB-E61A-49B8-930B-1E39361AE686}" destId="{5F3A5C47-B4E1-654C-941C-7AEDD6AC4E43}" srcOrd="0" destOrd="0" presId="urn:microsoft.com/office/officeart/2016/7/layout/LinearBlockProcessNumbered"/>
    <dgm:cxn modelId="{C5F86E30-26C8-C54C-A74B-5D40430E5687}" type="presOf" srcId="{26717168-1CCE-4D45-BF6F-A06D5FA3CF2A}" destId="{98CF1F27-403B-EE41-96F2-465CD3CD20FA}" srcOrd="0" destOrd="0" presId="urn:microsoft.com/office/officeart/2016/7/layout/LinearBlockProcessNumbered"/>
    <dgm:cxn modelId="{D50D0C4B-3B7F-6C42-AA74-D1AAFBE69FFD}" type="presOf" srcId="{A41A2DDD-6255-E945-9A64-0AC654996E78}" destId="{81269F38-38A8-8946-A53D-381B0C079294}" srcOrd="1" destOrd="0" presId="urn:microsoft.com/office/officeart/2016/7/layout/LinearBlockProcessNumbered"/>
    <dgm:cxn modelId="{22F7107B-6C42-FE4A-A7AB-FE1758560C12}" type="presOf" srcId="{824825D0-9E94-4648-90FF-B56C7B4D6D18}" destId="{B5F6C812-D327-0E43-8077-0D196D8D8EAA}" srcOrd="0" destOrd="0" presId="urn:microsoft.com/office/officeart/2016/7/layout/LinearBlockProcessNumbered"/>
    <dgm:cxn modelId="{E2B2BA80-2DDC-A947-ACBC-73A092A7C61C}" type="presOf" srcId="{07DEB890-4C65-4DBF-A08A-174A3F7CBCBF}" destId="{EB0A7815-864E-5246-992C-CD8A0869D47B}" srcOrd="0" destOrd="0" presId="urn:microsoft.com/office/officeart/2016/7/layout/LinearBlockProcessNumbered"/>
    <dgm:cxn modelId="{56E42F86-13BA-A74F-8A6D-9741D3E0604E}" type="presOf" srcId="{4FD0B71D-08B2-48A6-B53A-5A0D197BAB48}" destId="{97769AD3-A19B-A94B-89F8-DD8AD8BBD6D1}" srcOrd="0" destOrd="0" presId="urn:microsoft.com/office/officeart/2016/7/layout/LinearBlockProcessNumbered"/>
    <dgm:cxn modelId="{76EF5989-82F1-E444-8C4D-76F28CE13F53}" type="presOf" srcId="{A41A2DDD-6255-E945-9A64-0AC654996E78}" destId="{2F9936EB-C7CB-A44E-8BD4-C8639B3FDF77}" srcOrd="0" destOrd="0" presId="urn:microsoft.com/office/officeart/2016/7/layout/LinearBlockProcessNumbered"/>
    <dgm:cxn modelId="{67D00BA3-A0DF-1348-A562-118FE6C66E91}" type="presOf" srcId="{B74A42DB-E61A-49B8-930B-1E39361AE686}" destId="{9DBDD68A-E5F0-DE42-A524-6EF57AFB1612}" srcOrd="1" destOrd="0" presId="urn:microsoft.com/office/officeart/2016/7/layout/LinearBlockProcessNumbered"/>
    <dgm:cxn modelId="{DF8D74B6-9049-C143-A29B-F65560DF36F5}" type="presOf" srcId="{BE7A580D-EA5C-5540-BD7B-F37B5698C096}" destId="{F4344087-542E-B04E-B3F3-979A843C7221}" srcOrd="0" destOrd="0" presId="urn:microsoft.com/office/officeart/2016/7/layout/LinearBlockProcessNumbered"/>
    <dgm:cxn modelId="{A1C090B8-3D77-44B3-8F4F-9A478ABD6905}" srcId="{824825D0-9E94-4648-90FF-B56C7B4D6D18}" destId="{07DEB890-4C65-4DBF-A08A-174A3F7CBCBF}" srcOrd="2" destOrd="0" parTransId="{D5BFA911-89CA-4CDB-B814-B099CC9CE587}" sibTransId="{4FD0B71D-08B2-48A6-B53A-5A0D197BAB48}"/>
    <dgm:cxn modelId="{3B001CC5-BBB3-AF48-94F2-7FFE68DFF4CE}" type="presOf" srcId="{07DEB890-4C65-4DBF-A08A-174A3F7CBCBF}" destId="{A7895610-8F22-AB44-9F21-418BDE08A9A7}" srcOrd="1" destOrd="0" presId="urn:microsoft.com/office/officeart/2016/7/layout/LinearBlockProcessNumbered"/>
    <dgm:cxn modelId="{EC2894CA-D334-F744-8C49-EEA4AB74A89C}" type="presOf" srcId="{26717168-1CCE-4D45-BF6F-A06D5FA3CF2A}" destId="{51F35469-9ACC-AC4A-8477-89E23026080D}" srcOrd="1" destOrd="0" presId="urn:microsoft.com/office/officeart/2016/7/layout/LinearBlockProcessNumbered"/>
    <dgm:cxn modelId="{0BB59ACA-CF9C-C140-91C4-80E2743E62CC}" type="presOf" srcId="{AC7CA3DB-57FE-4064-B998-D27E4CB49007}" destId="{3AA028EF-2B06-6644-A1BD-F2483FFCE7CB}" srcOrd="0" destOrd="0" presId="urn:microsoft.com/office/officeart/2016/7/layout/LinearBlockProcessNumbered"/>
    <dgm:cxn modelId="{2B571AD8-561F-4049-994D-39A6F21EAF65}" type="presOf" srcId="{BE7A580D-EA5C-5540-BD7B-F37B5698C096}" destId="{DEB710DF-C31A-7D40-A66C-BC74AA426862}" srcOrd="1" destOrd="0" presId="urn:microsoft.com/office/officeart/2016/7/layout/LinearBlockProcessNumbered"/>
    <dgm:cxn modelId="{BE4DFFDB-01F2-4860-AA4C-9166CF1EE73C}" srcId="{824825D0-9E94-4648-90FF-B56C7B4D6D18}" destId="{B74A42DB-E61A-49B8-930B-1E39361AE686}" srcOrd="3" destOrd="0" parTransId="{F9B9F7BC-9538-4DFE-BBA6-D39AFDAAB790}" sibTransId="{EB904FFD-D877-4DBC-A9E7-579ECF58D569}"/>
    <dgm:cxn modelId="{15DE6792-A8CC-064D-B7F4-D672093243F3}" type="presParOf" srcId="{B5F6C812-D327-0E43-8077-0D196D8D8EAA}" destId="{68E09897-C193-AF43-9E0B-CC9A7A3C674F}" srcOrd="0" destOrd="0" presId="urn:microsoft.com/office/officeart/2016/7/layout/LinearBlockProcessNumbered"/>
    <dgm:cxn modelId="{C14F00F5-F43A-BF47-8A8F-4AE8900C1F07}" type="presParOf" srcId="{68E09897-C193-AF43-9E0B-CC9A7A3C674F}" destId="{98CF1F27-403B-EE41-96F2-465CD3CD20FA}" srcOrd="0" destOrd="0" presId="urn:microsoft.com/office/officeart/2016/7/layout/LinearBlockProcessNumbered"/>
    <dgm:cxn modelId="{1F8076D3-F2BC-BE46-B754-7B2D7C4C15E8}" type="presParOf" srcId="{68E09897-C193-AF43-9E0B-CC9A7A3C674F}" destId="{3AA028EF-2B06-6644-A1BD-F2483FFCE7CB}" srcOrd="1" destOrd="0" presId="urn:microsoft.com/office/officeart/2016/7/layout/LinearBlockProcessNumbered"/>
    <dgm:cxn modelId="{D13C2721-31D0-5C4A-9957-4AFBC9ECFFAC}" type="presParOf" srcId="{68E09897-C193-AF43-9E0B-CC9A7A3C674F}" destId="{51F35469-9ACC-AC4A-8477-89E23026080D}" srcOrd="2" destOrd="0" presId="urn:microsoft.com/office/officeart/2016/7/layout/LinearBlockProcessNumbered"/>
    <dgm:cxn modelId="{CCF091B0-37DD-494B-B729-4BC081C13407}" type="presParOf" srcId="{B5F6C812-D327-0E43-8077-0D196D8D8EAA}" destId="{05CC6245-9C77-8F4B-8A5D-B6282400482F}" srcOrd="1" destOrd="0" presId="urn:microsoft.com/office/officeart/2016/7/layout/LinearBlockProcessNumbered"/>
    <dgm:cxn modelId="{2839B054-041E-114D-AFC1-9A4548813F1A}" type="presParOf" srcId="{B5F6C812-D327-0E43-8077-0D196D8D8EAA}" destId="{51B590CC-6C5F-6145-ABF6-D59C8F508737}" srcOrd="2" destOrd="0" presId="urn:microsoft.com/office/officeart/2016/7/layout/LinearBlockProcessNumbered"/>
    <dgm:cxn modelId="{94BEBF97-A042-9A49-99BE-BE12FECD6F2B}" type="presParOf" srcId="{51B590CC-6C5F-6145-ABF6-D59C8F508737}" destId="{F4344087-542E-B04E-B3F3-979A843C7221}" srcOrd="0" destOrd="0" presId="urn:microsoft.com/office/officeart/2016/7/layout/LinearBlockProcessNumbered"/>
    <dgm:cxn modelId="{7F863303-25B5-AB4E-B1E5-9EE2BA29B4B0}" type="presParOf" srcId="{51B590CC-6C5F-6145-ABF6-D59C8F508737}" destId="{5E14AA20-AA0E-6242-ABD5-F3449C93C442}" srcOrd="1" destOrd="0" presId="urn:microsoft.com/office/officeart/2016/7/layout/LinearBlockProcessNumbered"/>
    <dgm:cxn modelId="{B4467F60-F1A0-1045-A93B-FECDEEA0D56E}" type="presParOf" srcId="{51B590CC-6C5F-6145-ABF6-D59C8F508737}" destId="{DEB710DF-C31A-7D40-A66C-BC74AA426862}" srcOrd="2" destOrd="0" presId="urn:microsoft.com/office/officeart/2016/7/layout/LinearBlockProcessNumbered"/>
    <dgm:cxn modelId="{EB66346B-DB55-C744-A608-A8FC3B6A04D6}" type="presParOf" srcId="{B5F6C812-D327-0E43-8077-0D196D8D8EAA}" destId="{01EF65B2-AB69-444D-9E90-7DC1ADBF20FA}" srcOrd="3" destOrd="0" presId="urn:microsoft.com/office/officeart/2016/7/layout/LinearBlockProcessNumbered"/>
    <dgm:cxn modelId="{EA113862-4D89-414A-82F8-79E06527B368}" type="presParOf" srcId="{B5F6C812-D327-0E43-8077-0D196D8D8EAA}" destId="{E80D3228-FC77-F940-BEE4-A42D07067142}" srcOrd="4" destOrd="0" presId="urn:microsoft.com/office/officeart/2016/7/layout/LinearBlockProcessNumbered"/>
    <dgm:cxn modelId="{E2E76017-B812-4440-8BB7-F1E484538007}" type="presParOf" srcId="{E80D3228-FC77-F940-BEE4-A42D07067142}" destId="{EB0A7815-864E-5246-992C-CD8A0869D47B}" srcOrd="0" destOrd="0" presId="urn:microsoft.com/office/officeart/2016/7/layout/LinearBlockProcessNumbered"/>
    <dgm:cxn modelId="{1D16063F-C77A-E54C-9C35-0E98B2C71EB2}" type="presParOf" srcId="{E80D3228-FC77-F940-BEE4-A42D07067142}" destId="{97769AD3-A19B-A94B-89F8-DD8AD8BBD6D1}" srcOrd="1" destOrd="0" presId="urn:microsoft.com/office/officeart/2016/7/layout/LinearBlockProcessNumbered"/>
    <dgm:cxn modelId="{8015B2C4-901A-D04A-BB9F-47C65B919D5C}" type="presParOf" srcId="{E80D3228-FC77-F940-BEE4-A42D07067142}" destId="{A7895610-8F22-AB44-9F21-418BDE08A9A7}" srcOrd="2" destOrd="0" presId="urn:microsoft.com/office/officeart/2016/7/layout/LinearBlockProcessNumbered"/>
    <dgm:cxn modelId="{3E2B84AC-C9A2-8C45-9AD5-649FAED315B6}" type="presParOf" srcId="{B5F6C812-D327-0E43-8077-0D196D8D8EAA}" destId="{6802B799-6480-7A4E-B8D5-E7A5A4D103F4}" srcOrd="5" destOrd="0" presId="urn:microsoft.com/office/officeart/2016/7/layout/LinearBlockProcessNumbered"/>
    <dgm:cxn modelId="{0C779981-5095-BB42-AE0D-D7366C399F2B}" type="presParOf" srcId="{B5F6C812-D327-0E43-8077-0D196D8D8EAA}" destId="{A4F57D0D-B9A7-0640-B412-6FA64E55409F}" srcOrd="6" destOrd="0" presId="urn:microsoft.com/office/officeart/2016/7/layout/LinearBlockProcessNumbered"/>
    <dgm:cxn modelId="{A35ABC9A-A294-1446-BBD0-663B59593023}" type="presParOf" srcId="{A4F57D0D-B9A7-0640-B412-6FA64E55409F}" destId="{5F3A5C47-B4E1-654C-941C-7AEDD6AC4E43}" srcOrd="0" destOrd="0" presId="urn:microsoft.com/office/officeart/2016/7/layout/LinearBlockProcessNumbered"/>
    <dgm:cxn modelId="{43304931-58F0-114D-966D-68CC3E1FF0F4}" type="presParOf" srcId="{A4F57D0D-B9A7-0640-B412-6FA64E55409F}" destId="{18E36B2B-4A59-4648-B7CF-29C3F2FF264A}" srcOrd="1" destOrd="0" presId="urn:microsoft.com/office/officeart/2016/7/layout/LinearBlockProcessNumbered"/>
    <dgm:cxn modelId="{2093C6CA-124E-6E49-BEB4-C9F796AFA3E1}" type="presParOf" srcId="{A4F57D0D-B9A7-0640-B412-6FA64E55409F}" destId="{9DBDD68A-E5F0-DE42-A524-6EF57AFB1612}" srcOrd="2" destOrd="0" presId="urn:microsoft.com/office/officeart/2016/7/layout/LinearBlockProcessNumbered"/>
    <dgm:cxn modelId="{914E5457-B8D8-2F47-8D4C-E80FDF3348E3}" type="presParOf" srcId="{B5F6C812-D327-0E43-8077-0D196D8D8EAA}" destId="{3B3EFB67-8C55-9744-A54A-90B39193FAE7}" srcOrd="7" destOrd="0" presId="urn:microsoft.com/office/officeart/2016/7/layout/LinearBlockProcessNumbered"/>
    <dgm:cxn modelId="{4532446C-C1C0-6D41-99A5-0F10A89B3567}" type="presParOf" srcId="{B5F6C812-D327-0E43-8077-0D196D8D8EAA}" destId="{E35FD0CA-111C-CA48-BD6E-1C48D65D1FE7}" srcOrd="8" destOrd="0" presId="urn:microsoft.com/office/officeart/2016/7/layout/LinearBlockProcessNumbered"/>
    <dgm:cxn modelId="{98CA54C3-82A7-D546-94DE-4AFBFAE558BD}" type="presParOf" srcId="{E35FD0CA-111C-CA48-BD6E-1C48D65D1FE7}" destId="{2F9936EB-C7CB-A44E-8BD4-C8639B3FDF77}" srcOrd="0" destOrd="0" presId="urn:microsoft.com/office/officeart/2016/7/layout/LinearBlockProcessNumbered"/>
    <dgm:cxn modelId="{EC5CDDF6-E771-B94F-94B5-26C54F6CDA09}" type="presParOf" srcId="{E35FD0CA-111C-CA48-BD6E-1C48D65D1FE7}" destId="{AFADF28B-FF8B-7C44-BDAB-DB91C6A11470}" srcOrd="1" destOrd="0" presId="urn:microsoft.com/office/officeart/2016/7/layout/LinearBlockProcessNumbered"/>
    <dgm:cxn modelId="{2797BDE9-CF6F-594C-9DE9-00EA74D4EC85}" type="presParOf" srcId="{E35FD0CA-111C-CA48-BD6E-1C48D65D1FE7}" destId="{81269F38-38A8-8946-A53D-381B0C07929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50B82-3712-4EB5-92FC-9B6267B320FA}">
      <dsp:nvSpPr>
        <dsp:cNvPr id="0" name=""/>
        <dsp:cNvSpPr/>
      </dsp:nvSpPr>
      <dsp:spPr>
        <a:xfrm>
          <a:off x="0" y="541"/>
          <a:ext cx="370166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FEFE09B-993F-4456-87A4-44C1F95CCF51}">
      <dsp:nvSpPr>
        <dsp:cNvPr id="0" name=""/>
        <dsp:cNvSpPr/>
      </dsp:nvSpPr>
      <dsp:spPr>
        <a:xfrm>
          <a:off x="0" y="541"/>
          <a:ext cx="3701668" cy="886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Rockwell" panose="02060603020205020403" pitchFamily="18" charset="0"/>
            </a:rPr>
            <a:t>What is the current diagnosis of </a:t>
          </a:r>
          <a:r>
            <a:rPr lang="en-US" sz="1800" b="0" kern="1200" dirty="0">
              <a:latin typeface="Rockwell" panose="02060603020205020403" pitchFamily="18" charset="0"/>
            </a:rPr>
            <a:t>Parkinson</a:t>
          </a:r>
          <a:r>
            <a:rPr lang="en-US" sz="1800" kern="1200" dirty="0">
              <a:latin typeface="Rockwell" panose="02060603020205020403" pitchFamily="18" charset="0"/>
            </a:rPr>
            <a:t> disease?</a:t>
          </a:r>
        </a:p>
      </dsp:txBody>
      <dsp:txXfrm>
        <a:off x="0" y="541"/>
        <a:ext cx="3701668" cy="886888"/>
      </dsp:txXfrm>
    </dsp:sp>
    <dsp:sp modelId="{EBEB46AF-1541-4837-9824-3DD4506022BA}">
      <dsp:nvSpPr>
        <dsp:cNvPr id="0" name=""/>
        <dsp:cNvSpPr/>
      </dsp:nvSpPr>
      <dsp:spPr>
        <a:xfrm>
          <a:off x="0" y="887430"/>
          <a:ext cx="3701668"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E5CB425-2810-457B-9734-263EBDD98550}">
      <dsp:nvSpPr>
        <dsp:cNvPr id="0" name=""/>
        <dsp:cNvSpPr/>
      </dsp:nvSpPr>
      <dsp:spPr>
        <a:xfrm>
          <a:off x="0" y="887430"/>
          <a:ext cx="3701668" cy="886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Rockwell" panose="02060603020205020403" pitchFamily="18" charset="0"/>
            </a:rPr>
            <a:t>What are the difficulties in diagnosing </a:t>
          </a:r>
          <a:r>
            <a:rPr lang="en-US" sz="1800" b="0" kern="1200" dirty="0">
              <a:latin typeface="Rockwell" panose="02060603020205020403" pitchFamily="18" charset="0"/>
            </a:rPr>
            <a:t>Parkinson</a:t>
          </a:r>
          <a:r>
            <a:rPr lang="en-US" sz="1800" kern="1200" dirty="0">
              <a:latin typeface="Rockwell" panose="02060603020205020403" pitchFamily="18" charset="0"/>
            </a:rPr>
            <a:t> disease?</a:t>
          </a:r>
        </a:p>
      </dsp:txBody>
      <dsp:txXfrm>
        <a:off x="0" y="887430"/>
        <a:ext cx="3701668" cy="886888"/>
      </dsp:txXfrm>
    </dsp:sp>
    <dsp:sp modelId="{BBFF5994-F1A8-4696-852C-67765152FDCB}">
      <dsp:nvSpPr>
        <dsp:cNvPr id="0" name=""/>
        <dsp:cNvSpPr/>
      </dsp:nvSpPr>
      <dsp:spPr>
        <a:xfrm>
          <a:off x="0" y="1774318"/>
          <a:ext cx="3701668"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9DE8F94-0EF9-4771-BAC2-3F34505486F8}">
      <dsp:nvSpPr>
        <dsp:cNvPr id="0" name=""/>
        <dsp:cNvSpPr/>
      </dsp:nvSpPr>
      <dsp:spPr>
        <a:xfrm>
          <a:off x="0" y="1774318"/>
          <a:ext cx="3701668" cy="886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Rockwell" panose="02060603020205020403" pitchFamily="18" charset="0"/>
            </a:rPr>
            <a:t>Which Machine learning/ Deep learning algorithms could be useful to diagnosis? </a:t>
          </a:r>
        </a:p>
      </dsp:txBody>
      <dsp:txXfrm>
        <a:off x="0" y="1774318"/>
        <a:ext cx="3701668" cy="886888"/>
      </dsp:txXfrm>
    </dsp:sp>
    <dsp:sp modelId="{ED9837EA-9AB8-4B86-BC19-D06F5CA75DEA}">
      <dsp:nvSpPr>
        <dsp:cNvPr id="0" name=""/>
        <dsp:cNvSpPr/>
      </dsp:nvSpPr>
      <dsp:spPr>
        <a:xfrm>
          <a:off x="0" y="2661207"/>
          <a:ext cx="3701668"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25C2198-5AF7-494F-AF6C-580A16C6D343}">
      <dsp:nvSpPr>
        <dsp:cNvPr id="0" name=""/>
        <dsp:cNvSpPr/>
      </dsp:nvSpPr>
      <dsp:spPr>
        <a:xfrm>
          <a:off x="0" y="2661207"/>
          <a:ext cx="3701668" cy="886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Rockwell" panose="02060603020205020403" pitchFamily="18" charset="0"/>
            </a:rPr>
            <a:t>Which type of data are crucial for the diagnosis process and build the models?</a:t>
          </a:r>
        </a:p>
      </dsp:txBody>
      <dsp:txXfrm>
        <a:off x="0" y="2661207"/>
        <a:ext cx="3701668" cy="886888"/>
      </dsp:txXfrm>
    </dsp:sp>
    <dsp:sp modelId="{13DD18DD-C71C-4907-873E-4705EB17BEB1}">
      <dsp:nvSpPr>
        <dsp:cNvPr id="0" name=""/>
        <dsp:cNvSpPr/>
      </dsp:nvSpPr>
      <dsp:spPr>
        <a:xfrm>
          <a:off x="0" y="3548095"/>
          <a:ext cx="3701668"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7119322-E3B1-4E36-9BD7-81CFD599B408}">
      <dsp:nvSpPr>
        <dsp:cNvPr id="0" name=""/>
        <dsp:cNvSpPr/>
      </dsp:nvSpPr>
      <dsp:spPr>
        <a:xfrm>
          <a:off x="0" y="3548095"/>
          <a:ext cx="3701668" cy="886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Rockwell" panose="02060603020205020403" pitchFamily="18" charset="0"/>
            </a:rPr>
            <a:t>How can machine learning models be applied to the diagnosis of </a:t>
          </a:r>
          <a:r>
            <a:rPr lang="en-US" sz="1800" b="0" kern="1200" dirty="0">
              <a:latin typeface="Rockwell" panose="02060603020205020403" pitchFamily="18" charset="0"/>
            </a:rPr>
            <a:t>Parkinson</a:t>
          </a:r>
          <a:r>
            <a:rPr lang="en-US" sz="1800" kern="1200" dirty="0">
              <a:latin typeface="Rockwell" panose="02060603020205020403" pitchFamily="18" charset="0"/>
            </a:rPr>
            <a:t> disease?</a:t>
          </a:r>
        </a:p>
      </dsp:txBody>
      <dsp:txXfrm>
        <a:off x="0" y="3548095"/>
        <a:ext cx="3701668" cy="886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6BA2C-ECE3-448F-9ED0-A7FE204B50A8}">
      <dsp:nvSpPr>
        <dsp:cNvPr id="0" name=""/>
        <dsp:cNvSpPr/>
      </dsp:nvSpPr>
      <dsp:spPr>
        <a:xfrm>
          <a:off x="0" y="783"/>
          <a:ext cx="5335624"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E4B40D-D778-4F4C-887A-324F6F558A04}">
      <dsp:nvSpPr>
        <dsp:cNvPr id="0" name=""/>
        <dsp:cNvSpPr/>
      </dsp:nvSpPr>
      <dsp:spPr>
        <a:xfrm>
          <a:off x="0" y="783"/>
          <a:ext cx="5335624" cy="88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a:effectLst/>
              <a:latin typeface="Rockwell" panose="02060603020205020403" pitchFamily="18" charset="0"/>
              <a:ea typeface="Calibri" panose="020F0502020204030204" pitchFamily="34" charset="0"/>
              <a:cs typeface="Times New Roman" panose="02020603050405020304" pitchFamily="18" charset="0"/>
            </a:rPr>
            <a:t>Parkinson's disease (PD) </a:t>
          </a:r>
          <a:r>
            <a:rPr lang="en-US" sz="1400" kern="1200" dirty="0">
              <a:latin typeface="Rockwell" panose="02060603020205020403" pitchFamily="18" charset="0"/>
            </a:rPr>
            <a:t>is mostly relevant to movement disorder. The brain gradually loses some neurons as the disease progresses. </a:t>
          </a:r>
        </a:p>
      </dsp:txBody>
      <dsp:txXfrm>
        <a:off x="0" y="783"/>
        <a:ext cx="5335624" cy="886895"/>
      </dsp:txXfrm>
    </dsp:sp>
    <dsp:sp modelId="{C6ECDC23-3A40-4E14-9001-C7FC2FB61CB7}">
      <dsp:nvSpPr>
        <dsp:cNvPr id="0" name=""/>
        <dsp:cNvSpPr/>
      </dsp:nvSpPr>
      <dsp:spPr>
        <a:xfrm>
          <a:off x="0" y="887679"/>
          <a:ext cx="5335624"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65A1E64-81BF-482B-8900-E96D36BB60E4}">
      <dsp:nvSpPr>
        <dsp:cNvPr id="0" name=""/>
        <dsp:cNvSpPr/>
      </dsp:nvSpPr>
      <dsp:spPr>
        <a:xfrm>
          <a:off x="0" y="887679"/>
          <a:ext cx="5335624" cy="88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Rockwell" panose="02060603020205020403" pitchFamily="18" charset="77"/>
            </a:rPr>
            <a:t>PD is the second most common neurodegenerative disease after Alzheimer's disease. The prevalence of PD is 1% among people over the age of 60 years and 4% among those over the age of 80 years </a:t>
          </a:r>
        </a:p>
      </dsp:txBody>
      <dsp:txXfrm>
        <a:off x="0" y="887679"/>
        <a:ext cx="5335624" cy="886895"/>
      </dsp:txXfrm>
    </dsp:sp>
    <dsp:sp modelId="{14966B32-E069-4937-B99A-BF3928E40A29}">
      <dsp:nvSpPr>
        <dsp:cNvPr id="0" name=""/>
        <dsp:cNvSpPr/>
      </dsp:nvSpPr>
      <dsp:spPr>
        <a:xfrm>
          <a:off x="0" y="1774574"/>
          <a:ext cx="5335624"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ADFBB36-4DED-41BA-A289-54BAA6557703}">
      <dsp:nvSpPr>
        <dsp:cNvPr id="0" name=""/>
        <dsp:cNvSpPr/>
      </dsp:nvSpPr>
      <dsp:spPr>
        <a:xfrm>
          <a:off x="0" y="1774574"/>
          <a:ext cx="5330414" cy="1206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Rockwell" panose="02060603020205020403" pitchFamily="18" charset="77"/>
            </a:rPr>
            <a:t>Led to progressive disability, impairment of daily activities, and in quality of life. Nearly all patients with PD suffer from a variety of non-motor symptoms (NMS), such as hyposmia, constipation, urinary dysfunction, orthostatic hypotension, memory loss, depression, pain, and sleep disturbances </a:t>
          </a:r>
        </a:p>
      </dsp:txBody>
      <dsp:txXfrm>
        <a:off x="0" y="1774574"/>
        <a:ext cx="5330414" cy="1206461"/>
      </dsp:txXfrm>
    </dsp:sp>
    <dsp:sp modelId="{ACAC05A5-0FA4-44BD-97ED-E2DA86D9A2AE}">
      <dsp:nvSpPr>
        <dsp:cNvPr id="0" name=""/>
        <dsp:cNvSpPr/>
      </dsp:nvSpPr>
      <dsp:spPr>
        <a:xfrm>
          <a:off x="0" y="2981036"/>
          <a:ext cx="5335624"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293150D-CDD1-4D76-88C5-8920A326BAD9}">
      <dsp:nvSpPr>
        <dsp:cNvPr id="0" name=""/>
        <dsp:cNvSpPr/>
      </dsp:nvSpPr>
      <dsp:spPr>
        <a:xfrm>
          <a:off x="0" y="2981036"/>
          <a:ext cx="5335624" cy="88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Rockwell" panose="02060603020205020403" pitchFamily="18" charset="0"/>
            </a:rPr>
            <a:t>Globally, in 2019, there were nearly 10 million deaths and 349 million disability-adjusted life years (DALYs) due to neurological disorders</a:t>
          </a:r>
          <a:endParaRPr lang="en-US" sz="1400" kern="1200" dirty="0">
            <a:latin typeface="Rockwell" panose="02060603020205020403" pitchFamily="18" charset="0"/>
          </a:endParaRPr>
        </a:p>
      </dsp:txBody>
      <dsp:txXfrm>
        <a:off x="0" y="2981036"/>
        <a:ext cx="5335624" cy="886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3387A-6408-734F-A544-4811AD711B6E}">
      <dsp:nvSpPr>
        <dsp:cNvPr id="0" name=""/>
        <dsp:cNvSpPr/>
      </dsp:nvSpPr>
      <dsp:spPr>
        <a:xfrm>
          <a:off x="429570" y="472"/>
          <a:ext cx="3346456" cy="20078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latin typeface="Rockwell" panose="02060603020205020403" pitchFamily="18" charset="77"/>
            </a:rPr>
            <a:t>The leucine-rich repeat kinase 2 (LRRK2) Funded by the Michael J. Fox Foundation (MJFF). LRRK2 has emerged as a prioritized target for the development of therapeutic approaches for Parkinson's.</a:t>
          </a:r>
          <a:endParaRPr lang="en-US" sz="1300" kern="1200" dirty="0">
            <a:latin typeface="Rockwell" panose="02060603020205020403" pitchFamily="18" charset="77"/>
          </a:endParaRPr>
        </a:p>
      </dsp:txBody>
      <dsp:txXfrm>
        <a:off x="429570" y="472"/>
        <a:ext cx="3346456" cy="2007873"/>
      </dsp:txXfrm>
    </dsp:sp>
    <dsp:sp modelId="{5FCAA194-9755-314A-820D-336F11B46D46}">
      <dsp:nvSpPr>
        <dsp:cNvPr id="0" name=""/>
        <dsp:cNvSpPr/>
      </dsp:nvSpPr>
      <dsp:spPr>
        <a:xfrm>
          <a:off x="4110672" y="472"/>
          <a:ext cx="3346456" cy="200787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latin typeface="Rockwell" panose="02060603020205020403" pitchFamily="18" charset="77"/>
            </a:rPr>
            <a:t>the LRRK2 Cohort Consortium (LCC) objective to assemble and scrutinize individuals affected by Parkinson's disease, as well as those unaffected by it. This consortium encompasses three distinct investigations: the LRRK2 Cross-sectional Study, LRRK2 Longitudinal Study, and the 23andMe Blood Collection Study. </a:t>
          </a:r>
          <a:endParaRPr lang="en-US" sz="1300" kern="1200" dirty="0">
            <a:latin typeface="Rockwell" panose="02060603020205020403" pitchFamily="18" charset="77"/>
          </a:endParaRPr>
        </a:p>
      </dsp:txBody>
      <dsp:txXfrm>
        <a:off x="4110672" y="472"/>
        <a:ext cx="3346456" cy="2007873"/>
      </dsp:txXfrm>
    </dsp:sp>
    <dsp:sp modelId="{6FBFE19D-95BD-5D4B-9BB4-732E730F5AB1}">
      <dsp:nvSpPr>
        <dsp:cNvPr id="0" name=""/>
        <dsp:cNvSpPr/>
      </dsp:nvSpPr>
      <dsp:spPr>
        <a:xfrm>
          <a:off x="429570" y="2342991"/>
          <a:ext cx="3346456" cy="200787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latin typeface="Rockwell" panose="02060603020205020403" pitchFamily="18" charset="77"/>
            </a:rPr>
            <a:t>The LRRK2 Cohort Consortium (LCC) was a multi-site endeavours involving individuals carrying mutations in the leucine-rich repeat kinase 2 (LRRK2) gene, both with and without Parkinson's disease. As part of the comprehensive testing process, a subset of participants provided biological samples including serum, plasma, DNA, RNA from blood, whole blood, urine, and cerebrospinal fluid. </a:t>
          </a:r>
        </a:p>
      </dsp:txBody>
      <dsp:txXfrm>
        <a:off x="429570" y="2342991"/>
        <a:ext cx="3346456" cy="2007873"/>
      </dsp:txXfrm>
    </dsp:sp>
    <dsp:sp modelId="{091B870B-0B22-D947-84C6-A975EEE7FEDC}">
      <dsp:nvSpPr>
        <dsp:cNvPr id="0" name=""/>
        <dsp:cNvSpPr/>
      </dsp:nvSpPr>
      <dsp:spPr>
        <a:xfrm>
          <a:off x="4110672" y="2342991"/>
          <a:ext cx="3346456" cy="200787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latin typeface="Rockwell" panose="02060603020205020403" pitchFamily="18" charset="77"/>
            </a:rPr>
            <a:t>A total of 1204 individuals volunteered for the study, demonstrating their remarkable willingness to contribute their data for the benefit of the research community. Among these participants, 619 are female, and 555 are male. Within this cohort, 504 individuals have received a diagnosis of Parkinson's disease, while 671 serve as healthy control (HC) participants.</a:t>
          </a:r>
        </a:p>
      </dsp:txBody>
      <dsp:txXfrm>
        <a:off x="4110672" y="2342991"/>
        <a:ext cx="3346456" cy="20078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32688-F64A-A64A-91C2-E78C2900C2D8}">
      <dsp:nvSpPr>
        <dsp:cNvPr id="0" name=""/>
        <dsp:cNvSpPr/>
      </dsp:nvSpPr>
      <dsp:spPr>
        <a:xfrm>
          <a:off x="465238" y="100"/>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MCATOT: Montreal Cognitive Assessment (MoCA) </a:t>
          </a:r>
          <a:endParaRPr lang="en-US" sz="1200" kern="1200"/>
        </a:p>
      </dsp:txBody>
      <dsp:txXfrm>
        <a:off x="465238" y="100"/>
        <a:ext cx="1754231" cy="1052538"/>
      </dsp:txXfrm>
    </dsp:sp>
    <dsp:sp modelId="{D9EAE200-F421-C449-8ACB-2ACA6C2CFE35}">
      <dsp:nvSpPr>
        <dsp:cNvPr id="0" name=""/>
        <dsp:cNvSpPr/>
      </dsp:nvSpPr>
      <dsp:spPr>
        <a:xfrm>
          <a:off x="2394893" y="100"/>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STROKE: participant reports having has had STROKE</a:t>
          </a:r>
          <a:endParaRPr lang="en-US" sz="1200" kern="1200"/>
        </a:p>
      </dsp:txBody>
      <dsp:txXfrm>
        <a:off x="2394893" y="100"/>
        <a:ext cx="1754231" cy="1052538"/>
      </dsp:txXfrm>
    </dsp:sp>
    <dsp:sp modelId="{5FBE9F06-5076-3344-A849-8DBC7B3B15DF}">
      <dsp:nvSpPr>
        <dsp:cNvPr id="0" name=""/>
        <dsp:cNvSpPr/>
      </dsp:nvSpPr>
      <dsp:spPr>
        <a:xfrm>
          <a:off x="4324548" y="100"/>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HETRA: participant reports having has had head trauma</a:t>
          </a:r>
          <a:endParaRPr lang="en-US" sz="1200" kern="1200"/>
        </a:p>
      </dsp:txBody>
      <dsp:txXfrm>
        <a:off x="4324548" y="100"/>
        <a:ext cx="1754231" cy="1052538"/>
      </dsp:txXfrm>
    </dsp:sp>
    <dsp:sp modelId="{D50E5879-F65E-034D-B7CF-351391A57491}">
      <dsp:nvSpPr>
        <dsp:cNvPr id="0" name=""/>
        <dsp:cNvSpPr/>
      </dsp:nvSpPr>
      <dsp:spPr>
        <a:xfrm>
          <a:off x="465238" y="1228062"/>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RLS: participant reports having has had RLS</a:t>
          </a:r>
          <a:endParaRPr lang="en-US" sz="1200" kern="1200"/>
        </a:p>
      </dsp:txBody>
      <dsp:txXfrm>
        <a:off x="465238" y="1228062"/>
        <a:ext cx="1754231" cy="1052538"/>
      </dsp:txXfrm>
    </dsp:sp>
    <dsp:sp modelId="{BC694633-3CBA-9848-AAA1-AC08E97B00C0}">
      <dsp:nvSpPr>
        <dsp:cNvPr id="0" name=""/>
        <dsp:cNvSpPr/>
      </dsp:nvSpPr>
      <dsp:spPr>
        <a:xfrm>
          <a:off x="2394893" y="1228062"/>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NARCOLEPSY: participant reports having has had NARCOLEPSY</a:t>
          </a:r>
          <a:br>
            <a:rPr lang="en-GB" sz="1200" b="0" i="0" kern="1200"/>
          </a:br>
          <a:endParaRPr lang="en-US" sz="1200" kern="1200"/>
        </a:p>
      </dsp:txBody>
      <dsp:txXfrm>
        <a:off x="2394893" y="1228062"/>
        <a:ext cx="1754231" cy="1052538"/>
      </dsp:txXfrm>
    </dsp:sp>
    <dsp:sp modelId="{6F6158E9-0241-CA4A-960A-072CBD85E146}">
      <dsp:nvSpPr>
        <dsp:cNvPr id="0" name=""/>
        <dsp:cNvSpPr/>
      </dsp:nvSpPr>
      <dsp:spPr>
        <a:xfrm>
          <a:off x="4324548" y="1228062"/>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DEPRS:  participant reports having has had depression</a:t>
          </a:r>
          <a:endParaRPr lang="en-US" sz="1200" kern="1200"/>
        </a:p>
      </dsp:txBody>
      <dsp:txXfrm>
        <a:off x="4324548" y="1228062"/>
        <a:ext cx="1754231" cy="1052538"/>
      </dsp:txXfrm>
    </dsp:sp>
    <dsp:sp modelId="{09280ACA-493B-324A-88A4-C02BF823FDAB}">
      <dsp:nvSpPr>
        <dsp:cNvPr id="0" name=""/>
        <dsp:cNvSpPr/>
      </dsp:nvSpPr>
      <dsp:spPr>
        <a:xfrm>
          <a:off x="465238" y="2456025"/>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EPILEPSY: participant reports having has had EPILEPSY</a:t>
          </a:r>
          <a:br>
            <a:rPr lang="en-GB" sz="1200" b="0" i="0" kern="1200"/>
          </a:br>
          <a:endParaRPr lang="en-US" sz="1200" kern="1200"/>
        </a:p>
      </dsp:txBody>
      <dsp:txXfrm>
        <a:off x="465238" y="2456025"/>
        <a:ext cx="1754231" cy="1052538"/>
      </dsp:txXfrm>
    </dsp:sp>
    <dsp:sp modelId="{ECD7188C-E13A-AF4E-B073-6C8D461F6E2C}">
      <dsp:nvSpPr>
        <dsp:cNvPr id="0" name=""/>
        <dsp:cNvSpPr/>
      </dsp:nvSpPr>
      <dsp:spPr>
        <a:xfrm>
          <a:off x="2394893" y="2456025"/>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BRNINFM: has had inflammatory disease of the brain</a:t>
          </a:r>
          <a:endParaRPr lang="en-US" sz="1200" kern="1200"/>
        </a:p>
      </dsp:txBody>
      <dsp:txXfrm>
        <a:off x="2394893" y="2456025"/>
        <a:ext cx="1754231" cy="1052538"/>
      </dsp:txXfrm>
    </dsp:sp>
    <dsp:sp modelId="{DC907C64-3C9E-504F-8BBE-58000704F5D6}">
      <dsp:nvSpPr>
        <dsp:cNvPr id="0" name=""/>
        <dsp:cNvSpPr/>
      </dsp:nvSpPr>
      <dsp:spPr>
        <a:xfrm>
          <a:off x="4324548" y="2456025"/>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APOE: A variable indicating Apolipoprotein E (APOE) genotype results</a:t>
          </a:r>
          <a:endParaRPr lang="en-US" sz="1200" kern="1200"/>
        </a:p>
      </dsp:txBody>
      <dsp:txXfrm>
        <a:off x="4324548" y="2456025"/>
        <a:ext cx="1754231" cy="1052538"/>
      </dsp:txXfrm>
    </dsp:sp>
    <dsp:sp modelId="{53B3F4BD-166B-5C42-8D84-B5923D454BCC}">
      <dsp:nvSpPr>
        <dsp:cNvPr id="0" name=""/>
        <dsp:cNvSpPr/>
      </dsp:nvSpPr>
      <dsp:spPr>
        <a:xfrm>
          <a:off x="2394893" y="3683987"/>
          <a:ext cx="1754231" cy="1052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0" i="0" kern="1200"/>
            <a:t>Hypertension</a:t>
          </a:r>
          <a:endParaRPr lang="en-US" sz="1200" kern="1200"/>
        </a:p>
      </dsp:txBody>
      <dsp:txXfrm>
        <a:off x="2394893" y="3683987"/>
        <a:ext cx="1754231" cy="10525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F1F27-403B-EE41-96F2-465CD3CD20FA}">
      <dsp:nvSpPr>
        <dsp:cNvPr id="0" name=""/>
        <dsp:cNvSpPr/>
      </dsp:nvSpPr>
      <dsp:spPr>
        <a:xfrm>
          <a:off x="4922" y="921466"/>
          <a:ext cx="1538726" cy="18464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2" tIns="0" rIns="151992" bIns="330200" numCol="1" spcCol="1270" anchor="t" anchorCtr="0">
          <a:noAutofit/>
        </a:bodyPr>
        <a:lstStyle/>
        <a:p>
          <a:pPr marL="0" lvl="0" indent="0" algn="l" defTabSz="577850">
            <a:lnSpc>
              <a:spcPct val="90000"/>
            </a:lnSpc>
            <a:spcBef>
              <a:spcPct val="0"/>
            </a:spcBef>
            <a:spcAft>
              <a:spcPct val="35000"/>
            </a:spcAft>
            <a:buNone/>
          </a:pPr>
          <a:r>
            <a:rPr lang="en-US" sz="1300" kern="1200" dirty="0"/>
            <a:t>Validate models Performance with medical expert. </a:t>
          </a:r>
        </a:p>
      </dsp:txBody>
      <dsp:txXfrm>
        <a:off x="4922" y="1660055"/>
        <a:ext cx="1538726" cy="1107883"/>
      </dsp:txXfrm>
    </dsp:sp>
    <dsp:sp modelId="{3AA028EF-2B06-6644-A1BD-F2483FFCE7CB}">
      <dsp:nvSpPr>
        <dsp:cNvPr id="0" name=""/>
        <dsp:cNvSpPr/>
      </dsp:nvSpPr>
      <dsp:spPr>
        <a:xfrm>
          <a:off x="4922" y="921466"/>
          <a:ext cx="1538726" cy="738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92" tIns="165100" rIns="151992" bIns="165100" numCol="1" spcCol="1270" anchor="ctr" anchorCtr="0">
          <a:noAutofit/>
        </a:bodyPr>
        <a:lstStyle/>
        <a:p>
          <a:pPr marL="0" lvl="0" indent="0" algn="l" defTabSz="1289050">
            <a:lnSpc>
              <a:spcPct val="90000"/>
            </a:lnSpc>
            <a:spcBef>
              <a:spcPct val="0"/>
            </a:spcBef>
            <a:spcAft>
              <a:spcPct val="35000"/>
            </a:spcAft>
            <a:buNone/>
          </a:pPr>
          <a:r>
            <a:rPr lang="en-US" sz="2900" kern="1200"/>
            <a:t>01</a:t>
          </a:r>
          <a:endParaRPr lang="en-US" sz="2900" kern="1200" dirty="0"/>
        </a:p>
      </dsp:txBody>
      <dsp:txXfrm>
        <a:off x="4922" y="921466"/>
        <a:ext cx="1538726" cy="738588"/>
      </dsp:txXfrm>
    </dsp:sp>
    <dsp:sp modelId="{F4344087-542E-B04E-B3F3-979A843C7221}">
      <dsp:nvSpPr>
        <dsp:cNvPr id="0" name=""/>
        <dsp:cNvSpPr/>
      </dsp:nvSpPr>
      <dsp:spPr>
        <a:xfrm>
          <a:off x="1666747" y="921466"/>
          <a:ext cx="1538726" cy="1846472"/>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2" tIns="0" rIns="151992" bIns="330200" numCol="1" spcCol="1270" anchor="t" anchorCtr="0">
          <a:noAutofit/>
        </a:bodyPr>
        <a:lstStyle/>
        <a:p>
          <a:pPr marL="0" lvl="0" indent="0" algn="l" defTabSz="577850">
            <a:lnSpc>
              <a:spcPct val="90000"/>
            </a:lnSpc>
            <a:spcBef>
              <a:spcPct val="0"/>
            </a:spcBef>
            <a:spcAft>
              <a:spcPct val="35000"/>
            </a:spcAft>
            <a:buNone/>
          </a:pPr>
          <a:r>
            <a:rPr lang="en-US" sz="1300" kern="1200" dirty="0"/>
            <a:t>Improve models performance</a:t>
          </a:r>
          <a:endParaRPr lang="en-GB" sz="1300" kern="1200" dirty="0"/>
        </a:p>
      </dsp:txBody>
      <dsp:txXfrm>
        <a:off x="1666747" y="1660055"/>
        <a:ext cx="1538726" cy="1107883"/>
      </dsp:txXfrm>
    </dsp:sp>
    <dsp:sp modelId="{5E14AA20-AA0E-6242-ABD5-F3449C93C442}">
      <dsp:nvSpPr>
        <dsp:cNvPr id="0" name=""/>
        <dsp:cNvSpPr/>
      </dsp:nvSpPr>
      <dsp:spPr>
        <a:xfrm>
          <a:off x="1666747" y="921466"/>
          <a:ext cx="1538726" cy="738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92" tIns="165100" rIns="151992" bIns="165100" numCol="1" spcCol="1270" anchor="ctr" anchorCtr="0">
          <a:noAutofit/>
        </a:bodyPr>
        <a:lstStyle/>
        <a:p>
          <a:pPr marL="0" lvl="0" indent="0" algn="l" defTabSz="1289050">
            <a:lnSpc>
              <a:spcPct val="90000"/>
            </a:lnSpc>
            <a:spcBef>
              <a:spcPct val="0"/>
            </a:spcBef>
            <a:spcAft>
              <a:spcPct val="35000"/>
            </a:spcAft>
            <a:buNone/>
          </a:pPr>
          <a:r>
            <a:rPr lang="en-GB" sz="2900" kern="1200"/>
            <a:t>02</a:t>
          </a:r>
        </a:p>
      </dsp:txBody>
      <dsp:txXfrm>
        <a:off x="1666747" y="921466"/>
        <a:ext cx="1538726" cy="738588"/>
      </dsp:txXfrm>
    </dsp:sp>
    <dsp:sp modelId="{EB0A7815-864E-5246-992C-CD8A0869D47B}">
      <dsp:nvSpPr>
        <dsp:cNvPr id="0" name=""/>
        <dsp:cNvSpPr/>
      </dsp:nvSpPr>
      <dsp:spPr>
        <a:xfrm>
          <a:off x="3328572" y="921466"/>
          <a:ext cx="1538726" cy="1846472"/>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2" tIns="0" rIns="151992" bIns="330200" numCol="1" spcCol="1270" anchor="t" anchorCtr="0">
          <a:noAutofit/>
        </a:bodyPr>
        <a:lstStyle/>
        <a:p>
          <a:pPr marL="0" lvl="0" indent="0" algn="l" defTabSz="577850">
            <a:lnSpc>
              <a:spcPct val="90000"/>
            </a:lnSpc>
            <a:spcBef>
              <a:spcPct val="0"/>
            </a:spcBef>
            <a:spcAft>
              <a:spcPct val="35000"/>
            </a:spcAft>
            <a:buNone/>
          </a:pPr>
          <a:r>
            <a:rPr lang="en-US" sz="1300" kern="1200" dirty="0"/>
            <a:t>Handle </a:t>
          </a:r>
          <a:r>
            <a:rPr lang="en-US" sz="1300" kern="1200" dirty="0" err="1"/>
            <a:t>NaN</a:t>
          </a:r>
          <a:r>
            <a:rPr lang="en-US" sz="1300" kern="1200" dirty="0"/>
            <a:t> values. </a:t>
          </a:r>
        </a:p>
      </dsp:txBody>
      <dsp:txXfrm>
        <a:off x="3328572" y="1660055"/>
        <a:ext cx="1538726" cy="1107883"/>
      </dsp:txXfrm>
    </dsp:sp>
    <dsp:sp modelId="{97769AD3-A19B-A94B-89F8-DD8AD8BBD6D1}">
      <dsp:nvSpPr>
        <dsp:cNvPr id="0" name=""/>
        <dsp:cNvSpPr/>
      </dsp:nvSpPr>
      <dsp:spPr>
        <a:xfrm>
          <a:off x="3328572" y="921466"/>
          <a:ext cx="1538726" cy="738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92" tIns="165100" rIns="151992" bIns="165100" numCol="1" spcCol="1270" anchor="ctr" anchorCtr="0">
          <a:noAutofit/>
        </a:bodyPr>
        <a:lstStyle/>
        <a:p>
          <a:pPr marL="0" lvl="0" indent="0" algn="l" defTabSz="1289050">
            <a:lnSpc>
              <a:spcPct val="90000"/>
            </a:lnSpc>
            <a:spcBef>
              <a:spcPct val="0"/>
            </a:spcBef>
            <a:spcAft>
              <a:spcPct val="35000"/>
            </a:spcAft>
            <a:buNone/>
          </a:pPr>
          <a:r>
            <a:rPr lang="en-US" sz="2900" kern="1200"/>
            <a:t>03</a:t>
          </a:r>
        </a:p>
      </dsp:txBody>
      <dsp:txXfrm>
        <a:off x="3328572" y="921466"/>
        <a:ext cx="1538726" cy="738588"/>
      </dsp:txXfrm>
    </dsp:sp>
    <dsp:sp modelId="{5F3A5C47-B4E1-654C-941C-7AEDD6AC4E43}">
      <dsp:nvSpPr>
        <dsp:cNvPr id="0" name=""/>
        <dsp:cNvSpPr/>
      </dsp:nvSpPr>
      <dsp:spPr>
        <a:xfrm>
          <a:off x="4990397" y="921466"/>
          <a:ext cx="1538726" cy="1846472"/>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2" tIns="0" rIns="151992" bIns="330200" numCol="1" spcCol="1270" anchor="t" anchorCtr="0">
          <a:noAutofit/>
        </a:bodyPr>
        <a:lstStyle/>
        <a:p>
          <a:pPr marL="0" lvl="0" indent="0" algn="l" defTabSz="577850">
            <a:lnSpc>
              <a:spcPct val="90000"/>
            </a:lnSpc>
            <a:spcBef>
              <a:spcPct val="0"/>
            </a:spcBef>
            <a:spcAft>
              <a:spcPct val="35000"/>
            </a:spcAft>
            <a:buNone/>
          </a:pPr>
          <a:r>
            <a:rPr lang="en-US" sz="1300" kern="1200" dirty="0"/>
            <a:t>Find out best model </a:t>
          </a:r>
        </a:p>
      </dsp:txBody>
      <dsp:txXfrm>
        <a:off x="4990397" y="1660055"/>
        <a:ext cx="1538726" cy="1107883"/>
      </dsp:txXfrm>
    </dsp:sp>
    <dsp:sp modelId="{18E36B2B-4A59-4648-B7CF-29C3F2FF264A}">
      <dsp:nvSpPr>
        <dsp:cNvPr id="0" name=""/>
        <dsp:cNvSpPr/>
      </dsp:nvSpPr>
      <dsp:spPr>
        <a:xfrm>
          <a:off x="4990397" y="921466"/>
          <a:ext cx="1538726" cy="738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92" tIns="165100" rIns="151992" bIns="165100" numCol="1" spcCol="1270" anchor="ctr" anchorCtr="0">
          <a:noAutofit/>
        </a:bodyPr>
        <a:lstStyle/>
        <a:p>
          <a:pPr marL="0" lvl="0" indent="0" algn="l" defTabSz="1289050">
            <a:lnSpc>
              <a:spcPct val="90000"/>
            </a:lnSpc>
            <a:spcBef>
              <a:spcPct val="0"/>
            </a:spcBef>
            <a:spcAft>
              <a:spcPct val="35000"/>
            </a:spcAft>
            <a:buNone/>
          </a:pPr>
          <a:r>
            <a:rPr lang="en-US" sz="2900" kern="1200"/>
            <a:t>04</a:t>
          </a:r>
        </a:p>
      </dsp:txBody>
      <dsp:txXfrm>
        <a:off x="4990397" y="921466"/>
        <a:ext cx="1538726" cy="738588"/>
      </dsp:txXfrm>
    </dsp:sp>
    <dsp:sp modelId="{2F9936EB-C7CB-A44E-8BD4-C8639B3FDF77}">
      <dsp:nvSpPr>
        <dsp:cNvPr id="0" name=""/>
        <dsp:cNvSpPr/>
      </dsp:nvSpPr>
      <dsp:spPr>
        <a:xfrm>
          <a:off x="6652221" y="921466"/>
          <a:ext cx="1538726" cy="18464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2" tIns="0" rIns="151992" bIns="330200" numCol="1" spcCol="1270" anchor="t" anchorCtr="0">
          <a:noAutofit/>
        </a:bodyPr>
        <a:lstStyle/>
        <a:p>
          <a:pPr marL="0" lvl="0" indent="0" algn="l" defTabSz="577850">
            <a:lnSpc>
              <a:spcPct val="90000"/>
            </a:lnSpc>
            <a:spcBef>
              <a:spcPct val="0"/>
            </a:spcBef>
            <a:spcAft>
              <a:spcPct val="35000"/>
            </a:spcAft>
            <a:buNone/>
          </a:pPr>
          <a:endParaRPr lang="en-GB" sz="1300" kern="1200"/>
        </a:p>
      </dsp:txBody>
      <dsp:txXfrm>
        <a:off x="6652221" y="1660055"/>
        <a:ext cx="1538726" cy="1107883"/>
      </dsp:txXfrm>
    </dsp:sp>
    <dsp:sp modelId="{AFADF28B-FF8B-7C44-BDAB-DB91C6A11470}">
      <dsp:nvSpPr>
        <dsp:cNvPr id="0" name=""/>
        <dsp:cNvSpPr/>
      </dsp:nvSpPr>
      <dsp:spPr>
        <a:xfrm>
          <a:off x="6652221" y="921466"/>
          <a:ext cx="1538726" cy="738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92" tIns="165100" rIns="151992" bIns="165100" numCol="1" spcCol="1270" anchor="ctr" anchorCtr="0">
          <a:noAutofit/>
        </a:bodyPr>
        <a:lstStyle/>
        <a:p>
          <a:pPr marL="0" lvl="0" indent="0" algn="l" defTabSz="1289050">
            <a:lnSpc>
              <a:spcPct val="90000"/>
            </a:lnSpc>
            <a:spcBef>
              <a:spcPct val="0"/>
            </a:spcBef>
            <a:spcAft>
              <a:spcPct val="35000"/>
            </a:spcAft>
            <a:buNone/>
          </a:pPr>
          <a:r>
            <a:rPr lang="en-GB" sz="2900" kern="1200"/>
            <a:t>05</a:t>
          </a:r>
        </a:p>
      </dsp:txBody>
      <dsp:txXfrm>
        <a:off x="6652221" y="921466"/>
        <a:ext cx="1538726" cy="7385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B6656-6B15-48CA-9CED-6717D2CD41DF}" type="datetimeFigureOut">
              <a:rPr lang="en-US" smtClean="0"/>
              <a:t>12/14/23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A4F0C-86A5-4360-9CAA-12BBB34B8AAF}" type="slidenum">
              <a:rPr lang="en-US" smtClean="0"/>
              <a:t>‹#›</a:t>
            </a:fld>
            <a:endParaRPr lang="en-US"/>
          </a:p>
        </p:txBody>
      </p:sp>
    </p:spTree>
    <p:extLst>
      <p:ext uri="{BB962C8B-B14F-4D97-AF65-F5344CB8AC3E}">
        <p14:creationId xmlns:p14="http://schemas.microsoft.com/office/powerpoint/2010/main" val="106521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While treatments for PD  diseases aim to manage symptoms and slow disease progression, there is currently no cure for most of these conditions. Treatment approaches may involve medications to manage symptoms, physical and occupational therapy to improve mobility and function, and supportive care to enhance the quality of life.</a:t>
            </a:r>
          </a:p>
        </p:txBody>
      </p:sp>
      <p:sp>
        <p:nvSpPr>
          <p:cNvPr id="4" name="Slide Number Placeholder 3"/>
          <p:cNvSpPr>
            <a:spLocks noGrp="1"/>
          </p:cNvSpPr>
          <p:nvPr>
            <p:ph type="sldNum" sz="quarter" idx="5"/>
          </p:nvPr>
        </p:nvSpPr>
        <p:spPr/>
        <p:txBody>
          <a:bodyPr/>
          <a:lstStyle/>
          <a:p>
            <a:fld id="{C89A4F0C-86A5-4360-9CAA-12BBB34B8AAF}" type="slidenum">
              <a:rPr lang="en-US" smtClean="0"/>
              <a:t>2</a:t>
            </a:fld>
            <a:endParaRPr lang="en-US"/>
          </a:p>
        </p:txBody>
      </p:sp>
    </p:spTree>
    <p:extLst>
      <p:ext uri="{BB962C8B-B14F-4D97-AF65-F5344CB8AC3E}">
        <p14:creationId xmlns:p14="http://schemas.microsoft.com/office/powerpoint/2010/main" val="416526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early symptoms such as difficulty in remembering recent events and problems with language, developed into later symptoms such as disorientation, mood swings, impaired judgment, and difficulty in speaking, swallowing, and walking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symptoms of PD are constipation, depression, Voice, and speech changes, loss of smell, low blood pressure, sleep issues, and reduced ability to show facial expressions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baseline="0" dirty="0">
                <a:latin typeface="Shaker2Lancet-Regular"/>
              </a:rPr>
              <a:t>Proportions (%) of disability-adjusted life-years (A) and deaths (B). Based on data from </a:t>
            </a:r>
            <a:r>
              <a:rPr lang="en-US" sz="1800" b="0" i="0" u="none" strike="noStrike" baseline="0" dirty="0" err="1">
                <a:latin typeface="Shaker2Lancet-Regular"/>
              </a:rPr>
              <a:t>Feigin</a:t>
            </a:r>
            <a:r>
              <a:rPr lang="en-US" sz="1800" b="0" i="0" u="none" strike="noStrike" baseline="0" dirty="0">
                <a:latin typeface="Shaker2Lancet-Regular"/>
              </a:rPr>
              <a:t> and colleagues.</a:t>
            </a:r>
            <a:endParaRPr lang="en-US" dirty="0"/>
          </a:p>
        </p:txBody>
      </p:sp>
      <p:sp>
        <p:nvSpPr>
          <p:cNvPr id="4" name="Slide Number Placeholder 3"/>
          <p:cNvSpPr>
            <a:spLocks noGrp="1"/>
          </p:cNvSpPr>
          <p:nvPr>
            <p:ph type="sldNum" sz="quarter" idx="5"/>
          </p:nvPr>
        </p:nvSpPr>
        <p:spPr/>
        <p:txBody>
          <a:bodyPr/>
          <a:lstStyle/>
          <a:p>
            <a:fld id="{C89A4F0C-86A5-4360-9CAA-12BBB34B8AAF}" type="slidenum">
              <a:rPr lang="en-US" smtClean="0"/>
              <a:t>3</a:t>
            </a:fld>
            <a:endParaRPr lang="en-US"/>
          </a:p>
        </p:txBody>
      </p:sp>
    </p:spTree>
    <p:extLst>
      <p:ext uri="{BB962C8B-B14F-4D97-AF65-F5344CB8AC3E}">
        <p14:creationId xmlns:p14="http://schemas.microsoft.com/office/powerpoint/2010/main" val="88622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Rockwell" panose="02060603020205020403" pitchFamily="18" charset="77"/>
              </a:rPr>
              <a:t>the evaluation of Genentech's LRRK2 inhibitors has revealed alterations in lung tissue. </a:t>
            </a:r>
            <a:endParaRPr lang="en-US" sz="1200" dirty="0">
              <a:latin typeface="Rockwell" panose="02060603020205020403" pitchFamily="18"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Rockwell" panose="02060603020205020403" pitchFamily="18" charset="77"/>
              </a:rPr>
              <a:t>The LCC meticulously adhered to standardized data acquisition procedures, ensuring that clinical information and biological specimens were rigorously stored within an extensive Parkinson’s database and biorepository.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Rockwell" panose="02060603020205020403" pitchFamily="18" charset="77"/>
              </a:rPr>
              <a:t>biological samples including serum, plasma, DNA, RNA from blood, whole blood, urine, and cerebrospinal fluid</a:t>
            </a:r>
            <a:endParaRPr lang="en-GB" sz="1200" dirty="0">
              <a:latin typeface="Rockwell" panose="02060603020205020403" pitchFamily="18"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Rockwell" panose="02060603020205020403" pitchFamily="18" charset="77"/>
              </a:rPr>
              <a:t>These samples are continuously distributed to academic laboratories and industry groups for ongoing analysis. The resulting data is then aggregated and combined with essential clinical measures obtained through cross-sectional and routine longitudinal assessments.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C89A4F0C-86A5-4360-9CAA-12BBB34B8AAF}" type="slidenum">
              <a:rPr lang="en-US" smtClean="0"/>
              <a:t>4</a:t>
            </a:fld>
            <a:endParaRPr lang="en-US"/>
          </a:p>
        </p:txBody>
      </p:sp>
    </p:spTree>
    <p:extLst>
      <p:ext uri="{BB962C8B-B14F-4D97-AF65-F5344CB8AC3E}">
        <p14:creationId xmlns:p14="http://schemas.microsoft.com/office/powerpoint/2010/main" val="393199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965-518,447//241,524.        511-299,222//197-314</a:t>
            </a:r>
          </a:p>
        </p:txBody>
      </p:sp>
      <p:sp>
        <p:nvSpPr>
          <p:cNvPr id="4" name="Slide Number Placeholder 3"/>
          <p:cNvSpPr>
            <a:spLocks noGrp="1"/>
          </p:cNvSpPr>
          <p:nvPr>
            <p:ph type="sldNum" sz="quarter" idx="5"/>
          </p:nvPr>
        </p:nvSpPr>
        <p:spPr/>
        <p:txBody>
          <a:bodyPr/>
          <a:lstStyle/>
          <a:p>
            <a:fld id="{C89A4F0C-86A5-4360-9CAA-12BBB34B8AAF}" type="slidenum">
              <a:rPr lang="en-US" smtClean="0"/>
              <a:t>5</a:t>
            </a:fld>
            <a:endParaRPr lang="en-US"/>
          </a:p>
        </p:txBody>
      </p:sp>
    </p:spTree>
    <p:extLst>
      <p:ext uri="{BB962C8B-B14F-4D97-AF65-F5344CB8AC3E}">
        <p14:creationId xmlns:p14="http://schemas.microsoft.com/office/powerpoint/2010/main" val="1940398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rgbClr val="000000"/>
                </a:solidFill>
                <a:effectLst/>
                <a:latin typeface="Rockwell" panose="02060603020205020403" pitchFamily="18" charset="0"/>
                <a:ea typeface="Calibri" panose="020F0502020204030204" pitchFamily="34" charset="0"/>
                <a:cs typeface="Times New Roman" panose="02020603050405020304" pitchFamily="18" charset="0"/>
              </a:rPr>
              <a:t>TP = "True Positive" accurately indicates that a condition is present.  TN = "True Negative" correctly suggests that a condition is absent.  FP = "False Positive" incorrectly indicates that a condition is true. FN = "False Negative" incorrectly implies the absence of a condition.</a:t>
            </a:r>
            <a:endParaRPr lang="en-US" sz="1200" i="1" dirty="0">
              <a:solidFill>
                <a:srgbClr val="44546A"/>
              </a:solidFill>
              <a:effectLst/>
              <a:latin typeface="Rockwell" panose="02060603020205020403"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89A4F0C-86A5-4360-9CAA-12BBB34B8AAF}" type="slidenum">
              <a:rPr lang="en-US" smtClean="0"/>
              <a:t>7</a:t>
            </a:fld>
            <a:endParaRPr lang="en-US"/>
          </a:p>
        </p:txBody>
      </p:sp>
    </p:spTree>
    <p:extLst>
      <p:ext uri="{BB962C8B-B14F-4D97-AF65-F5344CB8AC3E}">
        <p14:creationId xmlns:p14="http://schemas.microsoft.com/office/powerpoint/2010/main" val="2465077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9C5A860-F335-4252-AA00-24FB67ED2982}" type="datetime1">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9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044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9127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855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12/14/23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4481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12/14/23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7182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12/14/23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6239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12/14/23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89612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12/14/23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152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12/14/23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072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12/14/23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9207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A142-DA77-4A5F-AD1F-14E6C18F0F5F}" type="datetime1">
              <a:rPr lang="en-US" smtClean="0"/>
              <a:t>12/14/23</a:t>
            </a:fld>
            <a:endParaRPr 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57857987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D83B-CF8E-8109-03C6-CC0647AF0AEF}"/>
              </a:ext>
            </a:extLst>
          </p:cNvPr>
          <p:cNvSpPr>
            <a:spLocks noGrp="1"/>
          </p:cNvSpPr>
          <p:nvPr>
            <p:ph type="ctrTitle"/>
          </p:nvPr>
        </p:nvSpPr>
        <p:spPr>
          <a:xfrm>
            <a:off x="396610" y="2401852"/>
            <a:ext cx="8262651" cy="1882310"/>
          </a:xfrm>
        </p:spPr>
        <p:txBody>
          <a:bodyPr vert="horz" lIns="68580" tIns="34291" rIns="68580" bIns="34291" rtlCol="0" anchor="b">
            <a:noAutofit/>
          </a:bodyPr>
          <a:lstStyle/>
          <a:p>
            <a:pPr lvl="0"/>
            <a:r>
              <a:rPr lang="en-US" sz="3900" b="1" dirty="0">
                <a:latin typeface="Rockwell" panose="02060603020205020403" pitchFamily="18" charset="77"/>
                <a:cs typeface="Raanana" pitchFamily="2" charset="-79"/>
              </a:rPr>
              <a:t>Diagnosis of </a:t>
            </a:r>
            <a:r>
              <a:rPr lang="en-US" sz="3900" b="1" dirty="0">
                <a:latin typeface="Rockwell" panose="02060603020205020403" pitchFamily="18" charset="77"/>
                <a:ea typeface="Calibri" panose="020F0502020204030204" pitchFamily="34" charset="0"/>
                <a:cs typeface="Raanana" pitchFamily="2" charset="-79"/>
              </a:rPr>
              <a:t>Parkinson's disease </a:t>
            </a:r>
            <a:r>
              <a:rPr lang="en-US" sz="3900" b="1" dirty="0">
                <a:latin typeface="Rockwell" panose="02060603020205020403" pitchFamily="18" charset="77"/>
                <a:cs typeface="Raanana" pitchFamily="2" charset="-79"/>
              </a:rPr>
              <a:t>using machine learning </a:t>
            </a:r>
          </a:p>
        </p:txBody>
      </p:sp>
      <p:sp>
        <p:nvSpPr>
          <p:cNvPr id="3" name="Subtitle 2">
            <a:extLst>
              <a:ext uri="{FF2B5EF4-FFF2-40B4-BE49-F238E27FC236}">
                <a16:creationId xmlns:a16="http://schemas.microsoft.com/office/drawing/2014/main" id="{7068DA15-7B6D-A912-0811-FFE9A4898B65}"/>
              </a:ext>
            </a:extLst>
          </p:cNvPr>
          <p:cNvSpPr>
            <a:spLocks noGrp="1"/>
          </p:cNvSpPr>
          <p:nvPr>
            <p:ph type="subTitle" idx="1"/>
          </p:nvPr>
        </p:nvSpPr>
        <p:spPr>
          <a:xfrm>
            <a:off x="1012082" y="4962926"/>
            <a:ext cx="6856716" cy="1503976"/>
          </a:xfrm>
        </p:spPr>
        <p:txBody>
          <a:bodyPr vert="horz" lIns="68580" tIns="34291" rIns="68580" bIns="34291" rtlCol="0">
            <a:noAutofit/>
          </a:bodyPr>
          <a:lstStyle/>
          <a:p>
            <a:r>
              <a:rPr lang="en-US" sz="1500" b="1" dirty="0">
                <a:latin typeface="Rockwell" panose="02060603020205020403" pitchFamily="18" charset="0"/>
              </a:rPr>
              <a:t>Mohammad Amran Hossain</a:t>
            </a:r>
          </a:p>
          <a:p>
            <a:r>
              <a:rPr lang="en-US" sz="1500" b="1" dirty="0">
                <a:latin typeface="Rockwell" panose="02060603020205020403" pitchFamily="18" charset="0"/>
              </a:rPr>
              <a:t>Supervisor: Prof.  Francesco </a:t>
            </a:r>
            <a:r>
              <a:rPr lang="en-US" sz="1500" b="1" dirty="0" err="1">
                <a:latin typeface="Rockwell" panose="02060603020205020403" pitchFamily="18" charset="0"/>
              </a:rPr>
              <a:t>Amenta</a:t>
            </a:r>
            <a:endParaRPr lang="en-US" sz="1500" b="1" dirty="0">
              <a:latin typeface="Rockwell" panose="02060603020205020403" pitchFamily="18" charset="0"/>
            </a:endParaRPr>
          </a:p>
          <a:p>
            <a:r>
              <a:rPr lang="en-US" sz="1500" b="1" dirty="0">
                <a:latin typeface="Rockwell" panose="02060603020205020403" pitchFamily="18" charset="0"/>
              </a:rPr>
              <a:t>Computer Science and Mathematics</a:t>
            </a:r>
          </a:p>
          <a:p>
            <a:r>
              <a:rPr lang="en-US" sz="1500" b="1" dirty="0">
                <a:latin typeface="Rockwell" panose="02060603020205020403" pitchFamily="18" charset="0"/>
              </a:rPr>
              <a:t>University of </a:t>
            </a:r>
            <a:r>
              <a:rPr lang="en-US" sz="1500" b="1" dirty="0" err="1">
                <a:latin typeface="Rockwell" panose="02060603020205020403" pitchFamily="18" charset="0"/>
              </a:rPr>
              <a:t>Camerino</a:t>
            </a:r>
            <a:endParaRPr lang="en-US" sz="1500" b="1" dirty="0">
              <a:latin typeface="Rockwell" panose="02060603020205020403" pitchFamily="18" charset="0"/>
            </a:endParaRPr>
          </a:p>
        </p:txBody>
      </p:sp>
      <p:pic>
        <p:nvPicPr>
          <p:cNvPr id="5" name="Picture 4" descr="A picture containing text, emblem, logo, symbol&#10;&#10;Description automatically generated">
            <a:extLst>
              <a:ext uri="{FF2B5EF4-FFF2-40B4-BE49-F238E27FC236}">
                <a16:creationId xmlns:a16="http://schemas.microsoft.com/office/drawing/2014/main" id="{5BF8AFAE-314C-AAF8-B87F-D898FD73C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25" y="479288"/>
            <a:ext cx="1520326" cy="1882310"/>
          </a:xfrm>
          <a:prstGeom prst="rect">
            <a:avLst/>
          </a:prstGeom>
        </p:spPr>
      </p:pic>
    </p:spTree>
    <p:extLst>
      <p:ext uri="{BB962C8B-B14F-4D97-AF65-F5344CB8AC3E}">
        <p14:creationId xmlns:p14="http://schemas.microsoft.com/office/powerpoint/2010/main" val="241362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DACFDD-CB5C-EE77-9756-E2015A8009E9}"/>
              </a:ext>
            </a:extLst>
          </p:cNvPr>
          <p:cNvSpPr>
            <a:spLocks noGrp="1"/>
          </p:cNvSpPr>
          <p:nvPr>
            <p:ph type="title"/>
          </p:nvPr>
        </p:nvSpPr>
        <p:spPr>
          <a:xfrm>
            <a:off x="1037673" y="348865"/>
            <a:ext cx="7288583" cy="1576446"/>
          </a:xfrm>
        </p:spPr>
        <p:txBody>
          <a:bodyPr anchor="ctr">
            <a:normAutofit/>
          </a:bodyPr>
          <a:lstStyle/>
          <a:p>
            <a:r>
              <a:rPr lang="en-US" sz="3500">
                <a:solidFill>
                  <a:srgbClr val="FFFFFF"/>
                </a:solidFill>
              </a:rPr>
              <a:t>Future Work</a:t>
            </a:r>
          </a:p>
        </p:txBody>
      </p:sp>
      <p:graphicFrame>
        <p:nvGraphicFramePr>
          <p:cNvPr id="5" name="Content Placeholder 2">
            <a:extLst>
              <a:ext uri="{FF2B5EF4-FFF2-40B4-BE49-F238E27FC236}">
                <a16:creationId xmlns:a16="http://schemas.microsoft.com/office/drawing/2014/main" id="{266C24B5-EBA2-6D19-7B57-5BA694107C19}"/>
              </a:ext>
            </a:extLst>
          </p:cNvPr>
          <p:cNvGraphicFramePr>
            <a:graphicFrameLocks noGrp="1"/>
          </p:cNvGraphicFramePr>
          <p:nvPr>
            <p:ph idx="1"/>
            <p:extLst>
              <p:ext uri="{D42A27DB-BD31-4B8C-83A1-F6EECF244321}">
                <p14:modId xmlns:p14="http://schemas.microsoft.com/office/powerpoint/2010/main" val="283349802"/>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80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E4A-42E7-6F02-4347-107281B7BA72}"/>
              </a:ext>
            </a:extLst>
          </p:cNvPr>
          <p:cNvSpPr>
            <a:spLocks noGrp="1"/>
          </p:cNvSpPr>
          <p:nvPr>
            <p:ph type="title"/>
          </p:nvPr>
        </p:nvSpPr>
        <p:spPr>
          <a:xfrm>
            <a:off x="1353744" y="1938879"/>
            <a:ext cx="6436519" cy="1632996"/>
          </a:xfrm>
        </p:spPr>
        <p:txBody>
          <a:bodyPr vert="horz" lIns="68580" tIns="34291" rIns="68580" bIns="34291" rtlCol="0" anchor="ctr">
            <a:normAutofit/>
          </a:bodyPr>
          <a:lstStyle/>
          <a:p>
            <a:pPr algn="ctr"/>
            <a:r>
              <a:rPr lang="en-US" sz="6000" dirty="0">
                <a:latin typeface="Rockwell" panose="02060603020205020403" pitchFamily="18" charset="0"/>
              </a:rPr>
              <a:t>Thank You </a:t>
            </a:r>
          </a:p>
        </p:txBody>
      </p:sp>
    </p:spTree>
    <p:extLst>
      <p:ext uri="{BB962C8B-B14F-4D97-AF65-F5344CB8AC3E}">
        <p14:creationId xmlns:p14="http://schemas.microsoft.com/office/powerpoint/2010/main" val="362613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9A1F-2692-909D-BE50-25308FD8FBDA}"/>
              </a:ext>
            </a:extLst>
          </p:cNvPr>
          <p:cNvSpPr>
            <a:spLocks noGrp="1"/>
          </p:cNvSpPr>
          <p:nvPr>
            <p:ph type="title"/>
          </p:nvPr>
        </p:nvSpPr>
        <p:spPr>
          <a:xfrm>
            <a:off x="417454" y="172995"/>
            <a:ext cx="3086569" cy="1233248"/>
          </a:xfrm>
        </p:spPr>
        <p:txBody>
          <a:bodyPr>
            <a:normAutofit fontScale="90000"/>
          </a:bodyPr>
          <a:lstStyle/>
          <a:p>
            <a:r>
              <a:rPr lang="en-US" dirty="0">
                <a:latin typeface="Rockwell" panose="02060603020205020403" pitchFamily="18" charset="0"/>
              </a:rPr>
              <a:t>Background</a:t>
            </a:r>
          </a:p>
        </p:txBody>
      </p:sp>
      <p:graphicFrame>
        <p:nvGraphicFramePr>
          <p:cNvPr id="18" name="Content Placeholder 2">
            <a:extLst>
              <a:ext uri="{FF2B5EF4-FFF2-40B4-BE49-F238E27FC236}">
                <a16:creationId xmlns:a16="http://schemas.microsoft.com/office/drawing/2014/main" id="{C49BA3C6-913E-C0E0-150D-433F8C386A44}"/>
              </a:ext>
            </a:extLst>
          </p:cNvPr>
          <p:cNvGraphicFramePr>
            <a:graphicFrameLocks noGrp="1"/>
          </p:cNvGraphicFramePr>
          <p:nvPr>
            <p:ph idx="1"/>
            <p:extLst>
              <p:ext uri="{D42A27DB-BD31-4B8C-83A1-F6EECF244321}">
                <p14:modId xmlns:p14="http://schemas.microsoft.com/office/powerpoint/2010/main" val="4157026458"/>
              </p:ext>
            </p:extLst>
          </p:nvPr>
        </p:nvGraphicFramePr>
        <p:xfrm>
          <a:off x="176270" y="1678835"/>
          <a:ext cx="3701668" cy="4435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35EF647B-10D6-7CFB-2110-8D894F815214}"/>
              </a:ext>
            </a:extLst>
          </p:cNvPr>
          <p:cNvPicPr>
            <a:picLocks noChangeAspect="1"/>
          </p:cNvPicPr>
          <p:nvPr/>
        </p:nvPicPr>
        <p:blipFill>
          <a:blip r:embed="rId8"/>
          <a:stretch>
            <a:fillRect/>
          </a:stretch>
        </p:blipFill>
        <p:spPr>
          <a:xfrm>
            <a:off x="4205280" y="1678835"/>
            <a:ext cx="4616356" cy="2677485"/>
          </a:xfrm>
          <a:prstGeom prst="rect">
            <a:avLst/>
          </a:prstGeom>
        </p:spPr>
      </p:pic>
      <p:sp>
        <p:nvSpPr>
          <p:cNvPr id="4" name="TextBox 3">
            <a:extLst>
              <a:ext uri="{FF2B5EF4-FFF2-40B4-BE49-F238E27FC236}">
                <a16:creationId xmlns:a16="http://schemas.microsoft.com/office/drawing/2014/main" id="{04E3EDAE-1EA0-8700-65E7-79C656618FAF}"/>
              </a:ext>
            </a:extLst>
          </p:cNvPr>
          <p:cNvSpPr txBox="1"/>
          <p:nvPr/>
        </p:nvSpPr>
        <p:spPr>
          <a:xfrm>
            <a:off x="3950947" y="4589913"/>
            <a:ext cx="5138291" cy="1200329"/>
          </a:xfrm>
          <a:prstGeom prst="rect">
            <a:avLst/>
          </a:prstGeom>
          <a:noFill/>
        </p:spPr>
        <p:txBody>
          <a:bodyPr wrap="square">
            <a:spAutoFit/>
          </a:bodyPr>
          <a:lstStyle/>
          <a:p>
            <a:r>
              <a:rPr lang="en-US" b="1" dirty="0">
                <a:latin typeface="Rockwell" panose="02060603020205020403" pitchFamily="18" charset="0"/>
              </a:rPr>
              <a:t>Research objective :</a:t>
            </a:r>
            <a:r>
              <a:rPr lang="en-US" dirty="0">
                <a:latin typeface="Rockwell" panose="02060603020205020403" pitchFamily="18" charset="0"/>
              </a:rPr>
              <a:t> Develop a machine-learning approach to diagnosis Parkinson's disease using biomarker sample and medical data. </a:t>
            </a:r>
          </a:p>
        </p:txBody>
      </p:sp>
    </p:spTree>
    <p:extLst>
      <p:ext uri="{BB962C8B-B14F-4D97-AF65-F5344CB8AC3E}">
        <p14:creationId xmlns:p14="http://schemas.microsoft.com/office/powerpoint/2010/main" val="372280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2CA6-867B-BD65-3BD1-7210A1C475C2}"/>
              </a:ext>
            </a:extLst>
          </p:cNvPr>
          <p:cNvSpPr>
            <a:spLocks noGrp="1"/>
          </p:cNvSpPr>
          <p:nvPr>
            <p:ph type="title"/>
          </p:nvPr>
        </p:nvSpPr>
        <p:spPr>
          <a:xfrm>
            <a:off x="227859" y="680981"/>
            <a:ext cx="4817866" cy="723729"/>
          </a:xfrm>
        </p:spPr>
        <p:txBody>
          <a:bodyPr anchor="b">
            <a:noAutofit/>
          </a:bodyPr>
          <a:lstStyle/>
          <a:p>
            <a:pPr lvl="0"/>
            <a:r>
              <a:rPr lang="en-US" sz="3200" dirty="0">
                <a:latin typeface="Rockwell" panose="02060603020205020403" pitchFamily="18" charset="0"/>
                <a:ea typeface="Calibri" panose="020F0502020204030204" pitchFamily="34" charset="0"/>
                <a:cs typeface="Times New Roman" panose="02020603050405020304" pitchFamily="18" charset="0"/>
              </a:rPr>
              <a:t>Parkinson's disease (PD)</a:t>
            </a:r>
            <a:endParaRPr lang="en-GB" sz="3200" dirty="0"/>
          </a:p>
        </p:txBody>
      </p:sp>
      <p:graphicFrame>
        <p:nvGraphicFramePr>
          <p:cNvPr id="18" name="Content Placeholder 2">
            <a:extLst>
              <a:ext uri="{FF2B5EF4-FFF2-40B4-BE49-F238E27FC236}">
                <a16:creationId xmlns:a16="http://schemas.microsoft.com/office/drawing/2014/main" id="{79BC0285-FFE4-A189-0B49-4B7622A380EE}"/>
              </a:ext>
            </a:extLst>
          </p:cNvPr>
          <p:cNvGraphicFramePr>
            <a:graphicFrameLocks noGrp="1"/>
          </p:cNvGraphicFramePr>
          <p:nvPr>
            <p:ph idx="1"/>
            <p:extLst>
              <p:ext uri="{D42A27DB-BD31-4B8C-83A1-F6EECF244321}">
                <p14:modId xmlns:p14="http://schemas.microsoft.com/office/powerpoint/2010/main" val="2700563182"/>
              </p:ext>
            </p:extLst>
          </p:nvPr>
        </p:nvGraphicFramePr>
        <p:xfrm>
          <a:off x="95691" y="2132033"/>
          <a:ext cx="5335625" cy="3868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723CEA78-22B8-7436-80F5-26B063ED55DB}"/>
              </a:ext>
            </a:extLst>
          </p:cNvPr>
          <p:cNvPicPr>
            <a:picLocks noChangeAspect="1"/>
          </p:cNvPicPr>
          <p:nvPr/>
        </p:nvPicPr>
        <p:blipFill>
          <a:blip r:embed="rId8"/>
          <a:stretch>
            <a:fillRect/>
          </a:stretch>
        </p:blipFill>
        <p:spPr>
          <a:xfrm>
            <a:off x="5521457" y="857251"/>
            <a:ext cx="3620259" cy="5143500"/>
          </a:xfrm>
          <a:prstGeom prst="rect">
            <a:avLst/>
          </a:prstGeom>
        </p:spPr>
      </p:pic>
    </p:spTree>
    <p:extLst>
      <p:ext uri="{BB962C8B-B14F-4D97-AF65-F5344CB8AC3E}">
        <p14:creationId xmlns:p14="http://schemas.microsoft.com/office/powerpoint/2010/main" val="4824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1F865A8E-2030-2B6E-C49E-D0999BA5A943}"/>
              </a:ext>
            </a:extLst>
          </p:cNvPr>
          <p:cNvPicPr>
            <a:picLocks noChangeAspect="1"/>
          </p:cNvPicPr>
          <p:nvPr/>
        </p:nvPicPr>
        <p:blipFill rotWithShape="1">
          <a:blip r:embed="rId3">
            <a:duotone>
              <a:schemeClr val="bg2">
                <a:shade val="45000"/>
                <a:satMod val="135000"/>
              </a:schemeClr>
              <a:prstClr val="white"/>
            </a:duotone>
          </a:blip>
          <a:srcRect l="18000"/>
          <a:stretch/>
        </p:blipFill>
        <p:spPr>
          <a:xfrm>
            <a:off x="20" y="365125"/>
            <a:ext cx="9143980" cy="6857990"/>
          </a:xfrm>
          <a:prstGeom prst="rect">
            <a:avLst/>
          </a:prstGeom>
        </p:spPr>
      </p:pic>
      <p:sp>
        <p:nvSpPr>
          <p:cNvPr id="59" name="Rectangle 5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3E5CB-B49C-F9BF-AA07-2559A7FB4E4F}"/>
              </a:ext>
            </a:extLst>
          </p:cNvPr>
          <p:cNvSpPr>
            <a:spLocks noGrp="1"/>
          </p:cNvSpPr>
          <p:nvPr>
            <p:ph type="title"/>
          </p:nvPr>
        </p:nvSpPr>
        <p:spPr>
          <a:xfrm>
            <a:off x="628650" y="365125"/>
            <a:ext cx="7886700" cy="1325563"/>
          </a:xfrm>
        </p:spPr>
        <p:txBody>
          <a:bodyPr>
            <a:normAutofit/>
          </a:bodyPr>
          <a:lstStyle/>
          <a:p>
            <a:r>
              <a:rPr lang="en-US" dirty="0">
                <a:latin typeface="Rockwell" panose="02060603020205020403" pitchFamily="18" charset="0"/>
              </a:rPr>
              <a:t>Dataset Description</a:t>
            </a:r>
          </a:p>
        </p:txBody>
      </p:sp>
      <p:graphicFrame>
        <p:nvGraphicFramePr>
          <p:cNvPr id="53" name="Content Placeholder 2">
            <a:extLst>
              <a:ext uri="{FF2B5EF4-FFF2-40B4-BE49-F238E27FC236}">
                <a16:creationId xmlns:a16="http://schemas.microsoft.com/office/drawing/2014/main" id="{37D5132D-8258-C05B-34F4-B70E91D8C451}"/>
              </a:ext>
            </a:extLst>
          </p:cNvPr>
          <p:cNvGraphicFramePr>
            <a:graphicFrameLocks noGrp="1"/>
          </p:cNvGraphicFramePr>
          <p:nvPr>
            <p:ph idx="1"/>
            <p:extLst>
              <p:ext uri="{D42A27DB-BD31-4B8C-83A1-F6EECF244321}">
                <p14:modId xmlns:p14="http://schemas.microsoft.com/office/powerpoint/2010/main" val="420570804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430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730F-E524-755B-D75E-7C0F68F597EF}"/>
              </a:ext>
            </a:extLst>
          </p:cNvPr>
          <p:cNvSpPr>
            <a:spLocks noGrp="1"/>
          </p:cNvSpPr>
          <p:nvPr>
            <p:ph type="title"/>
          </p:nvPr>
        </p:nvSpPr>
        <p:spPr>
          <a:xfrm>
            <a:off x="322777" y="128215"/>
            <a:ext cx="4866168" cy="896783"/>
          </a:xfrm>
        </p:spPr>
        <p:txBody>
          <a:bodyPr>
            <a:normAutofit/>
          </a:bodyPr>
          <a:lstStyle/>
          <a:p>
            <a:r>
              <a:rPr lang="en-US" sz="3600" dirty="0">
                <a:latin typeface="Rockwell" panose="02060603020205020403" pitchFamily="18" charset="0"/>
              </a:rPr>
              <a:t>Dataset Description</a:t>
            </a:r>
            <a:endParaRPr lang="en-US" sz="3600" dirty="0"/>
          </a:p>
        </p:txBody>
      </p:sp>
      <p:graphicFrame>
        <p:nvGraphicFramePr>
          <p:cNvPr id="7" name="Content Placeholder 6">
            <a:extLst>
              <a:ext uri="{FF2B5EF4-FFF2-40B4-BE49-F238E27FC236}">
                <a16:creationId xmlns:a16="http://schemas.microsoft.com/office/drawing/2014/main" id="{C2E7AE7A-2F86-5793-FD19-991255B50284}"/>
              </a:ext>
            </a:extLst>
          </p:cNvPr>
          <p:cNvGraphicFramePr>
            <a:graphicFrameLocks noGrp="1"/>
          </p:cNvGraphicFramePr>
          <p:nvPr>
            <p:ph idx="1"/>
            <p:extLst>
              <p:ext uri="{D42A27DB-BD31-4B8C-83A1-F6EECF244321}">
                <p14:modId xmlns:p14="http://schemas.microsoft.com/office/powerpoint/2010/main" val="2881957088"/>
              </p:ext>
            </p:extLst>
          </p:nvPr>
        </p:nvGraphicFramePr>
        <p:xfrm>
          <a:off x="1828186" y="1012374"/>
          <a:ext cx="2203990" cy="1224050"/>
        </p:xfrm>
        <a:graphic>
          <a:graphicData uri="http://schemas.openxmlformats.org/drawingml/2006/table">
            <a:tbl>
              <a:tblPr firstRow="1" bandRow="1">
                <a:tableStyleId>{5C22544A-7EE6-4342-B048-85BDC9FD1C3A}</a:tableStyleId>
              </a:tblPr>
              <a:tblGrid>
                <a:gridCol w="777822">
                  <a:extLst>
                    <a:ext uri="{9D8B030D-6E8A-4147-A177-3AD203B41FA5}">
                      <a16:colId xmlns:a16="http://schemas.microsoft.com/office/drawing/2014/main" val="2075354440"/>
                    </a:ext>
                  </a:extLst>
                </a:gridCol>
                <a:gridCol w="718446">
                  <a:extLst>
                    <a:ext uri="{9D8B030D-6E8A-4147-A177-3AD203B41FA5}">
                      <a16:colId xmlns:a16="http://schemas.microsoft.com/office/drawing/2014/main" val="1743588245"/>
                    </a:ext>
                  </a:extLst>
                </a:gridCol>
                <a:gridCol w="707722">
                  <a:extLst>
                    <a:ext uri="{9D8B030D-6E8A-4147-A177-3AD203B41FA5}">
                      <a16:colId xmlns:a16="http://schemas.microsoft.com/office/drawing/2014/main" val="1576625967"/>
                    </a:ext>
                  </a:extLst>
                </a:gridCol>
              </a:tblGrid>
              <a:tr h="244810">
                <a:tc>
                  <a:txBody>
                    <a:bodyPr/>
                    <a:lstStyle/>
                    <a:p>
                      <a:r>
                        <a:rPr lang="en-US" sz="1000" dirty="0">
                          <a:latin typeface="Rockwell" panose="02060603020205020403" pitchFamily="18" charset="77"/>
                        </a:rPr>
                        <a:t>Gender</a:t>
                      </a:r>
                    </a:p>
                  </a:txBody>
                  <a:tcPr/>
                </a:tc>
                <a:tc>
                  <a:txBody>
                    <a:bodyPr/>
                    <a:lstStyle/>
                    <a:p>
                      <a:r>
                        <a:rPr lang="en-US" sz="1000" dirty="0" err="1">
                          <a:latin typeface="Rockwell" panose="02060603020205020403" pitchFamily="18" charset="77"/>
                        </a:rPr>
                        <a:t>PDenrl</a:t>
                      </a:r>
                      <a:endParaRPr lang="en-US" sz="1000" dirty="0">
                        <a:latin typeface="Rockwell" panose="02060603020205020403" pitchFamily="18" charset="77"/>
                      </a:endParaRPr>
                    </a:p>
                  </a:txBody>
                  <a:tcPr/>
                </a:tc>
                <a:tc>
                  <a:txBody>
                    <a:bodyPr/>
                    <a:lstStyle/>
                    <a:p>
                      <a:r>
                        <a:rPr lang="en-US" sz="1000" dirty="0" err="1">
                          <a:latin typeface="Rockwell" panose="02060603020205020403" pitchFamily="18" charset="77"/>
                        </a:rPr>
                        <a:t>Lrrkid</a:t>
                      </a:r>
                      <a:endParaRPr lang="en-US" sz="1000" dirty="0">
                        <a:latin typeface="Rockwell" panose="02060603020205020403" pitchFamily="18" charset="77"/>
                      </a:endParaRPr>
                    </a:p>
                  </a:txBody>
                  <a:tcPr/>
                </a:tc>
                <a:extLst>
                  <a:ext uri="{0D108BD9-81ED-4DB2-BD59-A6C34878D82A}">
                    <a16:rowId xmlns:a16="http://schemas.microsoft.com/office/drawing/2014/main" val="2950189123"/>
                  </a:ext>
                </a:extLst>
              </a:tr>
              <a:tr h="244810">
                <a:tc rowSpan="2">
                  <a:txBody>
                    <a:bodyPr/>
                    <a:lstStyle/>
                    <a:p>
                      <a:r>
                        <a:rPr lang="en-US" sz="1000" dirty="0">
                          <a:latin typeface="Rockwell" panose="02060603020205020403" pitchFamily="18" charset="77"/>
                        </a:rPr>
                        <a:t>Female</a:t>
                      </a:r>
                    </a:p>
                  </a:txBody>
                  <a:tcPr/>
                </a:tc>
                <a:tc>
                  <a:txBody>
                    <a:bodyPr/>
                    <a:lstStyle/>
                    <a:p>
                      <a:r>
                        <a:rPr lang="en-US" sz="1000" dirty="0">
                          <a:latin typeface="Rockwell" panose="02060603020205020403" pitchFamily="18" charset="77"/>
                        </a:rPr>
                        <a:t>0</a:t>
                      </a:r>
                    </a:p>
                  </a:txBody>
                  <a:tcPr/>
                </a:tc>
                <a:tc>
                  <a:txBody>
                    <a:bodyPr/>
                    <a:lstStyle/>
                    <a:p>
                      <a:r>
                        <a:rPr lang="en-US" sz="1000" dirty="0">
                          <a:latin typeface="Rockwell" panose="02060603020205020403" pitchFamily="18" charset="77"/>
                        </a:rPr>
                        <a:t>314</a:t>
                      </a:r>
                    </a:p>
                  </a:txBody>
                  <a:tcPr/>
                </a:tc>
                <a:extLst>
                  <a:ext uri="{0D108BD9-81ED-4DB2-BD59-A6C34878D82A}">
                    <a16:rowId xmlns:a16="http://schemas.microsoft.com/office/drawing/2014/main" val="2083716715"/>
                  </a:ext>
                </a:extLst>
              </a:tr>
              <a:tr h="244810">
                <a:tc vMerge="1">
                  <a:txBody>
                    <a:bodyPr/>
                    <a:lstStyle/>
                    <a:p>
                      <a:endParaRPr lang="en-US" dirty="0"/>
                    </a:p>
                  </a:txBody>
                  <a:tcPr/>
                </a:tc>
                <a:tc>
                  <a:txBody>
                    <a:bodyPr/>
                    <a:lstStyle/>
                    <a:p>
                      <a:r>
                        <a:rPr lang="en-US" sz="1000" dirty="0">
                          <a:latin typeface="Rockwell" panose="02060603020205020403" pitchFamily="18" charset="77"/>
                        </a:rPr>
                        <a:t>1</a:t>
                      </a:r>
                    </a:p>
                  </a:txBody>
                  <a:tcPr/>
                </a:tc>
                <a:tc>
                  <a:txBody>
                    <a:bodyPr/>
                    <a:lstStyle/>
                    <a:p>
                      <a:r>
                        <a:rPr lang="en-US" sz="1000" dirty="0">
                          <a:latin typeface="Rockwell" panose="02060603020205020403" pitchFamily="18" charset="77"/>
                        </a:rPr>
                        <a:t>204</a:t>
                      </a:r>
                    </a:p>
                  </a:txBody>
                  <a:tcPr/>
                </a:tc>
                <a:extLst>
                  <a:ext uri="{0D108BD9-81ED-4DB2-BD59-A6C34878D82A}">
                    <a16:rowId xmlns:a16="http://schemas.microsoft.com/office/drawing/2014/main" val="3327610351"/>
                  </a:ext>
                </a:extLst>
              </a:tr>
              <a:tr h="244810">
                <a:tc rowSpan="2">
                  <a:txBody>
                    <a:bodyPr/>
                    <a:lstStyle/>
                    <a:p>
                      <a:r>
                        <a:rPr lang="en-US" sz="1000" dirty="0">
                          <a:latin typeface="Rockwell" panose="02060603020205020403" pitchFamily="18" charset="77"/>
                        </a:rPr>
                        <a:t>Male</a:t>
                      </a:r>
                    </a:p>
                  </a:txBody>
                  <a:tcPr/>
                </a:tc>
                <a:tc>
                  <a:txBody>
                    <a:bodyPr/>
                    <a:lstStyle/>
                    <a:p>
                      <a:r>
                        <a:rPr lang="en-US" sz="1000" dirty="0">
                          <a:latin typeface="Rockwell" panose="02060603020205020403" pitchFamily="18" charset="77"/>
                        </a:rPr>
                        <a:t>0</a:t>
                      </a:r>
                    </a:p>
                  </a:txBody>
                  <a:tcPr/>
                </a:tc>
                <a:tc>
                  <a:txBody>
                    <a:bodyPr/>
                    <a:lstStyle/>
                    <a:p>
                      <a:r>
                        <a:rPr lang="en-US" sz="1000" dirty="0">
                          <a:latin typeface="Rockwell" panose="02060603020205020403" pitchFamily="18" charset="77"/>
                        </a:rPr>
                        <a:t>210</a:t>
                      </a:r>
                    </a:p>
                  </a:txBody>
                  <a:tcPr/>
                </a:tc>
                <a:extLst>
                  <a:ext uri="{0D108BD9-81ED-4DB2-BD59-A6C34878D82A}">
                    <a16:rowId xmlns:a16="http://schemas.microsoft.com/office/drawing/2014/main" val="3975873361"/>
                  </a:ext>
                </a:extLst>
              </a:tr>
              <a:tr h="244810">
                <a:tc vMerge="1">
                  <a:txBody>
                    <a:bodyPr/>
                    <a:lstStyle/>
                    <a:p>
                      <a:endParaRPr lang="en-US" dirty="0"/>
                    </a:p>
                  </a:txBody>
                  <a:tcPr/>
                </a:tc>
                <a:tc>
                  <a:txBody>
                    <a:bodyPr/>
                    <a:lstStyle/>
                    <a:p>
                      <a:r>
                        <a:rPr lang="en-US" sz="1000" dirty="0">
                          <a:latin typeface="Rockwell" panose="02060603020205020403" pitchFamily="18" charset="77"/>
                        </a:rPr>
                        <a:t>1</a:t>
                      </a:r>
                    </a:p>
                  </a:txBody>
                  <a:tcPr/>
                </a:tc>
                <a:tc>
                  <a:txBody>
                    <a:bodyPr/>
                    <a:lstStyle/>
                    <a:p>
                      <a:r>
                        <a:rPr lang="en-US" sz="1000" dirty="0">
                          <a:latin typeface="Rockwell" panose="02060603020205020403" pitchFamily="18" charset="77"/>
                        </a:rPr>
                        <a:t>237</a:t>
                      </a:r>
                    </a:p>
                  </a:txBody>
                  <a:tcPr/>
                </a:tc>
                <a:extLst>
                  <a:ext uri="{0D108BD9-81ED-4DB2-BD59-A6C34878D82A}">
                    <a16:rowId xmlns:a16="http://schemas.microsoft.com/office/drawing/2014/main" val="1314770195"/>
                  </a:ext>
                </a:extLst>
              </a:tr>
            </a:tbl>
          </a:graphicData>
        </a:graphic>
      </p:graphicFrame>
      <p:graphicFrame>
        <p:nvGraphicFramePr>
          <p:cNvPr id="8" name="Content Placeholder 6">
            <a:extLst>
              <a:ext uri="{FF2B5EF4-FFF2-40B4-BE49-F238E27FC236}">
                <a16:creationId xmlns:a16="http://schemas.microsoft.com/office/drawing/2014/main" id="{CF3D4D1D-FE1D-492C-DB9B-4FEAB7C9D505}"/>
              </a:ext>
            </a:extLst>
          </p:cNvPr>
          <p:cNvGraphicFramePr>
            <a:graphicFrameLocks/>
          </p:cNvGraphicFramePr>
          <p:nvPr>
            <p:extLst>
              <p:ext uri="{D42A27DB-BD31-4B8C-83A1-F6EECF244321}">
                <p14:modId xmlns:p14="http://schemas.microsoft.com/office/powerpoint/2010/main" val="2114195420"/>
              </p:ext>
            </p:extLst>
          </p:nvPr>
        </p:nvGraphicFramePr>
        <p:xfrm>
          <a:off x="4580743" y="979323"/>
          <a:ext cx="2298462" cy="1273054"/>
        </p:xfrm>
        <a:graphic>
          <a:graphicData uri="http://schemas.openxmlformats.org/drawingml/2006/table">
            <a:tbl>
              <a:tblPr firstRow="1" bandRow="1">
                <a:tableStyleId>{5C22544A-7EE6-4342-B048-85BDC9FD1C3A}</a:tableStyleId>
              </a:tblPr>
              <a:tblGrid>
                <a:gridCol w="767065">
                  <a:extLst>
                    <a:ext uri="{9D8B030D-6E8A-4147-A177-3AD203B41FA5}">
                      <a16:colId xmlns:a16="http://schemas.microsoft.com/office/drawing/2014/main" val="2075354440"/>
                    </a:ext>
                  </a:extLst>
                </a:gridCol>
                <a:gridCol w="697984">
                  <a:extLst>
                    <a:ext uri="{9D8B030D-6E8A-4147-A177-3AD203B41FA5}">
                      <a16:colId xmlns:a16="http://schemas.microsoft.com/office/drawing/2014/main" val="1743588245"/>
                    </a:ext>
                  </a:extLst>
                </a:gridCol>
                <a:gridCol w="833413">
                  <a:extLst>
                    <a:ext uri="{9D8B030D-6E8A-4147-A177-3AD203B41FA5}">
                      <a16:colId xmlns:a16="http://schemas.microsoft.com/office/drawing/2014/main" val="1576625967"/>
                    </a:ext>
                  </a:extLst>
                </a:gridCol>
              </a:tblGrid>
              <a:tr h="297694">
                <a:tc>
                  <a:txBody>
                    <a:bodyPr/>
                    <a:lstStyle/>
                    <a:p>
                      <a:r>
                        <a:rPr lang="en-US" sz="1000" dirty="0">
                          <a:latin typeface="Rockwell" panose="02060603020205020403" pitchFamily="18" charset="77"/>
                        </a:rPr>
                        <a:t>Gender</a:t>
                      </a:r>
                    </a:p>
                  </a:txBody>
                  <a:tcPr/>
                </a:tc>
                <a:tc>
                  <a:txBody>
                    <a:bodyPr/>
                    <a:lstStyle/>
                    <a:p>
                      <a:r>
                        <a:rPr lang="en-US" sz="1000" dirty="0" err="1">
                          <a:latin typeface="Rockwell" panose="02060603020205020403" pitchFamily="18" charset="77"/>
                        </a:rPr>
                        <a:t>PDenrl</a:t>
                      </a:r>
                      <a:endParaRPr lang="en-US" sz="1000" dirty="0">
                        <a:latin typeface="Rockwell" panose="02060603020205020403" pitchFamily="18" charset="77"/>
                      </a:endParaRPr>
                    </a:p>
                  </a:txBody>
                  <a:tcPr/>
                </a:tc>
                <a:tc>
                  <a:txBody>
                    <a:bodyPr/>
                    <a:lstStyle/>
                    <a:p>
                      <a:r>
                        <a:rPr lang="en-US" sz="1000" dirty="0" err="1">
                          <a:latin typeface="Rockwell" panose="02060603020205020403" pitchFamily="18" charset="77"/>
                        </a:rPr>
                        <a:t>Lrrkid</a:t>
                      </a:r>
                      <a:endParaRPr lang="en-US" sz="1000" dirty="0">
                        <a:latin typeface="Rockwell" panose="02060603020205020403" pitchFamily="18" charset="77"/>
                      </a:endParaRPr>
                    </a:p>
                  </a:txBody>
                  <a:tcPr/>
                </a:tc>
                <a:extLst>
                  <a:ext uri="{0D108BD9-81ED-4DB2-BD59-A6C34878D82A}">
                    <a16:rowId xmlns:a16="http://schemas.microsoft.com/office/drawing/2014/main" val="2950189123"/>
                  </a:ext>
                </a:extLst>
              </a:tr>
              <a:tr h="231589">
                <a:tc rowSpan="2">
                  <a:txBody>
                    <a:bodyPr/>
                    <a:lstStyle/>
                    <a:p>
                      <a:r>
                        <a:rPr lang="en-US" sz="1000" dirty="0">
                          <a:latin typeface="Rockwell" panose="02060603020205020403" pitchFamily="18" charset="77"/>
                        </a:rPr>
                        <a:t>female</a:t>
                      </a:r>
                    </a:p>
                  </a:txBody>
                  <a:tcPr/>
                </a:tc>
                <a:tc>
                  <a:txBody>
                    <a:bodyPr/>
                    <a:lstStyle/>
                    <a:p>
                      <a:r>
                        <a:rPr lang="en-US" sz="1000" dirty="0">
                          <a:latin typeface="Rockwell" panose="02060603020205020403" pitchFamily="18" charset="77"/>
                        </a:rPr>
                        <a:t>0</a:t>
                      </a:r>
                    </a:p>
                  </a:txBody>
                  <a:tcPr/>
                </a:tc>
                <a:tc>
                  <a:txBody>
                    <a:bodyPr/>
                    <a:lstStyle/>
                    <a:p>
                      <a:r>
                        <a:rPr lang="en-US" sz="1000" dirty="0">
                          <a:latin typeface="Rockwell" panose="02060603020205020403" pitchFamily="18" charset="77"/>
                        </a:rPr>
                        <a:t>194</a:t>
                      </a:r>
                    </a:p>
                  </a:txBody>
                  <a:tcPr/>
                </a:tc>
                <a:extLst>
                  <a:ext uri="{0D108BD9-81ED-4DB2-BD59-A6C34878D82A}">
                    <a16:rowId xmlns:a16="http://schemas.microsoft.com/office/drawing/2014/main" val="2083716715"/>
                  </a:ext>
                </a:extLst>
              </a:tr>
              <a:tr h="231589">
                <a:tc vMerge="1">
                  <a:txBody>
                    <a:bodyPr/>
                    <a:lstStyle/>
                    <a:p>
                      <a:endParaRPr lang="en-US" dirty="0"/>
                    </a:p>
                  </a:txBody>
                  <a:tcPr/>
                </a:tc>
                <a:tc>
                  <a:txBody>
                    <a:bodyPr/>
                    <a:lstStyle/>
                    <a:p>
                      <a:r>
                        <a:rPr lang="en-US" sz="1000" dirty="0">
                          <a:latin typeface="Rockwell" panose="02060603020205020403" pitchFamily="18" charset="77"/>
                        </a:rPr>
                        <a:t>1</a:t>
                      </a:r>
                    </a:p>
                  </a:txBody>
                  <a:tcPr/>
                </a:tc>
                <a:tc>
                  <a:txBody>
                    <a:bodyPr/>
                    <a:lstStyle/>
                    <a:p>
                      <a:r>
                        <a:rPr lang="en-US" sz="1000" dirty="0">
                          <a:latin typeface="Rockwell" panose="02060603020205020403" pitchFamily="18" charset="77"/>
                        </a:rPr>
                        <a:t>95</a:t>
                      </a:r>
                    </a:p>
                  </a:txBody>
                  <a:tcPr/>
                </a:tc>
                <a:extLst>
                  <a:ext uri="{0D108BD9-81ED-4DB2-BD59-A6C34878D82A}">
                    <a16:rowId xmlns:a16="http://schemas.microsoft.com/office/drawing/2014/main" val="3327610351"/>
                  </a:ext>
                </a:extLst>
              </a:tr>
              <a:tr h="231589">
                <a:tc rowSpan="2">
                  <a:txBody>
                    <a:bodyPr/>
                    <a:lstStyle/>
                    <a:p>
                      <a:r>
                        <a:rPr lang="en-US" sz="1000" dirty="0">
                          <a:latin typeface="Rockwell" panose="02060603020205020403" pitchFamily="18" charset="77"/>
                        </a:rPr>
                        <a:t>Male</a:t>
                      </a:r>
                    </a:p>
                  </a:txBody>
                  <a:tcPr/>
                </a:tc>
                <a:tc>
                  <a:txBody>
                    <a:bodyPr/>
                    <a:lstStyle/>
                    <a:p>
                      <a:r>
                        <a:rPr lang="en-US" sz="1000" dirty="0">
                          <a:latin typeface="Rockwell" panose="02060603020205020403" pitchFamily="18" charset="77"/>
                        </a:rPr>
                        <a:t>0</a:t>
                      </a:r>
                    </a:p>
                  </a:txBody>
                  <a:tcPr/>
                </a:tc>
                <a:tc>
                  <a:txBody>
                    <a:bodyPr/>
                    <a:lstStyle/>
                    <a:p>
                      <a:r>
                        <a:rPr lang="en-US" sz="1000" dirty="0">
                          <a:latin typeface="Rockwell" panose="02060603020205020403" pitchFamily="18" charset="77"/>
                        </a:rPr>
                        <a:t>120</a:t>
                      </a:r>
                    </a:p>
                  </a:txBody>
                  <a:tcPr/>
                </a:tc>
                <a:extLst>
                  <a:ext uri="{0D108BD9-81ED-4DB2-BD59-A6C34878D82A}">
                    <a16:rowId xmlns:a16="http://schemas.microsoft.com/office/drawing/2014/main" val="3975873361"/>
                  </a:ext>
                </a:extLst>
              </a:tr>
              <a:tr h="231589">
                <a:tc vMerge="1">
                  <a:txBody>
                    <a:bodyPr/>
                    <a:lstStyle/>
                    <a:p>
                      <a:endParaRPr lang="en-US" dirty="0"/>
                    </a:p>
                  </a:txBody>
                  <a:tcPr/>
                </a:tc>
                <a:tc>
                  <a:txBody>
                    <a:bodyPr/>
                    <a:lstStyle/>
                    <a:p>
                      <a:r>
                        <a:rPr lang="en-US" sz="1000" dirty="0">
                          <a:latin typeface="Rockwell" panose="02060603020205020403" pitchFamily="18" charset="77"/>
                        </a:rPr>
                        <a:t>1</a:t>
                      </a:r>
                    </a:p>
                  </a:txBody>
                  <a:tcPr/>
                </a:tc>
                <a:tc>
                  <a:txBody>
                    <a:bodyPr/>
                    <a:lstStyle/>
                    <a:p>
                      <a:r>
                        <a:rPr lang="en-US" sz="1000" dirty="0">
                          <a:latin typeface="Rockwell" panose="02060603020205020403" pitchFamily="18" charset="77"/>
                        </a:rPr>
                        <a:t>102</a:t>
                      </a:r>
                    </a:p>
                  </a:txBody>
                  <a:tcPr/>
                </a:tc>
                <a:extLst>
                  <a:ext uri="{0D108BD9-81ED-4DB2-BD59-A6C34878D82A}">
                    <a16:rowId xmlns:a16="http://schemas.microsoft.com/office/drawing/2014/main" val="1314770195"/>
                  </a:ext>
                </a:extLst>
              </a:tr>
            </a:tbl>
          </a:graphicData>
        </a:graphic>
      </p:graphicFrame>
      <p:pic>
        <p:nvPicPr>
          <p:cNvPr id="11" name="Picture 10">
            <a:extLst>
              <a:ext uri="{FF2B5EF4-FFF2-40B4-BE49-F238E27FC236}">
                <a16:creationId xmlns:a16="http://schemas.microsoft.com/office/drawing/2014/main" id="{2B86BE32-8992-0611-516C-4211CCC2BF0E}"/>
              </a:ext>
            </a:extLst>
          </p:cNvPr>
          <p:cNvPicPr>
            <a:picLocks noChangeAspect="1"/>
          </p:cNvPicPr>
          <p:nvPr/>
        </p:nvPicPr>
        <p:blipFill rotWithShape="1">
          <a:blip r:embed="rId3">
            <a:extLst>
              <a:ext uri="{28A0092B-C50C-407E-A947-70E740481C1C}">
                <a14:useLocalDpi xmlns:a14="http://schemas.microsoft.com/office/drawing/2010/main" val="0"/>
              </a:ext>
            </a:extLst>
          </a:blip>
          <a:srcRect t="60" r="-4" b="970"/>
          <a:stretch/>
        </p:blipFill>
        <p:spPr>
          <a:xfrm>
            <a:off x="605725" y="2364411"/>
            <a:ext cx="3095948" cy="2174805"/>
          </a:xfrm>
          <a:prstGeom prst="rect">
            <a:avLst/>
          </a:prstGeom>
        </p:spPr>
      </p:pic>
      <p:pic>
        <p:nvPicPr>
          <p:cNvPr id="12" name="Content Placeholder 4">
            <a:extLst>
              <a:ext uri="{FF2B5EF4-FFF2-40B4-BE49-F238E27FC236}">
                <a16:creationId xmlns:a16="http://schemas.microsoft.com/office/drawing/2014/main" id="{3DC05C28-784B-589B-5E12-6AE42A78903E}"/>
              </a:ext>
            </a:extLst>
          </p:cNvPr>
          <p:cNvPicPr>
            <a:picLocks noChangeAspect="1"/>
          </p:cNvPicPr>
          <p:nvPr/>
        </p:nvPicPr>
        <p:blipFill rotWithShape="1">
          <a:blip r:embed="rId4">
            <a:extLst>
              <a:ext uri="{28A0092B-C50C-407E-A947-70E740481C1C}">
                <a14:useLocalDpi xmlns:a14="http://schemas.microsoft.com/office/drawing/2010/main" val="0"/>
              </a:ext>
            </a:extLst>
          </a:blip>
          <a:srcRect r="2" b="1344"/>
          <a:stretch/>
        </p:blipFill>
        <p:spPr>
          <a:xfrm>
            <a:off x="605726" y="4569055"/>
            <a:ext cx="3095948" cy="2122423"/>
          </a:xfrm>
          <a:prstGeom prst="rect">
            <a:avLst/>
          </a:prstGeom>
        </p:spPr>
      </p:pic>
      <p:pic>
        <p:nvPicPr>
          <p:cNvPr id="13" name="Picture 12">
            <a:extLst>
              <a:ext uri="{FF2B5EF4-FFF2-40B4-BE49-F238E27FC236}">
                <a16:creationId xmlns:a16="http://schemas.microsoft.com/office/drawing/2014/main" id="{6BB04E94-9698-B612-5ACD-C8E3C53ED245}"/>
              </a:ext>
            </a:extLst>
          </p:cNvPr>
          <p:cNvPicPr>
            <a:picLocks noChangeAspect="1"/>
          </p:cNvPicPr>
          <p:nvPr/>
        </p:nvPicPr>
        <p:blipFill rotWithShape="1">
          <a:blip r:embed="rId5">
            <a:extLst>
              <a:ext uri="{28A0092B-C50C-407E-A947-70E740481C1C}">
                <a14:useLocalDpi xmlns:a14="http://schemas.microsoft.com/office/drawing/2010/main" val="0"/>
              </a:ext>
            </a:extLst>
          </a:blip>
          <a:srcRect t="566" r="-1" b="-1"/>
          <a:stretch/>
        </p:blipFill>
        <p:spPr>
          <a:xfrm>
            <a:off x="4726238" y="2416066"/>
            <a:ext cx="2942510" cy="2074116"/>
          </a:xfrm>
          <a:prstGeom prst="rect">
            <a:avLst/>
          </a:prstGeom>
        </p:spPr>
      </p:pic>
      <p:pic>
        <p:nvPicPr>
          <p:cNvPr id="14" name="Content Placeholder 12">
            <a:extLst>
              <a:ext uri="{FF2B5EF4-FFF2-40B4-BE49-F238E27FC236}">
                <a16:creationId xmlns:a16="http://schemas.microsoft.com/office/drawing/2014/main" id="{73B0D614-CEB8-64F1-BDE6-6FFF648332AE}"/>
              </a:ext>
            </a:extLst>
          </p:cNvPr>
          <p:cNvPicPr>
            <a:picLocks noChangeAspect="1"/>
          </p:cNvPicPr>
          <p:nvPr/>
        </p:nvPicPr>
        <p:blipFill rotWithShape="1">
          <a:blip r:embed="rId6">
            <a:extLst>
              <a:ext uri="{28A0092B-C50C-407E-A947-70E740481C1C}">
                <a14:useLocalDpi xmlns:a14="http://schemas.microsoft.com/office/drawing/2010/main" val="0"/>
              </a:ext>
            </a:extLst>
          </a:blip>
          <a:srcRect t="2384" r="-3" b="-3"/>
          <a:stretch/>
        </p:blipFill>
        <p:spPr>
          <a:xfrm>
            <a:off x="4727015" y="4602107"/>
            <a:ext cx="3059016" cy="2074116"/>
          </a:xfrm>
          <a:prstGeom prst="rect">
            <a:avLst/>
          </a:prstGeom>
        </p:spPr>
      </p:pic>
    </p:spTree>
    <p:extLst>
      <p:ext uri="{BB962C8B-B14F-4D97-AF65-F5344CB8AC3E}">
        <p14:creationId xmlns:p14="http://schemas.microsoft.com/office/powerpoint/2010/main" val="403247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DC42-5D07-5243-0435-B3C98ABE1DE8}"/>
              </a:ext>
            </a:extLst>
          </p:cNvPr>
          <p:cNvSpPr>
            <a:spLocks noGrp="1"/>
          </p:cNvSpPr>
          <p:nvPr>
            <p:ph type="title"/>
          </p:nvPr>
        </p:nvSpPr>
        <p:spPr>
          <a:xfrm>
            <a:off x="226170" y="2061342"/>
            <a:ext cx="2064267" cy="2031956"/>
          </a:xfrm>
          <a:prstGeom prst="ellipse">
            <a:avLst/>
          </a:prstGeom>
          <a:solidFill>
            <a:srgbClr val="262626"/>
          </a:solidFill>
          <a:ln w="174625" cmpd="thinThick">
            <a:solidFill>
              <a:srgbClr val="262626"/>
            </a:solidFill>
          </a:ln>
        </p:spPr>
        <p:txBody>
          <a:bodyPr vert="horz" lIns="68580" tIns="34291" rIns="68580" bIns="34291" rtlCol="0" anchor="ctr">
            <a:normAutofit/>
          </a:bodyPr>
          <a:lstStyle/>
          <a:p>
            <a:pPr algn="ctr"/>
            <a:r>
              <a:rPr lang="en-US" sz="1951" dirty="0">
                <a:solidFill>
                  <a:srgbClr val="FFFFFF"/>
                </a:solidFill>
              </a:rPr>
              <a:t>Dataset Features</a:t>
            </a:r>
          </a:p>
        </p:txBody>
      </p:sp>
      <p:graphicFrame>
        <p:nvGraphicFramePr>
          <p:cNvPr id="30" name="TextBox 27">
            <a:extLst>
              <a:ext uri="{FF2B5EF4-FFF2-40B4-BE49-F238E27FC236}">
                <a16:creationId xmlns:a16="http://schemas.microsoft.com/office/drawing/2014/main" id="{060B7926-5060-98D6-491F-1E37386AB8A1}"/>
              </a:ext>
            </a:extLst>
          </p:cNvPr>
          <p:cNvGraphicFramePr/>
          <p:nvPr>
            <p:extLst>
              <p:ext uri="{D42A27DB-BD31-4B8C-83A1-F6EECF244321}">
                <p14:modId xmlns:p14="http://schemas.microsoft.com/office/powerpoint/2010/main" val="1702036936"/>
              </p:ext>
            </p:extLst>
          </p:nvPr>
        </p:nvGraphicFramePr>
        <p:xfrm>
          <a:off x="2522863" y="959092"/>
          <a:ext cx="6544019" cy="4736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537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9C8D1-0271-1D1B-D6B3-0F61DE1C77FA}"/>
              </a:ext>
            </a:extLst>
          </p:cNvPr>
          <p:cNvSpPr>
            <a:spLocks noGrp="1"/>
          </p:cNvSpPr>
          <p:nvPr>
            <p:ph type="title"/>
          </p:nvPr>
        </p:nvSpPr>
        <p:spPr>
          <a:xfrm>
            <a:off x="630936" y="251312"/>
            <a:ext cx="7879842" cy="1010264"/>
          </a:xfrm>
        </p:spPr>
        <p:txBody>
          <a:bodyPr anchor="ctr">
            <a:normAutofit/>
          </a:bodyPr>
          <a:lstStyle/>
          <a:p>
            <a:r>
              <a:rPr lang="en-US">
                <a:latin typeface="Rockwell" panose="02060603020205020403" pitchFamily="18" charset="0"/>
                <a:ea typeface="Calibri" panose="020F0502020204030204" pitchFamily="34" charset="0"/>
                <a:cs typeface="Arial" panose="020B0604020202020204" pitchFamily="34" charset="0"/>
              </a:rPr>
              <a:t>Confusion Matrix </a:t>
            </a:r>
            <a:endParaRPr lang="en-US"/>
          </a:p>
        </p:txBody>
      </p:sp>
      <p:sp>
        <p:nvSpPr>
          <p:cNvPr id="31" name="Rectangle 3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96012"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38086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4">
            <a:extLst>
              <a:ext uri="{FF2B5EF4-FFF2-40B4-BE49-F238E27FC236}">
                <a16:creationId xmlns:a16="http://schemas.microsoft.com/office/drawing/2014/main" id="{FDFB0B29-3291-003B-8E0B-A9C8299F59D6}"/>
              </a:ext>
            </a:extLst>
          </p:cNvPr>
          <p:cNvGraphicFramePr>
            <a:graphicFrameLocks/>
          </p:cNvGraphicFramePr>
          <p:nvPr>
            <p:extLst>
              <p:ext uri="{D42A27DB-BD31-4B8C-83A1-F6EECF244321}">
                <p14:modId xmlns:p14="http://schemas.microsoft.com/office/powerpoint/2010/main" val="612795897"/>
              </p:ext>
            </p:extLst>
          </p:nvPr>
        </p:nvGraphicFramePr>
        <p:xfrm>
          <a:off x="736333" y="1810188"/>
          <a:ext cx="3340875" cy="1797396"/>
        </p:xfrm>
        <a:graphic>
          <a:graphicData uri="http://schemas.openxmlformats.org/drawingml/2006/table">
            <a:tbl>
              <a:tblPr firstRow="1" firstCol="1" bandRow="1">
                <a:tableStyleId>{5C22544A-7EE6-4342-B048-85BDC9FD1C3A}</a:tableStyleId>
              </a:tblPr>
              <a:tblGrid>
                <a:gridCol w="711997">
                  <a:extLst>
                    <a:ext uri="{9D8B030D-6E8A-4147-A177-3AD203B41FA5}">
                      <a16:colId xmlns:a16="http://schemas.microsoft.com/office/drawing/2014/main" val="1211563520"/>
                    </a:ext>
                  </a:extLst>
                </a:gridCol>
                <a:gridCol w="880509">
                  <a:extLst>
                    <a:ext uri="{9D8B030D-6E8A-4147-A177-3AD203B41FA5}">
                      <a16:colId xmlns:a16="http://schemas.microsoft.com/office/drawing/2014/main" val="1407059147"/>
                    </a:ext>
                  </a:extLst>
                </a:gridCol>
                <a:gridCol w="880509">
                  <a:extLst>
                    <a:ext uri="{9D8B030D-6E8A-4147-A177-3AD203B41FA5}">
                      <a16:colId xmlns:a16="http://schemas.microsoft.com/office/drawing/2014/main" val="3333970922"/>
                    </a:ext>
                  </a:extLst>
                </a:gridCol>
                <a:gridCol w="867860">
                  <a:extLst>
                    <a:ext uri="{9D8B030D-6E8A-4147-A177-3AD203B41FA5}">
                      <a16:colId xmlns:a16="http://schemas.microsoft.com/office/drawing/2014/main" val="2127347938"/>
                    </a:ext>
                  </a:extLst>
                </a:gridCol>
              </a:tblGrid>
              <a:tr h="477039">
                <a:tc rowSpan="4">
                  <a:txBody>
                    <a:bodyPr/>
                    <a:lstStyle/>
                    <a:p>
                      <a:pPr marL="71755" marR="71755" algn="l">
                        <a:lnSpc>
                          <a:spcPct val="107000"/>
                        </a:lnSpc>
                        <a:spcBef>
                          <a:spcPts val="0"/>
                        </a:spcBef>
                        <a:spcAft>
                          <a:spcPts val="0"/>
                        </a:spcAft>
                      </a:pPr>
                      <a:r>
                        <a:rPr lang="en-US" sz="1000">
                          <a:effectLst/>
                        </a:rPr>
                        <a:t>Actual value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vert="vert270"/>
                </a:tc>
                <a:tc>
                  <a:txBody>
                    <a:bodyPr/>
                    <a:lstStyle/>
                    <a:p>
                      <a:pPr marL="0" marR="0" algn="ctr">
                        <a:lnSpc>
                          <a:spcPct val="150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000">
                          <a:effectLst/>
                        </a:rPr>
                        <a:t>Negative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000">
                          <a:effectLst/>
                        </a:rPr>
                        <a:t>Positive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864579203"/>
                  </a:ext>
                </a:extLst>
              </a:tr>
              <a:tr h="435188">
                <a:tc vMerge="1">
                  <a:txBody>
                    <a:bodyPr/>
                    <a:lstStyle/>
                    <a:p>
                      <a:endParaRPr lang="en-US"/>
                    </a:p>
                  </a:txBody>
                  <a:tcPr/>
                </a:tc>
                <a:tc>
                  <a:txBody>
                    <a:bodyPr/>
                    <a:lstStyle/>
                    <a:p>
                      <a:pPr marL="0" marR="0" algn="ctr">
                        <a:lnSpc>
                          <a:spcPct val="150000"/>
                        </a:lnSpc>
                        <a:spcBef>
                          <a:spcPts val="0"/>
                        </a:spcBef>
                        <a:spcAft>
                          <a:spcPts val="0"/>
                        </a:spcAft>
                      </a:pPr>
                      <a:r>
                        <a:rPr lang="en-US" sz="1000">
                          <a:effectLst/>
                        </a:rPr>
                        <a:t>Negative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000">
                          <a:effectLst/>
                        </a:rPr>
                        <a:t>True Negative (TN)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000">
                          <a:effectLst/>
                        </a:rPr>
                        <a:t>False Positive (FP)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4141004639"/>
                  </a:ext>
                </a:extLst>
              </a:tr>
              <a:tr h="449981">
                <a:tc vMerge="1">
                  <a:txBody>
                    <a:bodyPr/>
                    <a:lstStyle/>
                    <a:p>
                      <a:endParaRPr lang="en-US"/>
                    </a:p>
                  </a:txBody>
                  <a:tcPr/>
                </a:tc>
                <a:tc>
                  <a:txBody>
                    <a:bodyPr/>
                    <a:lstStyle/>
                    <a:p>
                      <a:pPr marL="0" marR="0" algn="ctr">
                        <a:lnSpc>
                          <a:spcPct val="150000"/>
                        </a:lnSpc>
                        <a:spcBef>
                          <a:spcPts val="0"/>
                        </a:spcBef>
                        <a:spcAft>
                          <a:spcPts val="0"/>
                        </a:spcAft>
                      </a:pPr>
                      <a:r>
                        <a:rPr lang="en-US" sz="1000">
                          <a:effectLst/>
                        </a:rPr>
                        <a:t>Positive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000">
                          <a:effectLst/>
                        </a:rPr>
                        <a:t>False Negative (FN)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000">
                          <a:effectLst/>
                        </a:rPr>
                        <a:t>True Positive (TP)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713486482"/>
                  </a:ext>
                </a:extLst>
              </a:tr>
              <a:tr h="435188">
                <a:tc vMerge="1">
                  <a:txBody>
                    <a:bodyPr/>
                    <a:lstStyle/>
                    <a:p>
                      <a:endParaRPr lang="en-US"/>
                    </a:p>
                  </a:txBody>
                  <a:tcPr/>
                </a:tc>
                <a:tc>
                  <a:txBody>
                    <a:bodyPr/>
                    <a:lstStyle/>
                    <a:p>
                      <a:pPr marL="0" marR="0" algn="ctr">
                        <a:lnSpc>
                          <a:spcPct val="150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gridSpan="2">
                  <a:txBody>
                    <a:bodyPr/>
                    <a:lstStyle/>
                    <a:p>
                      <a:pPr marL="0" marR="0" algn="ctr">
                        <a:lnSpc>
                          <a:spcPct val="150000"/>
                        </a:lnSpc>
                        <a:spcBef>
                          <a:spcPts val="0"/>
                        </a:spcBef>
                        <a:spcAft>
                          <a:spcPts val="0"/>
                        </a:spcAft>
                      </a:pPr>
                      <a:r>
                        <a:rPr lang="en-US" sz="1000" dirty="0">
                          <a:effectLst/>
                        </a:rPr>
                        <a:t>Predicted Value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hMerge="1">
                  <a:txBody>
                    <a:bodyPr/>
                    <a:lstStyle/>
                    <a:p>
                      <a:endParaRPr lang="en-US"/>
                    </a:p>
                  </a:txBody>
                  <a:tcPr/>
                </a:tc>
                <a:extLst>
                  <a:ext uri="{0D108BD9-81ED-4DB2-BD59-A6C34878D82A}">
                    <a16:rowId xmlns:a16="http://schemas.microsoft.com/office/drawing/2014/main" val="3343833510"/>
                  </a:ext>
                </a:extLst>
              </a:tr>
            </a:tbl>
          </a:graphicData>
        </a:graphic>
      </p:graphicFrame>
      <p:pic>
        <p:nvPicPr>
          <p:cNvPr id="7" name="Picture 6">
            <a:extLst>
              <a:ext uri="{FF2B5EF4-FFF2-40B4-BE49-F238E27FC236}">
                <a16:creationId xmlns:a16="http://schemas.microsoft.com/office/drawing/2014/main" id="{DD455CD3-3CF6-AD48-F8FB-036C3F2E5B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91094" y="4111936"/>
            <a:ext cx="2675855" cy="2239419"/>
          </a:xfrm>
          <a:prstGeom prst="rect">
            <a:avLst/>
          </a:prstGeom>
        </p:spPr>
      </p:pic>
      <p:pic>
        <p:nvPicPr>
          <p:cNvPr id="9" name="Picture 8" descr="A chart of different colored squares&#10;&#10;Description automatically generated">
            <a:extLst>
              <a:ext uri="{FF2B5EF4-FFF2-40B4-BE49-F238E27FC236}">
                <a16:creationId xmlns:a16="http://schemas.microsoft.com/office/drawing/2014/main" id="{F762C12F-6FC1-3E5D-A856-A6DBE1727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272" y="1650222"/>
            <a:ext cx="2765050" cy="2299279"/>
          </a:xfrm>
          <a:prstGeom prst="rect">
            <a:avLst/>
          </a:prstGeom>
        </p:spPr>
      </p:pic>
      <p:pic>
        <p:nvPicPr>
          <p:cNvPr id="13" name="Picture 12">
            <a:extLst>
              <a:ext uri="{FF2B5EF4-FFF2-40B4-BE49-F238E27FC236}">
                <a16:creationId xmlns:a16="http://schemas.microsoft.com/office/drawing/2014/main" id="{73642249-754F-E270-D0BB-FEEEA19D1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103" y="4152258"/>
            <a:ext cx="2557732" cy="2126883"/>
          </a:xfrm>
          <a:prstGeom prst="rect">
            <a:avLst/>
          </a:prstGeom>
        </p:spPr>
      </p:pic>
      <p:sp>
        <p:nvSpPr>
          <p:cNvPr id="19" name="TextBox 18">
            <a:extLst>
              <a:ext uri="{FF2B5EF4-FFF2-40B4-BE49-F238E27FC236}">
                <a16:creationId xmlns:a16="http://schemas.microsoft.com/office/drawing/2014/main" id="{0BCF8198-B138-5108-C82D-BAF7376F7285}"/>
              </a:ext>
            </a:extLst>
          </p:cNvPr>
          <p:cNvSpPr txBox="1"/>
          <p:nvPr/>
        </p:nvSpPr>
        <p:spPr>
          <a:xfrm>
            <a:off x="386925" y="4035156"/>
            <a:ext cx="2675855" cy="2077492"/>
          </a:xfrm>
          <a:prstGeom prst="rect">
            <a:avLst/>
          </a:prstGeom>
          <a:noFill/>
        </p:spPr>
        <p:txBody>
          <a:bodyPr wrap="square">
            <a:spAutoFit/>
          </a:bodyPr>
          <a:lstStyle/>
          <a:p>
            <a:pPr defTabSz="786384">
              <a:spcAft>
                <a:spcPts val="600"/>
              </a:spcAft>
              <a:defRPr/>
            </a:pPr>
            <a:r>
              <a:rPr lang="en-US" sz="1290" kern="1200" dirty="0">
                <a:solidFill>
                  <a:srgbClr val="000000"/>
                </a:solidFill>
                <a:latin typeface="Rockwell" panose="02060603020205020403" pitchFamily="18" charset="0"/>
                <a:ea typeface="+mn-ea"/>
                <a:cs typeface="Times New Roman" panose="02020603050405020304" pitchFamily="18" charset="0"/>
              </a:rPr>
              <a:t>TP = "True Positive" accurately indicates that a condition is present.  TN = "True Negative" correctly suggests that a condition is absent.  FP = "False Positive" incorrectly indicates that a condition is true. FN = "False Negative" incorrectly implies the absence of a condition.</a:t>
            </a:r>
            <a:endParaRPr lang="en-US" sz="1500" i="1" dirty="0">
              <a:solidFill>
                <a:srgbClr val="44546A"/>
              </a:solidFill>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B9216F2-FB07-341E-D2AE-FA06C4127311}"/>
              </a:ext>
            </a:extLst>
          </p:cNvPr>
          <p:cNvSpPr txBox="1"/>
          <p:nvPr/>
        </p:nvSpPr>
        <p:spPr>
          <a:xfrm>
            <a:off x="4353682" y="6262278"/>
            <a:ext cx="736064" cy="246221"/>
          </a:xfrm>
          <a:prstGeom prst="rect">
            <a:avLst/>
          </a:prstGeom>
          <a:noFill/>
        </p:spPr>
        <p:txBody>
          <a:bodyPr wrap="square" rtlCol="0">
            <a:spAutoFit/>
          </a:bodyPr>
          <a:lstStyle/>
          <a:p>
            <a:r>
              <a:rPr lang="en-US" sz="1000" dirty="0"/>
              <a:t>b. DT</a:t>
            </a:r>
          </a:p>
        </p:txBody>
      </p:sp>
      <p:sp>
        <p:nvSpPr>
          <p:cNvPr id="5" name="TextBox 4">
            <a:extLst>
              <a:ext uri="{FF2B5EF4-FFF2-40B4-BE49-F238E27FC236}">
                <a16:creationId xmlns:a16="http://schemas.microsoft.com/office/drawing/2014/main" id="{BAF49FBA-4AB8-7997-C042-1BF7837ACC0D}"/>
              </a:ext>
            </a:extLst>
          </p:cNvPr>
          <p:cNvSpPr txBox="1"/>
          <p:nvPr/>
        </p:nvSpPr>
        <p:spPr>
          <a:xfrm>
            <a:off x="7126915" y="6250009"/>
            <a:ext cx="736064" cy="246221"/>
          </a:xfrm>
          <a:prstGeom prst="rect">
            <a:avLst/>
          </a:prstGeom>
          <a:noFill/>
        </p:spPr>
        <p:txBody>
          <a:bodyPr wrap="square" rtlCol="0">
            <a:spAutoFit/>
          </a:bodyPr>
          <a:lstStyle/>
          <a:p>
            <a:r>
              <a:rPr lang="en-US" sz="1000" dirty="0"/>
              <a:t>c. BC</a:t>
            </a:r>
          </a:p>
        </p:txBody>
      </p:sp>
      <p:sp>
        <p:nvSpPr>
          <p:cNvPr id="6" name="TextBox 5">
            <a:extLst>
              <a:ext uri="{FF2B5EF4-FFF2-40B4-BE49-F238E27FC236}">
                <a16:creationId xmlns:a16="http://schemas.microsoft.com/office/drawing/2014/main" id="{3CD2B744-79DC-49A8-8BE4-06455549BA90}"/>
              </a:ext>
            </a:extLst>
          </p:cNvPr>
          <p:cNvSpPr txBox="1"/>
          <p:nvPr/>
        </p:nvSpPr>
        <p:spPr>
          <a:xfrm>
            <a:off x="5819009" y="3861611"/>
            <a:ext cx="713994" cy="246221"/>
          </a:xfrm>
          <a:prstGeom prst="rect">
            <a:avLst/>
          </a:prstGeom>
          <a:noFill/>
        </p:spPr>
        <p:txBody>
          <a:bodyPr wrap="square" rtlCol="0">
            <a:spAutoFit/>
          </a:bodyPr>
          <a:lstStyle/>
          <a:p>
            <a:r>
              <a:rPr lang="en-US" sz="1000" dirty="0"/>
              <a:t>a. HGB</a:t>
            </a:r>
          </a:p>
        </p:txBody>
      </p:sp>
    </p:spTree>
    <p:extLst>
      <p:ext uri="{BB962C8B-B14F-4D97-AF65-F5344CB8AC3E}">
        <p14:creationId xmlns:p14="http://schemas.microsoft.com/office/powerpoint/2010/main" val="273006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041E-05C5-643E-0936-016F3C0B091F}"/>
              </a:ext>
            </a:extLst>
          </p:cNvPr>
          <p:cNvSpPr>
            <a:spLocks noGrp="1"/>
          </p:cNvSpPr>
          <p:nvPr>
            <p:ph type="title"/>
          </p:nvPr>
        </p:nvSpPr>
        <p:spPr>
          <a:xfrm>
            <a:off x="208025" y="179793"/>
            <a:ext cx="4364645" cy="1698295"/>
          </a:xfrm>
        </p:spPr>
        <p:txBody>
          <a:bodyPr vert="horz" lIns="68580" tIns="34291" rIns="68580" bIns="34291" rtlCol="0" anchor="ctr">
            <a:normAutofit/>
          </a:bodyPr>
          <a:lstStyle/>
          <a:p>
            <a:r>
              <a:rPr lang="en-US" sz="3751" i="1" dirty="0"/>
              <a:t>AUC-ROC curve </a:t>
            </a:r>
            <a:endParaRPr lang="en-US" sz="3751" dirty="0"/>
          </a:p>
        </p:txBody>
      </p:sp>
      <p:sp>
        <p:nvSpPr>
          <p:cNvPr id="5" name="TextBox 4">
            <a:extLst>
              <a:ext uri="{FF2B5EF4-FFF2-40B4-BE49-F238E27FC236}">
                <a16:creationId xmlns:a16="http://schemas.microsoft.com/office/drawing/2014/main" id="{416FB60E-33C8-B16D-290D-CE60781413B0}"/>
              </a:ext>
            </a:extLst>
          </p:cNvPr>
          <p:cNvSpPr txBox="1"/>
          <p:nvPr/>
        </p:nvSpPr>
        <p:spPr>
          <a:xfrm>
            <a:off x="387156" y="5067760"/>
            <a:ext cx="7743291" cy="859316"/>
          </a:xfrm>
          <a:prstGeom prst="rect">
            <a:avLst/>
          </a:prstGeom>
        </p:spPr>
        <p:txBody>
          <a:bodyPr vert="horz" lIns="68580" tIns="34291" rIns="68580" bIns="34291" rtlCol="0" anchor="ctr">
            <a:normAutofit/>
          </a:bodyPr>
          <a:lstStyle/>
          <a:p>
            <a:pPr indent="-171446">
              <a:lnSpc>
                <a:spcPct val="90000"/>
              </a:lnSpc>
              <a:spcAft>
                <a:spcPts val="451"/>
              </a:spcAft>
              <a:buFont typeface="Arial" panose="020B0604020202020204" pitchFamily="34" charset="0"/>
              <a:buChar char="•"/>
            </a:pPr>
            <a:r>
              <a:rPr lang="en-US" sz="1351" dirty="0"/>
              <a:t>An area under the curve (AUC) represents the area beneath the entire Receiver operating characteristic curves (ROC). False positive rates (FPR) and true positive rates (TPR) are plotted on the ROC curve. </a:t>
            </a:r>
          </a:p>
        </p:txBody>
      </p:sp>
      <p:pic>
        <p:nvPicPr>
          <p:cNvPr id="8" name="Picture 7" descr="A graph of a positive rate&#10;&#10;Description automatically generated with medium confidence">
            <a:extLst>
              <a:ext uri="{FF2B5EF4-FFF2-40B4-BE49-F238E27FC236}">
                <a16:creationId xmlns:a16="http://schemas.microsoft.com/office/drawing/2014/main" id="{76FDE4CE-ADF1-D8F5-2B08-EE4A05A0A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9" y="2174332"/>
            <a:ext cx="2942203" cy="2243431"/>
          </a:xfrm>
          <a:prstGeom prst="rect">
            <a:avLst/>
          </a:prstGeom>
        </p:spPr>
      </p:pic>
      <p:pic>
        <p:nvPicPr>
          <p:cNvPr id="6" name="Picture 5" descr="A graph of a line&#10;&#10;Description automatically generated">
            <a:extLst>
              <a:ext uri="{FF2B5EF4-FFF2-40B4-BE49-F238E27FC236}">
                <a16:creationId xmlns:a16="http://schemas.microsoft.com/office/drawing/2014/main" id="{6D49460B-D507-092B-E7CD-72740780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675" y="2175629"/>
            <a:ext cx="2942203" cy="2243429"/>
          </a:xfrm>
          <a:prstGeom prst="rect">
            <a:avLst/>
          </a:prstGeom>
        </p:spPr>
      </p:pic>
      <p:pic>
        <p:nvPicPr>
          <p:cNvPr id="10" name="Picture 9">
            <a:extLst>
              <a:ext uri="{FF2B5EF4-FFF2-40B4-BE49-F238E27FC236}">
                <a16:creationId xmlns:a16="http://schemas.microsoft.com/office/drawing/2014/main" id="{8D3581A6-1941-975D-7A04-8220E1EB4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426" y="2175629"/>
            <a:ext cx="2940503" cy="2242133"/>
          </a:xfrm>
          <a:prstGeom prst="rect">
            <a:avLst/>
          </a:prstGeom>
        </p:spPr>
      </p:pic>
    </p:spTree>
    <p:extLst>
      <p:ext uri="{BB962C8B-B14F-4D97-AF65-F5344CB8AC3E}">
        <p14:creationId xmlns:p14="http://schemas.microsoft.com/office/powerpoint/2010/main" val="206853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2DFCD-B12E-0C93-16DB-3C4B9A9D0F5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Classification Report</a:t>
            </a:r>
          </a:p>
        </p:txBody>
      </p:sp>
      <p:graphicFrame>
        <p:nvGraphicFramePr>
          <p:cNvPr id="4" name="Table 3">
            <a:extLst>
              <a:ext uri="{FF2B5EF4-FFF2-40B4-BE49-F238E27FC236}">
                <a16:creationId xmlns:a16="http://schemas.microsoft.com/office/drawing/2014/main" id="{21DD3651-8CB6-828E-D9AB-DE2EEF94BA5F}"/>
              </a:ext>
            </a:extLst>
          </p:cNvPr>
          <p:cNvGraphicFramePr>
            <a:graphicFrameLocks noGrp="1"/>
          </p:cNvGraphicFramePr>
          <p:nvPr>
            <p:extLst>
              <p:ext uri="{D42A27DB-BD31-4B8C-83A1-F6EECF244321}">
                <p14:modId xmlns:p14="http://schemas.microsoft.com/office/powerpoint/2010/main" val="3824187964"/>
              </p:ext>
            </p:extLst>
          </p:nvPr>
        </p:nvGraphicFramePr>
        <p:xfrm>
          <a:off x="482600" y="2452274"/>
          <a:ext cx="8178803" cy="2840110"/>
        </p:xfrm>
        <a:graphic>
          <a:graphicData uri="http://schemas.openxmlformats.org/drawingml/2006/table">
            <a:tbl>
              <a:tblPr firstRow="1" bandRow="1">
                <a:tableStyleId>{8EC20E35-A176-4012-BC5E-935CFFF8708E}</a:tableStyleId>
              </a:tblPr>
              <a:tblGrid>
                <a:gridCol w="2119690">
                  <a:extLst>
                    <a:ext uri="{9D8B030D-6E8A-4147-A177-3AD203B41FA5}">
                      <a16:colId xmlns:a16="http://schemas.microsoft.com/office/drawing/2014/main" val="502249274"/>
                    </a:ext>
                  </a:extLst>
                </a:gridCol>
                <a:gridCol w="398156">
                  <a:extLst>
                    <a:ext uri="{9D8B030D-6E8A-4147-A177-3AD203B41FA5}">
                      <a16:colId xmlns:a16="http://schemas.microsoft.com/office/drawing/2014/main" val="2477279380"/>
                    </a:ext>
                  </a:extLst>
                </a:gridCol>
                <a:gridCol w="954609">
                  <a:extLst>
                    <a:ext uri="{9D8B030D-6E8A-4147-A177-3AD203B41FA5}">
                      <a16:colId xmlns:a16="http://schemas.microsoft.com/office/drawing/2014/main" val="3804551333"/>
                    </a:ext>
                  </a:extLst>
                </a:gridCol>
                <a:gridCol w="1053270">
                  <a:extLst>
                    <a:ext uri="{9D8B030D-6E8A-4147-A177-3AD203B41FA5}">
                      <a16:colId xmlns:a16="http://schemas.microsoft.com/office/drawing/2014/main" val="1715318911"/>
                    </a:ext>
                  </a:extLst>
                </a:gridCol>
                <a:gridCol w="803595">
                  <a:extLst>
                    <a:ext uri="{9D8B030D-6E8A-4147-A177-3AD203B41FA5}">
                      <a16:colId xmlns:a16="http://schemas.microsoft.com/office/drawing/2014/main" val="2861959687"/>
                    </a:ext>
                  </a:extLst>
                </a:gridCol>
                <a:gridCol w="836854">
                  <a:extLst>
                    <a:ext uri="{9D8B030D-6E8A-4147-A177-3AD203B41FA5}">
                      <a16:colId xmlns:a16="http://schemas.microsoft.com/office/drawing/2014/main" val="990344717"/>
                    </a:ext>
                  </a:extLst>
                </a:gridCol>
                <a:gridCol w="1096084">
                  <a:extLst>
                    <a:ext uri="{9D8B030D-6E8A-4147-A177-3AD203B41FA5}">
                      <a16:colId xmlns:a16="http://schemas.microsoft.com/office/drawing/2014/main" val="22788450"/>
                    </a:ext>
                  </a:extLst>
                </a:gridCol>
                <a:gridCol w="916545">
                  <a:extLst>
                    <a:ext uri="{9D8B030D-6E8A-4147-A177-3AD203B41FA5}">
                      <a16:colId xmlns:a16="http://schemas.microsoft.com/office/drawing/2014/main" val="2101379556"/>
                    </a:ext>
                  </a:extLst>
                </a:gridCol>
              </a:tblGrid>
              <a:tr h="614242">
                <a:tc>
                  <a:txBody>
                    <a:bodyPr/>
                    <a:lstStyle/>
                    <a:p>
                      <a:endParaRPr lang="en-US" sz="1400" dirty="0"/>
                    </a:p>
                  </a:txBody>
                  <a:tcPr marL="91224" marR="91224" marT="45612" marB="45612"/>
                </a:tc>
                <a:tc>
                  <a:txBody>
                    <a:bodyPr/>
                    <a:lstStyle/>
                    <a:p>
                      <a:endParaRPr lang="en-US" sz="1400" dirty="0"/>
                    </a:p>
                  </a:txBody>
                  <a:tcPr marL="91224" marR="91224" marT="45612" marB="45612"/>
                </a:tc>
                <a:tc>
                  <a:txBody>
                    <a:bodyPr/>
                    <a:lstStyle/>
                    <a:p>
                      <a:r>
                        <a:rPr lang="en-US" sz="1600" dirty="0"/>
                        <a:t>Precision</a:t>
                      </a:r>
                    </a:p>
                  </a:txBody>
                  <a:tcPr marL="91224" marR="91224" marT="45612" marB="45612"/>
                </a:tc>
                <a:tc>
                  <a:txBody>
                    <a:bodyPr/>
                    <a:lstStyle/>
                    <a:p>
                      <a:r>
                        <a:rPr lang="en-US" sz="1600" dirty="0"/>
                        <a:t>Recall/ Sensitivity</a:t>
                      </a:r>
                    </a:p>
                  </a:txBody>
                  <a:tcPr marL="91224" marR="91224" marT="45612" marB="45612"/>
                </a:tc>
                <a:tc>
                  <a:txBody>
                    <a:bodyPr/>
                    <a:lstStyle/>
                    <a:p>
                      <a:r>
                        <a:rPr lang="en-US" sz="1600" dirty="0"/>
                        <a:t>F1-score</a:t>
                      </a:r>
                    </a:p>
                  </a:txBody>
                  <a:tcPr marL="91224" marR="91224" marT="45612" marB="45612"/>
                </a:tc>
                <a:tc>
                  <a:txBody>
                    <a:bodyPr/>
                    <a:lstStyle/>
                    <a:p>
                      <a:r>
                        <a:rPr lang="en-US" sz="1600" dirty="0"/>
                        <a:t>Train Score</a:t>
                      </a:r>
                    </a:p>
                  </a:txBody>
                  <a:tcPr marL="91224" marR="91224" marT="45612" marB="45612"/>
                </a:tc>
                <a:tc>
                  <a:txBody>
                    <a:bodyPr/>
                    <a:lstStyle/>
                    <a:p>
                      <a:r>
                        <a:rPr lang="en-US" sz="1600" dirty="0"/>
                        <a:t>Test Accuracy </a:t>
                      </a:r>
                    </a:p>
                  </a:txBody>
                  <a:tcPr marL="91224" marR="91224" marT="45612" marB="45612"/>
                </a:tc>
                <a:tc>
                  <a:txBody>
                    <a:bodyPr/>
                    <a:lstStyle/>
                    <a:p>
                      <a:r>
                        <a:rPr lang="en-US" sz="1600" dirty="0"/>
                        <a:t>10-CV</a:t>
                      </a:r>
                    </a:p>
                  </a:txBody>
                  <a:tcPr marL="91224" marR="91224" marT="45612" marB="45612"/>
                </a:tc>
                <a:extLst>
                  <a:ext uri="{0D108BD9-81ED-4DB2-BD59-A6C34878D82A}">
                    <a16:rowId xmlns:a16="http://schemas.microsoft.com/office/drawing/2014/main" val="3044193676"/>
                  </a:ext>
                </a:extLst>
              </a:tr>
              <a:tr h="370978">
                <a:tc rowSpan="2">
                  <a:txBody>
                    <a:bodyPr/>
                    <a:lstStyle/>
                    <a:p>
                      <a:r>
                        <a:rPr lang="en-US" sz="1400" dirty="0" err="1"/>
                        <a:t>DecisionTree</a:t>
                      </a:r>
                      <a:r>
                        <a:rPr lang="en-US" sz="1400" dirty="0"/>
                        <a:t> Classifier</a:t>
                      </a:r>
                    </a:p>
                  </a:txBody>
                  <a:tcPr marL="91224" marR="91224" marT="45612" marB="45612"/>
                </a:tc>
                <a:tc>
                  <a:txBody>
                    <a:bodyPr/>
                    <a:lstStyle/>
                    <a:p>
                      <a:r>
                        <a:rPr lang="en-US" sz="1400" dirty="0"/>
                        <a:t>0</a:t>
                      </a:r>
                    </a:p>
                  </a:txBody>
                  <a:tcPr marL="91224" marR="91224" marT="45612" marB="45612"/>
                </a:tc>
                <a:tc>
                  <a:txBody>
                    <a:bodyPr/>
                    <a:lstStyle/>
                    <a:p>
                      <a:r>
                        <a:rPr lang="en-US" sz="1600" dirty="0"/>
                        <a:t>0.61</a:t>
                      </a:r>
                    </a:p>
                  </a:txBody>
                  <a:tcPr marL="91224" marR="91224" marT="45612" marB="45612"/>
                </a:tc>
                <a:tc>
                  <a:txBody>
                    <a:bodyPr/>
                    <a:lstStyle/>
                    <a:p>
                      <a:r>
                        <a:rPr lang="en-US" sz="1600" dirty="0"/>
                        <a:t>0.64</a:t>
                      </a:r>
                    </a:p>
                  </a:txBody>
                  <a:tcPr marL="91224" marR="91224" marT="45612" marB="45612"/>
                </a:tc>
                <a:tc>
                  <a:txBody>
                    <a:bodyPr/>
                    <a:lstStyle/>
                    <a:p>
                      <a:r>
                        <a:rPr lang="en-US" sz="1600" dirty="0"/>
                        <a:t>0.63</a:t>
                      </a:r>
                    </a:p>
                  </a:txBody>
                  <a:tcPr marL="91224" marR="91224" marT="45612" marB="45612"/>
                </a:tc>
                <a:tc rowSpan="2">
                  <a:txBody>
                    <a:bodyPr/>
                    <a:lstStyle/>
                    <a:p>
                      <a:r>
                        <a:rPr lang="en-US" sz="1600" dirty="0"/>
                        <a:t>83.63</a:t>
                      </a:r>
                    </a:p>
                  </a:txBody>
                  <a:tcPr marL="91224" marR="91224" marT="45612" marB="45612"/>
                </a:tc>
                <a:tc rowSpan="2">
                  <a:txBody>
                    <a:bodyPr/>
                    <a:lstStyle/>
                    <a:p>
                      <a:r>
                        <a:rPr lang="en-US" sz="1600" dirty="0"/>
                        <a:t>58.44</a:t>
                      </a:r>
                    </a:p>
                  </a:txBody>
                  <a:tcPr marL="91224" marR="91224" marT="45612" marB="45612"/>
                </a:tc>
                <a:tc rowSpan="2">
                  <a:txBody>
                    <a:bodyPr/>
                    <a:lstStyle/>
                    <a:p>
                      <a:r>
                        <a:rPr lang="en-US" sz="1600" dirty="0"/>
                        <a:t>58.00</a:t>
                      </a:r>
                    </a:p>
                  </a:txBody>
                  <a:tcPr marL="91224" marR="91224" marT="45612" marB="45612"/>
                </a:tc>
                <a:extLst>
                  <a:ext uri="{0D108BD9-81ED-4DB2-BD59-A6C34878D82A}">
                    <a16:rowId xmlns:a16="http://schemas.microsoft.com/office/drawing/2014/main" val="4137019508"/>
                  </a:ext>
                </a:extLst>
              </a:tr>
              <a:tr h="370978">
                <a:tc vMerge="1">
                  <a:txBody>
                    <a:bodyPr/>
                    <a:lstStyle/>
                    <a:p>
                      <a:endParaRPr lang="en-US" dirty="0"/>
                    </a:p>
                  </a:txBody>
                  <a:tcPr/>
                </a:tc>
                <a:tc>
                  <a:txBody>
                    <a:bodyPr/>
                    <a:lstStyle/>
                    <a:p>
                      <a:r>
                        <a:rPr lang="en-US" sz="1400" dirty="0"/>
                        <a:t>1</a:t>
                      </a:r>
                    </a:p>
                  </a:txBody>
                  <a:tcPr marL="91224" marR="91224" marT="45612" marB="45612"/>
                </a:tc>
                <a:tc>
                  <a:txBody>
                    <a:bodyPr/>
                    <a:lstStyle/>
                    <a:p>
                      <a:r>
                        <a:rPr lang="en-US" sz="1600" dirty="0"/>
                        <a:t>0.55</a:t>
                      </a:r>
                    </a:p>
                  </a:txBody>
                  <a:tcPr marL="91224" marR="91224" marT="45612" marB="45612"/>
                </a:tc>
                <a:tc>
                  <a:txBody>
                    <a:bodyPr/>
                    <a:lstStyle/>
                    <a:p>
                      <a:r>
                        <a:rPr lang="en-US" sz="1600" dirty="0"/>
                        <a:t>0.51</a:t>
                      </a:r>
                    </a:p>
                  </a:txBody>
                  <a:tcPr marL="91224" marR="91224" marT="45612" marB="45612"/>
                </a:tc>
                <a:tc>
                  <a:txBody>
                    <a:bodyPr/>
                    <a:lstStyle/>
                    <a:p>
                      <a:r>
                        <a:rPr lang="en-US" sz="1600" dirty="0"/>
                        <a:t>0.53</a:t>
                      </a:r>
                    </a:p>
                  </a:txBody>
                  <a:tcPr marL="91224" marR="91224" marT="45612" marB="45612"/>
                </a:tc>
                <a:tc vMerge="1">
                  <a:txBody>
                    <a:bodyPr/>
                    <a:lstStyle/>
                    <a:p>
                      <a:endParaRPr lang="en-US"/>
                    </a:p>
                  </a:txBody>
                  <a:tcPr/>
                </a:tc>
                <a:tc vMerge="1">
                  <a:txBody>
                    <a:bodyPr/>
                    <a:lstStyle/>
                    <a:p>
                      <a:endParaRPr lang="en-US" sz="1600" dirty="0"/>
                    </a:p>
                  </a:txBody>
                  <a:tcPr/>
                </a:tc>
                <a:tc vMerge="1">
                  <a:txBody>
                    <a:bodyPr/>
                    <a:lstStyle/>
                    <a:p>
                      <a:endParaRPr lang="en-US" sz="1600" dirty="0"/>
                    </a:p>
                  </a:txBody>
                  <a:tcPr/>
                </a:tc>
                <a:extLst>
                  <a:ext uri="{0D108BD9-81ED-4DB2-BD59-A6C34878D82A}">
                    <a16:rowId xmlns:a16="http://schemas.microsoft.com/office/drawing/2014/main" val="2892503338"/>
                  </a:ext>
                </a:extLst>
              </a:tr>
              <a:tr h="370978">
                <a:tc rowSpan="2">
                  <a:txBody>
                    <a:bodyPr/>
                    <a:lstStyle/>
                    <a:p>
                      <a:r>
                        <a:rPr lang="en-US" sz="1400" dirty="0" err="1"/>
                        <a:t>HistGradient</a:t>
                      </a:r>
                      <a:r>
                        <a:rPr lang="en-US" sz="1400" dirty="0"/>
                        <a:t> Boosting Classifier</a:t>
                      </a:r>
                    </a:p>
                  </a:txBody>
                  <a:tcPr marL="91224" marR="91224" marT="45612" marB="45612"/>
                </a:tc>
                <a:tc>
                  <a:txBody>
                    <a:bodyPr/>
                    <a:lstStyle/>
                    <a:p>
                      <a:r>
                        <a:rPr lang="en-US" sz="1400" dirty="0"/>
                        <a:t>0</a:t>
                      </a:r>
                    </a:p>
                  </a:txBody>
                  <a:tcPr marL="91224" marR="91224" marT="45612" marB="45612"/>
                </a:tc>
                <a:tc>
                  <a:txBody>
                    <a:bodyPr/>
                    <a:lstStyle/>
                    <a:p>
                      <a:r>
                        <a:rPr lang="en-US" sz="1600" dirty="0"/>
                        <a:t>0.77</a:t>
                      </a:r>
                    </a:p>
                  </a:txBody>
                  <a:tcPr marL="91224" marR="91224" marT="45612" marB="45612"/>
                </a:tc>
                <a:tc>
                  <a:txBody>
                    <a:bodyPr/>
                    <a:lstStyle/>
                    <a:p>
                      <a:r>
                        <a:rPr lang="en-US" sz="1600" dirty="0"/>
                        <a:t>0.64</a:t>
                      </a:r>
                    </a:p>
                  </a:txBody>
                  <a:tcPr marL="91224" marR="91224" marT="45612" marB="45612"/>
                </a:tc>
                <a:tc>
                  <a:txBody>
                    <a:bodyPr/>
                    <a:lstStyle/>
                    <a:p>
                      <a:r>
                        <a:rPr lang="en-US" sz="1600" dirty="0"/>
                        <a:t>0.70</a:t>
                      </a:r>
                    </a:p>
                  </a:txBody>
                  <a:tcPr marL="91224" marR="91224" marT="45612" marB="45612"/>
                </a:tc>
                <a:tc rowSpan="2">
                  <a:txBody>
                    <a:bodyPr/>
                    <a:lstStyle/>
                    <a:p>
                      <a:r>
                        <a:rPr lang="en-US" sz="1600" dirty="0"/>
                        <a:t>92.41</a:t>
                      </a:r>
                    </a:p>
                  </a:txBody>
                  <a:tcPr marL="91224" marR="91224" marT="45612" marB="45612"/>
                </a:tc>
                <a:tc rowSpan="2">
                  <a:txBody>
                    <a:bodyPr/>
                    <a:lstStyle/>
                    <a:p>
                      <a:r>
                        <a:rPr lang="en-US" sz="1600" dirty="0"/>
                        <a:t>69.16</a:t>
                      </a:r>
                    </a:p>
                  </a:txBody>
                  <a:tcPr marL="91224" marR="91224" marT="45612" marB="45612"/>
                </a:tc>
                <a:tc rowSpan="2">
                  <a:txBody>
                    <a:bodyPr/>
                    <a:lstStyle/>
                    <a:p>
                      <a:r>
                        <a:rPr lang="en-US" sz="1600" dirty="0"/>
                        <a:t>75.00</a:t>
                      </a:r>
                    </a:p>
                  </a:txBody>
                  <a:tcPr marL="91224" marR="91224" marT="45612" marB="45612"/>
                </a:tc>
                <a:extLst>
                  <a:ext uri="{0D108BD9-81ED-4DB2-BD59-A6C34878D82A}">
                    <a16:rowId xmlns:a16="http://schemas.microsoft.com/office/drawing/2014/main" val="577873737"/>
                  </a:ext>
                </a:extLst>
              </a:tr>
              <a:tr h="370978">
                <a:tc vMerge="1">
                  <a:txBody>
                    <a:bodyPr/>
                    <a:lstStyle/>
                    <a:p>
                      <a:endParaRPr lang="en-US" dirty="0"/>
                    </a:p>
                  </a:txBody>
                  <a:tcPr/>
                </a:tc>
                <a:tc>
                  <a:txBody>
                    <a:bodyPr/>
                    <a:lstStyle/>
                    <a:p>
                      <a:r>
                        <a:rPr lang="en-US" sz="1400" dirty="0"/>
                        <a:t>1</a:t>
                      </a:r>
                    </a:p>
                  </a:txBody>
                  <a:tcPr marL="91224" marR="91224" marT="45612" marB="45612"/>
                </a:tc>
                <a:tc>
                  <a:txBody>
                    <a:bodyPr/>
                    <a:lstStyle/>
                    <a:p>
                      <a:r>
                        <a:rPr lang="en-US" sz="1600" dirty="0"/>
                        <a:t>0.62</a:t>
                      </a:r>
                    </a:p>
                  </a:txBody>
                  <a:tcPr marL="91224" marR="91224" marT="45612" marB="45612"/>
                </a:tc>
                <a:tc>
                  <a:txBody>
                    <a:bodyPr/>
                    <a:lstStyle/>
                    <a:p>
                      <a:r>
                        <a:rPr lang="en-US" sz="1600" dirty="0"/>
                        <a:t>0.75</a:t>
                      </a:r>
                    </a:p>
                  </a:txBody>
                  <a:tcPr marL="91224" marR="91224" marT="45612" marB="45612"/>
                </a:tc>
                <a:tc>
                  <a:txBody>
                    <a:bodyPr/>
                    <a:lstStyle/>
                    <a:p>
                      <a:r>
                        <a:rPr lang="en-US" sz="1600" dirty="0"/>
                        <a:t>0.68</a:t>
                      </a:r>
                    </a:p>
                  </a:txBody>
                  <a:tcPr marL="91224" marR="91224" marT="45612" marB="45612"/>
                </a:tc>
                <a:tc vMerge="1">
                  <a:txBody>
                    <a:bodyPr/>
                    <a:lstStyle/>
                    <a:p>
                      <a:endParaRPr lang="en-US"/>
                    </a:p>
                  </a:txBody>
                  <a:tcPr/>
                </a:tc>
                <a:tc vMerge="1">
                  <a:txBody>
                    <a:bodyPr/>
                    <a:lstStyle/>
                    <a:p>
                      <a:endParaRPr lang="en-US" sz="1600" dirty="0"/>
                    </a:p>
                  </a:txBody>
                  <a:tcPr/>
                </a:tc>
                <a:tc vMerge="1">
                  <a:txBody>
                    <a:bodyPr/>
                    <a:lstStyle/>
                    <a:p>
                      <a:endParaRPr lang="en-US" sz="1600" dirty="0"/>
                    </a:p>
                  </a:txBody>
                  <a:tcPr/>
                </a:tc>
                <a:extLst>
                  <a:ext uri="{0D108BD9-81ED-4DB2-BD59-A6C34878D82A}">
                    <a16:rowId xmlns:a16="http://schemas.microsoft.com/office/drawing/2014/main" val="3461676288"/>
                  </a:ext>
                </a:extLst>
              </a:tr>
              <a:tr h="370978">
                <a:tc rowSpan="2">
                  <a:txBody>
                    <a:bodyPr/>
                    <a:lstStyle/>
                    <a:p>
                      <a:r>
                        <a:rPr lang="en-US" sz="1400" dirty="0"/>
                        <a:t>Bagging Classifier</a:t>
                      </a:r>
                    </a:p>
                  </a:txBody>
                  <a:tcPr marL="91224" marR="91224" marT="45612" marB="45612"/>
                </a:tc>
                <a:tc>
                  <a:txBody>
                    <a:bodyPr/>
                    <a:lstStyle/>
                    <a:p>
                      <a:r>
                        <a:rPr lang="en-US" sz="1400" dirty="0"/>
                        <a:t>0</a:t>
                      </a:r>
                    </a:p>
                  </a:txBody>
                  <a:tcPr marL="91224" marR="91224" marT="45612" marB="45612"/>
                </a:tc>
                <a:tc>
                  <a:txBody>
                    <a:bodyPr/>
                    <a:lstStyle/>
                    <a:p>
                      <a:r>
                        <a:rPr lang="en-US" sz="1600" dirty="0"/>
                        <a:t>0.64</a:t>
                      </a:r>
                    </a:p>
                  </a:txBody>
                  <a:tcPr marL="91224" marR="91224" marT="45612" marB="45612"/>
                </a:tc>
                <a:tc>
                  <a:txBody>
                    <a:bodyPr/>
                    <a:lstStyle/>
                    <a:p>
                      <a:r>
                        <a:rPr lang="en-US" sz="1600" dirty="0"/>
                        <a:t>0.65</a:t>
                      </a:r>
                    </a:p>
                  </a:txBody>
                  <a:tcPr marL="91224" marR="91224" marT="45612" marB="45612"/>
                </a:tc>
                <a:tc>
                  <a:txBody>
                    <a:bodyPr/>
                    <a:lstStyle/>
                    <a:p>
                      <a:r>
                        <a:rPr lang="en-US" sz="1600" dirty="0"/>
                        <a:t>0.65</a:t>
                      </a:r>
                    </a:p>
                  </a:txBody>
                  <a:tcPr marL="91224" marR="91224" marT="45612" marB="45612"/>
                </a:tc>
                <a:tc rowSpan="2">
                  <a:txBody>
                    <a:bodyPr/>
                    <a:lstStyle/>
                    <a:p>
                      <a:r>
                        <a:rPr lang="en-US" sz="1600" dirty="0"/>
                        <a:t>92.29</a:t>
                      </a:r>
                    </a:p>
                  </a:txBody>
                  <a:tcPr marL="91224" marR="91224" marT="45612" marB="45612"/>
                </a:tc>
                <a:tc rowSpan="2">
                  <a:txBody>
                    <a:bodyPr/>
                    <a:lstStyle/>
                    <a:p>
                      <a:r>
                        <a:rPr lang="en-US" sz="1600" dirty="0"/>
                        <a:t>59.94</a:t>
                      </a:r>
                    </a:p>
                  </a:txBody>
                  <a:tcPr marL="91224" marR="91224" marT="45612" marB="45612"/>
                </a:tc>
                <a:tc rowSpan="2">
                  <a:txBody>
                    <a:bodyPr/>
                    <a:lstStyle/>
                    <a:p>
                      <a:r>
                        <a:rPr lang="en-US" sz="1600" dirty="0"/>
                        <a:t>56.00</a:t>
                      </a:r>
                    </a:p>
                  </a:txBody>
                  <a:tcPr marL="91224" marR="91224" marT="45612" marB="45612"/>
                </a:tc>
                <a:extLst>
                  <a:ext uri="{0D108BD9-81ED-4DB2-BD59-A6C34878D82A}">
                    <a16:rowId xmlns:a16="http://schemas.microsoft.com/office/drawing/2014/main" val="294156352"/>
                  </a:ext>
                </a:extLst>
              </a:tr>
              <a:tr h="370978">
                <a:tc vMerge="1">
                  <a:txBody>
                    <a:bodyPr/>
                    <a:lstStyle/>
                    <a:p>
                      <a:endParaRPr lang="en-US" dirty="0"/>
                    </a:p>
                  </a:txBody>
                  <a:tcPr/>
                </a:tc>
                <a:tc>
                  <a:txBody>
                    <a:bodyPr/>
                    <a:lstStyle/>
                    <a:p>
                      <a:r>
                        <a:rPr lang="en-US" sz="1400" dirty="0"/>
                        <a:t>1</a:t>
                      </a:r>
                    </a:p>
                  </a:txBody>
                  <a:tcPr marL="91224" marR="91224" marT="45612" marB="45612"/>
                </a:tc>
                <a:tc>
                  <a:txBody>
                    <a:bodyPr/>
                    <a:lstStyle/>
                    <a:p>
                      <a:r>
                        <a:rPr lang="en-US" sz="1600" dirty="0"/>
                        <a:t>0.54</a:t>
                      </a:r>
                    </a:p>
                  </a:txBody>
                  <a:tcPr marL="91224" marR="91224" marT="45612" marB="45612"/>
                </a:tc>
                <a:tc>
                  <a:txBody>
                    <a:bodyPr/>
                    <a:lstStyle/>
                    <a:p>
                      <a:r>
                        <a:rPr lang="en-US" sz="1600" dirty="0"/>
                        <a:t>0.54</a:t>
                      </a:r>
                    </a:p>
                  </a:txBody>
                  <a:tcPr marL="91224" marR="91224" marT="45612" marB="45612"/>
                </a:tc>
                <a:tc>
                  <a:txBody>
                    <a:bodyPr/>
                    <a:lstStyle/>
                    <a:p>
                      <a:r>
                        <a:rPr lang="en-US" sz="1600" dirty="0"/>
                        <a:t>0.54</a:t>
                      </a:r>
                    </a:p>
                  </a:txBody>
                  <a:tcPr marL="91224" marR="91224" marT="45612" marB="45612"/>
                </a:tc>
                <a:tc vMerge="1">
                  <a:txBody>
                    <a:bodyPr/>
                    <a:lstStyle/>
                    <a:p>
                      <a:endParaRPr lang="en-US"/>
                    </a:p>
                  </a:txBody>
                  <a:tcPr/>
                </a:tc>
                <a:tc vMerge="1">
                  <a:txBody>
                    <a:bodyPr/>
                    <a:lstStyle/>
                    <a:p>
                      <a:r>
                        <a:rPr lang="en-US" sz="1600" dirty="0"/>
                        <a:t>59.94</a:t>
                      </a:r>
                    </a:p>
                  </a:txBody>
                  <a:tcPr/>
                </a:tc>
                <a:tc vMerge="1">
                  <a:txBody>
                    <a:bodyPr/>
                    <a:lstStyle/>
                    <a:p>
                      <a:r>
                        <a:rPr lang="en-US" sz="1600" dirty="0"/>
                        <a:t>50.00</a:t>
                      </a:r>
                    </a:p>
                  </a:txBody>
                  <a:tcPr/>
                </a:tc>
                <a:extLst>
                  <a:ext uri="{0D108BD9-81ED-4DB2-BD59-A6C34878D82A}">
                    <a16:rowId xmlns:a16="http://schemas.microsoft.com/office/drawing/2014/main" val="1611914592"/>
                  </a:ext>
                </a:extLst>
              </a:tr>
            </a:tbl>
          </a:graphicData>
        </a:graphic>
      </p:graphicFrame>
    </p:spTree>
    <p:extLst>
      <p:ext uri="{BB962C8B-B14F-4D97-AF65-F5344CB8AC3E}">
        <p14:creationId xmlns:p14="http://schemas.microsoft.com/office/powerpoint/2010/main" val="1513709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6713</TotalTime>
  <Words>1102</Words>
  <Application>Microsoft Macintosh PowerPoint</Application>
  <PresentationFormat>On-screen Show (4:3)</PresentationFormat>
  <Paragraphs>148</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Rockwell</vt:lpstr>
      <vt:lpstr>Shaker2Lancet-Regular</vt:lpstr>
      <vt:lpstr>Office Theme</vt:lpstr>
      <vt:lpstr>Diagnosis of Parkinson's disease using machine learning </vt:lpstr>
      <vt:lpstr>Background</vt:lpstr>
      <vt:lpstr>Parkinson's disease (PD)</vt:lpstr>
      <vt:lpstr>Dataset Description</vt:lpstr>
      <vt:lpstr>Dataset Description</vt:lpstr>
      <vt:lpstr>Dataset Features</vt:lpstr>
      <vt:lpstr>Confusion Matrix </vt:lpstr>
      <vt:lpstr>AUC-ROC curve </vt:lpstr>
      <vt:lpstr>Classification Report</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Classification of Parkinson's disease patients with speech biomarkers</dc:title>
  <dc:creator>HOSSAIN MOHAMMAD AMRAN</dc:creator>
  <cp:lastModifiedBy>HOSSAIN MOHAMMAD AMRAN</cp:lastModifiedBy>
  <cp:revision>130</cp:revision>
  <dcterms:created xsi:type="dcterms:W3CDTF">2022-09-08T09:45:27Z</dcterms:created>
  <dcterms:modified xsi:type="dcterms:W3CDTF">2023-12-14T10:09:46Z</dcterms:modified>
</cp:coreProperties>
</file>