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4"/>
  </p:notesMasterIdLst>
  <p:sldIdLst>
    <p:sldId id="256" r:id="rId2"/>
    <p:sldId id="363" r:id="rId3"/>
    <p:sldId id="267" r:id="rId4"/>
    <p:sldId id="343" r:id="rId5"/>
    <p:sldId id="344" r:id="rId6"/>
    <p:sldId id="364" r:id="rId7"/>
    <p:sldId id="262" r:id="rId8"/>
    <p:sldId id="345" r:id="rId9"/>
    <p:sldId id="342" r:id="rId10"/>
    <p:sldId id="346" r:id="rId11"/>
    <p:sldId id="347" r:id="rId12"/>
    <p:sldId id="349" r:id="rId13"/>
    <p:sldId id="350" r:id="rId14"/>
    <p:sldId id="269" r:id="rId15"/>
    <p:sldId id="351" r:id="rId16"/>
    <p:sldId id="352" r:id="rId17"/>
    <p:sldId id="365" r:id="rId18"/>
    <p:sldId id="354" r:id="rId19"/>
    <p:sldId id="355" r:id="rId20"/>
    <p:sldId id="360" r:id="rId21"/>
    <p:sldId id="261" r:id="rId22"/>
    <p:sldId id="315" r:id="rId23"/>
  </p:sldIdLst>
  <p:sldSz cx="9144000" cy="5143500" type="screen16x9"/>
  <p:notesSz cx="6858000" cy="9144000"/>
  <p:embeddedFontLst>
    <p:embeddedFont>
      <p:font typeface="Itim" panose="020B0604020202020204" charset="-34"/>
      <p:regular r:id="rId25"/>
    </p:embeddedFont>
    <p:embeddedFont>
      <p:font typeface="Permanent Marker" panose="020B0604020202020204" charset="0"/>
      <p:regular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FF0000"/>
          </p15:clr>
        </p15:guide>
        <p15:guide id="2" pos="454">
          <p15:clr>
            <a:srgbClr val="FF0000"/>
          </p15:clr>
        </p15:guide>
        <p15:guide id="3" pos="5306">
          <p15:clr>
            <a:srgbClr val="FF0000"/>
          </p15:clr>
        </p15:guide>
        <p15:guide id="4" orient="horz" pos="2952">
          <p15:clr>
            <a:srgbClr val="FF0000"/>
          </p15:clr>
        </p15:guide>
        <p15:guide id="5" orient="horz" pos="288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DFD8"/>
    <a:srgbClr val="A8F3FC"/>
    <a:srgbClr val="ABFFE7"/>
    <a:srgbClr val="31C8DB"/>
    <a:srgbClr val="1C4587"/>
    <a:srgbClr val="7F7F7F"/>
    <a:srgbClr val="FFFFFF"/>
    <a:srgbClr val="CA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00A5FE-C5FD-4FC5-BF35-7690DCBBDB9A}">
  <a:tblStyle styleId="{4B00A5FE-C5FD-4FC5-BF35-7690DCBBDB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58"/>
      </p:cViewPr>
      <p:guideLst>
        <p:guide orient="horz" pos="576"/>
        <p:guide pos="454"/>
        <p:guide pos="5306"/>
        <p:guide orient="horz" pos="2952"/>
        <p:guide orient="horz"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>
          <a:extLst>
            <a:ext uri="{FF2B5EF4-FFF2-40B4-BE49-F238E27FC236}">
              <a16:creationId xmlns:a16="http://schemas.microsoft.com/office/drawing/2014/main" id="{FDD8EFFB-C4E4-6214-0905-D0C6C5165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619fd1901_0_1064:notes">
            <a:extLst>
              <a:ext uri="{FF2B5EF4-FFF2-40B4-BE49-F238E27FC236}">
                <a16:creationId xmlns:a16="http://schemas.microsoft.com/office/drawing/2014/main" id="{F5F4A18A-B95C-D4F4-D135-54C41A9EF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619fd1901_0_1064:notes">
            <a:extLst>
              <a:ext uri="{FF2B5EF4-FFF2-40B4-BE49-F238E27FC236}">
                <a16:creationId xmlns:a16="http://schemas.microsoft.com/office/drawing/2014/main" id="{E69805C9-7271-38D5-7E17-BD97B49EB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505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>
          <a:extLst>
            <a:ext uri="{FF2B5EF4-FFF2-40B4-BE49-F238E27FC236}">
              <a16:creationId xmlns:a16="http://schemas.microsoft.com/office/drawing/2014/main" id="{4BEEA19A-57D8-7A23-313B-3DD32F9AF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619fd1901_0_1064:notes">
            <a:extLst>
              <a:ext uri="{FF2B5EF4-FFF2-40B4-BE49-F238E27FC236}">
                <a16:creationId xmlns:a16="http://schemas.microsoft.com/office/drawing/2014/main" id="{C9A263F9-1A28-7D19-9B9A-3DD0B2A27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619fd1901_0_1064:notes">
            <a:extLst>
              <a:ext uri="{FF2B5EF4-FFF2-40B4-BE49-F238E27FC236}">
                <a16:creationId xmlns:a16="http://schemas.microsoft.com/office/drawing/2014/main" id="{CE952D2C-F60B-8524-8B98-8C4F54AED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3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>
          <a:extLst>
            <a:ext uri="{FF2B5EF4-FFF2-40B4-BE49-F238E27FC236}">
              <a16:creationId xmlns:a16="http://schemas.microsoft.com/office/drawing/2014/main" id="{6C48580C-AC45-7B5C-22E7-284D2735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619fd1901_0_1064:notes">
            <a:extLst>
              <a:ext uri="{FF2B5EF4-FFF2-40B4-BE49-F238E27FC236}">
                <a16:creationId xmlns:a16="http://schemas.microsoft.com/office/drawing/2014/main" id="{6F46C095-8733-A086-7CB4-65DC3DA5F9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619fd1901_0_1064:notes">
            <a:extLst>
              <a:ext uri="{FF2B5EF4-FFF2-40B4-BE49-F238E27FC236}">
                <a16:creationId xmlns:a16="http://schemas.microsoft.com/office/drawing/2014/main" id="{30A94640-B6D2-AC98-7F46-717279BE8E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84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>
          <a:extLst>
            <a:ext uri="{FF2B5EF4-FFF2-40B4-BE49-F238E27FC236}">
              <a16:creationId xmlns:a16="http://schemas.microsoft.com/office/drawing/2014/main" id="{4BD848FF-BB2D-298E-A30E-20248BFD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619fd1901_0_1064:notes">
            <a:extLst>
              <a:ext uri="{FF2B5EF4-FFF2-40B4-BE49-F238E27FC236}">
                <a16:creationId xmlns:a16="http://schemas.microsoft.com/office/drawing/2014/main" id="{8BDF5F64-2845-EE14-0447-9B1232103B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619fd1901_0_1064:notes">
            <a:extLst>
              <a:ext uri="{FF2B5EF4-FFF2-40B4-BE49-F238E27FC236}">
                <a16:creationId xmlns:a16="http://schemas.microsoft.com/office/drawing/2014/main" id="{9EB1643F-D775-6B0A-DE8B-02B211E32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78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49ae162d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49ae162d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0148FD4B-DD66-CA16-5C36-5763F8B3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49ae162d0_0_224:notes">
            <a:extLst>
              <a:ext uri="{FF2B5EF4-FFF2-40B4-BE49-F238E27FC236}">
                <a16:creationId xmlns:a16="http://schemas.microsoft.com/office/drawing/2014/main" id="{93F8E688-213A-F0F9-EF99-09BB25D1C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49ae162d0_0_224:notes">
            <a:extLst>
              <a:ext uri="{FF2B5EF4-FFF2-40B4-BE49-F238E27FC236}">
                <a16:creationId xmlns:a16="http://schemas.microsoft.com/office/drawing/2014/main" id="{3706AA3B-7565-4509-555F-A008EAFB6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506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0D271C3B-64F5-C79F-E423-937C229F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49ae162d0_0_224:notes">
            <a:extLst>
              <a:ext uri="{FF2B5EF4-FFF2-40B4-BE49-F238E27FC236}">
                <a16:creationId xmlns:a16="http://schemas.microsoft.com/office/drawing/2014/main" id="{EAA4F8A5-47E6-94CD-4DBE-A2CB42A517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49ae162d0_0_224:notes">
            <a:extLst>
              <a:ext uri="{FF2B5EF4-FFF2-40B4-BE49-F238E27FC236}">
                <a16:creationId xmlns:a16="http://schemas.microsoft.com/office/drawing/2014/main" id="{8D45330E-30D5-D438-E74B-3E1644506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926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>
          <a:extLst>
            <a:ext uri="{FF2B5EF4-FFF2-40B4-BE49-F238E27FC236}">
              <a16:creationId xmlns:a16="http://schemas.microsoft.com/office/drawing/2014/main" id="{01FE362B-0BBC-4D48-B94D-88917F864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49ae162d0_0_224:notes">
            <a:extLst>
              <a:ext uri="{FF2B5EF4-FFF2-40B4-BE49-F238E27FC236}">
                <a16:creationId xmlns:a16="http://schemas.microsoft.com/office/drawing/2014/main" id="{7DC49D68-B99F-D77F-DD3C-7180D28B70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49ae162d0_0_224:notes">
            <a:extLst>
              <a:ext uri="{FF2B5EF4-FFF2-40B4-BE49-F238E27FC236}">
                <a16:creationId xmlns:a16="http://schemas.microsoft.com/office/drawing/2014/main" id="{2164AEEA-DFA5-0F5B-DEC8-2E10F49A7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806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11619fd1901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11619fd1901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Google Shape;4891;g116e8aca522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2" name="Google Shape;4892;g116e8aca522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619fd1901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619fd1901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1619fd1901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1619fd1901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>
          <a:extLst>
            <a:ext uri="{FF2B5EF4-FFF2-40B4-BE49-F238E27FC236}">
              <a16:creationId xmlns:a16="http://schemas.microsoft.com/office/drawing/2014/main" id="{FC407492-E87B-CD0B-B4AC-E090A3FCF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1619fd1901_0_1221:notes">
            <a:extLst>
              <a:ext uri="{FF2B5EF4-FFF2-40B4-BE49-F238E27FC236}">
                <a16:creationId xmlns:a16="http://schemas.microsoft.com/office/drawing/2014/main" id="{33F77EDD-6231-2319-DC43-1AAC088551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1619fd1901_0_1221:notes">
            <a:extLst>
              <a:ext uri="{FF2B5EF4-FFF2-40B4-BE49-F238E27FC236}">
                <a16:creationId xmlns:a16="http://schemas.microsoft.com/office/drawing/2014/main" id="{F45A0B4D-5AA6-1321-394E-098A75AB1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42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>
          <a:extLst>
            <a:ext uri="{FF2B5EF4-FFF2-40B4-BE49-F238E27FC236}">
              <a16:creationId xmlns:a16="http://schemas.microsoft.com/office/drawing/2014/main" id="{07E44088-9EDA-FE54-B5F6-AE24532B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1619fd1901_0_1221:notes">
            <a:extLst>
              <a:ext uri="{FF2B5EF4-FFF2-40B4-BE49-F238E27FC236}">
                <a16:creationId xmlns:a16="http://schemas.microsoft.com/office/drawing/2014/main" id="{F0918278-1E53-1903-F55C-FDC34947E9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1619fd1901_0_1221:notes">
            <a:extLst>
              <a:ext uri="{FF2B5EF4-FFF2-40B4-BE49-F238E27FC236}">
                <a16:creationId xmlns:a16="http://schemas.microsoft.com/office/drawing/2014/main" id="{B0DF7871-920B-B80C-1EB1-29EA8E3CD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88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1619fd1901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1619fd1901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11619fd1901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11619fd1901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>
          <a:extLst>
            <a:ext uri="{FF2B5EF4-FFF2-40B4-BE49-F238E27FC236}">
              <a16:creationId xmlns:a16="http://schemas.microsoft.com/office/drawing/2014/main" id="{3F3F3827-B184-61F0-AFD4-20C4C544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1619fd1901_0_597:notes">
            <a:extLst>
              <a:ext uri="{FF2B5EF4-FFF2-40B4-BE49-F238E27FC236}">
                <a16:creationId xmlns:a16="http://schemas.microsoft.com/office/drawing/2014/main" id="{4F56F75B-7032-0EF8-86D6-6E4EB99CE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1619fd1901_0_597:notes">
            <a:extLst>
              <a:ext uri="{FF2B5EF4-FFF2-40B4-BE49-F238E27FC236}">
                <a16:creationId xmlns:a16="http://schemas.microsoft.com/office/drawing/2014/main" id="{CF5EF254-8205-D6F4-6B61-F63A00B26C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2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>
          <a:extLst>
            <a:ext uri="{FF2B5EF4-FFF2-40B4-BE49-F238E27FC236}">
              <a16:creationId xmlns:a16="http://schemas.microsoft.com/office/drawing/2014/main" id="{A5497F30-9F86-3EDD-E190-EE7A164F6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1619fd1901_0_1064:notes">
            <a:extLst>
              <a:ext uri="{FF2B5EF4-FFF2-40B4-BE49-F238E27FC236}">
                <a16:creationId xmlns:a16="http://schemas.microsoft.com/office/drawing/2014/main" id="{A2FD3DC7-A9F4-6FE0-CEF1-3D06103017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1619fd1901_0_1064:notes">
            <a:extLst>
              <a:ext uri="{FF2B5EF4-FFF2-40B4-BE49-F238E27FC236}">
                <a16:creationId xmlns:a16="http://schemas.microsoft.com/office/drawing/2014/main" id="{5A26F40D-0D64-B885-58B6-BBF39E149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1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5" name="Google Shape;15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8" name="Google Shape;28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0" name="Google Shape;40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3" name="Google Shape;43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01" name="Google Shape;1401;p4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20" name="Google Shape;1420;p4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1" name="Google Shape;1421;p4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2" name="Google Shape;1422;p48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423" name="Google Shape;1423;p48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7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4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36" name="Google Shape;1436;p4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8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5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60" name="Google Shape;1460;p5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50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483" name="Google Shape;1483;p50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91" name="Google Shape;1491;p5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51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514" name="Google Shape;1514;p51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515" name="Google Shape;1515;p51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1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7" name="Google Shape;1517;p51"/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55" name="Google Shape;455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7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479" name="Google Shape;479;p17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480" name="Google Shape;480;p17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481" name="Google Shape;481;p17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" name="Google Shape;483;p17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914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92" name="Google Shape;192;p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7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40" name="Google Shape;240;p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9"/>
          <p:cNvSpPr txBox="1">
            <a:spLocks noGrp="1"/>
          </p:cNvSpPr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body" idx="1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61" name="Google Shape;261;p9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9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1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29" name="Google Shape;429;p1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6"/>
          <p:cNvSpPr txBox="1">
            <a:spLocks noGrp="1"/>
          </p:cNvSpPr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body" idx="1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19"/>
          <p:cNvSpPr txBox="1">
            <a:spLocks noGrp="1"/>
          </p:cNvSpPr>
          <p:nvPr>
            <p:ph type="subTitle" idx="1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19"/>
          <p:cNvSpPr txBox="1">
            <a:spLocks noGrp="1"/>
          </p:cNvSpPr>
          <p:nvPr>
            <p:ph type="subTitle" idx="2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19"/>
          <p:cNvSpPr txBox="1">
            <a:spLocks noGrp="1"/>
          </p:cNvSpPr>
          <p:nvPr>
            <p:ph type="subTitle" idx="3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19"/>
          <p:cNvSpPr txBox="1">
            <a:spLocks noGrp="1"/>
          </p:cNvSpPr>
          <p:nvPr>
            <p:ph type="subTitle" idx="4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7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1" name="Google Shape;541;p2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0"/>
          <p:cNvSpPr txBox="1">
            <a:spLocks noGrp="1"/>
          </p:cNvSpPr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64" name="Google Shape;564;p20"/>
          <p:cNvSpPr txBox="1">
            <a:spLocks noGrp="1"/>
          </p:cNvSpPr>
          <p:nvPr>
            <p:ph type="subTitle" idx="1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0"/>
          <p:cNvSpPr txBox="1">
            <a:spLocks noGrp="1"/>
          </p:cNvSpPr>
          <p:nvPr>
            <p:ph type="subTitle" idx="2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0"/>
          <p:cNvSpPr txBox="1">
            <a:spLocks noGrp="1"/>
          </p:cNvSpPr>
          <p:nvPr>
            <p:ph type="ctrTitle" idx="3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67" name="Google Shape;567;p20"/>
          <p:cNvSpPr txBox="1">
            <a:spLocks noGrp="1"/>
          </p:cNvSpPr>
          <p:nvPr>
            <p:ph type="ctrTitle" idx="4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68" name="Google Shape;568;p20"/>
          <p:cNvSpPr txBox="1">
            <a:spLocks noGrp="1"/>
          </p:cNvSpPr>
          <p:nvPr>
            <p:ph type="subTitle" idx="5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20"/>
          <p:cNvSpPr txBox="1">
            <a:spLocks noGrp="1"/>
          </p:cNvSpPr>
          <p:nvPr>
            <p:ph type="subTitle" idx="6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0"/>
          <p:cNvSpPr txBox="1">
            <a:spLocks noGrp="1"/>
          </p:cNvSpPr>
          <p:nvPr>
            <p:ph type="ctrTitle" idx="7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71" name="Google Shape;571;p20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9"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4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321" name="Google Shape;1321;p46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40" name="Google Shape;1340;p46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1" name="Google Shape;1341;p46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46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43" name="Google Shape;1343;p46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44" name="Google Shape;1344;p46"/>
          <p:cNvSpPr txBox="1">
            <a:spLocks noGrp="1"/>
          </p:cNvSpPr>
          <p:nvPr>
            <p:ph type="subTitle" idx="1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345" name="Google Shape;1345;p46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346" name="Google Shape;1346;p46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59" name="Google Shape;1359;p4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0" name="Google Shape;1360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1" name="Google Shape;1361;p4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2" name="Google Shape;1362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7" name="Google Shape;1377;p4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78" name="Google Shape;1378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93" name="Google Shape;1393;p4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2" r:id="rId5"/>
    <p:sldLayoutId id="2147483665" r:id="rId6"/>
    <p:sldLayoutId id="2147483666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70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mran.zoabi@e.braude.ac.i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arraf.shokry.as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58"/>
          <p:cNvSpPr txBox="1">
            <a:spLocks noGrp="1"/>
          </p:cNvSpPr>
          <p:nvPr>
            <p:ph type="ctrTitle"/>
          </p:nvPr>
        </p:nvSpPr>
        <p:spPr>
          <a:xfrm>
            <a:off x="2351850" y="1460922"/>
            <a:ext cx="4440300" cy="8923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GradeUp</a:t>
            </a:r>
            <a:br>
              <a:rPr lang="en" dirty="0"/>
            </a:br>
            <a:endParaRPr dirty="0"/>
          </a:p>
        </p:txBody>
      </p:sp>
      <p:sp>
        <p:nvSpPr>
          <p:cNvPr id="1535" name="Google Shape;1535;p58"/>
          <p:cNvSpPr txBox="1">
            <a:spLocks noGrp="1"/>
          </p:cNvSpPr>
          <p:nvPr>
            <p:ph type="subTitle" idx="1"/>
          </p:nvPr>
        </p:nvSpPr>
        <p:spPr>
          <a:xfrm>
            <a:off x="2351850" y="3414640"/>
            <a:ext cx="4440300" cy="62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Shokry Arraf, Amran Zoabi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Dr. Natali Levi</a:t>
            </a:r>
            <a:endParaRPr dirty="0"/>
          </a:p>
        </p:txBody>
      </p:sp>
      <p:sp>
        <p:nvSpPr>
          <p:cNvPr id="2" name="Google Shape;1534;p58">
            <a:extLst>
              <a:ext uri="{FF2B5EF4-FFF2-40B4-BE49-F238E27FC236}">
                <a16:creationId xmlns:a16="http://schemas.microsoft.com/office/drawing/2014/main" id="{E6E3B4FF-2BA6-B92C-8033-404EB6330F64}"/>
              </a:ext>
            </a:extLst>
          </p:cNvPr>
          <p:cNvSpPr txBox="1">
            <a:spLocks/>
          </p:cNvSpPr>
          <p:nvPr/>
        </p:nvSpPr>
        <p:spPr>
          <a:xfrm>
            <a:off x="2639673" y="2790266"/>
            <a:ext cx="3864653" cy="2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6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 dirty="0"/>
              <a:t>Interactive Learning and Teaching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08C7A-86B6-4FBB-A4D1-F19016344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863"/>
            <a:ext cx="1482123" cy="145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4A3D9E-E7E4-92DD-6048-EEC051FA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203" y="35280"/>
            <a:ext cx="3998123" cy="949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>
          <a:extLst>
            <a:ext uri="{FF2B5EF4-FFF2-40B4-BE49-F238E27FC236}">
              <a16:creationId xmlns:a16="http://schemas.microsoft.com/office/drawing/2014/main" id="{7AB02684-83A4-9070-0068-EBD4341A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8">
            <a:extLst>
              <a:ext uri="{FF2B5EF4-FFF2-40B4-BE49-F238E27FC236}">
                <a16:creationId xmlns:a16="http://schemas.microsoft.com/office/drawing/2014/main" id="{7EC69C4A-A3F2-93B0-E7D8-1A40C0079C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302567"/>
            <a:ext cx="7533900" cy="738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Interactive Learning Modules</a:t>
            </a:r>
            <a:endParaRPr dirty="0"/>
          </a:p>
        </p:txBody>
      </p:sp>
      <p:sp>
        <p:nvSpPr>
          <p:cNvPr id="1935" name="Google Shape;1935;p68">
            <a:extLst>
              <a:ext uri="{FF2B5EF4-FFF2-40B4-BE49-F238E27FC236}">
                <a16:creationId xmlns:a16="http://schemas.microsoft.com/office/drawing/2014/main" id="{42614ADF-5C8C-6E3F-F026-2A237DB93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3930" y="436994"/>
            <a:ext cx="2287194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800" dirty="0"/>
              <a:t>Solution</a:t>
            </a:r>
            <a:endParaRPr sz="4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grpSp>
        <p:nvGrpSpPr>
          <p:cNvPr id="1936" name="Google Shape;1936;p68">
            <a:extLst>
              <a:ext uri="{FF2B5EF4-FFF2-40B4-BE49-F238E27FC236}">
                <a16:creationId xmlns:a16="http://schemas.microsoft.com/office/drawing/2014/main" id="{1895D768-1D7C-0DF2-F2B2-CD4B8FB37BE6}"/>
              </a:ext>
            </a:extLst>
          </p:cNvPr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937" name="Google Shape;1937;p68">
              <a:extLst>
                <a:ext uri="{FF2B5EF4-FFF2-40B4-BE49-F238E27FC236}">
                  <a16:creationId xmlns:a16="http://schemas.microsoft.com/office/drawing/2014/main" id="{4F13920C-2995-E714-F778-11BAB9545E1D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8">
              <a:extLst>
                <a:ext uri="{FF2B5EF4-FFF2-40B4-BE49-F238E27FC236}">
                  <a16:creationId xmlns:a16="http://schemas.microsoft.com/office/drawing/2014/main" id="{454C7D08-26E9-AB59-AB8F-8CCE14705FCA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68">
            <a:extLst>
              <a:ext uri="{FF2B5EF4-FFF2-40B4-BE49-F238E27FC236}">
                <a16:creationId xmlns:a16="http://schemas.microsoft.com/office/drawing/2014/main" id="{8B95EE3F-10DF-7499-337B-34D2F9683875}"/>
              </a:ext>
            </a:extLst>
          </p:cNvPr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940" name="Google Shape;1940;p68">
              <a:extLst>
                <a:ext uri="{FF2B5EF4-FFF2-40B4-BE49-F238E27FC236}">
                  <a16:creationId xmlns:a16="http://schemas.microsoft.com/office/drawing/2014/main" id="{33DB060C-4910-3C9E-45C2-AFB1056C4615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8">
              <a:extLst>
                <a:ext uri="{FF2B5EF4-FFF2-40B4-BE49-F238E27FC236}">
                  <a16:creationId xmlns:a16="http://schemas.microsoft.com/office/drawing/2014/main" id="{D885BF7D-5B86-4F7F-0BAE-83422D6BA7BC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68">
            <a:extLst>
              <a:ext uri="{FF2B5EF4-FFF2-40B4-BE49-F238E27FC236}">
                <a16:creationId xmlns:a16="http://schemas.microsoft.com/office/drawing/2014/main" id="{4B0E9B4B-1AE6-5C10-AE9C-B3F335E3BBE1}"/>
              </a:ext>
            </a:extLst>
          </p:cNvPr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943" name="Google Shape;1943;p68">
              <a:extLst>
                <a:ext uri="{FF2B5EF4-FFF2-40B4-BE49-F238E27FC236}">
                  <a16:creationId xmlns:a16="http://schemas.microsoft.com/office/drawing/2014/main" id="{CB7D0783-1954-99C9-9F04-533B860D069B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8">
              <a:extLst>
                <a:ext uri="{FF2B5EF4-FFF2-40B4-BE49-F238E27FC236}">
                  <a16:creationId xmlns:a16="http://schemas.microsoft.com/office/drawing/2014/main" id="{50C76CF9-6D21-C970-5666-DAD24EF6CC18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8">
              <a:extLst>
                <a:ext uri="{FF2B5EF4-FFF2-40B4-BE49-F238E27FC236}">
                  <a16:creationId xmlns:a16="http://schemas.microsoft.com/office/drawing/2014/main" id="{D3924111-8440-017F-8CC6-2A94BCAD1A40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8">
              <a:extLst>
                <a:ext uri="{FF2B5EF4-FFF2-40B4-BE49-F238E27FC236}">
                  <a16:creationId xmlns:a16="http://schemas.microsoft.com/office/drawing/2014/main" id="{6A31F989-1446-7D02-1510-6C03F121A153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8">
              <a:extLst>
                <a:ext uri="{FF2B5EF4-FFF2-40B4-BE49-F238E27FC236}">
                  <a16:creationId xmlns:a16="http://schemas.microsoft.com/office/drawing/2014/main" id="{E036428C-4D72-18EB-41AE-B80697CA4185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8">
              <a:extLst>
                <a:ext uri="{FF2B5EF4-FFF2-40B4-BE49-F238E27FC236}">
                  <a16:creationId xmlns:a16="http://schemas.microsoft.com/office/drawing/2014/main" id="{6BA24962-1A77-3275-7F08-71BFE4196081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8">
              <a:extLst>
                <a:ext uri="{FF2B5EF4-FFF2-40B4-BE49-F238E27FC236}">
                  <a16:creationId xmlns:a16="http://schemas.microsoft.com/office/drawing/2014/main" id="{7F3262B9-FF0F-614E-43BE-0075544904BD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8">
              <a:extLst>
                <a:ext uri="{FF2B5EF4-FFF2-40B4-BE49-F238E27FC236}">
                  <a16:creationId xmlns:a16="http://schemas.microsoft.com/office/drawing/2014/main" id="{90D675F7-01DB-EC3F-FCF8-AB82C4B3A558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8">
              <a:extLst>
                <a:ext uri="{FF2B5EF4-FFF2-40B4-BE49-F238E27FC236}">
                  <a16:creationId xmlns:a16="http://schemas.microsoft.com/office/drawing/2014/main" id="{30411233-5BA9-7BB5-5DD3-DDD904C64E7B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68">
            <a:extLst>
              <a:ext uri="{FF2B5EF4-FFF2-40B4-BE49-F238E27FC236}">
                <a16:creationId xmlns:a16="http://schemas.microsoft.com/office/drawing/2014/main" id="{2D3A921B-5990-C168-0E0A-9E0EB8EFBC66}"/>
              </a:ext>
            </a:extLst>
          </p:cNvPr>
          <p:cNvGrpSpPr/>
          <p:nvPr/>
        </p:nvGrpSpPr>
        <p:grpSpPr>
          <a:xfrm>
            <a:off x="6548273" y="1410750"/>
            <a:ext cx="1875837" cy="176025"/>
            <a:chOff x="4345425" y="2175475"/>
            <a:chExt cx="800750" cy="176025"/>
          </a:xfrm>
        </p:grpSpPr>
        <p:sp>
          <p:nvSpPr>
            <p:cNvPr id="1953" name="Google Shape;1953;p68">
              <a:extLst>
                <a:ext uri="{FF2B5EF4-FFF2-40B4-BE49-F238E27FC236}">
                  <a16:creationId xmlns:a16="http://schemas.microsoft.com/office/drawing/2014/main" id="{E38F0B29-0E59-6046-BD5D-85CB848F3A0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8">
              <a:extLst>
                <a:ext uri="{FF2B5EF4-FFF2-40B4-BE49-F238E27FC236}">
                  <a16:creationId xmlns:a16="http://schemas.microsoft.com/office/drawing/2014/main" id="{EFACAEF2-42B4-F5C0-CE83-28D96988F71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68">
            <a:extLst>
              <a:ext uri="{FF2B5EF4-FFF2-40B4-BE49-F238E27FC236}">
                <a16:creationId xmlns:a16="http://schemas.microsoft.com/office/drawing/2014/main" id="{BD8A184A-46B3-6240-FF3B-C4E6F1925236}"/>
              </a:ext>
            </a:extLst>
          </p:cNvPr>
          <p:cNvGrpSpPr/>
          <p:nvPr/>
        </p:nvGrpSpPr>
        <p:grpSpPr>
          <a:xfrm>
            <a:off x="5204143" y="969850"/>
            <a:ext cx="3220056" cy="176025"/>
            <a:chOff x="4345425" y="2175475"/>
            <a:chExt cx="800750" cy="176025"/>
          </a:xfrm>
        </p:grpSpPr>
        <p:sp>
          <p:nvSpPr>
            <p:cNvPr id="1956" name="Google Shape;1956;p68">
              <a:extLst>
                <a:ext uri="{FF2B5EF4-FFF2-40B4-BE49-F238E27FC236}">
                  <a16:creationId xmlns:a16="http://schemas.microsoft.com/office/drawing/2014/main" id="{16561D6F-306A-4127-C8ED-398F201BC8E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8">
              <a:extLst>
                <a:ext uri="{FF2B5EF4-FFF2-40B4-BE49-F238E27FC236}">
                  <a16:creationId xmlns:a16="http://schemas.microsoft.com/office/drawing/2014/main" id="{C8393966-8DE4-9A63-EA61-641F246DCBE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34;p68">
            <a:extLst>
              <a:ext uri="{FF2B5EF4-FFF2-40B4-BE49-F238E27FC236}">
                <a16:creationId xmlns:a16="http://schemas.microsoft.com/office/drawing/2014/main" id="{2955AE8E-7B75-D244-5DBD-71FF7EC71879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GradeUp – an Interactive Learning and Teaching Platform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934;p68">
            <a:extLst>
              <a:ext uri="{FF2B5EF4-FFF2-40B4-BE49-F238E27FC236}">
                <a16:creationId xmlns:a16="http://schemas.microsoft.com/office/drawing/2014/main" id="{03EB9124-04EC-6CF4-E8F4-BC76C9546746}"/>
              </a:ext>
            </a:extLst>
          </p:cNvPr>
          <p:cNvSpPr txBox="1">
            <a:spLocks/>
          </p:cNvSpPr>
          <p:nvPr/>
        </p:nvSpPr>
        <p:spPr>
          <a:xfrm>
            <a:off x="890100" y="2824956"/>
            <a:ext cx="7533900" cy="98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/>
            <a:r>
              <a:rPr lang="en-US" dirty="0"/>
              <a:t>Real-Time progress tracking</a:t>
            </a:r>
          </a:p>
        </p:txBody>
      </p:sp>
      <p:sp>
        <p:nvSpPr>
          <p:cNvPr id="4" name="Google Shape;1934;p68">
            <a:extLst>
              <a:ext uri="{FF2B5EF4-FFF2-40B4-BE49-F238E27FC236}">
                <a16:creationId xmlns:a16="http://schemas.microsoft.com/office/drawing/2014/main" id="{FE2012AA-6C89-2A51-DA3D-C5306E03D792}"/>
              </a:ext>
            </a:extLst>
          </p:cNvPr>
          <p:cNvSpPr txBox="1">
            <a:spLocks/>
          </p:cNvSpPr>
          <p:nvPr/>
        </p:nvSpPr>
        <p:spPr>
          <a:xfrm>
            <a:off x="892850" y="3290998"/>
            <a:ext cx="7533900" cy="98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/>
            <a:r>
              <a:rPr lang="en-US" dirty="0"/>
              <a:t>Continuous assessment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9BDBF-A914-C79D-3516-99E49A70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84" y="26146"/>
            <a:ext cx="1507150" cy="1482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16364-CDBE-0E94-AEB9-5A36D4B31457}"/>
              </a:ext>
            </a:extLst>
          </p:cNvPr>
          <p:cNvSpPr txBox="1"/>
          <p:nvPr/>
        </p:nvSpPr>
        <p:spPr>
          <a:xfrm>
            <a:off x="0" y="4510972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59191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>
          <a:extLst>
            <a:ext uri="{FF2B5EF4-FFF2-40B4-BE49-F238E27FC236}">
              <a16:creationId xmlns:a16="http://schemas.microsoft.com/office/drawing/2014/main" id="{607D62C1-1937-F078-B9A7-41973A74C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8">
            <a:extLst>
              <a:ext uri="{FF2B5EF4-FFF2-40B4-BE49-F238E27FC236}">
                <a16:creationId xmlns:a16="http://schemas.microsoft.com/office/drawing/2014/main" id="{32577838-7D74-E7B0-1044-021C0D647E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020113"/>
            <a:ext cx="7533900" cy="738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Furthermore, GradeUp will incorporate gamified elements, such as:</a:t>
            </a:r>
            <a:endParaRPr dirty="0"/>
          </a:p>
        </p:txBody>
      </p:sp>
      <p:sp>
        <p:nvSpPr>
          <p:cNvPr id="1935" name="Google Shape;1935;p68">
            <a:extLst>
              <a:ext uri="{FF2B5EF4-FFF2-40B4-BE49-F238E27FC236}">
                <a16:creationId xmlns:a16="http://schemas.microsoft.com/office/drawing/2014/main" id="{5061E152-EF81-B447-5FDD-02327DDEB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3930" y="436994"/>
            <a:ext cx="2329735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800" dirty="0"/>
              <a:t>Solution</a:t>
            </a:r>
            <a:endParaRPr sz="4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grpSp>
        <p:nvGrpSpPr>
          <p:cNvPr id="1936" name="Google Shape;1936;p68">
            <a:extLst>
              <a:ext uri="{FF2B5EF4-FFF2-40B4-BE49-F238E27FC236}">
                <a16:creationId xmlns:a16="http://schemas.microsoft.com/office/drawing/2014/main" id="{70891679-3409-6C45-3E21-2D44BC3B657E}"/>
              </a:ext>
            </a:extLst>
          </p:cNvPr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937" name="Google Shape;1937;p68">
              <a:extLst>
                <a:ext uri="{FF2B5EF4-FFF2-40B4-BE49-F238E27FC236}">
                  <a16:creationId xmlns:a16="http://schemas.microsoft.com/office/drawing/2014/main" id="{D16EC94C-B984-2F85-32EF-3FBB8604E0AE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8">
              <a:extLst>
                <a:ext uri="{FF2B5EF4-FFF2-40B4-BE49-F238E27FC236}">
                  <a16:creationId xmlns:a16="http://schemas.microsoft.com/office/drawing/2014/main" id="{E102F9C1-EBAA-2313-DF86-2B5735E0122A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68">
            <a:extLst>
              <a:ext uri="{FF2B5EF4-FFF2-40B4-BE49-F238E27FC236}">
                <a16:creationId xmlns:a16="http://schemas.microsoft.com/office/drawing/2014/main" id="{DEF5329E-3C43-2E87-E207-B409E6B8DAAA}"/>
              </a:ext>
            </a:extLst>
          </p:cNvPr>
          <p:cNvGrpSpPr/>
          <p:nvPr/>
        </p:nvGrpSpPr>
        <p:grpSpPr>
          <a:xfrm rot="1017362" flipH="1">
            <a:off x="8188115" y="4126019"/>
            <a:ext cx="771546" cy="905351"/>
            <a:chOff x="645175" y="3632150"/>
            <a:chExt cx="394550" cy="462975"/>
          </a:xfrm>
        </p:grpSpPr>
        <p:sp>
          <p:nvSpPr>
            <p:cNvPr id="1940" name="Google Shape;1940;p68">
              <a:extLst>
                <a:ext uri="{FF2B5EF4-FFF2-40B4-BE49-F238E27FC236}">
                  <a16:creationId xmlns:a16="http://schemas.microsoft.com/office/drawing/2014/main" id="{2575EE38-4026-9ACF-8866-D75D00C3E740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68">
              <a:extLst>
                <a:ext uri="{FF2B5EF4-FFF2-40B4-BE49-F238E27FC236}">
                  <a16:creationId xmlns:a16="http://schemas.microsoft.com/office/drawing/2014/main" id="{825831A1-AE09-EBA0-1B7D-23FB15BBFA72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68">
            <a:extLst>
              <a:ext uri="{FF2B5EF4-FFF2-40B4-BE49-F238E27FC236}">
                <a16:creationId xmlns:a16="http://schemas.microsoft.com/office/drawing/2014/main" id="{CFC80BAD-BF84-B296-61F5-C160883DD3C0}"/>
              </a:ext>
            </a:extLst>
          </p:cNvPr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943" name="Google Shape;1943;p68">
              <a:extLst>
                <a:ext uri="{FF2B5EF4-FFF2-40B4-BE49-F238E27FC236}">
                  <a16:creationId xmlns:a16="http://schemas.microsoft.com/office/drawing/2014/main" id="{2867C072-5633-C5EE-5C57-423D53E87D09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8">
              <a:extLst>
                <a:ext uri="{FF2B5EF4-FFF2-40B4-BE49-F238E27FC236}">
                  <a16:creationId xmlns:a16="http://schemas.microsoft.com/office/drawing/2014/main" id="{713260A1-762D-7CC5-D0C4-F2419B001621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8">
              <a:extLst>
                <a:ext uri="{FF2B5EF4-FFF2-40B4-BE49-F238E27FC236}">
                  <a16:creationId xmlns:a16="http://schemas.microsoft.com/office/drawing/2014/main" id="{54C4A067-E664-6FCD-262D-FD3F5A91C2A6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8">
              <a:extLst>
                <a:ext uri="{FF2B5EF4-FFF2-40B4-BE49-F238E27FC236}">
                  <a16:creationId xmlns:a16="http://schemas.microsoft.com/office/drawing/2014/main" id="{B6CF8834-8319-2820-3FAA-CC79083E04A7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8">
              <a:extLst>
                <a:ext uri="{FF2B5EF4-FFF2-40B4-BE49-F238E27FC236}">
                  <a16:creationId xmlns:a16="http://schemas.microsoft.com/office/drawing/2014/main" id="{7ADF839E-53D2-9D75-EC55-EF5E4EBE68AF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8">
              <a:extLst>
                <a:ext uri="{FF2B5EF4-FFF2-40B4-BE49-F238E27FC236}">
                  <a16:creationId xmlns:a16="http://schemas.microsoft.com/office/drawing/2014/main" id="{406021BB-69ED-ED74-A39E-AB6E31B3A275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8">
              <a:extLst>
                <a:ext uri="{FF2B5EF4-FFF2-40B4-BE49-F238E27FC236}">
                  <a16:creationId xmlns:a16="http://schemas.microsoft.com/office/drawing/2014/main" id="{0D456AB2-14FD-6085-5FEE-0230B7F621B0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8">
              <a:extLst>
                <a:ext uri="{FF2B5EF4-FFF2-40B4-BE49-F238E27FC236}">
                  <a16:creationId xmlns:a16="http://schemas.microsoft.com/office/drawing/2014/main" id="{B169024E-2447-0EAA-2B27-0526D77164C1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8">
              <a:extLst>
                <a:ext uri="{FF2B5EF4-FFF2-40B4-BE49-F238E27FC236}">
                  <a16:creationId xmlns:a16="http://schemas.microsoft.com/office/drawing/2014/main" id="{8BE06942-2E14-B1EC-53DE-AE873DFED02D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68">
            <a:extLst>
              <a:ext uri="{FF2B5EF4-FFF2-40B4-BE49-F238E27FC236}">
                <a16:creationId xmlns:a16="http://schemas.microsoft.com/office/drawing/2014/main" id="{20D2DFAE-BFD8-6592-66F9-9D593CCB3691}"/>
              </a:ext>
            </a:extLst>
          </p:cNvPr>
          <p:cNvGrpSpPr/>
          <p:nvPr/>
        </p:nvGrpSpPr>
        <p:grpSpPr>
          <a:xfrm>
            <a:off x="6548273" y="1410750"/>
            <a:ext cx="1875837" cy="176025"/>
            <a:chOff x="4345425" y="2175475"/>
            <a:chExt cx="800750" cy="176025"/>
          </a:xfrm>
        </p:grpSpPr>
        <p:sp>
          <p:nvSpPr>
            <p:cNvPr id="1953" name="Google Shape;1953;p68">
              <a:extLst>
                <a:ext uri="{FF2B5EF4-FFF2-40B4-BE49-F238E27FC236}">
                  <a16:creationId xmlns:a16="http://schemas.microsoft.com/office/drawing/2014/main" id="{B6898AFD-46D8-6D9F-F688-7F19F10546A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8">
              <a:extLst>
                <a:ext uri="{FF2B5EF4-FFF2-40B4-BE49-F238E27FC236}">
                  <a16:creationId xmlns:a16="http://schemas.microsoft.com/office/drawing/2014/main" id="{76902E6F-26DF-6F61-B5EA-910CF84EE92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68">
            <a:extLst>
              <a:ext uri="{FF2B5EF4-FFF2-40B4-BE49-F238E27FC236}">
                <a16:creationId xmlns:a16="http://schemas.microsoft.com/office/drawing/2014/main" id="{D5862E36-5367-26B4-5EC2-D594D476B9B8}"/>
              </a:ext>
            </a:extLst>
          </p:cNvPr>
          <p:cNvGrpSpPr/>
          <p:nvPr/>
        </p:nvGrpSpPr>
        <p:grpSpPr>
          <a:xfrm>
            <a:off x="5204143" y="969850"/>
            <a:ext cx="3220056" cy="176025"/>
            <a:chOff x="4345425" y="2175475"/>
            <a:chExt cx="800750" cy="176025"/>
          </a:xfrm>
        </p:grpSpPr>
        <p:sp>
          <p:nvSpPr>
            <p:cNvPr id="1956" name="Google Shape;1956;p68">
              <a:extLst>
                <a:ext uri="{FF2B5EF4-FFF2-40B4-BE49-F238E27FC236}">
                  <a16:creationId xmlns:a16="http://schemas.microsoft.com/office/drawing/2014/main" id="{EF7919E3-4E78-C2E2-B6AB-7CAAB250A80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8">
              <a:extLst>
                <a:ext uri="{FF2B5EF4-FFF2-40B4-BE49-F238E27FC236}">
                  <a16:creationId xmlns:a16="http://schemas.microsoft.com/office/drawing/2014/main" id="{AA189E0B-E075-C2F3-A40B-8D0C07CD312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34;p68">
            <a:extLst>
              <a:ext uri="{FF2B5EF4-FFF2-40B4-BE49-F238E27FC236}">
                <a16:creationId xmlns:a16="http://schemas.microsoft.com/office/drawing/2014/main" id="{769CFBD3-9574-5227-51A0-0DE91B8532DD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GradeUp – an Interactive Learning and Teaching Platform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934;p68">
            <a:extLst>
              <a:ext uri="{FF2B5EF4-FFF2-40B4-BE49-F238E27FC236}">
                <a16:creationId xmlns:a16="http://schemas.microsoft.com/office/drawing/2014/main" id="{8FA03CBB-2199-295E-8190-8CECE6B88227}"/>
              </a:ext>
            </a:extLst>
          </p:cNvPr>
          <p:cNvSpPr txBox="1">
            <a:spLocks/>
          </p:cNvSpPr>
          <p:nvPr/>
        </p:nvSpPr>
        <p:spPr>
          <a:xfrm>
            <a:off x="892850" y="3594802"/>
            <a:ext cx="7949936" cy="98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dirty="0"/>
              <a:t>These features will make learning enjoyable, help sustain student interest and motivation.</a:t>
            </a:r>
          </a:p>
        </p:txBody>
      </p:sp>
      <p:pic>
        <p:nvPicPr>
          <p:cNvPr id="6" name="Picture 5" descr="A gold medal with red ribbons&#10;&#10;Description automatically generated">
            <a:extLst>
              <a:ext uri="{FF2B5EF4-FFF2-40B4-BE49-F238E27FC236}">
                <a16:creationId xmlns:a16="http://schemas.microsoft.com/office/drawing/2014/main" id="{4A823D55-80FA-1BFA-20EA-E309D59D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59" y="2519363"/>
            <a:ext cx="667246" cy="667246"/>
          </a:xfrm>
          <a:prstGeom prst="rect">
            <a:avLst/>
          </a:prstGeom>
        </p:spPr>
      </p:pic>
      <p:sp>
        <p:nvSpPr>
          <p:cNvPr id="7" name="Google Shape;1934;p68">
            <a:extLst>
              <a:ext uri="{FF2B5EF4-FFF2-40B4-BE49-F238E27FC236}">
                <a16:creationId xmlns:a16="http://schemas.microsoft.com/office/drawing/2014/main" id="{653AC995-7531-772B-354D-708CD78FEA5B}"/>
              </a:ext>
            </a:extLst>
          </p:cNvPr>
          <p:cNvSpPr txBox="1">
            <a:spLocks/>
          </p:cNvSpPr>
          <p:nvPr/>
        </p:nvSpPr>
        <p:spPr>
          <a:xfrm>
            <a:off x="2152472" y="3064618"/>
            <a:ext cx="859750" cy="38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dirty="0"/>
              <a:t>Badges</a:t>
            </a:r>
          </a:p>
        </p:txBody>
      </p:sp>
      <p:pic>
        <p:nvPicPr>
          <p:cNvPr id="9" name="Picture 8" descr="A red and white target with a yellow arrow&#10;&#10;Description automatically generated">
            <a:extLst>
              <a:ext uri="{FF2B5EF4-FFF2-40B4-BE49-F238E27FC236}">
                <a16:creationId xmlns:a16="http://schemas.microsoft.com/office/drawing/2014/main" id="{CF473281-09F9-9A90-580A-57332F608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72" y="2577836"/>
            <a:ext cx="557807" cy="557807"/>
          </a:xfrm>
          <a:prstGeom prst="rect">
            <a:avLst/>
          </a:prstGeom>
        </p:spPr>
      </p:pic>
      <p:pic>
        <p:nvPicPr>
          <p:cNvPr id="11" name="Picture 10" descr="A gold trophy with a star&#10;&#10;Description automatically generated">
            <a:extLst>
              <a:ext uri="{FF2B5EF4-FFF2-40B4-BE49-F238E27FC236}">
                <a16:creationId xmlns:a16="http://schemas.microsoft.com/office/drawing/2014/main" id="{18DF72B3-9408-106D-4879-D195F243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999" y="2572937"/>
            <a:ext cx="557808" cy="557808"/>
          </a:xfrm>
          <a:prstGeom prst="rect">
            <a:avLst/>
          </a:prstGeom>
        </p:spPr>
      </p:pic>
      <p:sp>
        <p:nvSpPr>
          <p:cNvPr id="12" name="Google Shape;1934;p68">
            <a:extLst>
              <a:ext uri="{FF2B5EF4-FFF2-40B4-BE49-F238E27FC236}">
                <a16:creationId xmlns:a16="http://schemas.microsoft.com/office/drawing/2014/main" id="{8945FACA-2BEB-A0E4-C6C7-8913F03CF140}"/>
              </a:ext>
            </a:extLst>
          </p:cNvPr>
          <p:cNvSpPr txBox="1">
            <a:spLocks/>
          </p:cNvSpPr>
          <p:nvPr/>
        </p:nvSpPr>
        <p:spPr>
          <a:xfrm>
            <a:off x="3419194" y="3064618"/>
            <a:ext cx="966457" cy="38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dirty="0"/>
              <a:t>Rewards</a:t>
            </a:r>
          </a:p>
        </p:txBody>
      </p:sp>
      <p:sp>
        <p:nvSpPr>
          <p:cNvPr id="13" name="Google Shape;1934;p68">
            <a:extLst>
              <a:ext uri="{FF2B5EF4-FFF2-40B4-BE49-F238E27FC236}">
                <a16:creationId xmlns:a16="http://schemas.microsoft.com/office/drawing/2014/main" id="{1EC08DD9-BC69-BB19-C9F3-8384CB2349E0}"/>
              </a:ext>
            </a:extLst>
          </p:cNvPr>
          <p:cNvSpPr txBox="1">
            <a:spLocks/>
          </p:cNvSpPr>
          <p:nvPr/>
        </p:nvSpPr>
        <p:spPr>
          <a:xfrm>
            <a:off x="4613345" y="3064618"/>
            <a:ext cx="1402834" cy="38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dirty="0"/>
              <a:t>Achievements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6558F-F5A8-3D79-36B8-BA1A331E4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58" y="24515"/>
            <a:ext cx="1508808" cy="1484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09425-3B9D-8471-F491-C40E24992475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</a:t>
            </a:r>
            <a:endParaRPr lang="en-IL" sz="1600" b="1" dirty="0"/>
          </a:p>
        </p:txBody>
      </p:sp>
    </p:spTree>
    <p:extLst>
      <p:ext uri="{BB962C8B-B14F-4D97-AF65-F5344CB8AC3E}">
        <p14:creationId xmlns:p14="http://schemas.microsoft.com/office/powerpoint/2010/main" val="402976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>
          <a:extLst>
            <a:ext uri="{FF2B5EF4-FFF2-40B4-BE49-F238E27FC236}">
              <a16:creationId xmlns:a16="http://schemas.microsoft.com/office/drawing/2014/main" id="{489A1F0A-7B5C-0E24-D934-A04BCB1F3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8">
            <a:extLst>
              <a:ext uri="{FF2B5EF4-FFF2-40B4-BE49-F238E27FC236}">
                <a16:creationId xmlns:a16="http://schemas.microsoft.com/office/drawing/2014/main" id="{883C0477-C148-F088-7C7D-AD409F4609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020113"/>
            <a:ext cx="7533900" cy="738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For educators, GradeUp will provide a suite of powerful tools to create, customize, and manage lesson plans, making it easier to implement targeted and effective teaching strategies. </a:t>
            </a:r>
          </a:p>
        </p:txBody>
      </p:sp>
      <p:sp>
        <p:nvSpPr>
          <p:cNvPr id="1935" name="Google Shape;1935;p68">
            <a:extLst>
              <a:ext uri="{FF2B5EF4-FFF2-40B4-BE49-F238E27FC236}">
                <a16:creationId xmlns:a16="http://schemas.microsoft.com/office/drawing/2014/main" id="{7E89D655-850E-89A4-EDD1-F09BCCA51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3930" y="436994"/>
            <a:ext cx="234802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800" dirty="0"/>
              <a:t>Solution</a:t>
            </a:r>
            <a:endParaRPr sz="4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grpSp>
        <p:nvGrpSpPr>
          <p:cNvPr id="1936" name="Google Shape;1936;p68">
            <a:extLst>
              <a:ext uri="{FF2B5EF4-FFF2-40B4-BE49-F238E27FC236}">
                <a16:creationId xmlns:a16="http://schemas.microsoft.com/office/drawing/2014/main" id="{A7481879-4AE1-5860-F68A-FA31C56848BC}"/>
              </a:ext>
            </a:extLst>
          </p:cNvPr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937" name="Google Shape;1937;p68">
              <a:extLst>
                <a:ext uri="{FF2B5EF4-FFF2-40B4-BE49-F238E27FC236}">
                  <a16:creationId xmlns:a16="http://schemas.microsoft.com/office/drawing/2014/main" id="{F07EF5CF-97A8-D79E-17CC-BF9080A58A1C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8">
              <a:extLst>
                <a:ext uri="{FF2B5EF4-FFF2-40B4-BE49-F238E27FC236}">
                  <a16:creationId xmlns:a16="http://schemas.microsoft.com/office/drawing/2014/main" id="{77929CF7-EE90-BC5F-DA03-B622B08B9775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68">
            <a:extLst>
              <a:ext uri="{FF2B5EF4-FFF2-40B4-BE49-F238E27FC236}">
                <a16:creationId xmlns:a16="http://schemas.microsoft.com/office/drawing/2014/main" id="{3A12712E-1AEF-7F38-384A-45A987EABF19}"/>
              </a:ext>
            </a:extLst>
          </p:cNvPr>
          <p:cNvGrpSpPr/>
          <p:nvPr/>
        </p:nvGrpSpPr>
        <p:grpSpPr>
          <a:xfrm rot="1017362" flipH="1">
            <a:off x="8257206" y="4178605"/>
            <a:ext cx="771546" cy="905351"/>
            <a:chOff x="645175" y="3632150"/>
            <a:chExt cx="394550" cy="462975"/>
          </a:xfrm>
        </p:grpSpPr>
        <p:sp>
          <p:nvSpPr>
            <p:cNvPr id="1940" name="Google Shape;1940;p68">
              <a:extLst>
                <a:ext uri="{FF2B5EF4-FFF2-40B4-BE49-F238E27FC236}">
                  <a16:creationId xmlns:a16="http://schemas.microsoft.com/office/drawing/2014/main" id="{33D36675-903C-921F-F568-278865B22991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8">
              <a:extLst>
                <a:ext uri="{FF2B5EF4-FFF2-40B4-BE49-F238E27FC236}">
                  <a16:creationId xmlns:a16="http://schemas.microsoft.com/office/drawing/2014/main" id="{27A84E40-7EAD-E333-9922-0CFBFF7DD04E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68">
            <a:extLst>
              <a:ext uri="{FF2B5EF4-FFF2-40B4-BE49-F238E27FC236}">
                <a16:creationId xmlns:a16="http://schemas.microsoft.com/office/drawing/2014/main" id="{7F94AA19-3F70-102A-47D0-67322A3CB172}"/>
              </a:ext>
            </a:extLst>
          </p:cNvPr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943" name="Google Shape;1943;p68">
              <a:extLst>
                <a:ext uri="{FF2B5EF4-FFF2-40B4-BE49-F238E27FC236}">
                  <a16:creationId xmlns:a16="http://schemas.microsoft.com/office/drawing/2014/main" id="{01BEE4FF-9774-F9ED-0726-0C99D34EE3E7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8">
              <a:extLst>
                <a:ext uri="{FF2B5EF4-FFF2-40B4-BE49-F238E27FC236}">
                  <a16:creationId xmlns:a16="http://schemas.microsoft.com/office/drawing/2014/main" id="{C559C3C3-E8BA-22D8-03D3-6BCE2D2EB183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8">
              <a:extLst>
                <a:ext uri="{FF2B5EF4-FFF2-40B4-BE49-F238E27FC236}">
                  <a16:creationId xmlns:a16="http://schemas.microsoft.com/office/drawing/2014/main" id="{2BA27874-6E65-E891-2098-3DFEC7D6E877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8">
              <a:extLst>
                <a:ext uri="{FF2B5EF4-FFF2-40B4-BE49-F238E27FC236}">
                  <a16:creationId xmlns:a16="http://schemas.microsoft.com/office/drawing/2014/main" id="{7AE4AE59-2CF7-E130-9BD8-0B5A33B37CAF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8">
              <a:extLst>
                <a:ext uri="{FF2B5EF4-FFF2-40B4-BE49-F238E27FC236}">
                  <a16:creationId xmlns:a16="http://schemas.microsoft.com/office/drawing/2014/main" id="{FFA36021-F615-3827-BDDF-A143EA7331B1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8">
              <a:extLst>
                <a:ext uri="{FF2B5EF4-FFF2-40B4-BE49-F238E27FC236}">
                  <a16:creationId xmlns:a16="http://schemas.microsoft.com/office/drawing/2014/main" id="{B685C0BB-C4C2-A20A-8513-8F0F398C0236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8">
              <a:extLst>
                <a:ext uri="{FF2B5EF4-FFF2-40B4-BE49-F238E27FC236}">
                  <a16:creationId xmlns:a16="http://schemas.microsoft.com/office/drawing/2014/main" id="{87D7027F-86E5-8E71-7E68-A6F057CA5201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8">
              <a:extLst>
                <a:ext uri="{FF2B5EF4-FFF2-40B4-BE49-F238E27FC236}">
                  <a16:creationId xmlns:a16="http://schemas.microsoft.com/office/drawing/2014/main" id="{81883C8D-4C12-B4C9-F15A-466CB4E932D5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8">
              <a:extLst>
                <a:ext uri="{FF2B5EF4-FFF2-40B4-BE49-F238E27FC236}">
                  <a16:creationId xmlns:a16="http://schemas.microsoft.com/office/drawing/2014/main" id="{9F91E027-00F3-B2B1-1F92-C5E8F5021E15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68">
            <a:extLst>
              <a:ext uri="{FF2B5EF4-FFF2-40B4-BE49-F238E27FC236}">
                <a16:creationId xmlns:a16="http://schemas.microsoft.com/office/drawing/2014/main" id="{2DC85ECE-767D-54B9-272E-FD3983EA97F7}"/>
              </a:ext>
            </a:extLst>
          </p:cNvPr>
          <p:cNvGrpSpPr/>
          <p:nvPr/>
        </p:nvGrpSpPr>
        <p:grpSpPr>
          <a:xfrm>
            <a:off x="6548273" y="1410750"/>
            <a:ext cx="1875837" cy="176025"/>
            <a:chOff x="4345425" y="2175475"/>
            <a:chExt cx="800750" cy="176025"/>
          </a:xfrm>
        </p:grpSpPr>
        <p:sp>
          <p:nvSpPr>
            <p:cNvPr id="1953" name="Google Shape;1953;p68">
              <a:extLst>
                <a:ext uri="{FF2B5EF4-FFF2-40B4-BE49-F238E27FC236}">
                  <a16:creationId xmlns:a16="http://schemas.microsoft.com/office/drawing/2014/main" id="{01A3597D-10CD-F9EA-5EA4-1206C45B5844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8">
              <a:extLst>
                <a:ext uri="{FF2B5EF4-FFF2-40B4-BE49-F238E27FC236}">
                  <a16:creationId xmlns:a16="http://schemas.microsoft.com/office/drawing/2014/main" id="{5A3E1DF7-158A-431C-3723-30ACC9F292EC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68">
            <a:extLst>
              <a:ext uri="{FF2B5EF4-FFF2-40B4-BE49-F238E27FC236}">
                <a16:creationId xmlns:a16="http://schemas.microsoft.com/office/drawing/2014/main" id="{E876F595-E5CE-7275-1082-6403FA0D6BA2}"/>
              </a:ext>
            </a:extLst>
          </p:cNvPr>
          <p:cNvGrpSpPr/>
          <p:nvPr/>
        </p:nvGrpSpPr>
        <p:grpSpPr>
          <a:xfrm>
            <a:off x="5204143" y="969850"/>
            <a:ext cx="3220056" cy="176025"/>
            <a:chOff x="4345425" y="2175475"/>
            <a:chExt cx="800750" cy="176025"/>
          </a:xfrm>
        </p:grpSpPr>
        <p:sp>
          <p:nvSpPr>
            <p:cNvPr id="1956" name="Google Shape;1956;p68">
              <a:extLst>
                <a:ext uri="{FF2B5EF4-FFF2-40B4-BE49-F238E27FC236}">
                  <a16:creationId xmlns:a16="http://schemas.microsoft.com/office/drawing/2014/main" id="{7A833C27-F4A9-599A-0AC5-5784D021F6F5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8">
              <a:extLst>
                <a:ext uri="{FF2B5EF4-FFF2-40B4-BE49-F238E27FC236}">
                  <a16:creationId xmlns:a16="http://schemas.microsoft.com/office/drawing/2014/main" id="{4DD56FCE-462E-ACE5-9647-10D8DE7D7759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34;p68">
            <a:extLst>
              <a:ext uri="{FF2B5EF4-FFF2-40B4-BE49-F238E27FC236}">
                <a16:creationId xmlns:a16="http://schemas.microsoft.com/office/drawing/2014/main" id="{FE23D8C8-E1A0-F246-B4AC-249819B08ADF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GradeUp – an Interactive Learning and Teaching Platform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54A44-3075-2680-85BB-A09F3564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0" y="89113"/>
            <a:ext cx="1449250" cy="1425875"/>
          </a:xfrm>
          <a:prstGeom prst="rect">
            <a:avLst/>
          </a:prstGeom>
        </p:spPr>
      </p:pic>
      <p:pic>
        <p:nvPicPr>
          <p:cNvPr id="7" name="Picture 6" descr="A purple and white web page with a purple brush&#10;&#10;Description automatically generated">
            <a:extLst>
              <a:ext uri="{FF2B5EF4-FFF2-40B4-BE49-F238E27FC236}">
                <a16:creationId xmlns:a16="http://schemas.microsoft.com/office/drawing/2014/main" id="{E17C15A5-91F1-3F02-FD6E-99295F4B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802" y="2865600"/>
            <a:ext cx="2112941" cy="2112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2411C3-E7CD-2EA4-A589-C00A9F80CC0D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</a:t>
            </a:r>
            <a:endParaRPr lang="en-IL" sz="1600" b="1" dirty="0"/>
          </a:p>
        </p:txBody>
      </p:sp>
    </p:spTree>
    <p:extLst>
      <p:ext uri="{BB962C8B-B14F-4D97-AF65-F5344CB8AC3E}">
        <p14:creationId xmlns:p14="http://schemas.microsoft.com/office/powerpoint/2010/main" val="96085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>
          <a:extLst>
            <a:ext uri="{FF2B5EF4-FFF2-40B4-BE49-F238E27FC236}">
              <a16:creationId xmlns:a16="http://schemas.microsoft.com/office/drawing/2014/main" id="{B1F5A87A-DCBF-E75F-9876-A6799E41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8">
            <a:extLst>
              <a:ext uri="{FF2B5EF4-FFF2-40B4-BE49-F238E27FC236}">
                <a16:creationId xmlns:a16="http://schemas.microsoft.com/office/drawing/2014/main" id="{9DC7F39B-D996-F645-C8C5-4B45DCF0B3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020113"/>
            <a:ext cx="7533900" cy="905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In addition to its educational features, GradeUp is equipped with emergency alerts and safety protocols to ensure continuous learning during disruptions. </a:t>
            </a:r>
          </a:p>
        </p:txBody>
      </p:sp>
      <p:sp>
        <p:nvSpPr>
          <p:cNvPr id="1935" name="Google Shape;1935;p68">
            <a:extLst>
              <a:ext uri="{FF2B5EF4-FFF2-40B4-BE49-F238E27FC236}">
                <a16:creationId xmlns:a16="http://schemas.microsoft.com/office/drawing/2014/main" id="{04CEB23B-DECC-70AF-5D2F-A2B74CA148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3930" y="436994"/>
            <a:ext cx="234802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800" dirty="0"/>
              <a:t>Solution</a:t>
            </a:r>
            <a:endParaRPr sz="4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grpSp>
        <p:nvGrpSpPr>
          <p:cNvPr id="1936" name="Google Shape;1936;p68">
            <a:extLst>
              <a:ext uri="{FF2B5EF4-FFF2-40B4-BE49-F238E27FC236}">
                <a16:creationId xmlns:a16="http://schemas.microsoft.com/office/drawing/2014/main" id="{7A9FB0C9-7664-7E81-7C99-49F85F27824F}"/>
              </a:ext>
            </a:extLst>
          </p:cNvPr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937" name="Google Shape;1937;p68">
              <a:extLst>
                <a:ext uri="{FF2B5EF4-FFF2-40B4-BE49-F238E27FC236}">
                  <a16:creationId xmlns:a16="http://schemas.microsoft.com/office/drawing/2014/main" id="{E6C8F6E3-0420-3023-47E3-CE00E191471C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8">
              <a:extLst>
                <a:ext uri="{FF2B5EF4-FFF2-40B4-BE49-F238E27FC236}">
                  <a16:creationId xmlns:a16="http://schemas.microsoft.com/office/drawing/2014/main" id="{199EB313-2130-F5E0-66A9-2A8837BDC90C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68">
            <a:extLst>
              <a:ext uri="{FF2B5EF4-FFF2-40B4-BE49-F238E27FC236}">
                <a16:creationId xmlns:a16="http://schemas.microsoft.com/office/drawing/2014/main" id="{7C1B2837-09B2-D902-DFDD-39B38146F50B}"/>
              </a:ext>
            </a:extLst>
          </p:cNvPr>
          <p:cNvGrpSpPr/>
          <p:nvPr/>
        </p:nvGrpSpPr>
        <p:grpSpPr>
          <a:xfrm rot="1017362" flipH="1">
            <a:off x="8257206" y="4178605"/>
            <a:ext cx="771546" cy="905351"/>
            <a:chOff x="645175" y="3632150"/>
            <a:chExt cx="394550" cy="462975"/>
          </a:xfrm>
        </p:grpSpPr>
        <p:sp>
          <p:nvSpPr>
            <p:cNvPr id="1940" name="Google Shape;1940;p68">
              <a:extLst>
                <a:ext uri="{FF2B5EF4-FFF2-40B4-BE49-F238E27FC236}">
                  <a16:creationId xmlns:a16="http://schemas.microsoft.com/office/drawing/2014/main" id="{FFF2859C-11E0-88E0-ACAD-6F98565EAF96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8">
              <a:extLst>
                <a:ext uri="{FF2B5EF4-FFF2-40B4-BE49-F238E27FC236}">
                  <a16:creationId xmlns:a16="http://schemas.microsoft.com/office/drawing/2014/main" id="{998E1E21-9F75-4499-ACB4-3D7E9A4D2FA1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68">
            <a:extLst>
              <a:ext uri="{FF2B5EF4-FFF2-40B4-BE49-F238E27FC236}">
                <a16:creationId xmlns:a16="http://schemas.microsoft.com/office/drawing/2014/main" id="{323BE22B-43F0-BF98-4383-C753D8B4E71D}"/>
              </a:ext>
            </a:extLst>
          </p:cNvPr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943" name="Google Shape;1943;p68">
              <a:extLst>
                <a:ext uri="{FF2B5EF4-FFF2-40B4-BE49-F238E27FC236}">
                  <a16:creationId xmlns:a16="http://schemas.microsoft.com/office/drawing/2014/main" id="{29B360E9-53DC-7648-7262-110BDE375A1E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8">
              <a:extLst>
                <a:ext uri="{FF2B5EF4-FFF2-40B4-BE49-F238E27FC236}">
                  <a16:creationId xmlns:a16="http://schemas.microsoft.com/office/drawing/2014/main" id="{7E1BFF0C-61E6-4F68-349B-F4B9F4B54D95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8">
              <a:extLst>
                <a:ext uri="{FF2B5EF4-FFF2-40B4-BE49-F238E27FC236}">
                  <a16:creationId xmlns:a16="http://schemas.microsoft.com/office/drawing/2014/main" id="{A6CBDBA7-F150-1D10-8C33-E7CBD6C5FFC0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8">
              <a:extLst>
                <a:ext uri="{FF2B5EF4-FFF2-40B4-BE49-F238E27FC236}">
                  <a16:creationId xmlns:a16="http://schemas.microsoft.com/office/drawing/2014/main" id="{15482C7E-4BD8-9912-036A-6C66FCA47A93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8">
              <a:extLst>
                <a:ext uri="{FF2B5EF4-FFF2-40B4-BE49-F238E27FC236}">
                  <a16:creationId xmlns:a16="http://schemas.microsoft.com/office/drawing/2014/main" id="{7969C9FB-8E98-2190-C303-BA691DB291D5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8">
              <a:extLst>
                <a:ext uri="{FF2B5EF4-FFF2-40B4-BE49-F238E27FC236}">
                  <a16:creationId xmlns:a16="http://schemas.microsoft.com/office/drawing/2014/main" id="{A58B8634-4CBA-8F31-6B8B-6EC2A330FDDF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8">
              <a:extLst>
                <a:ext uri="{FF2B5EF4-FFF2-40B4-BE49-F238E27FC236}">
                  <a16:creationId xmlns:a16="http://schemas.microsoft.com/office/drawing/2014/main" id="{1CFDB047-08C5-E42D-E38F-14F678FCBFEC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8">
              <a:extLst>
                <a:ext uri="{FF2B5EF4-FFF2-40B4-BE49-F238E27FC236}">
                  <a16:creationId xmlns:a16="http://schemas.microsoft.com/office/drawing/2014/main" id="{58CDB818-2D86-83FD-53C0-38FF862260BB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8">
              <a:extLst>
                <a:ext uri="{FF2B5EF4-FFF2-40B4-BE49-F238E27FC236}">
                  <a16:creationId xmlns:a16="http://schemas.microsoft.com/office/drawing/2014/main" id="{AA6C8B7E-D9B8-A44F-7817-AFC3BE19A837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68">
            <a:extLst>
              <a:ext uri="{FF2B5EF4-FFF2-40B4-BE49-F238E27FC236}">
                <a16:creationId xmlns:a16="http://schemas.microsoft.com/office/drawing/2014/main" id="{38044CB0-363A-3CF8-AB71-78F5C1D3AC9C}"/>
              </a:ext>
            </a:extLst>
          </p:cNvPr>
          <p:cNvGrpSpPr/>
          <p:nvPr/>
        </p:nvGrpSpPr>
        <p:grpSpPr>
          <a:xfrm>
            <a:off x="6548273" y="1410750"/>
            <a:ext cx="1875837" cy="176025"/>
            <a:chOff x="4345425" y="2175475"/>
            <a:chExt cx="800750" cy="176025"/>
          </a:xfrm>
        </p:grpSpPr>
        <p:sp>
          <p:nvSpPr>
            <p:cNvPr id="1953" name="Google Shape;1953;p68">
              <a:extLst>
                <a:ext uri="{FF2B5EF4-FFF2-40B4-BE49-F238E27FC236}">
                  <a16:creationId xmlns:a16="http://schemas.microsoft.com/office/drawing/2014/main" id="{046B06FC-6429-57F8-4B68-48C6EAAEE6C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8">
              <a:extLst>
                <a:ext uri="{FF2B5EF4-FFF2-40B4-BE49-F238E27FC236}">
                  <a16:creationId xmlns:a16="http://schemas.microsoft.com/office/drawing/2014/main" id="{39A6C640-1EA3-2959-6023-4421CB0EAE6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68">
            <a:extLst>
              <a:ext uri="{FF2B5EF4-FFF2-40B4-BE49-F238E27FC236}">
                <a16:creationId xmlns:a16="http://schemas.microsoft.com/office/drawing/2014/main" id="{A067B79C-D3EE-F037-230E-5B0E5EDA9537}"/>
              </a:ext>
            </a:extLst>
          </p:cNvPr>
          <p:cNvGrpSpPr/>
          <p:nvPr/>
        </p:nvGrpSpPr>
        <p:grpSpPr>
          <a:xfrm>
            <a:off x="5204143" y="969850"/>
            <a:ext cx="3220056" cy="176025"/>
            <a:chOff x="4345425" y="2175475"/>
            <a:chExt cx="800750" cy="176025"/>
          </a:xfrm>
        </p:grpSpPr>
        <p:sp>
          <p:nvSpPr>
            <p:cNvPr id="1956" name="Google Shape;1956;p68">
              <a:extLst>
                <a:ext uri="{FF2B5EF4-FFF2-40B4-BE49-F238E27FC236}">
                  <a16:creationId xmlns:a16="http://schemas.microsoft.com/office/drawing/2014/main" id="{EA4C2A56-A4F8-248D-B41C-D2B8A8E9FC3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8">
              <a:extLst>
                <a:ext uri="{FF2B5EF4-FFF2-40B4-BE49-F238E27FC236}">
                  <a16:creationId xmlns:a16="http://schemas.microsoft.com/office/drawing/2014/main" id="{2A3F7036-27D9-1417-4183-2AD6340CF8A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34;p68">
            <a:extLst>
              <a:ext uri="{FF2B5EF4-FFF2-40B4-BE49-F238E27FC236}">
                <a16:creationId xmlns:a16="http://schemas.microsoft.com/office/drawing/2014/main" id="{0E0A869C-F76D-DBF4-54B3-AD7F535BD32D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GradeUp – an Interactive Learning and Teaching Platform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9326-05B1-6FEB-26AF-21F2E088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0" y="121338"/>
            <a:ext cx="1356449" cy="1334571"/>
          </a:xfrm>
          <a:prstGeom prst="rect">
            <a:avLst/>
          </a:prstGeom>
        </p:spPr>
      </p:pic>
      <p:pic>
        <p:nvPicPr>
          <p:cNvPr id="5" name="Picture 4" descr="A red and white exclamation mark on a black background&#10;&#10;Description automatically generated">
            <a:extLst>
              <a:ext uri="{FF2B5EF4-FFF2-40B4-BE49-F238E27FC236}">
                <a16:creationId xmlns:a16="http://schemas.microsoft.com/office/drawing/2014/main" id="{3DAFBDEB-CC12-81C1-DA71-A9B94D5D8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885" y="3227662"/>
            <a:ext cx="1716230" cy="1716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72423-674F-A742-A951-F939BE8D754D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</a:t>
            </a:r>
            <a:endParaRPr lang="en-IL" sz="1600" b="1" dirty="0"/>
          </a:p>
        </p:txBody>
      </p:sp>
    </p:spTree>
    <p:extLst>
      <p:ext uri="{BB962C8B-B14F-4D97-AF65-F5344CB8AC3E}">
        <p14:creationId xmlns:p14="http://schemas.microsoft.com/office/powerpoint/2010/main" val="360969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7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Algorithms</a:t>
            </a:r>
            <a:endParaRPr sz="4000" dirty="0"/>
          </a:p>
        </p:txBody>
      </p:sp>
      <p:grpSp>
        <p:nvGrpSpPr>
          <p:cNvPr id="2094" name="Google Shape;2094;p71"/>
          <p:cNvGrpSpPr/>
          <p:nvPr/>
        </p:nvGrpSpPr>
        <p:grpSpPr>
          <a:xfrm>
            <a:off x="1761528" y="985125"/>
            <a:ext cx="5620945" cy="176025"/>
            <a:chOff x="4345425" y="2175475"/>
            <a:chExt cx="800750" cy="176025"/>
          </a:xfrm>
        </p:grpSpPr>
        <p:sp>
          <p:nvSpPr>
            <p:cNvPr id="2095" name="Google Shape;2095;p7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71"/>
          <p:cNvGrpSpPr/>
          <p:nvPr/>
        </p:nvGrpSpPr>
        <p:grpSpPr>
          <a:xfrm rot="7203477" flipH="1">
            <a:off x="592560" y="202064"/>
            <a:ext cx="595080" cy="675869"/>
            <a:chOff x="5464100" y="4208075"/>
            <a:chExt cx="494625" cy="579650"/>
          </a:xfrm>
        </p:grpSpPr>
        <p:sp>
          <p:nvSpPr>
            <p:cNvPr id="2098" name="Google Shape;2098;p71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1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1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1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1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1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1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1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1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1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1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1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934;p68">
            <a:extLst>
              <a:ext uri="{FF2B5EF4-FFF2-40B4-BE49-F238E27FC236}">
                <a16:creationId xmlns:a16="http://schemas.microsoft.com/office/drawing/2014/main" id="{A43E788C-7659-A2B4-11C8-E577F1D6EE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020114"/>
            <a:ext cx="7533900" cy="533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Each student will get a personalized learning path depending on:</a:t>
            </a:r>
          </a:p>
        </p:txBody>
      </p:sp>
      <p:sp>
        <p:nvSpPr>
          <p:cNvPr id="19" name="Google Shape;1934;p68">
            <a:extLst>
              <a:ext uri="{FF2B5EF4-FFF2-40B4-BE49-F238E27FC236}">
                <a16:creationId xmlns:a16="http://schemas.microsoft.com/office/drawing/2014/main" id="{6E7627EA-DCE1-D2F2-9CFE-F3A32D8803A2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Personalized Learning Paths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1934;p68">
            <a:extLst>
              <a:ext uri="{FF2B5EF4-FFF2-40B4-BE49-F238E27FC236}">
                <a16:creationId xmlns:a16="http://schemas.microsoft.com/office/drawing/2014/main" id="{0C2748D8-8DBF-1FA1-DA25-C18A842AA5CF}"/>
              </a:ext>
            </a:extLst>
          </p:cNvPr>
          <p:cNvSpPr txBox="1">
            <a:spLocks/>
          </p:cNvSpPr>
          <p:nvPr/>
        </p:nvSpPr>
        <p:spPr>
          <a:xfrm>
            <a:off x="919660" y="2315730"/>
            <a:ext cx="7533900" cy="70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3464" marR="0" indent="-283464" algn="l" rtl="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uli"/>
                <a:ea typeface="Muli"/>
                <a:cs typeface="Muli"/>
              </a:rPr>
              <a:t>Learning Rate</a:t>
            </a:r>
            <a:endParaRPr lang="en-US" b="1" dirty="0">
              <a:solidFill>
                <a:srgbClr val="000000"/>
              </a:solidFill>
            </a:endParaRPr>
          </a:p>
          <a:p>
            <a:pPr marL="283464" marR="0" indent="-283464" algn="l" rtl="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Skill Level</a:t>
            </a:r>
            <a:endParaRPr lang="en-IL" dirty="0">
              <a:effectLst/>
            </a:endParaRPr>
          </a:p>
          <a:p>
            <a:pPr marL="0" indent="0" algn="l"/>
            <a:endParaRPr lang="en-US" dirty="0"/>
          </a:p>
        </p:txBody>
      </p:sp>
      <p:sp>
        <p:nvSpPr>
          <p:cNvPr id="2" name="Google Shape;1934;p68">
            <a:extLst>
              <a:ext uri="{FF2B5EF4-FFF2-40B4-BE49-F238E27FC236}">
                <a16:creationId xmlns:a16="http://schemas.microsoft.com/office/drawing/2014/main" id="{C3F9097A-D318-1641-DE57-30C3C9B23AC1}"/>
              </a:ext>
            </a:extLst>
          </p:cNvPr>
          <p:cNvSpPr txBox="1">
            <a:spLocks/>
          </p:cNvSpPr>
          <p:nvPr/>
        </p:nvSpPr>
        <p:spPr>
          <a:xfrm>
            <a:off x="890100" y="3070837"/>
            <a:ext cx="7533900" cy="57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/>
            <a:r>
              <a:rPr lang="en-US" dirty="0"/>
              <a:t>The subjects and tasks will have elements that set their pace and difficulty to help integrate them with the students’ attributes.</a:t>
            </a:r>
          </a:p>
        </p:txBody>
      </p:sp>
      <p:pic>
        <p:nvPicPr>
          <p:cNvPr id="4" name="Picture 3" descr="A book with a person and a gear&#10;&#10;Description automatically generated">
            <a:extLst>
              <a:ext uri="{FF2B5EF4-FFF2-40B4-BE49-F238E27FC236}">
                <a16:creationId xmlns:a16="http://schemas.microsoft.com/office/drawing/2014/main" id="{0551E7DC-B542-CD04-3398-338C36C4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07" y="3679682"/>
            <a:ext cx="1368949" cy="1368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7ED00-927C-345C-E772-433088CC6310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13</a:t>
            </a:r>
            <a:endParaRPr lang="en-IL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DEA4B36D-4BB8-E140-60AC-8ED309F3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71">
            <a:extLst>
              <a:ext uri="{FF2B5EF4-FFF2-40B4-BE49-F238E27FC236}">
                <a16:creationId xmlns:a16="http://schemas.microsoft.com/office/drawing/2014/main" id="{FC6B8B4E-CFC2-013A-77CF-98E18621A882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Algorithms</a:t>
            </a:r>
            <a:endParaRPr sz="4000" dirty="0"/>
          </a:p>
        </p:txBody>
      </p:sp>
      <p:grpSp>
        <p:nvGrpSpPr>
          <p:cNvPr id="2094" name="Google Shape;2094;p71">
            <a:extLst>
              <a:ext uri="{FF2B5EF4-FFF2-40B4-BE49-F238E27FC236}">
                <a16:creationId xmlns:a16="http://schemas.microsoft.com/office/drawing/2014/main" id="{9E7835BD-8D58-31E9-BAE2-B1433639C51B}"/>
              </a:ext>
            </a:extLst>
          </p:cNvPr>
          <p:cNvGrpSpPr/>
          <p:nvPr/>
        </p:nvGrpSpPr>
        <p:grpSpPr>
          <a:xfrm>
            <a:off x="1761528" y="985125"/>
            <a:ext cx="5620945" cy="176025"/>
            <a:chOff x="4345425" y="2175475"/>
            <a:chExt cx="800750" cy="176025"/>
          </a:xfrm>
        </p:grpSpPr>
        <p:sp>
          <p:nvSpPr>
            <p:cNvPr id="2095" name="Google Shape;2095;p71">
              <a:extLst>
                <a:ext uri="{FF2B5EF4-FFF2-40B4-BE49-F238E27FC236}">
                  <a16:creationId xmlns:a16="http://schemas.microsoft.com/office/drawing/2014/main" id="{D29F6059-724D-7FA7-B45D-FF171225B02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1">
              <a:extLst>
                <a:ext uri="{FF2B5EF4-FFF2-40B4-BE49-F238E27FC236}">
                  <a16:creationId xmlns:a16="http://schemas.microsoft.com/office/drawing/2014/main" id="{699BB76F-F513-93F0-1455-D852D862F2DA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71">
            <a:extLst>
              <a:ext uri="{FF2B5EF4-FFF2-40B4-BE49-F238E27FC236}">
                <a16:creationId xmlns:a16="http://schemas.microsoft.com/office/drawing/2014/main" id="{F8D52153-0764-1C1D-702D-5DD6901523B8}"/>
              </a:ext>
            </a:extLst>
          </p:cNvPr>
          <p:cNvGrpSpPr/>
          <p:nvPr/>
        </p:nvGrpSpPr>
        <p:grpSpPr>
          <a:xfrm rot="7203477" flipH="1">
            <a:off x="592560" y="202064"/>
            <a:ext cx="595080" cy="675869"/>
            <a:chOff x="5464100" y="4208075"/>
            <a:chExt cx="494625" cy="579650"/>
          </a:xfrm>
        </p:grpSpPr>
        <p:sp>
          <p:nvSpPr>
            <p:cNvPr id="2098" name="Google Shape;2098;p71">
              <a:extLst>
                <a:ext uri="{FF2B5EF4-FFF2-40B4-BE49-F238E27FC236}">
                  <a16:creationId xmlns:a16="http://schemas.microsoft.com/office/drawing/2014/main" id="{BF9615EB-DB91-5AF6-CE0A-DD85BBD3D8C6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1">
              <a:extLst>
                <a:ext uri="{FF2B5EF4-FFF2-40B4-BE49-F238E27FC236}">
                  <a16:creationId xmlns:a16="http://schemas.microsoft.com/office/drawing/2014/main" id="{26C0AB9C-43B0-F45C-3AE8-0A19A368F07C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1">
              <a:extLst>
                <a:ext uri="{FF2B5EF4-FFF2-40B4-BE49-F238E27FC236}">
                  <a16:creationId xmlns:a16="http://schemas.microsoft.com/office/drawing/2014/main" id="{0D1B2623-A7BD-D077-3E93-3D500E60AC8C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1">
              <a:extLst>
                <a:ext uri="{FF2B5EF4-FFF2-40B4-BE49-F238E27FC236}">
                  <a16:creationId xmlns:a16="http://schemas.microsoft.com/office/drawing/2014/main" id="{248C605B-5487-B165-AEF4-BB88753BE372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1">
              <a:extLst>
                <a:ext uri="{FF2B5EF4-FFF2-40B4-BE49-F238E27FC236}">
                  <a16:creationId xmlns:a16="http://schemas.microsoft.com/office/drawing/2014/main" id="{7B426576-97FA-E96E-E009-306A89FA7DD1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1">
              <a:extLst>
                <a:ext uri="{FF2B5EF4-FFF2-40B4-BE49-F238E27FC236}">
                  <a16:creationId xmlns:a16="http://schemas.microsoft.com/office/drawing/2014/main" id="{2472D290-631A-36F4-1331-68671E881877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1">
              <a:extLst>
                <a:ext uri="{FF2B5EF4-FFF2-40B4-BE49-F238E27FC236}">
                  <a16:creationId xmlns:a16="http://schemas.microsoft.com/office/drawing/2014/main" id="{27B067C5-1171-F41C-5EE9-A31DD4D72069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1">
              <a:extLst>
                <a:ext uri="{FF2B5EF4-FFF2-40B4-BE49-F238E27FC236}">
                  <a16:creationId xmlns:a16="http://schemas.microsoft.com/office/drawing/2014/main" id="{112EDC7A-66D5-4043-B2A2-366F883B8FCA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1">
              <a:extLst>
                <a:ext uri="{FF2B5EF4-FFF2-40B4-BE49-F238E27FC236}">
                  <a16:creationId xmlns:a16="http://schemas.microsoft.com/office/drawing/2014/main" id="{AE099B87-91EE-EDAC-B02D-98BEAE2DE68D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1">
              <a:extLst>
                <a:ext uri="{FF2B5EF4-FFF2-40B4-BE49-F238E27FC236}">
                  <a16:creationId xmlns:a16="http://schemas.microsoft.com/office/drawing/2014/main" id="{D2841A20-B901-B5DD-F567-85DB97B9174F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1">
              <a:extLst>
                <a:ext uri="{FF2B5EF4-FFF2-40B4-BE49-F238E27FC236}">
                  <a16:creationId xmlns:a16="http://schemas.microsoft.com/office/drawing/2014/main" id="{DC0FD46E-BF6E-7AAE-7AFC-2CD7B3ED7D6C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1">
              <a:extLst>
                <a:ext uri="{FF2B5EF4-FFF2-40B4-BE49-F238E27FC236}">
                  <a16:creationId xmlns:a16="http://schemas.microsoft.com/office/drawing/2014/main" id="{4012B2E8-B750-3574-5E16-97B7527A0C54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71">
            <a:extLst>
              <a:ext uri="{FF2B5EF4-FFF2-40B4-BE49-F238E27FC236}">
                <a16:creationId xmlns:a16="http://schemas.microsoft.com/office/drawing/2014/main" id="{822B0982-9B0C-27D0-DEDB-CB3C0F2FA908}"/>
              </a:ext>
            </a:extLst>
          </p:cNvPr>
          <p:cNvGrpSpPr/>
          <p:nvPr/>
        </p:nvGrpSpPr>
        <p:grpSpPr>
          <a:xfrm rot="1514788">
            <a:off x="8381911" y="4374555"/>
            <a:ext cx="1376274" cy="908487"/>
            <a:chOff x="5248525" y="821375"/>
            <a:chExt cx="1082824" cy="694544"/>
          </a:xfrm>
        </p:grpSpPr>
        <p:sp>
          <p:nvSpPr>
            <p:cNvPr id="2130" name="Google Shape;2130;p71">
              <a:extLst>
                <a:ext uri="{FF2B5EF4-FFF2-40B4-BE49-F238E27FC236}">
                  <a16:creationId xmlns:a16="http://schemas.microsoft.com/office/drawing/2014/main" id="{A4669315-B455-B1D5-3CDF-66DA122E79B5}"/>
                </a:ext>
              </a:extLst>
            </p:cNvPr>
            <p:cNvSpPr/>
            <p:nvPr/>
          </p:nvSpPr>
          <p:spPr>
            <a:xfrm>
              <a:off x="5386964" y="1033865"/>
              <a:ext cx="843217" cy="475585"/>
            </a:xfrm>
            <a:custGeom>
              <a:avLst/>
              <a:gdLst/>
              <a:ahLst/>
              <a:cxnLst/>
              <a:rect l="l" t="t" r="r" b="b"/>
              <a:pathLst>
                <a:path w="24870" h="14027" extrusionOk="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rgbClr val="028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1">
              <a:extLst>
                <a:ext uri="{FF2B5EF4-FFF2-40B4-BE49-F238E27FC236}">
                  <a16:creationId xmlns:a16="http://schemas.microsoft.com/office/drawing/2014/main" id="{6B2A981E-23DD-D76B-E650-3EAA522C1FBE}"/>
                </a:ext>
              </a:extLst>
            </p:cNvPr>
            <p:cNvSpPr/>
            <p:nvPr/>
          </p:nvSpPr>
          <p:spPr>
            <a:xfrm>
              <a:off x="5455115" y="824528"/>
              <a:ext cx="851795" cy="486876"/>
            </a:xfrm>
            <a:custGeom>
              <a:avLst/>
              <a:gdLst/>
              <a:ahLst/>
              <a:cxnLst/>
              <a:rect l="l" t="t" r="r" b="b"/>
              <a:pathLst>
                <a:path w="25123" h="14360" extrusionOk="0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00A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1">
              <a:extLst>
                <a:ext uri="{FF2B5EF4-FFF2-40B4-BE49-F238E27FC236}">
                  <a16:creationId xmlns:a16="http://schemas.microsoft.com/office/drawing/2014/main" id="{A44C95B5-F314-7DA4-E3C8-ADE7970B77E1}"/>
                </a:ext>
              </a:extLst>
            </p:cNvPr>
            <p:cNvSpPr/>
            <p:nvPr/>
          </p:nvSpPr>
          <p:spPr>
            <a:xfrm>
              <a:off x="5343564" y="832157"/>
              <a:ext cx="980431" cy="665352"/>
            </a:xfrm>
            <a:custGeom>
              <a:avLst/>
              <a:gdLst/>
              <a:ahLst/>
              <a:cxnLst/>
              <a:rect l="l" t="t" r="r" b="b"/>
              <a:pathLst>
                <a:path w="28917" h="19624" extrusionOk="0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1">
              <a:extLst>
                <a:ext uri="{FF2B5EF4-FFF2-40B4-BE49-F238E27FC236}">
                  <a16:creationId xmlns:a16="http://schemas.microsoft.com/office/drawing/2014/main" id="{33DCD743-DB88-BB58-DB82-9A2EDB360980}"/>
                </a:ext>
              </a:extLst>
            </p:cNvPr>
            <p:cNvSpPr/>
            <p:nvPr/>
          </p:nvSpPr>
          <p:spPr>
            <a:xfrm>
              <a:off x="5248525" y="830292"/>
              <a:ext cx="225875" cy="369870"/>
            </a:xfrm>
            <a:custGeom>
              <a:avLst/>
              <a:gdLst/>
              <a:ahLst/>
              <a:cxnLst/>
              <a:rect l="l" t="t" r="r" b="b"/>
              <a:pathLst>
                <a:path w="6662" h="10909" extrusionOk="0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1">
              <a:extLst>
                <a:ext uri="{FF2B5EF4-FFF2-40B4-BE49-F238E27FC236}">
                  <a16:creationId xmlns:a16="http://schemas.microsoft.com/office/drawing/2014/main" id="{32C00F02-7D9D-6A7A-321E-31349798831C}"/>
                </a:ext>
              </a:extLst>
            </p:cNvPr>
            <p:cNvSpPr/>
            <p:nvPr/>
          </p:nvSpPr>
          <p:spPr>
            <a:xfrm>
              <a:off x="5250356" y="821375"/>
              <a:ext cx="1080993" cy="694544"/>
            </a:xfrm>
            <a:custGeom>
              <a:avLst/>
              <a:gdLst/>
              <a:ahLst/>
              <a:cxnLst/>
              <a:rect l="l" t="t" r="r" b="b"/>
              <a:pathLst>
                <a:path w="31883" h="20485" extrusionOk="0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1">
              <a:extLst>
                <a:ext uri="{FF2B5EF4-FFF2-40B4-BE49-F238E27FC236}">
                  <a16:creationId xmlns:a16="http://schemas.microsoft.com/office/drawing/2014/main" id="{405B8F1F-DF9E-CA22-A9A1-40924D487B88}"/>
                </a:ext>
              </a:extLst>
            </p:cNvPr>
            <p:cNvSpPr/>
            <p:nvPr/>
          </p:nvSpPr>
          <p:spPr>
            <a:xfrm>
              <a:off x="5385438" y="842193"/>
              <a:ext cx="146402" cy="383398"/>
            </a:xfrm>
            <a:custGeom>
              <a:avLst/>
              <a:gdLst/>
              <a:ahLst/>
              <a:cxnLst/>
              <a:rect l="l" t="t" r="r" b="b"/>
              <a:pathLst>
                <a:path w="4318" h="11308" extrusionOk="0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934;p68">
            <a:extLst>
              <a:ext uri="{FF2B5EF4-FFF2-40B4-BE49-F238E27FC236}">
                <a16:creationId xmlns:a16="http://schemas.microsoft.com/office/drawing/2014/main" id="{80692AEC-4F26-F284-00EE-F09D5E2472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818848"/>
            <a:ext cx="7533900" cy="705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Engagement Metrics:</a:t>
            </a:r>
            <a:r>
              <a:rPr lang="en-US" dirty="0"/>
              <a:t> The algorithm continuously monitors how students interact with various elements of the platform. </a:t>
            </a:r>
          </a:p>
        </p:txBody>
      </p:sp>
      <p:sp>
        <p:nvSpPr>
          <p:cNvPr id="19" name="Google Shape;1934;p68">
            <a:extLst>
              <a:ext uri="{FF2B5EF4-FFF2-40B4-BE49-F238E27FC236}">
                <a16:creationId xmlns:a16="http://schemas.microsoft.com/office/drawing/2014/main" id="{938F4F8A-008F-8FA6-37C9-9C77324E1F3E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Other Algorithms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1934;p68">
            <a:extLst>
              <a:ext uri="{FF2B5EF4-FFF2-40B4-BE49-F238E27FC236}">
                <a16:creationId xmlns:a16="http://schemas.microsoft.com/office/drawing/2014/main" id="{AF2AFD13-C7C5-98BE-CDE1-9D180727F648}"/>
              </a:ext>
            </a:extLst>
          </p:cNvPr>
          <p:cNvSpPr txBox="1">
            <a:spLocks/>
          </p:cNvSpPr>
          <p:nvPr/>
        </p:nvSpPr>
        <p:spPr>
          <a:xfrm>
            <a:off x="867843" y="3604888"/>
            <a:ext cx="7533900" cy="82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3464" marR="0" indent="-283464" algn="l" rtl="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uli"/>
                <a:ea typeface="Muli"/>
                <a:cs typeface="Muli"/>
              </a:rPr>
              <a:t>Reward Systems: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  <a:ea typeface="Muli"/>
                <a:cs typeface="Muli"/>
              </a:rPr>
              <a:t> The platform leverages reinforcement learning to optimize the distribution of rewards. </a:t>
            </a:r>
            <a:endParaRPr lang="en-US" dirty="0"/>
          </a:p>
        </p:txBody>
      </p:sp>
      <p:sp>
        <p:nvSpPr>
          <p:cNvPr id="3" name="Google Shape;1934;p68">
            <a:extLst>
              <a:ext uri="{FF2B5EF4-FFF2-40B4-BE49-F238E27FC236}">
                <a16:creationId xmlns:a16="http://schemas.microsoft.com/office/drawing/2014/main" id="{DE28EC6E-45EC-F8D6-C430-4EF08D664D84}"/>
              </a:ext>
            </a:extLst>
          </p:cNvPr>
          <p:cNvSpPr txBox="1">
            <a:spLocks/>
          </p:cNvSpPr>
          <p:nvPr/>
        </p:nvSpPr>
        <p:spPr>
          <a:xfrm>
            <a:off x="884705" y="2274258"/>
            <a:ext cx="7533900" cy="54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3464" marR="0" indent="-283464" algn="l" rtl="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uli"/>
                <a:ea typeface="Muli"/>
                <a:cs typeface="Muli"/>
              </a:rPr>
              <a:t>Real-Time Feedback Mechanisms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60FAF-37A8-A309-F932-3D5F4685BF45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</a:t>
            </a:r>
            <a:endParaRPr lang="en-IL" sz="1600" b="1" dirty="0"/>
          </a:p>
        </p:txBody>
      </p:sp>
    </p:spTree>
    <p:extLst>
      <p:ext uri="{BB962C8B-B14F-4D97-AF65-F5344CB8AC3E}">
        <p14:creationId xmlns:p14="http://schemas.microsoft.com/office/powerpoint/2010/main" val="38316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08DD2F48-BC75-692E-D9B7-A929B7EF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71">
            <a:extLst>
              <a:ext uri="{FF2B5EF4-FFF2-40B4-BE49-F238E27FC236}">
                <a16:creationId xmlns:a16="http://schemas.microsoft.com/office/drawing/2014/main" id="{DD2072DB-2943-AA71-7BF4-EF1CAFFBB2A7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Models</a:t>
            </a:r>
            <a:endParaRPr sz="4000" dirty="0"/>
          </a:p>
        </p:txBody>
      </p:sp>
      <p:grpSp>
        <p:nvGrpSpPr>
          <p:cNvPr id="2094" name="Google Shape;2094;p71">
            <a:extLst>
              <a:ext uri="{FF2B5EF4-FFF2-40B4-BE49-F238E27FC236}">
                <a16:creationId xmlns:a16="http://schemas.microsoft.com/office/drawing/2014/main" id="{C316FFC0-F0A9-AA6C-ED9D-814921B34B25}"/>
              </a:ext>
            </a:extLst>
          </p:cNvPr>
          <p:cNvGrpSpPr/>
          <p:nvPr/>
        </p:nvGrpSpPr>
        <p:grpSpPr>
          <a:xfrm>
            <a:off x="1761528" y="985125"/>
            <a:ext cx="5620945" cy="176025"/>
            <a:chOff x="4345425" y="2175475"/>
            <a:chExt cx="800750" cy="176025"/>
          </a:xfrm>
        </p:grpSpPr>
        <p:sp>
          <p:nvSpPr>
            <p:cNvPr id="2095" name="Google Shape;2095;p71">
              <a:extLst>
                <a:ext uri="{FF2B5EF4-FFF2-40B4-BE49-F238E27FC236}">
                  <a16:creationId xmlns:a16="http://schemas.microsoft.com/office/drawing/2014/main" id="{C75BF0B1-0C6B-AD90-7A7F-0B5A8EFF7AE4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1">
              <a:extLst>
                <a:ext uri="{FF2B5EF4-FFF2-40B4-BE49-F238E27FC236}">
                  <a16:creationId xmlns:a16="http://schemas.microsoft.com/office/drawing/2014/main" id="{664A8B0A-CBEC-0F5A-C701-3DE91BD418A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71">
            <a:extLst>
              <a:ext uri="{FF2B5EF4-FFF2-40B4-BE49-F238E27FC236}">
                <a16:creationId xmlns:a16="http://schemas.microsoft.com/office/drawing/2014/main" id="{86F106C7-D060-2651-B826-ED4EC48F060A}"/>
              </a:ext>
            </a:extLst>
          </p:cNvPr>
          <p:cNvGrpSpPr/>
          <p:nvPr/>
        </p:nvGrpSpPr>
        <p:grpSpPr>
          <a:xfrm rot="7203477" flipH="1">
            <a:off x="8104203" y="183745"/>
            <a:ext cx="595080" cy="675869"/>
            <a:chOff x="5464100" y="4208075"/>
            <a:chExt cx="494625" cy="579650"/>
          </a:xfrm>
        </p:grpSpPr>
        <p:sp>
          <p:nvSpPr>
            <p:cNvPr id="2098" name="Google Shape;2098;p71">
              <a:extLst>
                <a:ext uri="{FF2B5EF4-FFF2-40B4-BE49-F238E27FC236}">
                  <a16:creationId xmlns:a16="http://schemas.microsoft.com/office/drawing/2014/main" id="{94EDD8AB-94DF-5C36-07F5-7A40E71C458D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1">
              <a:extLst>
                <a:ext uri="{FF2B5EF4-FFF2-40B4-BE49-F238E27FC236}">
                  <a16:creationId xmlns:a16="http://schemas.microsoft.com/office/drawing/2014/main" id="{A089AEBB-BB5F-96CD-5DA1-11AC11F230A1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1">
              <a:extLst>
                <a:ext uri="{FF2B5EF4-FFF2-40B4-BE49-F238E27FC236}">
                  <a16:creationId xmlns:a16="http://schemas.microsoft.com/office/drawing/2014/main" id="{3A41DA88-1724-EAB0-9541-0F1D7F1299F3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1">
              <a:extLst>
                <a:ext uri="{FF2B5EF4-FFF2-40B4-BE49-F238E27FC236}">
                  <a16:creationId xmlns:a16="http://schemas.microsoft.com/office/drawing/2014/main" id="{0C71B9D9-DC72-97F7-B5F1-B318217A6975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1">
              <a:extLst>
                <a:ext uri="{FF2B5EF4-FFF2-40B4-BE49-F238E27FC236}">
                  <a16:creationId xmlns:a16="http://schemas.microsoft.com/office/drawing/2014/main" id="{D1E654AE-3BB3-1C5C-3CBF-03CE09006239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1">
              <a:extLst>
                <a:ext uri="{FF2B5EF4-FFF2-40B4-BE49-F238E27FC236}">
                  <a16:creationId xmlns:a16="http://schemas.microsoft.com/office/drawing/2014/main" id="{8ED2B5D8-5366-A806-9D5D-B20DFA35A5C8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1">
              <a:extLst>
                <a:ext uri="{FF2B5EF4-FFF2-40B4-BE49-F238E27FC236}">
                  <a16:creationId xmlns:a16="http://schemas.microsoft.com/office/drawing/2014/main" id="{E45C76E7-21DC-A858-B613-E4E91509CBDF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1">
              <a:extLst>
                <a:ext uri="{FF2B5EF4-FFF2-40B4-BE49-F238E27FC236}">
                  <a16:creationId xmlns:a16="http://schemas.microsoft.com/office/drawing/2014/main" id="{AB77BE9F-E409-1D2D-E36E-FACE61DB43DB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1">
              <a:extLst>
                <a:ext uri="{FF2B5EF4-FFF2-40B4-BE49-F238E27FC236}">
                  <a16:creationId xmlns:a16="http://schemas.microsoft.com/office/drawing/2014/main" id="{6794DB80-255B-909D-5139-D5685C85BBC7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1">
              <a:extLst>
                <a:ext uri="{FF2B5EF4-FFF2-40B4-BE49-F238E27FC236}">
                  <a16:creationId xmlns:a16="http://schemas.microsoft.com/office/drawing/2014/main" id="{6BB3EA52-26F5-57EE-A97A-7102DBF0802F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1">
              <a:extLst>
                <a:ext uri="{FF2B5EF4-FFF2-40B4-BE49-F238E27FC236}">
                  <a16:creationId xmlns:a16="http://schemas.microsoft.com/office/drawing/2014/main" id="{BF9161C8-FD8D-0610-0472-E129C4011158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1">
              <a:extLst>
                <a:ext uri="{FF2B5EF4-FFF2-40B4-BE49-F238E27FC236}">
                  <a16:creationId xmlns:a16="http://schemas.microsoft.com/office/drawing/2014/main" id="{A2A08CEE-F8A8-F364-F3C4-B81D41317A85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71">
            <a:extLst>
              <a:ext uri="{FF2B5EF4-FFF2-40B4-BE49-F238E27FC236}">
                <a16:creationId xmlns:a16="http://schemas.microsoft.com/office/drawing/2014/main" id="{9FF7BA85-96F1-7DEE-7046-F685A10BF8AE}"/>
              </a:ext>
            </a:extLst>
          </p:cNvPr>
          <p:cNvGrpSpPr/>
          <p:nvPr/>
        </p:nvGrpSpPr>
        <p:grpSpPr>
          <a:xfrm rot="1514788">
            <a:off x="8381911" y="4374555"/>
            <a:ext cx="1376274" cy="908487"/>
            <a:chOff x="5248525" y="821375"/>
            <a:chExt cx="1082824" cy="694544"/>
          </a:xfrm>
        </p:grpSpPr>
        <p:sp>
          <p:nvSpPr>
            <p:cNvPr id="2130" name="Google Shape;2130;p71">
              <a:extLst>
                <a:ext uri="{FF2B5EF4-FFF2-40B4-BE49-F238E27FC236}">
                  <a16:creationId xmlns:a16="http://schemas.microsoft.com/office/drawing/2014/main" id="{CCBE3FFF-EE76-7C9D-A8D6-557197FB8704}"/>
                </a:ext>
              </a:extLst>
            </p:cNvPr>
            <p:cNvSpPr/>
            <p:nvPr/>
          </p:nvSpPr>
          <p:spPr>
            <a:xfrm>
              <a:off x="5386964" y="1033865"/>
              <a:ext cx="843217" cy="475585"/>
            </a:xfrm>
            <a:custGeom>
              <a:avLst/>
              <a:gdLst/>
              <a:ahLst/>
              <a:cxnLst/>
              <a:rect l="l" t="t" r="r" b="b"/>
              <a:pathLst>
                <a:path w="24870" h="14027" extrusionOk="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rgbClr val="028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1">
              <a:extLst>
                <a:ext uri="{FF2B5EF4-FFF2-40B4-BE49-F238E27FC236}">
                  <a16:creationId xmlns:a16="http://schemas.microsoft.com/office/drawing/2014/main" id="{98B10760-0E6A-476D-D61E-401A5166402C}"/>
                </a:ext>
              </a:extLst>
            </p:cNvPr>
            <p:cNvSpPr/>
            <p:nvPr/>
          </p:nvSpPr>
          <p:spPr>
            <a:xfrm>
              <a:off x="5455115" y="824528"/>
              <a:ext cx="851795" cy="486876"/>
            </a:xfrm>
            <a:custGeom>
              <a:avLst/>
              <a:gdLst/>
              <a:ahLst/>
              <a:cxnLst/>
              <a:rect l="l" t="t" r="r" b="b"/>
              <a:pathLst>
                <a:path w="25123" h="14360" extrusionOk="0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00A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1">
              <a:extLst>
                <a:ext uri="{FF2B5EF4-FFF2-40B4-BE49-F238E27FC236}">
                  <a16:creationId xmlns:a16="http://schemas.microsoft.com/office/drawing/2014/main" id="{CF464FD5-9F50-8DE3-B959-CC2358CDE3E9}"/>
                </a:ext>
              </a:extLst>
            </p:cNvPr>
            <p:cNvSpPr/>
            <p:nvPr/>
          </p:nvSpPr>
          <p:spPr>
            <a:xfrm>
              <a:off x="5343564" y="832157"/>
              <a:ext cx="980431" cy="665352"/>
            </a:xfrm>
            <a:custGeom>
              <a:avLst/>
              <a:gdLst/>
              <a:ahLst/>
              <a:cxnLst/>
              <a:rect l="l" t="t" r="r" b="b"/>
              <a:pathLst>
                <a:path w="28917" h="19624" extrusionOk="0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1">
              <a:extLst>
                <a:ext uri="{FF2B5EF4-FFF2-40B4-BE49-F238E27FC236}">
                  <a16:creationId xmlns:a16="http://schemas.microsoft.com/office/drawing/2014/main" id="{15AD4855-F101-E2BB-30AB-CDB143A4CE1F}"/>
                </a:ext>
              </a:extLst>
            </p:cNvPr>
            <p:cNvSpPr/>
            <p:nvPr/>
          </p:nvSpPr>
          <p:spPr>
            <a:xfrm>
              <a:off x="5248525" y="830292"/>
              <a:ext cx="225875" cy="369870"/>
            </a:xfrm>
            <a:custGeom>
              <a:avLst/>
              <a:gdLst/>
              <a:ahLst/>
              <a:cxnLst/>
              <a:rect l="l" t="t" r="r" b="b"/>
              <a:pathLst>
                <a:path w="6662" h="10909" extrusionOk="0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1">
              <a:extLst>
                <a:ext uri="{FF2B5EF4-FFF2-40B4-BE49-F238E27FC236}">
                  <a16:creationId xmlns:a16="http://schemas.microsoft.com/office/drawing/2014/main" id="{95DAA6B8-AB4A-259C-AA7C-EE0F5736A0B8}"/>
                </a:ext>
              </a:extLst>
            </p:cNvPr>
            <p:cNvSpPr/>
            <p:nvPr/>
          </p:nvSpPr>
          <p:spPr>
            <a:xfrm>
              <a:off x="5250356" y="821375"/>
              <a:ext cx="1080993" cy="694544"/>
            </a:xfrm>
            <a:custGeom>
              <a:avLst/>
              <a:gdLst/>
              <a:ahLst/>
              <a:cxnLst/>
              <a:rect l="l" t="t" r="r" b="b"/>
              <a:pathLst>
                <a:path w="31883" h="20485" extrusionOk="0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1">
              <a:extLst>
                <a:ext uri="{FF2B5EF4-FFF2-40B4-BE49-F238E27FC236}">
                  <a16:creationId xmlns:a16="http://schemas.microsoft.com/office/drawing/2014/main" id="{888BDBBF-4B9D-413A-3321-075AB1DB5FA5}"/>
                </a:ext>
              </a:extLst>
            </p:cNvPr>
            <p:cNvSpPr/>
            <p:nvPr/>
          </p:nvSpPr>
          <p:spPr>
            <a:xfrm>
              <a:off x="5385438" y="842193"/>
              <a:ext cx="146402" cy="383398"/>
            </a:xfrm>
            <a:custGeom>
              <a:avLst/>
              <a:gdLst/>
              <a:ahLst/>
              <a:cxnLst/>
              <a:rect l="l" t="t" r="r" b="b"/>
              <a:pathLst>
                <a:path w="4318" h="11308" extrusionOk="0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934;p68">
            <a:extLst>
              <a:ext uri="{FF2B5EF4-FFF2-40B4-BE49-F238E27FC236}">
                <a16:creationId xmlns:a16="http://schemas.microsoft.com/office/drawing/2014/main" id="{B3814D03-7FB0-BF78-9694-C1784CDC9A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020114"/>
            <a:ext cx="7533900" cy="625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Predictive Analytics:</a:t>
            </a:r>
            <a:r>
              <a:rPr lang="en-US" dirty="0"/>
              <a:t> This model uses historical data on student performance to predict future outcomes. </a:t>
            </a:r>
          </a:p>
        </p:txBody>
      </p:sp>
      <p:sp>
        <p:nvSpPr>
          <p:cNvPr id="19" name="Google Shape;1934;p68">
            <a:extLst>
              <a:ext uri="{FF2B5EF4-FFF2-40B4-BE49-F238E27FC236}">
                <a16:creationId xmlns:a16="http://schemas.microsoft.com/office/drawing/2014/main" id="{3C56C4F1-8791-3C36-7690-6311E8A96D08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Student Performance Model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1934;p68">
            <a:extLst>
              <a:ext uri="{FF2B5EF4-FFF2-40B4-BE49-F238E27FC236}">
                <a16:creationId xmlns:a16="http://schemas.microsoft.com/office/drawing/2014/main" id="{09E125B8-BCEB-6AE6-9C12-C4DF80795EEF}"/>
              </a:ext>
            </a:extLst>
          </p:cNvPr>
          <p:cNvSpPr txBox="1">
            <a:spLocks/>
          </p:cNvSpPr>
          <p:nvPr/>
        </p:nvSpPr>
        <p:spPr>
          <a:xfrm>
            <a:off x="867843" y="2569263"/>
            <a:ext cx="7533900" cy="84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3464" marR="0" indent="-283464" algn="l" rtl="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uli"/>
                <a:ea typeface="Muli"/>
                <a:cs typeface="Muli"/>
              </a:rPr>
              <a:t>Progress Tracking: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  <a:ea typeface="Muli"/>
                <a:cs typeface="Muli"/>
              </a:rPr>
              <a:t> This component continuously monitors and records student progress across different subjects and tasks.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9FCE2-9A30-6FB0-CFB8-6CAFF699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18" y="10533"/>
            <a:ext cx="1409611" cy="1386875"/>
          </a:xfrm>
          <a:prstGeom prst="rect">
            <a:avLst/>
          </a:prstGeom>
        </p:spPr>
      </p:pic>
      <p:sp>
        <p:nvSpPr>
          <p:cNvPr id="2" name="Google Shape;1934;p68">
            <a:extLst>
              <a:ext uri="{FF2B5EF4-FFF2-40B4-BE49-F238E27FC236}">
                <a16:creationId xmlns:a16="http://schemas.microsoft.com/office/drawing/2014/main" id="{0942C45E-529F-6D05-CF2C-5F9CF4BAAE44}"/>
              </a:ext>
            </a:extLst>
          </p:cNvPr>
          <p:cNvSpPr txBox="1">
            <a:spLocks/>
          </p:cNvSpPr>
          <p:nvPr/>
        </p:nvSpPr>
        <p:spPr>
          <a:xfrm>
            <a:off x="890100" y="3845177"/>
            <a:ext cx="7533900" cy="76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Adaptive Difficulty:</a:t>
            </a:r>
            <a:r>
              <a:rPr lang="en-US" dirty="0"/>
              <a:t> The model dynamically adjusts the difficulty level of educational content based on real-time assessments of a student's capabilities. </a:t>
            </a:r>
          </a:p>
        </p:txBody>
      </p:sp>
      <p:sp>
        <p:nvSpPr>
          <p:cNvPr id="4" name="Google Shape;1934;p68">
            <a:extLst>
              <a:ext uri="{FF2B5EF4-FFF2-40B4-BE49-F238E27FC236}">
                <a16:creationId xmlns:a16="http://schemas.microsoft.com/office/drawing/2014/main" id="{C7E47729-F4B6-B22D-7B4E-DDE37B7C9627}"/>
              </a:ext>
            </a:extLst>
          </p:cNvPr>
          <p:cNvSpPr txBox="1">
            <a:spLocks/>
          </p:cNvSpPr>
          <p:nvPr/>
        </p:nvSpPr>
        <p:spPr>
          <a:xfrm>
            <a:off x="890100" y="3264862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Adaptive Difficulty Model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EA3EB-2B94-C522-BFFF-E2ECBACB7B38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15</a:t>
            </a:r>
            <a:endParaRPr lang="en-IL" sz="1600" b="1" dirty="0"/>
          </a:p>
        </p:txBody>
      </p:sp>
    </p:spTree>
    <p:extLst>
      <p:ext uri="{BB962C8B-B14F-4D97-AF65-F5344CB8AC3E}">
        <p14:creationId xmlns:p14="http://schemas.microsoft.com/office/powerpoint/2010/main" val="149707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>
          <a:extLst>
            <a:ext uri="{FF2B5EF4-FFF2-40B4-BE49-F238E27FC236}">
              <a16:creationId xmlns:a16="http://schemas.microsoft.com/office/drawing/2014/main" id="{B5B72ED8-65B7-3B43-0D13-D4E010C25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71">
            <a:extLst>
              <a:ext uri="{FF2B5EF4-FFF2-40B4-BE49-F238E27FC236}">
                <a16:creationId xmlns:a16="http://schemas.microsoft.com/office/drawing/2014/main" id="{227CA020-656E-11A6-DC1E-F1FE793806BE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Architecture</a:t>
            </a:r>
            <a:endParaRPr sz="4000" dirty="0"/>
          </a:p>
        </p:txBody>
      </p:sp>
      <p:grpSp>
        <p:nvGrpSpPr>
          <p:cNvPr id="2094" name="Google Shape;2094;p71">
            <a:extLst>
              <a:ext uri="{FF2B5EF4-FFF2-40B4-BE49-F238E27FC236}">
                <a16:creationId xmlns:a16="http://schemas.microsoft.com/office/drawing/2014/main" id="{77E96AB0-BAD7-567A-B103-2E42BAAD521D}"/>
              </a:ext>
            </a:extLst>
          </p:cNvPr>
          <p:cNvGrpSpPr/>
          <p:nvPr/>
        </p:nvGrpSpPr>
        <p:grpSpPr>
          <a:xfrm>
            <a:off x="1761528" y="985125"/>
            <a:ext cx="5620945" cy="176025"/>
            <a:chOff x="4345425" y="2175475"/>
            <a:chExt cx="800750" cy="176025"/>
          </a:xfrm>
        </p:grpSpPr>
        <p:sp>
          <p:nvSpPr>
            <p:cNvPr id="2095" name="Google Shape;2095;p71">
              <a:extLst>
                <a:ext uri="{FF2B5EF4-FFF2-40B4-BE49-F238E27FC236}">
                  <a16:creationId xmlns:a16="http://schemas.microsoft.com/office/drawing/2014/main" id="{5DCF864A-CC6F-6673-44DE-F6613A8F0EB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1">
              <a:extLst>
                <a:ext uri="{FF2B5EF4-FFF2-40B4-BE49-F238E27FC236}">
                  <a16:creationId xmlns:a16="http://schemas.microsoft.com/office/drawing/2014/main" id="{21C4A5C3-7E44-E8D3-A9AE-842A364E00D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71">
            <a:extLst>
              <a:ext uri="{FF2B5EF4-FFF2-40B4-BE49-F238E27FC236}">
                <a16:creationId xmlns:a16="http://schemas.microsoft.com/office/drawing/2014/main" id="{9AE4D7A6-1A29-AB33-B75E-689D7CF53609}"/>
              </a:ext>
            </a:extLst>
          </p:cNvPr>
          <p:cNvGrpSpPr/>
          <p:nvPr/>
        </p:nvGrpSpPr>
        <p:grpSpPr>
          <a:xfrm rot="7203477" flipH="1">
            <a:off x="8104203" y="183745"/>
            <a:ext cx="595080" cy="675869"/>
            <a:chOff x="5464100" y="4208075"/>
            <a:chExt cx="494625" cy="579650"/>
          </a:xfrm>
        </p:grpSpPr>
        <p:sp>
          <p:nvSpPr>
            <p:cNvPr id="2098" name="Google Shape;2098;p71">
              <a:extLst>
                <a:ext uri="{FF2B5EF4-FFF2-40B4-BE49-F238E27FC236}">
                  <a16:creationId xmlns:a16="http://schemas.microsoft.com/office/drawing/2014/main" id="{EA4C04D0-8794-1D18-88DF-406404DA2550}"/>
                </a:ext>
              </a:extLst>
            </p:cNvPr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1">
              <a:extLst>
                <a:ext uri="{FF2B5EF4-FFF2-40B4-BE49-F238E27FC236}">
                  <a16:creationId xmlns:a16="http://schemas.microsoft.com/office/drawing/2014/main" id="{3FBDB683-ACC7-EEFE-0211-748FFB8A9538}"/>
                </a:ext>
              </a:extLst>
            </p:cNvPr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1">
              <a:extLst>
                <a:ext uri="{FF2B5EF4-FFF2-40B4-BE49-F238E27FC236}">
                  <a16:creationId xmlns:a16="http://schemas.microsoft.com/office/drawing/2014/main" id="{05A50EEB-59BC-32E5-AA05-94D8A80170A6}"/>
                </a:ext>
              </a:extLst>
            </p:cNvPr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1">
              <a:extLst>
                <a:ext uri="{FF2B5EF4-FFF2-40B4-BE49-F238E27FC236}">
                  <a16:creationId xmlns:a16="http://schemas.microsoft.com/office/drawing/2014/main" id="{503F347C-DAA7-D69E-B5E8-5485DF707146}"/>
                </a:ext>
              </a:extLst>
            </p:cNvPr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1">
              <a:extLst>
                <a:ext uri="{FF2B5EF4-FFF2-40B4-BE49-F238E27FC236}">
                  <a16:creationId xmlns:a16="http://schemas.microsoft.com/office/drawing/2014/main" id="{2F387487-3D8F-3AF7-8691-44BB68771511}"/>
                </a:ext>
              </a:extLst>
            </p:cNvPr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1">
              <a:extLst>
                <a:ext uri="{FF2B5EF4-FFF2-40B4-BE49-F238E27FC236}">
                  <a16:creationId xmlns:a16="http://schemas.microsoft.com/office/drawing/2014/main" id="{DEF7040A-917D-8AA5-1EB7-301BDD0C2D4A}"/>
                </a:ext>
              </a:extLst>
            </p:cNvPr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1">
              <a:extLst>
                <a:ext uri="{FF2B5EF4-FFF2-40B4-BE49-F238E27FC236}">
                  <a16:creationId xmlns:a16="http://schemas.microsoft.com/office/drawing/2014/main" id="{037B741C-1783-7FA1-FF04-8EDEA0E488E0}"/>
                </a:ext>
              </a:extLst>
            </p:cNvPr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1">
              <a:extLst>
                <a:ext uri="{FF2B5EF4-FFF2-40B4-BE49-F238E27FC236}">
                  <a16:creationId xmlns:a16="http://schemas.microsoft.com/office/drawing/2014/main" id="{14116DF6-DCF4-3987-8F78-18F91FE1D85C}"/>
                </a:ext>
              </a:extLst>
            </p:cNvPr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1">
              <a:extLst>
                <a:ext uri="{FF2B5EF4-FFF2-40B4-BE49-F238E27FC236}">
                  <a16:creationId xmlns:a16="http://schemas.microsoft.com/office/drawing/2014/main" id="{3600C025-D179-03EE-B682-F904608FBBF6}"/>
                </a:ext>
              </a:extLst>
            </p:cNvPr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1">
              <a:extLst>
                <a:ext uri="{FF2B5EF4-FFF2-40B4-BE49-F238E27FC236}">
                  <a16:creationId xmlns:a16="http://schemas.microsoft.com/office/drawing/2014/main" id="{3322F41C-A79F-F7F1-43AF-1A58FDA42F37}"/>
                </a:ext>
              </a:extLst>
            </p:cNvPr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1">
              <a:extLst>
                <a:ext uri="{FF2B5EF4-FFF2-40B4-BE49-F238E27FC236}">
                  <a16:creationId xmlns:a16="http://schemas.microsoft.com/office/drawing/2014/main" id="{BA646069-8EF6-3572-2F9A-BFB28CCCB808}"/>
                </a:ext>
              </a:extLst>
            </p:cNvPr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1">
              <a:extLst>
                <a:ext uri="{FF2B5EF4-FFF2-40B4-BE49-F238E27FC236}">
                  <a16:creationId xmlns:a16="http://schemas.microsoft.com/office/drawing/2014/main" id="{5458519E-D38A-2C17-277C-5AB69305A695}"/>
                </a:ext>
              </a:extLst>
            </p:cNvPr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4722F2-D3F3-C360-53FF-E10068D6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18" y="10533"/>
            <a:ext cx="1409611" cy="13868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F86443-4FE6-B0B6-EAE6-CF74AD075916}"/>
              </a:ext>
            </a:extLst>
          </p:cNvPr>
          <p:cNvSpPr/>
          <p:nvPr/>
        </p:nvSpPr>
        <p:spPr>
          <a:xfrm>
            <a:off x="720000" y="1802939"/>
            <a:ext cx="4095750" cy="1539875"/>
          </a:xfrm>
          <a:prstGeom prst="roundRect">
            <a:avLst/>
          </a:prstGeom>
          <a:solidFill>
            <a:srgbClr val="31C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6B5E1-49DE-EC86-D0C6-674A48280CF5}"/>
              </a:ext>
            </a:extLst>
          </p:cNvPr>
          <p:cNvSpPr txBox="1"/>
          <p:nvPr/>
        </p:nvSpPr>
        <p:spPr>
          <a:xfrm>
            <a:off x="777150" y="1855327"/>
            <a:ext cx="169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Layer</a:t>
            </a:r>
            <a:endParaRPr lang="en-IL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7B3FF3-46CB-C5F0-6F31-AB5242F52324}"/>
              </a:ext>
            </a:extLst>
          </p:cNvPr>
          <p:cNvSpPr/>
          <p:nvPr/>
        </p:nvSpPr>
        <p:spPr>
          <a:xfrm>
            <a:off x="889545" y="2223944"/>
            <a:ext cx="3749040" cy="330585"/>
          </a:xfrm>
          <a:prstGeom prst="roundRect">
            <a:avLst/>
          </a:prstGeom>
          <a:solidFill>
            <a:srgbClr val="ABFF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F732C-C87B-AD05-F378-3ADC8488CB1D}"/>
              </a:ext>
            </a:extLst>
          </p:cNvPr>
          <p:cNvSpPr txBox="1"/>
          <p:nvPr/>
        </p:nvSpPr>
        <p:spPr>
          <a:xfrm>
            <a:off x="889545" y="2222455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Layer</a:t>
            </a:r>
            <a:endParaRPr lang="en-IL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313785-F63E-34E4-7493-2605D6FBF4BD}"/>
              </a:ext>
            </a:extLst>
          </p:cNvPr>
          <p:cNvCxnSpPr/>
          <p:nvPr/>
        </p:nvCxnSpPr>
        <p:spPr>
          <a:xfrm>
            <a:off x="2748825" y="2554529"/>
            <a:ext cx="0" cy="2247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5E3B6C-6C07-3845-B136-EE667E326434}"/>
              </a:ext>
            </a:extLst>
          </p:cNvPr>
          <p:cNvSpPr/>
          <p:nvPr/>
        </p:nvSpPr>
        <p:spPr>
          <a:xfrm>
            <a:off x="889545" y="2792052"/>
            <a:ext cx="3749040" cy="330585"/>
          </a:xfrm>
          <a:prstGeom prst="roundRect">
            <a:avLst/>
          </a:prstGeom>
          <a:solidFill>
            <a:srgbClr val="A8F3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BEB7E-DBC9-8ABB-83F3-14EC23624367}"/>
              </a:ext>
            </a:extLst>
          </p:cNvPr>
          <p:cNvSpPr txBox="1"/>
          <p:nvPr/>
        </p:nvSpPr>
        <p:spPr>
          <a:xfrm>
            <a:off x="889545" y="2790563"/>
            <a:ext cx="374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 Holders</a:t>
            </a:r>
            <a:endParaRPr lang="en-IL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9286F2-1504-F094-F759-0249D07FE6DF}"/>
              </a:ext>
            </a:extLst>
          </p:cNvPr>
          <p:cNvSpPr/>
          <p:nvPr/>
        </p:nvSpPr>
        <p:spPr>
          <a:xfrm>
            <a:off x="720000" y="3516230"/>
            <a:ext cx="4095750" cy="330585"/>
          </a:xfrm>
          <a:prstGeom prst="roundRect">
            <a:avLst/>
          </a:prstGeom>
          <a:solidFill>
            <a:srgbClr val="24D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2E47E-1853-8E72-1AB1-32A87059302F}"/>
              </a:ext>
            </a:extLst>
          </p:cNvPr>
          <p:cNvSpPr txBox="1"/>
          <p:nvPr/>
        </p:nvSpPr>
        <p:spPr>
          <a:xfrm>
            <a:off x="720000" y="3516230"/>
            <a:ext cx="409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 Layer</a:t>
            </a:r>
            <a:endParaRPr lang="en-IL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E16158-C651-6C2F-71AD-1329C18702E0}"/>
              </a:ext>
            </a:extLst>
          </p:cNvPr>
          <p:cNvSpPr/>
          <p:nvPr/>
        </p:nvSpPr>
        <p:spPr>
          <a:xfrm>
            <a:off x="720000" y="4043214"/>
            <a:ext cx="4095750" cy="330585"/>
          </a:xfrm>
          <a:prstGeom prst="roundRect">
            <a:avLst/>
          </a:prstGeom>
          <a:solidFill>
            <a:srgbClr val="24D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CFD501-4777-3A73-E73C-C6B805E79FFE}"/>
              </a:ext>
            </a:extLst>
          </p:cNvPr>
          <p:cNvSpPr txBox="1"/>
          <p:nvPr/>
        </p:nvSpPr>
        <p:spPr>
          <a:xfrm>
            <a:off x="720000" y="4043214"/>
            <a:ext cx="409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Layer</a:t>
            </a:r>
            <a:endParaRPr lang="en-IL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E64697-B55F-D5B7-D27B-DCC80254AC68}"/>
              </a:ext>
            </a:extLst>
          </p:cNvPr>
          <p:cNvCxnSpPr>
            <a:cxnSpLocks/>
          </p:cNvCxnSpPr>
          <p:nvPr/>
        </p:nvCxnSpPr>
        <p:spPr>
          <a:xfrm>
            <a:off x="2748825" y="3122637"/>
            <a:ext cx="0" cy="39359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083A4F-2E61-CA7A-93DE-368BF4DBAD7B}"/>
              </a:ext>
            </a:extLst>
          </p:cNvPr>
          <p:cNvCxnSpPr>
            <a:cxnSpLocks/>
          </p:cNvCxnSpPr>
          <p:nvPr/>
        </p:nvCxnSpPr>
        <p:spPr>
          <a:xfrm>
            <a:off x="2744062" y="3846815"/>
            <a:ext cx="0" cy="19639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9BAA2C-F687-5631-8CBD-7FC041210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381" y="1979857"/>
            <a:ext cx="2804320" cy="800765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B871D20-9630-57FE-F57D-35B8AFD99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6732" y="2899290"/>
            <a:ext cx="2804320" cy="767538"/>
          </a:xfrm>
          <a:prstGeom prst="rect">
            <a:avLst/>
          </a:prstGeom>
        </p:spPr>
      </p:pic>
      <p:pic>
        <p:nvPicPr>
          <p:cNvPr id="35" name="Picture 34" descr="A logo with a smile&#10;&#10;Description automatically generated">
            <a:extLst>
              <a:ext uri="{FF2B5EF4-FFF2-40B4-BE49-F238E27FC236}">
                <a16:creationId xmlns:a16="http://schemas.microsoft.com/office/drawing/2014/main" id="{8B91496E-B8C3-5452-6F25-110BEFC25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738" y="3748775"/>
            <a:ext cx="1806629" cy="101622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96ADEFE-5A2A-C10E-6370-08EEEF4839FB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16</a:t>
            </a:r>
            <a:endParaRPr lang="en-IL" sz="1600" b="1" dirty="0"/>
          </a:p>
        </p:txBody>
      </p:sp>
    </p:spTree>
    <p:extLst>
      <p:ext uri="{BB962C8B-B14F-4D97-AF65-F5344CB8AC3E}">
        <p14:creationId xmlns:p14="http://schemas.microsoft.com/office/powerpoint/2010/main" val="238460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8669-7914-F238-8198-A03F862C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79" y="250616"/>
            <a:ext cx="3296092" cy="780584"/>
          </a:xfrm>
        </p:spPr>
        <p:txBody>
          <a:bodyPr/>
          <a:lstStyle/>
          <a:p>
            <a:r>
              <a:rPr lang="en-US" sz="4000" dirty="0"/>
              <a:t>DataFlow</a:t>
            </a:r>
            <a:endParaRPr lang="he-IL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08A46-B53C-89F4-4434-F0A5CD27B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9BC75-F2C2-CD6F-3D2E-1D8EF857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7" y="1031200"/>
            <a:ext cx="7874988" cy="3861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351B0B-62AD-8CA2-D473-BB5CA64F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61" y="10474"/>
            <a:ext cx="1347256" cy="1325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13A8BB-C406-6DFA-3F5B-250B099AC1CF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17</a:t>
            </a:r>
            <a:endParaRPr lang="en-IL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856F0D-E09F-B0A6-DC70-C6BFF2E6A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292" y="2240006"/>
            <a:ext cx="1045696" cy="11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3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9C47-A7FA-A58C-2DF5-5D6A2F7C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204" y="414541"/>
            <a:ext cx="3346214" cy="755700"/>
          </a:xfrm>
        </p:spPr>
        <p:txBody>
          <a:bodyPr/>
          <a:lstStyle/>
          <a:p>
            <a:r>
              <a:rPr lang="en-US" sz="4000" dirty="0"/>
              <a:t>Use-Case</a:t>
            </a:r>
            <a:endParaRPr lang="he-IL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5E3C-592D-6E10-DE87-81A9853E2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C0241-B6DF-1EA3-1B09-48F75590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9" y="115904"/>
            <a:ext cx="1327844" cy="1118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CFDE9-8AA2-2B18-51BE-401EF2724720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18</a:t>
            </a:r>
            <a:endParaRPr lang="en-IL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46EF1-EF56-DEC4-B0DD-CF85C7EF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9" y="1077432"/>
            <a:ext cx="8364280" cy="39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8"/>
          <p:cNvSpPr txBox="1">
            <a:spLocks noGrp="1"/>
          </p:cNvSpPr>
          <p:nvPr>
            <p:ph type="subTitle" idx="1"/>
          </p:nvPr>
        </p:nvSpPr>
        <p:spPr>
          <a:xfrm>
            <a:off x="864961" y="1742517"/>
            <a:ext cx="7533900" cy="93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kern="100" dirty="0">
                <a:solidFill>
                  <a:srgbClr val="1C458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Traditional Classroom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education, often faces significant challenges in maintaining student engagement and catering to diverse learning styles. </a:t>
            </a: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5" name="Google Shape;1935;p68"/>
          <p:cNvSpPr txBox="1">
            <a:spLocks noGrp="1"/>
          </p:cNvSpPr>
          <p:nvPr>
            <p:ph type="title"/>
          </p:nvPr>
        </p:nvSpPr>
        <p:spPr>
          <a:xfrm>
            <a:off x="4081145" y="575163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600" dirty="0"/>
              <a:t>Introduction</a:t>
            </a:r>
            <a:endParaRPr sz="3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1936" name="Google Shape;1936;p68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937" name="Google Shape;1937;p68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8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68"/>
          <p:cNvGrpSpPr/>
          <p:nvPr/>
        </p:nvGrpSpPr>
        <p:grpSpPr>
          <a:xfrm rot="1017362" flipH="1">
            <a:off x="7638169" y="3923532"/>
            <a:ext cx="771546" cy="905351"/>
            <a:chOff x="645175" y="3632150"/>
            <a:chExt cx="394550" cy="462975"/>
          </a:xfrm>
        </p:grpSpPr>
        <p:sp>
          <p:nvSpPr>
            <p:cNvPr id="1940" name="Google Shape;1940;p68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8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68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943" name="Google Shape;1943;p68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8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8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8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8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8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8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8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8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68"/>
          <p:cNvGrpSpPr/>
          <p:nvPr/>
        </p:nvGrpSpPr>
        <p:grpSpPr>
          <a:xfrm>
            <a:off x="6548273" y="1410750"/>
            <a:ext cx="1875837" cy="176025"/>
            <a:chOff x="4345425" y="2175475"/>
            <a:chExt cx="800750" cy="176025"/>
          </a:xfrm>
        </p:grpSpPr>
        <p:sp>
          <p:nvSpPr>
            <p:cNvPr id="1953" name="Google Shape;1953;p6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68"/>
          <p:cNvGrpSpPr/>
          <p:nvPr/>
        </p:nvGrpSpPr>
        <p:grpSpPr>
          <a:xfrm>
            <a:off x="5204143" y="969850"/>
            <a:ext cx="3220056" cy="176025"/>
            <a:chOff x="4345425" y="2175475"/>
            <a:chExt cx="800750" cy="176025"/>
          </a:xfrm>
        </p:grpSpPr>
        <p:sp>
          <p:nvSpPr>
            <p:cNvPr id="1956" name="Google Shape;1956;p6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oup of colorful squares with text and images&#10;&#10;Description automatically generated">
            <a:extLst>
              <a:ext uri="{FF2B5EF4-FFF2-40B4-BE49-F238E27FC236}">
                <a16:creationId xmlns:a16="http://schemas.microsoft.com/office/drawing/2014/main" id="{966CF770-B814-329F-1727-43F997372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07" y="2995066"/>
            <a:ext cx="941205" cy="941205"/>
          </a:xfrm>
          <a:prstGeom prst="rect">
            <a:avLst/>
          </a:prstGeom>
        </p:spPr>
      </p:pic>
      <p:pic>
        <p:nvPicPr>
          <p:cNvPr id="5" name="Picture 4" descr="A video game controller with a graduation cap&#10;&#10;Description automatically generated">
            <a:extLst>
              <a:ext uri="{FF2B5EF4-FFF2-40B4-BE49-F238E27FC236}">
                <a16:creationId xmlns:a16="http://schemas.microsoft.com/office/drawing/2014/main" id="{CD794541-B242-AD28-8B75-E19081397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309" y="2995065"/>
            <a:ext cx="941205" cy="941205"/>
          </a:xfrm>
          <a:prstGeom prst="rect">
            <a:avLst/>
          </a:prstGeom>
        </p:spPr>
      </p:pic>
      <p:pic>
        <p:nvPicPr>
          <p:cNvPr id="7" name="Picture 6" descr="A yellow key in a cellphone&#10;&#10;Description automatically generated">
            <a:extLst>
              <a:ext uri="{FF2B5EF4-FFF2-40B4-BE49-F238E27FC236}">
                <a16:creationId xmlns:a16="http://schemas.microsoft.com/office/drawing/2014/main" id="{C3275EF0-9F53-1279-D9E6-BAAFA84EA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901" y="2995064"/>
            <a:ext cx="941205" cy="941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53BC2-10BB-2632-AF41-3C9886AE2E43}"/>
              </a:ext>
            </a:extLst>
          </p:cNvPr>
          <p:cNvSpPr txBox="1"/>
          <p:nvPr/>
        </p:nvSpPr>
        <p:spPr>
          <a:xfrm>
            <a:off x="0" y="4660101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  <a:endParaRPr lang="en-IL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CB4F-63B8-E6BA-2761-FF6BB67A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907" y="153293"/>
            <a:ext cx="2808000" cy="755700"/>
          </a:xfrm>
        </p:spPr>
        <p:txBody>
          <a:bodyPr/>
          <a:lstStyle/>
          <a:p>
            <a:r>
              <a:rPr lang="en-US" sz="4000" dirty="0"/>
              <a:t>Activity</a:t>
            </a:r>
            <a:br>
              <a:rPr lang="en-US" dirty="0"/>
            </a:b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81B40-F15E-B59C-9327-2260E366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" y="55310"/>
            <a:ext cx="1013636" cy="853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5A615B-E9B8-1C2C-6ECC-741B7AB5C918}"/>
              </a:ext>
            </a:extLst>
          </p:cNvPr>
          <p:cNvSpPr txBox="1"/>
          <p:nvPr/>
        </p:nvSpPr>
        <p:spPr>
          <a:xfrm>
            <a:off x="-54779" y="4688080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19</a:t>
            </a:r>
            <a:endParaRPr lang="en-IL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87B3-B63A-84AA-8BC7-CE7FECA2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8" y="849545"/>
            <a:ext cx="8606372" cy="38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5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FC8ADD-0271-7B5B-1DA2-BA595F0EC8C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706" name="Google Shape;1706;p63"/>
          <p:cNvGrpSpPr/>
          <p:nvPr/>
        </p:nvGrpSpPr>
        <p:grpSpPr>
          <a:xfrm>
            <a:off x="70090" y="0"/>
            <a:ext cx="1199746" cy="1130279"/>
            <a:chOff x="365925" y="252625"/>
            <a:chExt cx="1199746" cy="1130279"/>
          </a:xfrm>
        </p:grpSpPr>
        <p:sp>
          <p:nvSpPr>
            <p:cNvPr id="1707" name="Google Shape;1707;p63"/>
            <p:cNvSpPr/>
            <p:nvPr/>
          </p:nvSpPr>
          <p:spPr>
            <a:xfrm>
              <a:off x="1114864" y="885316"/>
              <a:ext cx="167704" cy="158851"/>
            </a:xfrm>
            <a:custGeom>
              <a:avLst/>
              <a:gdLst/>
              <a:ahLst/>
              <a:cxnLst/>
              <a:rect l="l" t="t" r="r" b="b"/>
              <a:pathLst>
                <a:path w="2728" h="2584" extrusionOk="0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3"/>
            <p:cNvSpPr/>
            <p:nvPr/>
          </p:nvSpPr>
          <p:spPr>
            <a:xfrm>
              <a:off x="597375" y="406433"/>
              <a:ext cx="151044" cy="131126"/>
            </a:xfrm>
            <a:custGeom>
              <a:avLst/>
              <a:gdLst/>
              <a:ahLst/>
              <a:cxnLst/>
              <a:rect l="l" t="t" r="r" b="b"/>
              <a:pathLst>
                <a:path w="2457" h="2133" extrusionOk="0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3"/>
            <p:cNvSpPr/>
            <p:nvPr/>
          </p:nvSpPr>
          <p:spPr>
            <a:xfrm>
              <a:off x="1089045" y="567372"/>
              <a:ext cx="157929" cy="130266"/>
            </a:xfrm>
            <a:custGeom>
              <a:avLst/>
              <a:gdLst/>
              <a:ahLst/>
              <a:cxnLst/>
              <a:rect l="l" t="t" r="r" b="b"/>
              <a:pathLst>
                <a:path w="2569" h="2119" extrusionOk="0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3"/>
            <p:cNvSpPr/>
            <p:nvPr/>
          </p:nvSpPr>
          <p:spPr>
            <a:xfrm>
              <a:off x="566208" y="672001"/>
              <a:ext cx="109364" cy="95901"/>
            </a:xfrm>
            <a:custGeom>
              <a:avLst/>
              <a:gdLst/>
              <a:ahLst/>
              <a:cxnLst/>
              <a:rect l="l" t="t" r="r" b="b"/>
              <a:pathLst>
                <a:path w="1779" h="1560" extrusionOk="0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3"/>
            <p:cNvSpPr/>
            <p:nvPr/>
          </p:nvSpPr>
          <p:spPr>
            <a:xfrm>
              <a:off x="392482" y="277461"/>
              <a:ext cx="1123886" cy="1079132"/>
            </a:xfrm>
            <a:custGeom>
              <a:avLst/>
              <a:gdLst/>
              <a:ahLst/>
              <a:cxnLst/>
              <a:rect l="l" t="t" r="r" b="b"/>
              <a:pathLst>
                <a:path w="18282" h="17554" extrusionOk="0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63"/>
            <p:cNvSpPr/>
            <p:nvPr/>
          </p:nvSpPr>
          <p:spPr>
            <a:xfrm>
              <a:off x="836386" y="375881"/>
              <a:ext cx="189036" cy="160019"/>
            </a:xfrm>
            <a:custGeom>
              <a:avLst/>
              <a:gdLst/>
              <a:ahLst/>
              <a:cxnLst/>
              <a:rect l="l" t="t" r="r" b="b"/>
              <a:pathLst>
                <a:path w="3075" h="2603" extrusionOk="0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3"/>
            <p:cNvSpPr/>
            <p:nvPr/>
          </p:nvSpPr>
          <p:spPr>
            <a:xfrm>
              <a:off x="542724" y="648641"/>
              <a:ext cx="156392" cy="143237"/>
            </a:xfrm>
            <a:custGeom>
              <a:avLst/>
              <a:gdLst/>
              <a:ahLst/>
              <a:cxnLst/>
              <a:rect l="l" t="t" r="r" b="b"/>
              <a:pathLst>
                <a:path w="2544" h="2330" extrusionOk="0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3"/>
            <p:cNvSpPr/>
            <p:nvPr/>
          </p:nvSpPr>
          <p:spPr>
            <a:xfrm>
              <a:off x="365925" y="252625"/>
              <a:ext cx="1199746" cy="1130279"/>
            </a:xfrm>
            <a:custGeom>
              <a:avLst/>
              <a:gdLst/>
              <a:ahLst/>
              <a:cxnLst/>
              <a:rect l="l" t="t" r="r" b="b"/>
              <a:pathLst>
                <a:path w="19516" h="18386" extrusionOk="0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3"/>
            <p:cNvSpPr/>
            <p:nvPr/>
          </p:nvSpPr>
          <p:spPr>
            <a:xfrm>
              <a:off x="815116" y="350861"/>
              <a:ext cx="233052" cy="209261"/>
            </a:xfrm>
            <a:custGeom>
              <a:avLst/>
              <a:gdLst/>
              <a:ahLst/>
              <a:cxnLst/>
              <a:rect l="l" t="t" r="r" b="b"/>
              <a:pathLst>
                <a:path w="3791" h="3404" extrusionOk="0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3"/>
            <p:cNvSpPr/>
            <p:nvPr/>
          </p:nvSpPr>
          <p:spPr>
            <a:xfrm>
              <a:off x="1076197" y="860788"/>
              <a:ext cx="230716" cy="207478"/>
            </a:xfrm>
            <a:custGeom>
              <a:avLst/>
              <a:gdLst/>
              <a:ahLst/>
              <a:cxnLst/>
              <a:rect l="l" t="t" r="r" b="b"/>
              <a:pathLst>
                <a:path w="3753" h="3375" extrusionOk="0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3"/>
            <p:cNvSpPr/>
            <p:nvPr/>
          </p:nvSpPr>
          <p:spPr>
            <a:xfrm>
              <a:off x="579117" y="382397"/>
              <a:ext cx="193585" cy="179814"/>
            </a:xfrm>
            <a:custGeom>
              <a:avLst/>
              <a:gdLst/>
              <a:ahLst/>
              <a:cxnLst/>
              <a:rect l="l" t="t" r="r" b="b"/>
              <a:pathLst>
                <a:path w="3149" h="2925" extrusionOk="0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3"/>
            <p:cNvSpPr/>
            <p:nvPr/>
          </p:nvSpPr>
          <p:spPr>
            <a:xfrm>
              <a:off x="1057939" y="542352"/>
              <a:ext cx="218605" cy="180614"/>
            </a:xfrm>
            <a:custGeom>
              <a:avLst/>
              <a:gdLst/>
              <a:ahLst/>
              <a:cxnLst/>
              <a:rect l="l" t="t" r="r" b="b"/>
              <a:pathLst>
                <a:path w="3556" h="2938" extrusionOk="0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3"/>
            <p:cNvSpPr/>
            <p:nvPr/>
          </p:nvSpPr>
          <p:spPr>
            <a:xfrm>
              <a:off x="393219" y="557967"/>
              <a:ext cx="404506" cy="479751"/>
            </a:xfrm>
            <a:custGeom>
              <a:avLst/>
              <a:gdLst/>
              <a:ahLst/>
              <a:cxnLst/>
              <a:rect l="l" t="t" r="r" b="b"/>
              <a:pathLst>
                <a:path w="6580" h="7804" extrusionOk="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3"/>
            <p:cNvSpPr/>
            <p:nvPr/>
          </p:nvSpPr>
          <p:spPr>
            <a:xfrm>
              <a:off x="904684" y="591347"/>
              <a:ext cx="611676" cy="765548"/>
            </a:xfrm>
            <a:custGeom>
              <a:avLst/>
              <a:gdLst/>
              <a:ahLst/>
              <a:cxnLst/>
              <a:rect l="l" t="t" r="r" b="b"/>
              <a:pathLst>
                <a:path w="9950" h="12453" extrusionOk="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63"/>
          <p:cNvGrpSpPr/>
          <p:nvPr/>
        </p:nvGrpSpPr>
        <p:grpSpPr>
          <a:xfrm flipH="1">
            <a:off x="7831376" y="4024694"/>
            <a:ext cx="1875030" cy="1511226"/>
            <a:chOff x="6562292" y="3785209"/>
            <a:chExt cx="1875030" cy="1511226"/>
          </a:xfrm>
        </p:grpSpPr>
        <p:grpSp>
          <p:nvGrpSpPr>
            <p:cNvPr id="1722" name="Google Shape;1722;p63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723" name="Google Shape;1723;p63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9437" extrusionOk="0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63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9925" extrusionOk="0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5" name="Google Shape;1725;p63"/>
            <p:cNvSpPr/>
            <p:nvPr/>
          </p:nvSpPr>
          <p:spPr>
            <a:xfrm>
              <a:off x="6562292" y="4354432"/>
              <a:ext cx="1368335" cy="942004"/>
            </a:xfrm>
            <a:custGeom>
              <a:avLst/>
              <a:gdLst/>
              <a:ahLst/>
              <a:cxnLst/>
              <a:rect l="l" t="t" r="r" b="b"/>
              <a:pathLst>
                <a:path w="16999" h="11703" extrusionOk="0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ED7C1220-0691-FC7F-EAF8-BBF6F39D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9" y="1069514"/>
            <a:ext cx="1797130" cy="319489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1BCB3D-73CF-3CE8-C374-6C8BDCE94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55" y="1424967"/>
            <a:ext cx="1797131" cy="3194900"/>
          </a:xfrm>
          <a:prstGeom prst="rect">
            <a:avLst/>
          </a:prstGeom>
        </p:spPr>
      </p:pic>
      <p:pic>
        <p:nvPicPr>
          <p:cNvPr id="10" name="Picture 9" descr="A group of aliens in a blue box&#10;&#10;Description automatically generated with medium confidence">
            <a:extLst>
              <a:ext uri="{FF2B5EF4-FFF2-40B4-BE49-F238E27FC236}">
                <a16:creationId xmlns:a16="http://schemas.microsoft.com/office/drawing/2014/main" id="{4B35788A-7737-8377-D539-74CDE1F10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199" y="1069514"/>
            <a:ext cx="1797129" cy="3194897"/>
          </a:xfrm>
          <a:prstGeom prst="rect">
            <a:avLst/>
          </a:prstGeom>
        </p:spPr>
      </p:pic>
      <p:sp>
        <p:nvSpPr>
          <p:cNvPr id="1697" name="Google Shape;1697;p63"/>
          <p:cNvSpPr txBox="1">
            <a:spLocks noGrp="1"/>
          </p:cNvSpPr>
          <p:nvPr>
            <p:ph type="title"/>
          </p:nvPr>
        </p:nvSpPr>
        <p:spPr>
          <a:xfrm>
            <a:off x="0" y="145635"/>
            <a:ext cx="9144000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 INTERFACE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Google Shape;2094;p71">
            <a:extLst>
              <a:ext uri="{FF2B5EF4-FFF2-40B4-BE49-F238E27FC236}">
                <a16:creationId xmlns:a16="http://schemas.microsoft.com/office/drawing/2014/main" id="{CC7AA5C4-C657-08DD-9A55-DB91DCD3413F}"/>
              </a:ext>
            </a:extLst>
          </p:cNvPr>
          <p:cNvGrpSpPr/>
          <p:nvPr/>
        </p:nvGrpSpPr>
        <p:grpSpPr>
          <a:xfrm>
            <a:off x="1761528" y="717767"/>
            <a:ext cx="5620945" cy="176025"/>
            <a:chOff x="4345425" y="2175475"/>
            <a:chExt cx="800750" cy="176025"/>
          </a:xfrm>
        </p:grpSpPr>
        <p:sp>
          <p:nvSpPr>
            <p:cNvPr id="12" name="Google Shape;2095;p71">
              <a:extLst>
                <a:ext uri="{FF2B5EF4-FFF2-40B4-BE49-F238E27FC236}">
                  <a16:creationId xmlns:a16="http://schemas.microsoft.com/office/drawing/2014/main" id="{4EC0606E-BE70-2E32-EBBB-DE0AF622D1A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96;p71">
              <a:extLst>
                <a:ext uri="{FF2B5EF4-FFF2-40B4-BE49-F238E27FC236}">
                  <a16:creationId xmlns:a16="http://schemas.microsoft.com/office/drawing/2014/main" id="{7E2908A0-75BF-F806-0414-481F0B22EAE2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8585C7-A78D-EC5A-BC80-91AA315E544B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20</a:t>
            </a:r>
            <a:endParaRPr lang="en-IL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Google Shape;4894;p117"/>
          <p:cNvSpPr txBox="1">
            <a:spLocks noGrp="1"/>
          </p:cNvSpPr>
          <p:nvPr>
            <p:ph type="ctrTitle"/>
          </p:nvPr>
        </p:nvSpPr>
        <p:spPr>
          <a:xfrm>
            <a:off x="2351875" y="1218822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895" name="Google Shape;4895;p117"/>
          <p:cNvSpPr txBox="1">
            <a:spLocks noGrp="1"/>
          </p:cNvSpPr>
          <p:nvPr>
            <p:ph type="subTitle" idx="1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natalyl@braude.ac.il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arraf.shokry.as@gmail.com</a:t>
            </a:r>
            <a:r>
              <a:rPr lang="en" dirty="0">
                <a:solidFill>
                  <a:schemeClr val="bg2"/>
                </a:solidFill>
              </a:rPr>
              <a:t> </a:t>
            </a:r>
            <a:br>
              <a:rPr lang="en" dirty="0">
                <a:solidFill>
                  <a:schemeClr val="bg2"/>
                </a:solidFill>
              </a:rPr>
            </a:br>
            <a:r>
              <a:rPr lang="en-US" sz="1800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amran.zoabi@e.braude.ac.il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4917" name="Google Shape;4917;p117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4918" name="Google Shape;4918;p117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17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17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17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17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17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17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17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17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17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17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17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17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17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17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17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17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17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17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7" name="Google Shape;4937;p117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4938" name="Google Shape;4938;p117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17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17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17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17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17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17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17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17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7" name="Google Shape;4947;p117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4948" name="Google Shape;4948;p117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17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17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17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17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117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117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117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117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7" name="Google Shape;4957;p117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4958" name="Google Shape;4958;p117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117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117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117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117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117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17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17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17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17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117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117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0" name="Google Shape;4970;p117"/>
          <p:cNvGrpSpPr/>
          <p:nvPr/>
        </p:nvGrpSpPr>
        <p:grpSpPr>
          <a:xfrm rot="-130633" flipH="1">
            <a:off x="2998933" y="2010843"/>
            <a:ext cx="3355563" cy="230166"/>
            <a:chOff x="4345425" y="2175475"/>
            <a:chExt cx="800750" cy="176025"/>
          </a:xfrm>
        </p:grpSpPr>
        <p:sp>
          <p:nvSpPr>
            <p:cNvPr id="4971" name="Google Shape;4971;p11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1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32DC20-B1BC-7145-7803-D9191CAA6D74}"/>
              </a:ext>
            </a:extLst>
          </p:cNvPr>
          <p:cNvSpPr/>
          <p:nvPr/>
        </p:nvSpPr>
        <p:spPr>
          <a:xfrm>
            <a:off x="2600325" y="3724275"/>
            <a:ext cx="3968750" cy="172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8A2B3-CB1D-05F8-096F-4BDF6B1596C0}"/>
              </a:ext>
            </a:extLst>
          </p:cNvPr>
          <p:cNvSpPr/>
          <p:nvPr/>
        </p:nvSpPr>
        <p:spPr>
          <a:xfrm>
            <a:off x="2482849" y="3936061"/>
            <a:ext cx="4181475" cy="172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5D358-FD92-B3D9-03CE-D077F0B82816}"/>
              </a:ext>
            </a:extLst>
          </p:cNvPr>
          <p:cNvSpPr txBox="1"/>
          <p:nvPr/>
        </p:nvSpPr>
        <p:spPr>
          <a:xfrm>
            <a:off x="-76200" y="4510971"/>
            <a:ext cx="5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22</a:t>
            </a:r>
            <a:endParaRPr lang="en-IL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69"/>
          <p:cNvGrpSpPr/>
          <p:nvPr/>
        </p:nvGrpSpPr>
        <p:grpSpPr>
          <a:xfrm>
            <a:off x="2310362" y="985117"/>
            <a:ext cx="4523277" cy="176025"/>
            <a:chOff x="4345425" y="2175475"/>
            <a:chExt cx="800750" cy="176025"/>
          </a:xfrm>
        </p:grpSpPr>
        <p:sp>
          <p:nvSpPr>
            <p:cNvPr id="1963" name="Google Shape;1963;p6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2" name="Google Shape;1972;p69"/>
          <p:cNvSpPr txBox="1">
            <a:spLocks noGrp="1"/>
          </p:cNvSpPr>
          <p:nvPr>
            <p:ph type="title"/>
          </p:nvPr>
        </p:nvSpPr>
        <p:spPr>
          <a:xfrm>
            <a:off x="720000" y="560369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Traditional Classroom Challenges</a:t>
            </a:r>
            <a:endParaRPr dirty="0"/>
          </a:p>
        </p:txBody>
      </p:sp>
      <p:grpSp>
        <p:nvGrpSpPr>
          <p:cNvPr id="1976" name="Google Shape;1976;p69"/>
          <p:cNvGrpSpPr/>
          <p:nvPr/>
        </p:nvGrpSpPr>
        <p:grpSpPr>
          <a:xfrm rot="-6801366">
            <a:off x="7150352" y="2387442"/>
            <a:ext cx="2830254" cy="1313173"/>
            <a:chOff x="6563688" y="1203747"/>
            <a:chExt cx="2086349" cy="968018"/>
          </a:xfrm>
        </p:grpSpPr>
        <p:sp>
          <p:nvSpPr>
            <p:cNvPr id="1977" name="Google Shape;1977;p69"/>
            <p:cNvSpPr/>
            <p:nvPr/>
          </p:nvSpPr>
          <p:spPr>
            <a:xfrm>
              <a:off x="8304770" y="1884263"/>
              <a:ext cx="130601" cy="220004"/>
            </a:xfrm>
            <a:custGeom>
              <a:avLst/>
              <a:gdLst/>
              <a:ahLst/>
              <a:cxnLst/>
              <a:rect l="l" t="t" r="r" b="b"/>
              <a:pathLst>
                <a:path w="1398" h="2355" extrusionOk="0">
                  <a:moveTo>
                    <a:pt x="729" y="0"/>
                  </a:moveTo>
                  <a:cubicBezTo>
                    <a:pt x="729" y="0"/>
                    <a:pt x="623" y="258"/>
                    <a:pt x="517" y="593"/>
                  </a:cubicBezTo>
                  <a:cubicBezTo>
                    <a:pt x="410" y="851"/>
                    <a:pt x="319" y="1140"/>
                    <a:pt x="228" y="1398"/>
                  </a:cubicBezTo>
                  <a:cubicBezTo>
                    <a:pt x="91" y="1778"/>
                    <a:pt x="0" y="2066"/>
                    <a:pt x="0" y="2066"/>
                  </a:cubicBezTo>
                  <a:lnTo>
                    <a:pt x="638" y="2355"/>
                  </a:lnTo>
                  <a:lnTo>
                    <a:pt x="669" y="2279"/>
                  </a:lnTo>
                  <a:lnTo>
                    <a:pt x="1398" y="304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9"/>
            <p:cNvSpPr/>
            <p:nvPr/>
          </p:nvSpPr>
          <p:spPr>
            <a:xfrm>
              <a:off x="8291394" y="1881137"/>
              <a:ext cx="87535" cy="209634"/>
            </a:xfrm>
            <a:custGeom>
              <a:avLst/>
              <a:gdLst/>
              <a:ahLst/>
              <a:cxnLst/>
              <a:rect l="l" t="t" r="r" b="b"/>
              <a:pathLst>
                <a:path w="937" h="2244" extrusionOk="0">
                  <a:moveTo>
                    <a:pt x="916" y="158"/>
                  </a:moveTo>
                  <a:cubicBezTo>
                    <a:pt x="900" y="193"/>
                    <a:pt x="871" y="206"/>
                    <a:pt x="830" y="206"/>
                  </a:cubicBezTo>
                  <a:lnTo>
                    <a:pt x="830" y="190"/>
                  </a:lnTo>
                  <a:cubicBezTo>
                    <a:pt x="867" y="190"/>
                    <a:pt x="897" y="180"/>
                    <a:pt x="916" y="158"/>
                  </a:cubicBezTo>
                  <a:close/>
                  <a:moveTo>
                    <a:pt x="827" y="0"/>
                  </a:moveTo>
                  <a:cubicBezTo>
                    <a:pt x="783" y="0"/>
                    <a:pt x="738" y="27"/>
                    <a:pt x="724" y="84"/>
                  </a:cubicBezTo>
                  <a:cubicBezTo>
                    <a:pt x="542" y="388"/>
                    <a:pt x="405" y="722"/>
                    <a:pt x="284" y="1072"/>
                  </a:cubicBezTo>
                  <a:cubicBezTo>
                    <a:pt x="162" y="1406"/>
                    <a:pt x="71" y="1770"/>
                    <a:pt x="10" y="2120"/>
                  </a:cubicBezTo>
                  <a:cubicBezTo>
                    <a:pt x="0" y="2197"/>
                    <a:pt x="59" y="2244"/>
                    <a:pt x="114" y="2244"/>
                  </a:cubicBezTo>
                  <a:cubicBezTo>
                    <a:pt x="145" y="2244"/>
                    <a:pt x="176" y="2229"/>
                    <a:pt x="192" y="2196"/>
                  </a:cubicBezTo>
                  <a:cubicBezTo>
                    <a:pt x="555" y="1560"/>
                    <a:pt x="798" y="865"/>
                    <a:pt x="920" y="154"/>
                  </a:cubicBezTo>
                  <a:lnTo>
                    <a:pt x="920" y="154"/>
                  </a:lnTo>
                  <a:cubicBezTo>
                    <a:pt x="931" y="140"/>
                    <a:pt x="937" y="121"/>
                    <a:pt x="937" y="99"/>
                  </a:cubicBezTo>
                  <a:cubicBezTo>
                    <a:pt x="929" y="35"/>
                    <a:pt x="878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9"/>
            <p:cNvSpPr/>
            <p:nvPr/>
          </p:nvSpPr>
          <p:spPr>
            <a:xfrm>
              <a:off x="8353799" y="1910751"/>
              <a:ext cx="88469" cy="201320"/>
            </a:xfrm>
            <a:custGeom>
              <a:avLst/>
              <a:gdLst/>
              <a:ahLst/>
              <a:cxnLst/>
              <a:rect l="l" t="t" r="r" b="b"/>
              <a:pathLst>
                <a:path w="947" h="2155" extrusionOk="0">
                  <a:moveTo>
                    <a:pt x="831" y="0"/>
                  </a:moveTo>
                  <a:cubicBezTo>
                    <a:pt x="797" y="0"/>
                    <a:pt x="762" y="17"/>
                    <a:pt x="740" y="56"/>
                  </a:cubicBezTo>
                  <a:cubicBezTo>
                    <a:pt x="390" y="663"/>
                    <a:pt x="132" y="1332"/>
                    <a:pt x="10" y="2031"/>
                  </a:cubicBezTo>
                  <a:cubicBezTo>
                    <a:pt x="1" y="2108"/>
                    <a:pt x="59" y="2155"/>
                    <a:pt x="118" y="2155"/>
                  </a:cubicBezTo>
                  <a:cubicBezTo>
                    <a:pt x="152" y="2155"/>
                    <a:pt x="186" y="2140"/>
                    <a:pt x="208" y="2107"/>
                  </a:cubicBezTo>
                  <a:cubicBezTo>
                    <a:pt x="557" y="1484"/>
                    <a:pt x="800" y="815"/>
                    <a:pt x="937" y="116"/>
                  </a:cubicBezTo>
                  <a:cubicBezTo>
                    <a:pt x="947" y="49"/>
                    <a:pt x="889" y="0"/>
                    <a:pt x="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0" name="Google Shape;1980;p69"/>
            <p:cNvGrpSpPr/>
            <p:nvPr/>
          </p:nvGrpSpPr>
          <p:grpSpPr>
            <a:xfrm>
              <a:off x="6563688" y="1203747"/>
              <a:ext cx="2086349" cy="968018"/>
              <a:chOff x="6563688" y="1203747"/>
              <a:chExt cx="2086349" cy="968018"/>
            </a:xfrm>
          </p:grpSpPr>
          <p:sp>
            <p:nvSpPr>
              <p:cNvPr id="1981" name="Google Shape;1981;p69"/>
              <p:cNvSpPr/>
              <p:nvPr/>
            </p:nvSpPr>
            <p:spPr>
              <a:xfrm>
                <a:off x="6904033" y="1327945"/>
                <a:ext cx="1449038" cy="686917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7353" extrusionOk="0">
                    <a:moveTo>
                      <a:pt x="547" y="0"/>
                    </a:moveTo>
                    <a:cubicBezTo>
                      <a:pt x="623" y="46"/>
                      <a:pt x="654" y="137"/>
                      <a:pt x="623" y="213"/>
                    </a:cubicBezTo>
                    <a:cubicBezTo>
                      <a:pt x="587" y="303"/>
                      <a:pt x="493" y="320"/>
                      <a:pt x="391" y="320"/>
                    </a:cubicBezTo>
                    <a:cubicBezTo>
                      <a:pt x="333" y="320"/>
                      <a:pt x="273" y="314"/>
                      <a:pt x="218" y="314"/>
                    </a:cubicBezTo>
                    <a:cubicBezTo>
                      <a:pt x="125" y="314"/>
                      <a:pt x="48" y="329"/>
                      <a:pt x="31" y="410"/>
                    </a:cubicBezTo>
                    <a:cubicBezTo>
                      <a:pt x="0" y="577"/>
                      <a:pt x="243" y="745"/>
                      <a:pt x="350" y="912"/>
                    </a:cubicBezTo>
                    <a:lnTo>
                      <a:pt x="15131" y="7322"/>
                    </a:lnTo>
                    <a:lnTo>
                      <a:pt x="15222" y="7353"/>
                    </a:lnTo>
                    <a:cubicBezTo>
                      <a:pt x="15313" y="7095"/>
                      <a:pt x="15420" y="6806"/>
                      <a:pt x="15511" y="6548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69"/>
              <p:cNvSpPr/>
              <p:nvPr/>
            </p:nvSpPr>
            <p:spPr>
              <a:xfrm>
                <a:off x="6923838" y="1276844"/>
                <a:ext cx="1449131" cy="66281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7095" extrusionOk="0">
                    <a:moveTo>
                      <a:pt x="593" y="0"/>
                    </a:moveTo>
                    <a:cubicBezTo>
                      <a:pt x="593" y="0"/>
                      <a:pt x="47" y="0"/>
                      <a:pt x="16" y="198"/>
                    </a:cubicBezTo>
                    <a:cubicBezTo>
                      <a:pt x="1" y="319"/>
                      <a:pt x="214" y="426"/>
                      <a:pt x="335" y="547"/>
                    </a:cubicBezTo>
                    <a:lnTo>
                      <a:pt x="15299" y="7095"/>
                    </a:lnTo>
                    <a:cubicBezTo>
                      <a:pt x="15405" y="6760"/>
                      <a:pt x="15511" y="6502"/>
                      <a:pt x="15511" y="6502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69"/>
              <p:cNvSpPr/>
              <p:nvPr/>
            </p:nvSpPr>
            <p:spPr>
              <a:xfrm>
                <a:off x="6889833" y="1413051"/>
                <a:ext cx="1436332" cy="664310"/>
              </a:xfrm>
              <a:custGeom>
                <a:avLst/>
                <a:gdLst/>
                <a:ahLst/>
                <a:cxnLst/>
                <a:rect l="l" t="t" r="r" b="b"/>
                <a:pathLst>
                  <a:path w="15375" h="7111" extrusionOk="0">
                    <a:moveTo>
                      <a:pt x="502" y="1"/>
                    </a:moveTo>
                    <a:cubicBezTo>
                      <a:pt x="532" y="46"/>
                      <a:pt x="562" y="92"/>
                      <a:pt x="562" y="137"/>
                    </a:cubicBezTo>
                    <a:cubicBezTo>
                      <a:pt x="553" y="287"/>
                      <a:pt x="365" y="316"/>
                      <a:pt x="208" y="316"/>
                    </a:cubicBezTo>
                    <a:cubicBezTo>
                      <a:pt x="110" y="316"/>
                      <a:pt x="24" y="304"/>
                      <a:pt x="0" y="304"/>
                    </a:cubicBezTo>
                    <a:lnTo>
                      <a:pt x="137" y="396"/>
                    </a:lnTo>
                    <a:lnTo>
                      <a:pt x="15146" y="7110"/>
                    </a:lnTo>
                    <a:cubicBezTo>
                      <a:pt x="15146" y="7110"/>
                      <a:pt x="15237" y="6806"/>
                      <a:pt x="15374" y="6442"/>
                    </a:cubicBezTo>
                    <a:lnTo>
                      <a:pt x="15283" y="6411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69"/>
              <p:cNvSpPr/>
              <p:nvPr/>
            </p:nvSpPr>
            <p:spPr>
              <a:xfrm>
                <a:off x="6672726" y="1221446"/>
                <a:ext cx="306604" cy="22084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2364" extrusionOk="0">
                    <a:moveTo>
                      <a:pt x="425" y="1"/>
                    </a:moveTo>
                    <a:cubicBezTo>
                      <a:pt x="425" y="1"/>
                      <a:pt x="608" y="305"/>
                      <a:pt x="0" y="563"/>
                    </a:cubicBezTo>
                    <a:cubicBezTo>
                      <a:pt x="760" y="1186"/>
                      <a:pt x="1929" y="2052"/>
                      <a:pt x="2324" y="2340"/>
                    </a:cubicBezTo>
                    <a:cubicBezTo>
                      <a:pt x="2350" y="2347"/>
                      <a:pt x="2449" y="2363"/>
                      <a:pt x="2557" y="2363"/>
                    </a:cubicBezTo>
                    <a:cubicBezTo>
                      <a:pt x="2708" y="2363"/>
                      <a:pt x="2878" y="2330"/>
                      <a:pt x="2886" y="2188"/>
                    </a:cubicBezTo>
                    <a:cubicBezTo>
                      <a:pt x="2871" y="2128"/>
                      <a:pt x="2856" y="2082"/>
                      <a:pt x="2826" y="2036"/>
                    </a:cubicBezTo>
                    <a:cubicBezTo>
                      <a:pt x="2719" y="1869"/>
                      <a:pt x="2476" y="1717"/>
                      <a:pt x="2507" y="1550"/>
                    </a:cubicBezTo>
                    <a:cubicBezTo>
                      <a:pt x="2524" y="1469"/>
                      <a:pt x="2601" y="1454"/>
                      <a:pt x="2694" y="1454"/>
                    </a:cubicBezTo>
                    <a:cubicBezTo>
                      <a:pt x="2749" y="1454"/>
                      <a:pt x="2809" y="1460"/>
                      <a:pt x="2867" y="1460"/>
                    </a:cubicBezTo>
                    <a:cubicBezTo>
                      <a:pt x="2969" y="1460"/>
                      <a:pt x="3063" y="1443"/>
                      <a:pt x="3099" y="1353"/>
                    </a:cubicBezTo>
                    <a:cubicBezTo>
                      <a:pt x="3130" y="1277"/>
                      <a:pt x="3099" y="1186"/>
                      <a:pt x="3023" y="1140"/>
                    </a:cubicBezTo>
                    <a:cubicBezTo>
                      <a:pt x="2902" y="1019"/>
                      <a:pt x="2689" y="912"/>
                      <a:pt x="2704" y="791"/>
                    </a:cubicBezTo>
                    <a:cubicBezTo>
                      <a:pt x="2735" y="593"/>
                      <a:pt x="3281" y="593"/>
                      <a:pt x="3281" y="593"/>
                    </a:cubicBezTo>
                    <a:cubicBezTo>
                      <a:pt x="3281" y="593"/>
                      <a:pt x="1595" y="198"/>
                      <a:pt x="4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69"/>
              <p:cNvSpPr/>
              <p:nvPr/>
            </p:nvSpPr>
            <p:spPr>
              <a:xfrm>
                <a:off x="8364372" y="1912569"/>
                <a:ext cx="283903" cy="236539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532" extrusionOk="0">
                    <a:moveTo>
                      <a:pt x="760" y="1"/>
                    </a:moveTo>
                    <a:lnTo>
                      <a:pt x="31" y="1976"/>
                    </a:lnTo>
                    <a:lnTo>
                      <a:pt x="0" y="2052"/>
                    </a:lnTo>
                    <a:lnTo>
                      <a:pt x="471" y="2264"/>
                    </a:lnTo>
                    <a:cubicBezTo>
                      <a:pt x="471" y="2264"/>
                      <a:pt x="1004" y="2531"/>
                      <a:pt x="1547" y="2531"/>
                    </a:cubicBezTo>
                    <a:cubicBezTo>
                      <a:pt x="1938" y="2531"/>
                      <a:pt x="2333" y="2392"/>
                      <a:pt x="2537" y="1915"/>
                    </a:cubicBezTo>
                    <a:cubicBezTo>
                      <a:pt x="3038" y="761"/>
                      <a:pt x="1322" y="244"/>
                      <a:pt x="1322" y="244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69"/>
              <p:cNvSpPr/>
              <p:nvPr/>
            </p:nvSpPr>
            <p:spPr>
              <a:xfrm>
                <a:off x="6610585" y="1211781"/>
                <a:ext cx="120699" cy="6418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687" extrusionOk="0">
                    <a:moveTo>
                      <a:pt x="167" y="0"/>
                    </a:moveTo>
                    <a:cubicBezTo>
                      <a:pt x="104" y="0"/>
                      <a:pt x="62" y="6"/>
                      <a:pt x="46" y="18"/>
                    </a:cubicBezTo>
                    <a:cubicBezTo>
                      <a:pt x="0" y="79"/>
                      <a:pt x="289" y="352"/>
                      <a:pt x="699" y="686"/>
                    </a:cubicBezTo>
                    <a:cubicBezTo>
                      <a:pt x="1292" y="428"/>
                      <a:pt x="1124" y="124"/>
                      <a:pt x="1124" y="124"/>
                    </a:cubicBezTo>
                    <a:cubicBezTo>
                      <a:pt x="698" y="46"/>
                      <a:pt x="346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69"/>
              <p:cNvSpPr/>
              <p:nvPr/>
            </p:nvSpPr>
            <p:spPr>
              <a:xfrm>
                <a:off x="6563688" y="1203747"/>
                <a:ext cx="2086349" cy="968018"/>
              </a:xfrm>
              <a:custGeom>
                <a:avLst/>
                <a:gdLst/>
                <a:ahLst/>
                <a:cxnLst/>
                <a:rect l="l" t="t" r="r" b="b"/>
                <a:pathLst>
                  <a:path w="22333" h="10362" extrusionOk="0">
                    <a:moveTo>
                      <a:pt x="750" y="301"/>
                    </a:moveTo>
                    <a:lnTo>
                      <a:pt x="750" y="301"/>
                    </a:lnTo>
                    <a:cubicBezTo>
                      <a:pt x="1904" y="407"/>
                      <a:pt x="3323" y="813"/>
                      <a:pt x="4346" y="1000"/>
                    </a:cubicBezTo>
                    <a:cubicBezTo>
                      <a:pt x="5318" y="1426"/>
                      <a:pt x="6412" y="1851"/>
                      <a:pt x="7399" y="2276"/>
                    </a:cubicBezTo>
                    <a:cubicBezTo>
                      <a:pt x="10164" y="3492"/>
                      <a:pt x="13704" y="5148"/>
                      <a:pt x="16499" y="6241"/>
                    </a:cubicBezTo>
                    <a:cubicBezTo>
                      <a:pt x="17851" y="6819"/>
                      <a:pt x="19172" y="7441"/>
                      <a:pt x="20509" y="8034"/>
                    </a:cubicBezTo>
                    <a:cubicBezTo>
                      <a:pt x="21330" y="8307"/>
                      <a:pt x="22180" y="9021"/>
                      <a:pt x="21421" y="9826"/>
                    </a:cubicBezTo>
                    <a:cubicBezTo>
                      <a:pt x="21223" y="9979"/>
                      <a:pt x="21006" y="10039"/>
                      <a:pt x="20782" y="10039"/>
                    </a:cubicBezTo>
                    <a:cubicBezTo>
                      <a:pt x="20181" y="10039"/>
                      <a:pt x="19521" y="9611"/>
                      <a:pt x="18990" y="9401"/>
                    </a:cubicBezTo>
                    <a:cubicBezTo>
                      <a:pt x="17304" y="8611"/>
                      <a:pt x="15542" y="7973"/>
                      <a:pt x="13856" y="7198"/>
                    </a:cubicBezTo>
                    <a:cubicBezTo>
                      <a:pt x="12367" y="6530"/>
                      <a:pt x="10255" y="5558"/>
                      <a:pt x="8751" y="4889"/>
                    </a:cubicBezTo>
                    <a:cubicBezTo>
                      <a:pt x="7050" y="4130"/>
                      <a:pt x="5333" y="3385"/>
                      <a:pt x="3632" y="2656"/>
                    </a:cubicBezTo>
                    <a:lnTo>
                      <a:pt x="3510" y="2550"/>
                    </a:lnTo>
                    <a:lnTo>
                      <a:pt x="3495" y="2565"/>
                    </a:lnTo>
                    <a:cubicBezTo>
                      <a:pt x="3494" y="2564"/>
                      <a:pt x="3493" y="2563"/>
                      <a:pt x="3492" y="2563"/>
                    </a:cubicBezTo>
                    <a:lnTo>
                      <a:pt x="3492" y="2563"/>
                    </a:lnTo>
                    <a:cubicBezTo>
                      <a:pt x="2703" y="1956"/>
                      <a:pt x="1945" y="1349"/>
                      <a:pt x="1186" y="727"/>
                    </a:cubicBezTo>
                    <a:cubicBezTo>
                      <a:pt x="1025" y="589"/>
                      <a:pt x="882" y="452"/>
                      <a:pt x="750" y="301"/>
                    </a:cubicBezTo>
                    <a:close/>
                    <a:moveTo>
                      <a:pt x="670" y="0"/>
                    </a:moveTo>
                    <a:cubicBezTo>
                      <a:pt x="600" y="0"/>
                      <a:pt x="529" y="4"/>
                      <a:pt x="457" y="13"/>
                    </a:cubicBezTo>
                    <a:cubicBezTo>
                      <a:pt x="1" y="210"/>
                      <a:pt x="837" y="742"/>
                      <a:pt x="1019" y="924"/>
                    </a:cubicBezTo>
                    <a:cubicBezTo>
                      <a:pt x="1794" y="1532"/>
                      <a:pt x="2599" y="2109"/>
                      <a:pt x="3404" y="2671"/>
                    </a:cubicBezTo>
                    <a:cubicBezTo>
                      <a:pt x="3404" y="2672"/>
                      <a:pt x="3404" y="2672"/>
                      <a:pt x="3404" y="2672"/>
                    </a:cubicBezTo>
                    <a:lnTo>
                      <a:pt x="3404" y="2672"/>
                    </a:lnTo>
                    <a:cubicBezTo>
                      <a:pt x="3408" y="2677"/>
                      <a:pt x="3413" y="2682"/>
                      <a:pt x="3419" y="2687"/>
                    </a:cubicBezTo>
                    <a:lnTo>
                      <a:pt x="3541" y="2778"/>
                    </a:lnTo>
                    <a:cubicBezTo>
                      <a:pt x="4391" y="3188"/>
                      <a:pt x="5242" y="3583"/>
                      <a:pt x="6093" y="3963"/>
                    </a:cubicBezTo>
                    <a:cubicBezTo>
                      <a:pt x="8539" y="5087"/>
                      <a:pt x="11303" y="6272"/>
                      <a:pt x="13764" y="7381"/>
                    </a:cubicBezTo>
                    <a:cubicBezTo>
                      <a:pt x="15466" y="8110"/>
                      <a:pt x="17122" y="9006"/>
                      <a:pt x="18823" y="9735"/>
                    </a:cubicBezTo>
                    <a:cubicBezTo>
                      <a:pt x="19441" y="9994"/>
                      <a:pt x="20100" y="10362"/>
                      <a:pt x="20775" y="10362"/>
                    </a:cubicBezTo>
                    <a:cubicBezTo>
                      <a:pt x="20813" y="10362"/>
                      <a:pt x="20851" y="10361"/>
                      <a:pt x="20889" y="10358"/>
                    </a:cubicBezTo>
                    <a:cubicBezTo>
                      <a:pt x="21740" y="10358"/>
                      <a:pt x="22332" y="9280"/>
                      <a:pt x="21831" y="8596"/>
                    </a:cubicBezTo>
                    <a:cubicBezTo>
                      <a:pt x="21558" y="8171"/>
                      <a:pt x="20995" y="7912"/>
                      <a:pt x="20616" y="7776"/>
                    </a:cubicBezTo>
                    <a:cubicBezTo>
                      <a:pt x="19264" y="7198"/>
                      <a:pt x="17912" y="6651"/>
                      <a:pt x="16560" y="6044"/>
                    </a:cubicBezTo>
                    <a:cubicBezTo>
                      <a:pt x="13871" y="4753"/>
                      <a:pt x="10240" y="3279"/>
                      <a:pt x="7475" y="2079"/>
                    </a:cubicBezTo>
                    <a:cubicBezTo>
                      <a:pt x="6488" y="1638"/>
                      <a:pt x="5424" y="1122"/>
                      <a:pt x="4437" y="696"/>
                    </a:cubicBezTo>
                    <a:cubicBezTo>
                      <a:pt x="3480" y="469"/>
                      <a:pt x="2508" y="271"/>
                      <a:pt x="1535" y="104"/>
                    </a:cubicBezTo>
                    <a:cubicBezTo>
                      <a:pt x="1240" y="67"/>
                      <a:pt x="965" y="0"/>
                      <a:pt x="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69"/>
              <p:cNvSpPr/>
              <p:nvPr/>
            </p:nvSpPr>
            <p:spPr>
              <a:xfrm>
                <a:off x="6880568" y="1277829"/>
                <a:ext cx="104817" cy="177778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903" extrusionOk="0">
                    <a:moveTo>
                      <a:pt x="855" y="0"/>
                    </a:moveTo>
                    <a:cubicBezTo>
                      <a:pt x="749" y="0"/>
                      <a:pt x="628" y="15"/>
                      <a:pt x="559" y="40"/>
                    </a:cubicBezTo>
                    <a:cubicBezTo>
                      <a:pt x="376" y="55"/>
                      <a:pt x="285" y="268"/>
                      <a:pt x="407" y="420"/>
                    </a:cubicBezTo>
                    <a:cubicBezTo>
                      <a:pt x="498" y="541"/>
                      <a:pt x="711" y="617"/>
                      <a:pt x="771" y="754"/>
                    </a:cubicBezTo>
                    <a:cubicBezTo>
                      <a:pt x="771" y="851"/>
                      <a:pt x="674" y="861"/>
                      <a:pt x="589" y="861"/>
                    </a:cubicBezTo>
                    <a:cubicBezTo>
                      <a:pt x="567" y="861"/>
                      <a:pt x="547" y="860"/>
                      <a:pt x="528" y="860"/>
                    </a:cubicBezTo>
                    <a:cubicBezTo>
                      <a:pt x="508" y="859"/>
                      <a:pt x="487" y="858"/>
                      <a:pt x="466" y="858"/>
                    </a:cubicBezTo>
                    <a:cubicBezTo>
                      <a:pt x="296" y="858"/>
                      <a:pt x="113" y="918"/>
                      <a:pt x="194" y="1134"/>
                    </a:cubicBezTo>
                    <a:cubicBezTo>
                      <a:pt x="255" y="1316"/>
                      <a:pt x="711" y="1605"/>
                      <a:pt x="468" y="1742"/>
                    </a:cubicBezTo>
                    <a:cubicBezTo>
                      <a:pt x="331" y="1772"/>
                      <a:pt x="194" y="1772"/>
                      <a:pt x="57" y="1772"/>
                    </a:cubicBezTo>
                    <a:cubicBezTo>
                      <a:pt x="54" y="1771"/>
                      <a:pt x="50" y="1771"/>
                      <a:pt x="47" y="1771"/>
                    </a:cubicBezTo>
                    <a:cubicBezTo>
                      <a:pt x="0" y="1771"/>
                      <a:pt x="0" y="1863"/>
                      <a:pt x="47" y="1864"/>
                    </a:cubicBezTo>
                    <a:lnTo>
                      <a:pt x="47" y="1864"/>
                    </a:lnTo>
                    <a:cubicBezTo>
                      <a:pt x="117" y="1886"/>
                      <a:pt x="217" y="1903"/>
                      <a:pt x="317" y="1903"/>
                    </a:cubicBezTo>
                    <a:cubicBezTo>
                      <a:pt x="499" y="1903"/>
                      <a:pt x="680" y="1845"/>
                      <a:pt x="680" y="1650"/>
                    </a:cubicBezTo>
                    <a:cubicBezTo>
                      <a:pt x="665" y="1377"/>
                      <a:pt x="285" y="1286"/>
                      <a:pt x="300" y="1028"/>
                    </a:cubicBezTo>
                    <a:cubicBezTo>
                      <a:pt x="316" y="1012"/>
                      <a:pt x="316" y="997"/>
                      <a:pt x="346" y="997"/>
                    </a:cubicBezTo>
                    <a:cubicBezTo>
                      <a:pt x="373" y="991"/>
                      <a:pt x="401" y="988"/>
                      <a:pt x="430" y="988"/>
                    </a:cubicBezTo>
                    <a:cubicBezTo>
                      <a:pt x="495" y="988"/>
                      <a:pt x="565" y="1000"/>
                      <a:pt x="638" y="1000"/>
                    </a:cubicBezTo>
                    <a:cubicBezTo>
                      <a:pt x="682" y="1000"/>
                      <a:pt x="727" y="995"/>
                      <a:pt x="771" y="982"/>
                    </a:cubicBezTo>
                    <a:cubicBezTo>
                      <a:pt x="1014" y="891"/>
                      <a:pt x="954" y="633"/>
                      <a:pt x="787" y="511"/>
                    </a:cubicBezTo>
                    <a:cubicBezTo>
                      <a:pt x="741" y="466"/>
                      <a:pt x="544" y="314"/>
                      <a:pt x="544" y="268"/>
                    </a:cubicBezTo>
                    <a:cubicBezTo>
                      <a:pt x="635" y="162"/>
                      <a:pt x="878" y="146"/>
                      <a:pt x="1014" y="101"/>
                    </a:cubicBezTo>
                    <a:cubicBezTo>
                      <a:pt x="1121" y="30"/>
                      <a:pt x="1004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69"/>
              <p:cNvSpPr/>
              <p:nvPr/>
            </p:nvSpPr>
            <p:spPr>
              <a:xfrm>
                <a:off x="6945495" y="1327809"/>
                <a:ext cx="1412137" cy="625073"/>
              </a:xfrm>
              <a:custGeom>
                <a:avLst/>
                <a:gdLst/>
                <a:ahLst/>
                <a:cxnLst/>
                <a:rect l="l" t="t" r="r" b="b"/>
                <a:pathLst>
                  <a:path w="15116" h="6691" extrusionOk="0">
                    <a:moveTo>
                      <a:pt x="89" y="1"/>
                    </a:moveTo>
                    <a:cubicBezTo>
                      <a:pt x="61" y="1"/>
                      <a:pt x="42" y="15"/>
                      <a:pt x="31" y="37"/>
                    </a:cubicBezTo>
                    <a:cubicBezTo>
                      <a:pt x="0" y="67"/>
                      <a:pt x="16" y="113"/>
                      <a:pt x="61" y="128"/>
                    </a:cubicBezTo>
                    <a:cubicBezTo>
                      <a:pt x="669" y="447"/>
                      <a:pt x="1277" y="720"/>
                      <a:pt x="1899" y="994"/>
                    </a:cubicBezTo>
                    <a:cubicBezTo>
                      <a:pt x="2522" y="1267"/>
                      <a:pt x="3175" y="1510"/>
                      <a:pt x="3783" y="1799"/>
                    </a:cubicBezTo>
                    <a:cubicBezTo>
                      <a:pt x="4406" y="2088"/>
                      <a:pt x="4968" y="2467"/>
                      <a:pt x="5621" y="2680"/>
                    </a:cubicBezTo>
                    <a:cubicBezTo>
                      <a:pt x="6563" y="3090"/>
                      <a:pt x="7505" y="3455"/>
                      <a:pt x="8462" y="3850"/>
                    </a:cubicBezTo>
                    <a:cubicBezTo>
                      <a:pt x="9343" y="4366"/>
                      <a:pt x="10315" y="4670"/>
                      <a:pt x="11257" y="5096"/>
                    </a:cubicBezTo>
                    <a:cubicBezTo>
                      <a:pt x="12473" y="5703"/>
                      <a:pt x="13718" y="6235"/>
                      <a:pt x="15010" y="6691"/>
                    </a:cubicBezTo>
                    <a:cubicBezTo>
                      <a:pt x="15040" y="6691"/>
                      <a:pt x="15070" y="6691"/>
                      <a:pt x="15101" y="6660"/>
                    </a:cubicBezTo>
                    <a:cubicBezTo>
                      <a:pt x="15116" y="6615"/>
                      <a:pt x="15101" y="6569"/>
                      <a:pt x="15070" y="6554"/>
                    </a:cubicBezTo>
                    <a:cubicBezTo>
                      <a:pt x="14159" y="6068"/>
                      <a:pt x="13247" y="5642"/>
                      <a:pt x="12290" y="5247"/>
                    </a:cubicBezTo>
                    <a:cubicBezTo>
                      <a:pt x="11333" y="4913"/>
                      <a:pt x="10422" y="4442"/>
                      <a:pt x="9495" y="4017"/>
                    </a:cubicBezTo>
                    <a:cubicBezTo>
                      <a:pt x="8872" y="3744"/>
                      <a:pt x="8204" y="3561"/>
                      <a:pt x="7611" y="3227"/>
                    </a:cubicBezTo>
                    <a:cubicBezTo>
                      <a:pt x="6685" y="2802"/>
                      <a:pt x="5773" y="2331"/>
                      <a:pt x="4831" y="1951"/>
                    </a:cubicBezTo>
                    <a:cubicBezTo>
                      <a:pt x="3206" y="1450"/>
                      <a:pt x="1732" y="569"/>
                      <a:pt x="122" y="6"/>
                    </a:cubicBezTo>
                    <a:cubicBezTo>
                      <a:pt x="110" y="2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69"/>
              <p:cNvSpPr/>
              <p:nvPr/>
            </p:nvSpPr>
            <p:spPr>
              <a:xfrm>
                <a:off x="6926998" y="1412074"/>
                <a:ext cx="1393733" cy="612368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6555" extrusionOk="0">
                    <a:moveTo>
                      <a:pt x="107" y="1"/>
                    </a:moveTo>
                    <a:cubicBezTo>
                      <a:pt x="77" y="1"/>
                      <a:pt x="31" y="16"/>
                      <a:pt x="16" y="46"/>
                    </a:cubicBezTo>
                    <a:cubicBezTo>
                      <a:pt x="1" y="77"/>
                      <a:pt x="16" y="122"/>
                      <a:pt x="47" y="137"/>
                    </a:cubicBezTo>
                    <a:cubicBezTo>
                      <a:pt x="639" y="441"/>
                      <a:pt x="1262" y="715"/>
                      <a:pt x="1870" y="988"/>
                    </a:cubicBezTo>
                    <a:cubicBezTo>
                      <a:pt x="2492" y="1262"/>
                      <a:pt x="3115" y="1490"/>
                      <a:pt x="3723" y="1763"/>
                    </a:cubicBezTo>
                    <a:cubicBezTo>
                      <a:pt x="4331" y="2052"/>
                      <a:pt x="4893" y="2431"/>
                      <a:pt x="5546" y="2629"/>
                    </a:cubicBezTo>
                    <a:cubicBezTo>
                      <a:pt x="6473" y="3009"/>
                      <a:pt x="7414" y="3388"/>
                      <a:pt x="8341" y="3768"/>
                    </a:cubicBezTo>
                    <a:cubicBezTo>
                      <a:pt x="9207" y="4285"/>
                      <a:pt x="10179" y="4589"/>
                      <a:pt x="11106" y="4984"/>
                    </a:cubicBezTo>
                    <a:cubicBezTo>
                      <a:pt x="12306" y="5591"/>
                      <a:pt x="13552" y="6108"/>
                      <a:pt x="14813" y="6548"/>
                    </a:cubicBezTo>
                    <a:cubicBezTo>
                      <a:pt x="14821" y="6552"/>
                      <a:pt x="14830" y="6554"/>
                      <a:pt x="14839" y="6554"/>
                    </a:cubicBezTo>
                    <a:cubicBezTo>
                      <a:pt x="14865" y="6554"/>
                      <a:pt x="14893" y="6540"/>
                      <a:pt x="14904" y="6518"/>
                    </a:cubicBezTo>
                    <a:cubicBezTo>
                      <a:pt x="14919" y="6487"/>
                      <a:pt x="14904" y="6442"/>
                      <a:pt x="14873" y="6412"/>
                    </a:cubicBezTo>
                    <a:cubicBezTo>
                      <a:pt x="13977" y="5941"/>
                      <a:pt x="13066" y="5515"/>
                      <a:pt x="12139" y="5135"/>
                    </a:cubicBezTo>
                    <a:cubicBezTo>
                      <a:pt x="11182" y="4816"/>
                      <a:pt x="10286" y="4345"/>
                      <a:pt x="9374" y="3920"/>
                    </a:cubicBezTo>
                    <a:cubicBezTo>
                      <a:pt x="8751" y="3677"/>
                      <a:pt x="8098" y="3495"/>
                      <a:pt x="7506" y="3161"/>
                    </a:cubicBezTo>
                    <a:cubicBezTo>
                      <a:pt x="6594" y="2750"/>
                      <a:pt x="5698" y="2295"/>
                      <a:pt x="4756" y="1915"/>
                    </a:cubicBezTo>
                    <a:cubicBezTo>
                      <a:pt x="3146" y="1429"/>
                      <a:pt x="1702" y="563"/>
                      <a:pt x="107" y="16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91" name="Google Shape;1991;p69"/>
          <p:cNvGrpSpPr/>
          <p:nvPr/>
        </p:nvGrpSpPr>
        <p:grpSpPr>
          <a:xfrm rot="-4672720">
            <a:off x="242464" y="4038821"/>
            <a:ext cx="1530300" cy="993929"/>
            <a:chOff x="5118990" y="4122087"/>
            <a:chExt cx="1882464" cy="1222659"/>
          </a:xfrm>
        </p:grpSpPr>
        <p:sp>
          <p:nvSpPr>
            <p:cNvPr id="1992" name="Google Shape;1992;p69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9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9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9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9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9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9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9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9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9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9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9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9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9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9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69"/>
          <p:cNvGrpSpPr/>
          <p:nvPr/>
        </p:nvGrpSpPr>
        <p:grpSpPr>
          <a:xfrm rot="5400000">
            <a:off x="316678" y="797412"/>
            <a:ext cx="806657" cy="421744"/>
            <a:chOff x="1822875" y="1377000"/>
            <a:chExt cx="548075" cy="286550"/>
          </a:xfrm>
        </p:grpSpPr>
        <p:sp>
          <p:nvSpPr>
            <p:cNvPr id="2015" name="Google Shape;2015;p6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934;p68">
            <a:extLst>
              <a:ext uri="{FF2B5EF4-FFF2-40B4-BE49-F238E27FC236}">
                <a16:creationId xmlns:a16="http://schemas.microsoft.com/office/drawing/2014/main" id="{34DB7BFE-BD21-6994-420D-2581AEBCA5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035822"/>
            <a:ext cx="7415524" cy="1199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0" kern="100" dirty="0">
                <a:solidFill>
                  <a:schemeClr val="bg2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One of the biggest challenges that face the educational system are emergency situations such as conflicts, pandemics, or natural disasters.</a:t>
            </a:r>
            <a:endParaRPr lang="en-IL" sz="1600" b="0" kern="100" dirty="0">
              <a:solidFill>
                <a:schemeClr val="bg2"/>
              </a:solidFill>
              <a:effectLst/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34;p68">
            <a:extLst>
              <a:ext uri="{FF2B5EF4-FFF2-40B4-BE49-F238E27FC236}">
                <a16:creationId xmlns:a16="http://schemas.microsoft.com/office/drawing/2014/main" id="{4367D1EE-BA52-FF0E-99E4-CFF43A28A22A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Emergency Situations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cartoon of a planet with red leaves&#10;&#10;Description automatically generated">
            <a:extLst>
              <a:ext uri="{FF2B5EF4-FFF2-40B4-BE49-F238E27FC236}">
                <a16:creationId xmlns:a16="http://schemas.microsoft.com/office/drawing/2014/main" id="{5E13A227-C58E-9F1F-05E1-9154850B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031" y="3296608"/>
            <a:ext cx="1080588" cy="1080588"/>
          </a:xfrm>
          <a:prstGeom prst="rect">
            <a:avLst/>
          </a:prstGeom>
        </p:spPr>
      </p:pic>
      <p:pic>
        <p:nvPicPr>
          <p:cNvPr id="21" name="Picture 20" descr="A orange and yellow sign with a virus&#10;&#10;Description automatically generated">
            <a:extLst>
              <a:ext uri="{FF2B5EF4-FFF2-40B4-BE49-F238E27FC236}">
                <a16:creationId xmlns:a16="http://schemas.microsoft.com/office/drawing/2014/main" id="{3F90880A-8F44-99EB-6800-28907F14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283" y="3258093"/>
            <a:ext cx="1080588" cy="1080588"/>
          </a:xfrm>
          <a:prstGeom prst="rect">
            <a:avLst/>
          </a:prstGeom>
        </p:spPr>
      </p:pic>
      <p:pic>
        <p:nvPicPr>
          <p:cNvPr id="23" name="Picture 22" descr="A circle with different weather icons&#10;&#10;Description automatically generated with medium confidence">
            <a:extLst>
              <a:ext uri="{FF2B5EF4-FFF2-40B4-BE49-F238E27FC236}">
                <a16:creationId xmlns:a16="http://schemas.microsoft.com/office/drawing/2014/main" id="{C8F43B78-3FE7-163D-D171-3064EE3E2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791" y="3258093"/>
            <a:ext cx="1080589" cy="1080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1DE6B-C057-E557-4BE8-99403A065644}"/>
              </a:ext>
            </a:extLst>
          </p:cNvPr>
          <p:cNvSpPr txBox="1"/>
          <p:nvPr/>
        </p:nvSpPr>
        <p:spPr>
          <a:xfrm>
            <a:off x="10283" y="4612174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endParaRPr lang="en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>
          <a:extLst>
            <a:ext uri="{FF2B5EF4-FFF2-40B4-BE49-F238E27FC236}">
              <a16:creationId xmlns:a16="http://schemas.microsoft.com/office/drawing/2014/main" id="{F00DC544-BC23-E80E-3D10-2E9F5B86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69">
            <a:extLst>
              <a:ext uri="{FF2B5EF4-FFF2-40B4-BE49-F238E27FC236}">
                <a16:creationId xmlns:a16="http://schemas.microsoft.com/office/drawing/2014/main" id="{C662F104-9316-9ADC-3B7A-71BE18CF5E97}"/>
              </a:ext>
            </a:extLst>
          </p:cNvPr>
          <p:cNvGrpSpPr/>
          <p:nvPr/>
        </p:nvGrpSpPr>
        <p:grpSpPr>
          <a:xfrm>
            <a:off x="2310362" y="985117"/>
            <a:ext cx="4523277" cy="176025"/>
            <a:chOff x="4345425" y="2175475"/>
            <a:chExt cx="800750" cy="176025"/>
          </a:xfrm>
        </p:grpSpPr>
        <p:sp>
          <p:nvSpPr>
            <p:cNvPr id="1963" name="Google Shape;1963;p69">
              <a:extLst>
                <a:ext uri="{FF2B5EF4-FFF2-40B4-BE49-F238E27FC236}">
                  <a16:creationId xmlns:a16="http://schemas.microsoft.com/office/drawing/2014/main" id="{381C754A-5E80-D459-B436-94CF4E1AB99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9">
              <a:extLst>
                <a:ext uri="{FF2B5EF4-FFF2-40B4-BE49-F238E27FC236}">
                  <a16:creationId xmlns:a16="http://schemas.microsoft.com/office/drawing/2014/main" id="{0EE7F24B-4159-7010-F8E6-4C5060462C7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2" name="Google Shape;1972;p69">
            <a:extLst>
              <a:ext uri="{FF2B5EF4-FFF2-40B4-BE49-F238E27FC236}">
                <a16:creationId xmlns:a16="http://schemas.microsoft.com/office/drawing/2014/main" id="{D33B896A-698A-4DA8-4859-349A42402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60369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Traditional Classroom Challenges</a:t>
            </a:r>
            <a:endParaRPr dirty="0"/>
          </a:p>
        </p:txBody>
      </p:sp>
      <p:grpSp>
        <p:nvGrpSpPr>
          <p:cNvPr id="1976" name="Google Shape;1976;p69">
            <a:extLst>
              <a:ext uri="{FF2B5EF4-FFF2-40B4-BE49-F238E27FC236}">
                <a16:creationId xmlns:a16="http://schemas.microsoft.com/office/drawing/2014/main" id="{063D6CDA-3FD5-774C-151C-B575DE5FBD4D}"/>
              </a:ext>
            </a:extLst>
          </p:cNvPr>
          <p:cNvGrpSpPr/>
          <p:nvPr/>
        </p:nvGrpSpPr>
        <p:grpSpPr>
          <a:xfrm rot="-6801366">
            <a:off x="7150352" y="2387442"/>
            <a:ext cx="2830254" cy="1313173"/>
            <a:chOff x="6563688" y="1203747"/>
            <a:chExt cx="2086349" cy="968018"/>
          </a:xfrm>
        </p:grpSpPr>
        <p:sp>
          <p:nvSpPr>
            <p:cNvPr id="1977" name="Google Shape;1977;p69">
              <a:extLst>
                <a:ext uri="{FF2B5EF4-FFF2-40B4-BE49-F238E27FC236}">
                  <a16:creationId xmlns:a16="http://schemas.microsoft.com/office/drawing/2014/main" id="{99799CD1-C1CB-2D6B-03D7-B0ECD0B6FEBE}"/>
                </a:ext>
              </a:extLst>
            </p:cNvPr>
            <p:cNvSpPr/>
            <p:nvPr/>
          </p:nvSpPr>
          <p:spPr>
            <a:xfrm>
              <a:off x="8304770" y="1884263"/>
              <a:ext cx="130601" cy="220004"/>
            </a:xfrm>
            <a:custGeom>
              <a:avLst/>
              <a:gdLst/>
              <a:ahLst/>
              <a:cxnLst/>
              <a:rect l="l" t="t" r="r" b="b"/>
              <a:pathLst>
                <a:path w="1398" h="2355" extrusionOk="0">
                  <a:moveTo>
                    <a:pt x="729" y="0"/>
                  </a:moveTo>
                  <a:cubicBezTo>
                    <a:pt x="729" y="0"/>
                    <a:pt x="623" y="258"/>
                    <a:pt x="517" y="593"/>
                  </a:cubicBezTo>
                  <a:cubicBezTo>
                    <a:pt x="410" y="851"/>
                    <a:pt x="319" y="1140"/>
                    <a:pt x="228" y="1398"/>
                  </a:cubicBezTo>
                  <a:cubicBezTo>
                    <a:pt x="91" y="1778"/>
                    <a:pt x="0" y="2066"/>
                    <a:pt x="0" y="2066"/>
                  </a:cubicBezTo>
                  <a:lnTo>
                    <a:pt x="638" y="2355"/>
                  </a:lnTo>
                  <a:lnTo>
                    <a:pt x="669" y="2279"/>
                  </a:lnTo>
                  <a:lnTo>
                    <a:pt x="1398" y="304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9">
              <a:extLst>
                <a:ext uri="{FF2B5EF4-FFF2-40B4-BE49-F238E27FC236}">
                  <a16:creationId xmlns:a16="http://schemas.microsoft.com/office/drawing/2014/main" id="{D6763F03-D53A-75AA-AC13-0627B4AF6518}"/>
                </a:ext>
              </a:extLst>
            </p:cNvPr>
            <p:cNvSpPr/>
            <p:nvPr/>
          </p:nvSpPr>
          <p:spPr>
            <a:xfrm>
              <a:off x="8291394" y="1881137"/>
              <a:ext cx="87535" cy="209634"/>
            </a:xfrm>
            <a:custGeom>
              <a:avLst/>
              <a:gdLst/>
              <a:ahLst/>
              <a:cxnLst/>
              <a:rect l="l" t="t" r="r" b="b"/>
              <a:pathLst>
                <a:path w="937" h="2244" extrusionOk="0">
                  <a:moveTo>
                    <a:pt x="916" y="158"/>
                  </a:moveTo>
                  <a:cubicBezTo>
                    <a:pt x="900" y="193"/>
                    <a:pt x="871" y="206"/>
                    <a:pt x="830" y="206"/>
                  </a:cubicBezTo>
                  <a:lnTo>
                    <a:pt x="830" y="190"/>
                  </a:lnTo>
                  <a:cubicBezTo>
                    <a:pt x="867" y="190"/>
                    <a:pt x="897" y="180"/>
                    <a:pt x="916" y="158"/>
                  </a:cubicBezTo>
                  <a:close/>
                  <a:moveTo>
                    <a:pt x="827" y="0"/>
                  </a:moveTo>
                  <a:cubicBezTo>
                    <a:pt x="783" y="0"/>
                    <a:pt x="738" y="27"/>
                    <a:pt x="724" y="84"/>
                  </a:cubicBezTo>
                  <a:cubicBezTo>
                    <a:pt x="542" y="388"/>
                    <a:pt x="405" y="722"/>
                    <a:pt x="284" y="1072"/>
                  </a:cubicBezTo>
                  <a:cubicBezTo>
                    <a:pt x="162" y="1406"/>
                    <a:pt x="71" y="1770"/>
                    <a:pt x="10" y="2120"/>
                  </a:cubicBezTo>
                  <a:cubicBezTo>
                    <a:pt x="0" y="2197"/>
                    <a:pt x="59" y="2244"/>
                    <a:pt x="114" y="2244"/>
                  </a:cubicBezTo>
                  <a:cubicBezTo>
                    <a:pt x="145" y="2244"/>
                    <a:pt x="176" y="2229"/>
                    <a:pt x="192" y="2196"/>
                  </a:cubicBezTo>
                  <a:cubicBezTo>
                    <a:pt x="555" y="1560"/>
                    <a:pt x="798" y="865"/>
                    <a:pt x="920" y="154"/>
                  </a:cubicBezTo>
                  <a:lnTo>
                    <a:pt x="920" y="154"/>
                  </a:lnTo>
                  <a:cubicBezTo>
                    <a:pt x="931" y="140"/>
                    <a:pt x="937" y="121"/>
                    <a:pt x="937" y="99"/>
                  </a:cubicBezTo>
                  <a:cubicBezTo>
                    <a:pt x="929" y="35"/>
                    <a:pt x="878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9">
              <a:extLst>
                <a:ext uri="{FF2B5EF4-FFF2-40B4-BE49-F238E27FC236}">
                  <a16:creationId xmlns:a16="http://schemas.microsoft.com/office/drawing/2014/main" id="{07E491EA-13AC-47AE-B630-374AC0CDA1EB}"/>
                </a:ext>
              </a:extLst>
            </p:cNvPr>
            <p:cNvSpPr/>
            <p:nvPr/>
          </p:nvSpPr>
          <p:spPr>
            <a:xfrm>
              <a:off x="8353799" y="1910751"/>
              <a:ext cx="88469" cy="201320"/>
            </a:xfrm>
            <a:custGeom>
              <a:avLst/>
              <a:gdLst/>
              <a:ahLst/>
              <a:cxnLst/>
              <a:rect l="l" t="t" r="r" b="b"/>
              <a:pathLst>
                <a:path w="947" h="2155" extrusionOk="0">
                  <a:moveTo>
                    <a:pt x="831" y="0"/>
                  </a:moveTo>
                  <a:cubicBezTo>
                    <a:pt x="797" y="0"/>
                    <a:pt x="762" y="17"/>
                    <a:pt x="740" y="56"/>
                  </a:cubicBezTo>
                  <a:cubicBezTo>
                    <a:pt x="390" y="663"/>
                    <a:pt x="132" y="1332"/>
                    <a:pt x="10" y="2031"/>
                  </a:cubicBezTo>
                  <a:cubicBezTo>
                    <a:pt x="1" y="2108"/>
                    <a:pt x="59" y="2155"/>
                    <a:pt x="118" y="2155"/>
                  </a:cubicBezTo>
                  <a:cubicBezTo>
                    <a:pt x="152" y="2155"/>
                    <a:pt x="186" y="2140"/>
                    <a:pt x="208" y="2107"/>
                  </a:cubicBezTo>
                  <a:cubicBezTo>
                    <a:pt x="557" y="1484"/>
                    <a:pt x="800" y="815"/>
                    <a:pt x="937" y="116"/>
                  </a:cubicBezTo>
                  <a:cubicBezTo>
                    <a:pt x="947" y="49"/>
                    <a:pt x="889" y="0"/>
                    <a:pt x="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0" name="Google Shape;1980;p69">
              <a:extLst>
                <a:ext uri="{FF2B5EF4-FFF2-40B4-BE49-F238E27FC236}">
                  <a16:creationId xmlns:a16="http://schemas.microsoft.com/office/drawing/2014/main" id="{E863A394-E240-D87E-CC14-3E380475AB1C}"/>
                </a:ext>
              </a:extLst>
            </p:cNvPr>
            <p:cNvGrpSpPr/>
            <p:nvPr/>
          </p:nvGrpSpPr>
          <p:grpSpPr>
            <a:xfrm>
              <a:off x="6563688" y="1203747"/>
              <a:ext cx="2086349" cy="968018"/>
              <a:chOff x="6563688" y="1203747"/>
              <a:chExt cx="2086349" cy="968018"/>
            </a:xfrm>
          </p:grpSpPr>
          <p:sp>
            <p:nvSpPr>
              <p:cNvPr id="1981" name="Google Shape;1981;p69">
                <a:extLst>
                  <a:ext uri="{FF2B5EF4-FFF2-40B4-BE49-F238E27FC236}">
                    <a16:creationId xmlns:a16="http://schemas.microsoft.com/office/drawing/2014/main" id="{8D1EDF57-E13E-5D7D-F1C2-A6F2A9CACBE8}"/>
                  </a:ext>
                </a:extLst>
              </p:cNvPr>
              <p:cNvSpPr/>
              <p:nvPr/>
            </p:nvSpPr>
            <p:spPr>
              <a:xfrm>
                <a:off x="6904033" y="1327945"/>
                <a:ext cx="1449038" cy="686917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7353" extrusionOk="0">
                    <a:moveTo>
                      <a:pt x="547" y="0"/>
                    </a:moveTo>
                    <a:cubicBezTo>
                      <a:pt x="623" y="46"/>
                      <a:pt x="654" y="137"/>
                      <a:pt x="623" y="213"/>
                    </a:cubicBezTo>
                    <a:cubicBezTo>
                      <a:pt x="587" y="303"/>
                      <a:pt x="493" y="320"/>
                      <a:pt x="391" y="320"/>
                    </a:cubicBezTo>
                    <a:cubicBezTo>
                      <a:pt x="333" y="320"/>
                      <a:pt x="273" y="314"/>
                      <a:pt x="218" y="314"/>
                    </a:cubicBezTo>
                    <a:cubicBezTo>
                      <a:pt x="125" y="314"/>
                      <a:pt x="48" y="329"/>
                      <a:pt x="31" y="410"/>
                    </a:cubicBezTo>
                    <a:cubicBezTo>
                      <a:pt x="0" y="577"/>
                      <a:pt x="243" y="745"/>
                      <a:pt x="350" y="912"/>
                    </a:cubicBezTo>
                    <a:lnTo>
                      <a:pt x="15131" y="7322"/>
                    </a:lnTo>
                    <a:lnTo>
                      <a:pt x="15222" y="7353"/>
                    </a:lnTo>
                    <a:cubicBezTo>
                      <a:pt x="15313" y="7095"/>
                      <a:pt x="15420" y="6806"/>
                      <a:pt x="15511" y="6548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69">
                <a:extLst>
                  <a:ext uri="{FF2B5EF4-FFF2-40B4-BE49-F238E27FC236}">
                    <a16:creationId xmlns:a16="http://schemas.microsoft.com/office/drawing/2014/main" id="{A10A8561-E94C-921C-3CFA-479A7F449AE9}"/>
                  </a:ext>
                </a:extLst>
              </p:cNvPr>
              <p:cNvSpPr/>
              <p:nvPr/>
            </p:nvSpPr>
            <p:spPr>
              <a:xfrm>
                <a:off x="6923838" y="1276844"/>
                <a:ext cx="1449131" cy="66281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7095" extrusionOk="0">
                    <a:moveTo>
                      <a:pt x="593" y="0"/>
                    </a:moveTo>
                    <a:cubicBezTo>
                      <a:pt x="593" y="0"/>
                      <a:pt x="47" y="0"/>
                      <a:pt x="16" y="198"/>
                    </a:cubicBezTo>
                    <a:cubicBezTo>
                      <a:pt x="1" y="319"/>
                      <a:pt x="214" y="426"/>
                      <a:pt x="335" y="547"/>
                    </a:cubicBezTo>
                    <a:lnTo>
                      <a:pt x="15299" y="7095"/>
                    </a:lnTo>
                    <a:cubicBezTo>
                      <a:pt x="15405" y="6760"/>
                      <a:pt x="15511" y="6502"/>
                      <a:pt x="15511" y="6502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69">
                <a:extLst>
                  <a:ext uri="{FF2B5EF4-FFF2-40B4-BE49-F238E27FC236}">
                    <a16:creationId xmlns:a16="http://schemas.microsoft.com/office/drawing/2014/main" id="{F28B09FE-E3EC-BEF7-0715-CBC494E0A94D}"/>
                  </a:ext>
                </a:extLst>
              </p:cNvPr>
              <p:cNvSpPr/>
              <p:nvPr/>
            </p:nvSpPr>
            <p:spPr>
              <a:xfrm>
                <a:off x="6889833" y="1413051"/>
                <a:ext cx="1436332" cy="664310"/>
              </a:xfrm>
              <a:custGeom>
                <a:avLst/>
                <a:gdLst/>
                <a:ahLst/>
                <a:cxnLst/>
                <a:rect l="l" t="t" r="r" b="b"/>
                <a:pathLst>
                  <a:path w="15375" h="7111" extrusionOk="0">
                    <a:moveTo>
                      <a:pt x="502" y="1"/>
                    </a:moveTo>
                    <a:cubicBezTo>
                      <a:pt x="532" y="46"/>
                      <a:pt x="562" y="92"/>
                      <a:pt x="562" y="137"/>
                    </a:cubicBezTo>
                    <a:cubicBezTo>
                      <a:pt x="553" y="287"/>
                      <a:pt x="365" y="316"/>
                      <a:pt x="208" y="316"/>
                    </a:cubicBezTo>
                    <a:cubicBezTo>
                      <a:pt x="110" y="316"/>
                      <a:pt x="24" y="304"/>
                      <a:pt x="0" y="304"/>
                    </a:cubicBezTo>
                    <a:lnTo>
                      <a:pt x="137" y="396"/>
                    </a:lnTo>
                    <a:lnTo>
                      <a:pt x="15146" y="7110"/>
                    </a:lnTo>
                    <a:cubicBezTo>
                      <a:pt x="15146" y="7110"/>
                      <a:pt x="15237" y="6806"/>
                      <a:pt x="15374" y="6442"/>
                    </a:cubicBezTo>
                    <a:lnTo>
                      <a:pt x="15283" y="6411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69">
                <a:extLst>
                  <a:ext uri="{FF2B5EF4-FFF2-40B4-BE49-F238E27FC236}">
                    <a16:creationId xmlns:a16="http://schemas.microsoft.com/office/drawing/2014/main" id="{446B078F-73CE-8A56-4CC5-3C2CC89316C3}"/>
                  </a:ext>
                </a:extLst>
              </p:cNvPr>
              <p:cNvSpPr/>
              <p:nvPr/>
            </p:nvSpPr>
            <p:spPr>
              <a:xfrm>
                <a:off x="6672726" y="1221446"/>
                <a:ext cx="306604" cy="22084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2364" extrusionOk="0">
                    <a:moveTo>
                      <a:pt x="425" y="1"/>
                    </a:moveTo>
                    <a:cubicBezTo>
                      <a:pt x="425" y="1"/>
                      <a:pt x="608" y="305"/>
                      <a:pt x="0" y="563"/>
                    </a:cubicBezTo>
                    <a:cubicBezTo>
                      <a:pt x="760" y="1186"/>
                      <a:pt x="1929" y="2052"/>
                      <a:pt x="2324" y="2340"/>
                    </a:cubicBezTo>
                    <a:cubicBezTo>
                      <a:pt x="2350" y="2347"/>
                      <a:pt x="2449" y="2363"/>
                      <a:pt x="2557" y="2363"/>
                    </a:cubicBezTo>
                    <a:cubicBezTo>
                      <a:pt x="2708" y="2363"/>
                      <a:pt x="2878" y="2330"/>
                      <a:pt x="2886" y="2188"/>
                    </a:cubicBezTo>
                    <a:cubicBezTo>
                      <a:pt x="2871" y="2128"/>
                      <a:pt x="2856" y="2082"/>
                      <a:pt x="2826" y="2036"/>
                    </a:cubicBezTo>
                    <a:cubicBezTo>
                      <a:pt x="2719" y="1869"/>
                      <a:pt x="2476" y="1717"/>
                      <a:pt x="2507" y="1550"/>
                    </a:cubicBezTo>
                    <a:cubicBezTo>
                      <a:pt x="2524" y="1469"/>
                      <a:pt x="2601" y="1454"/>
                      <a:pt x="2694" y="1454"/>
                    </a:cubicBezTo>
                    <a:cubicBezTo>
                      <a:pt x="2749" y="1454"/>
                      <a:pt x="2809" y="1460"/>
                      <a:pt x="2867" y="1460"/>
                    </a:cubicBezTo>
                    <a:cubicBezTo>
                      <a:pt x="2969" y="1460"/>
                      <a:pt x="3063" y="1443"/>
                      <a:pt x="3099" y="1353"/>
                    </a:cubicBezTo>
                    <a:cubicBezTo>
                      <a:pt x="3130" y="1277"/>
                      <a:pt x="3099" y="1186"/>
                      <a:pt x="3023" y="1140"/>
                    </a:cubicBezTo>
                    <a:cubicBezTo>
                      <a:pt x="2902" y="1019"/>
                      <a:pt x="2689" y="912"/>
                      <a:pt x="2704" y="791"/>
                    </a:cubicBezTo>
                    <a:cubicBezTo>
                      <a:pt x="2735" y="593"/>
                      <a:pt x="3281" y="593"/>
                      <a:pt x="3281" y="593"/>
                    </a:cubicBezTo>
                    <a:cubicBezTo>
                      <a:pt x="3281" y="593"/>
                      <a:pt x="1595" y="198"/>
                      <a:pt x="4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69">
                <a:extLst>
                  <a:ext uri="{FF2B5EF4-FFF2-40B4-BE49-F238E27FC236}">
                    <a16:creationId xmlns:a16="http://schemas.microsoft.com/office/drawing/2014/main" id="{919CC249-16CD-BAED-D5BD-AB10BEB98C14}"/>
                  </a:ext>
                </a:extLst>
              </p:cNvPr>
              <p:cNvSpPr/>
              <p:nvPr/>
            </p:nvSpPr>
            <p:spPr>
              <a:xfrm>
                <a:off x="8364372" y="1912569"/>
                <a:ext cx="283903" cy="236539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532" extrusionOk="0">
                    <a:moveTo>
                      <a:pt x="760" y="1"/>
                    </a:moveTo>
                    <a:lnTo>
                      <a:pt x="31" y="1976"/>
                    </a:lnTo>
                    <a:lnTo>
                      <a:pt x="0" y="2052"/>
                    </a:lnTo>
                    <a:lnTo>
                      <a:pt x="471" y="2264"/>
                    </a:lnTo>
                    <a:cubicBezTo>
                      <a:pt x="471" y="2264"/>
                      <a:pt x="1004" y="2531"/>
                      <a:pt x="1547" y="2531"/>
                    </a:cubicBezTo>
                    <a:cubicBezTo>
                      <a:pt x="1938" y="2531"/>
                      <a:pt x="2333" y="2392"/>
                      <a:pt x="2537" y="1915"/>
                    </a:cubicBezTo>
                    <a:cubicBezTo>
                      <a:pt x="3038" y="761"/>
                      <a:pt x="1322" y="244"/>
                      <a:pt x="1322" y="244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69">
                <a:extLst>
                  <a:ext uri="{FF2B5EF4-FFF2-40B4-BE49-F238E27FC236}">
                    <a16:creationId xmlns:a16="http://schemas.microsoft.com/office/drawing/2014/main" id="{5A3E279D-0B12-DE40-6F8F-CD83BB63A0BC}"/>
                  </a:ext>
                </a:extLst>
              </p:cNvPr>
              <p:cNvSpPr/>
              <p:nvPr/>
            </p:nvSpPr>
            <p:spPr>
              <a:xfrm>
                <a:off x="6610585" y="1211781"/>
                <a:ext cx="120699" cy="6418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687" extrusionOk="0">
                    <a:moveTo>
                      <a:pt x="167" y="0"/>
                    </a:moveTo>
                    <a:cubicBezTo>
                      <a:pt x="104" y="0"/>
                      <a:pt x="62" y="6"/>
                      <a:pt x="46" y="18"/>
                    </a:cubicBezTo>
                    <a:cubicBezTo>
                      <a:pt x="0" y="79"/>
                      <a:pt x="289" y="352"/>
                      <a:pt x="699" y="686"/>
                    </a:cubicBezTo>
                    <a:cubicBezTo>
                      <a:pt x="1292" y="428"/>
                      <a:pt x="1124" y="124"/>
                      <a:pt x="1124" y="124"/>
                    </a:cubicBezTo>
                    <a:cubicBezTo>
                      <a:pt x="698" y="46"/>
                      <a:pt x="346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69">
                <a:extLst>
                  <a:ext uri="{FF2B5EF4-FFF2-40B4-BE49-F238E27FC236}">
                    <a16:creationId xmlns:a16="http://schemas.microsoft.com/office/drawing/2014/main" id="{DA948873-8017-14E3-2AED-93A6D6B239BE}"/>
                  </a:ext>
                </a:extLst>
              </p:cNvPr>
              <p:cNvSpPr/>
              <p:nvPr/>
            </p:nvSpPr>
            <p:spPr>
              <a:xfrm>
                <a:off x="6563688" y="1203747"/>
                <a:ext cx="2086349" cy="968018"/>
              </a:xfrm>
              <a:custGeom>
                <a:avLst/>
                <a:gdLst/>
                <a:ahLst/>
                <a:cxnLst/>
                <a:rect l="l" t="t" r="r" b="b"/>
                <a:pathLst>
                  <a:path w="22333" h="10362" extrusionOk="0">
                    <a:moveTo>
                      <a:pt x="750" y="301"/>
                    </a:moveTo>
                    <a:lnTo>
                      <a:pt x="750" y="301"/>
                    </a:lnTo>
                    <a:cubicBezTo>
                      <a:pt x="1904" y="407"/>
                      <a:pt x="3323" y="813"/>
                      <a:pt x="4346" y="1000"/>
                    </a:cubicBezTo>
                    <a:cubicBezTo>
                      <a:pt x="5318" y="1426"/>
                      <a:pt x="6412" y="1851"/>
                      <a:pt x="7399" y="2276"/>
                    </a:cubicBezTo>
                    <a:cubicBezTo>
                      <a:pt x="10164" y="3492"/>
                      <a:pt x="13704" y="5148"/>
                      <a:pt x="16499" y="6241"/>
                    </a:cubicBezTo>
                    <a:cubicBezTo>
                      <a:pt x="17851" y="6819"/>
                      <a:pt x="19172" y="7441"/>
                      <a:pt x="20509" y="8034"/>
                    </a:cubicBezTo>
                    <a:cubicBezTo>
                      <a:pt x="21330" y="8307"/>
                      <a:pt x="22180" y="9021"/>
                      <a:pt x="21421" y="9826"/>
                    </a:cubicBezTo>
                    <a:cubicBezTo>
                      <a:pt x="21223" y="9979"/>
                      <a:pt x="21006" y="10039"/>
                      <a:pt x="20782" y="10039"/>
                    </a:cubicBezTo>
                    <a:cubicBezTo>
                      <a:pt x="20181" y="10039"/>
                      <a:pt x="19521" y="9611"/>
                      <a:pt x="18990" y="9401"/>
                    </a:cubicBezTo>
                    <a:cubicBezTo>
                      <a:pt x="17304" y="8611"/>
                      <a:pt x="15542" y="7973"/>
                      <a:pt x="13856" y="7198"/>
                    </a:cubicBezTo>
                    <a:cubicBezTo>
                      <a:pt x="12367" y="6530"/>
                      <a:pt x="10255" y="5558"/>
                      <a:pt x="8751" y="4889"/>
                    </a:cubicBezTo>
                    <a:cubicBezTo>
                      <a:pt x="7050" y="4130"/>
                      <a:pt x="5333" y="3385"/>
                      <a:pt x="3632" y="2656"/>
                    </a:cubicBezTo>
                    <a:lnTo>
                      <a:pt x="3510" y="2550"/>
                    </a:lnTo>
                    <a:lnTo>
                      <a:pt x="3495" y="2565"/>
                    </a:lnTo>
                    <a:cubicBezTo>
                      <a:pt x="3494" y="2564"/>
                      <a:pt x="3493" y="2563"/>
                      <a:pt x="3492" y="2563"/>
                    </a:cubicBezTo>
                    <a:lnTo>
                      <a:pt x="3492" y="2563"/>
                    </a:lnTo>
                    <a:cubicBezTo>
                      <a:pt x="2703" y="1956"/>
                      <a:pt x="1945" y="1349"/>
                      <a:pt x="1186" y="727"/>
                    </a:cubicBezTo>
                    <a:cubicBezTo>
                      <a:pt x="1025" y="589"/>
                      <a:pt x="882" y="452"/>
                      <a:pt x="750" y="301"/>
                    </a:cubicBezTo>
                    <a:close/>
                    <a:moveTo>
                      <a:pt x="670" y="0"/>
                    </a:moveTo>
                    <a:cubicBezTo>
                      <a:pt x="600" y="0"/>
                      <a:pt x="529" y="4"/>
                      <a:pt x="457" y="13"/>
                    </a:cubicBezTo>
                    <a:cubicBezTo>
                      <a:pt x="1" y="210"/>
                      <a:pt x="837" y="742"/>
                      <a:pt x="1019" y="924"/>
                    </a:cubicBezTo>
                    <a:cubicBezTo>
                      <a:pt x="1794" y="1532"/>
                      <a:pt x="2599" y="2109"/>
                      <a:pt x="3404" y="2671"/>
                    </a:cubicBezTo>
                    <a:cubicBezTo>
                      <a:pt x="3404" y="2672"/>
                      <a:pt x="3404" y="2672"/>
                      <a:pt x="3404" y="2672"/>
                    </a:cubicBezTo>
                    <a:lnTo>
                      <a:pt x="3404" y="2672"/>
                    </a:lnTo>
                    <a:cubicBezTo>
                      <a:pt x="3408" y="2677"/>
                      <a:pt x="3413" y="2682"/>
                      <a:pt x="3419" y="2687"/>
                    </a:cubicBezTo>
                    <a:lnTo>
                      <a:pt x="3541" y="2778"/>
                    </a:lnTo>
                    <a:cubicBezTo>
                      <a:pt x="4391" y="3188"/>
                      <a:pt x="5242" y="3583"/>
                      <a:pt x="6093" y="3963"/>
                    </a:cubicBezTo>
                    <a:cubicBezTo>
                      <a:pt x="8539" y="5087"/>
                      <a:pt x="11303" y="6272"/>
                      <a:pt x="13764" y="7381"/>
                    </a:cubicBezTo>
                    <a:cubicBezTo>
                      <a:pt x="15466" y="8110"/>
                      <a:pt x="17122" y="9006"/>
                      <a:pt x="18823" y="9735"/>
                    </a:cubicBezTo>
                    <a:cubicBezTo>
                      <a:pt x="19441" y="9994"/>
                      <a:pt x="20100" y="10362"/>
                      <a:pt x="20775" y="10362"/>
                    </a:cubicBezTo>
                    <a:cubicBezTo>
                      <a:pt x="20813" y="10362"/>
                      <a:pt x="20851" y="10361"/>
                      <a:pt x="20889" y="10358"/>
                    </a:cubicBezTo>
                    <a:cubicBezTo>
                      <a:pt x="21740" y="10358"/>
                      <a:pt x="22332" y="9280"/>
                      <a:pt x="21831" y="8596"/>
                    </a:cubicBezTo>
                    <a:cubicBezTo>
                      <a:pt x="21558" y="8171"/>
                      <a:pt x="20995" y="7912"/>
                      <a:pt x="20616" y="7776"/>
                    </a:cubicBezTo>
                    <a:cubicBezTo>
                      <a:pt x="19264" y="7198"/>
                      <a:pt x="17912" y="6651"/>
                      <a:pt x="16560" y="6044"/>
                    </a:cubicBezTo>
                    <a:cubicBezTo>
                      <a:pt x="13871" y="4753"/>
                      <a:pt x="10240" y="3279"/>
                      <a:pt x="7475" y="2079"/>
                    </a:cubicBezTo>
                    <a:cubicBezTo>
                      <a:pt x="6488" y="1638"/>
                      <a:pt x="5424" y="1122"/>
                      <a:pt x="4437" y="696"/>
                    </a:cubicBezTo>
                    <a:cubicBezTo>
                      <a:pt x="3480" y="469"/>
                      <a:pt x="2508" y="271"/>
                      <a:pt x="1535" y="104"/>
                    </a:cubicBezTo>
                    <a:cubicBezTo>
                      <a:pt x="1240" y="67"/>
                      <a:pt x="965" y="0"/>
                      <a:pt x="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69">
                <a:extLst>
                  <a:ext uri="{FF2B5EF4-FFF2-40B4-BE49-F238E27FC236}">
                    <a16:creationId xmlns:a16="http://schemas.microsoft.com/office/drawing/2014/main" id="{38C3F5BD-86BB-B6ED-ABCF-8B747B517009}"/>
                  </a:ext>
                </a:extLst>
              </p:cNvPr>
              <p:cNvSpPr/>
              <p:nvPr/>
            </p:nvSpPr>
            <p:spPr>
              <a:xfrm>
                <a:off x="6880568" y="1277829"/>
                <a:ext cx="104817" cy="177778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903" extrusionOk="0">
                    <a:moveTo>
                      <a:pt x="855" y="0"/>
                    </a:moveTo>
                    <a:cubicBezTo>
                      <a:pt x="749" y="0"/>
                      <a:pt x="628" y="15"/>
                      <a:pt x="559" y="40"/>
                    </a:cubicBezTo>
                    <a:cubicBezTo>
                      <a:pt x="376" y="55"/>
                      <a:pt x="285" y="268"/>
                      <a:pt x="407" y="420"/>
                    </a:cubicBezTo>
                    <a:cubicBezTo>
                      <a:pt x="498" y="541"/>
                      <a:pt x="711" y="617"/>
                      <a:pt x="771" y="754"/>
                    </a:cubicBezTo>
                    <a:cubicBezTo>
                      <a:pt x="771" y="851"/>
                      <a:pt x="674" y="861"/>
                      <a:pt x="589" y="861"/>
                    </a:cubicBezTo>
                    <a:cubicBezTo>
                      <a:pt x="567" y="861"/>
                      <a:pt x="547" y="860"/>
                      <a:pt x="528" y="860"/>
                    </a:cubicBezTo>
                    <a:cubicBezTo>
                      <a:pt x="508" y="859"/>
                      <a:pt x="487" y="858"/>
                      <a:pt x="466" y="858"/>
                    </a:cubicBezTo>
                    <a:cubicBezTo>
                      <a:pt x="296" y="858"/>
                      <a:pt x="113" y="918"/>
                      <a:pt x="194" y="1134"/>
                    </a:cubicBezTo>
                    <a:cubicBezTo>
                      <a:pt x="255" y="1316"/>
                      <a:pt x="711" y="1605"/>
                      <a:pt x="468" y="1742"/>
                    </a:cubicBezTo>
                    <a:cubicBezTo>
                      <a:pt x="331" y="1772"/>
                      <a:pt x="194" y="1772"/>
                      <a:pt x="57" y="1772"/>
                    </a:cubicBezTo>
                    <a:cubicBezTo>
                      <a:pt x="54" y="1771"/>
                      <a:pt x="50" y="1771"/>
                      <a:pt x="47" y="1771"/>
                    </a:cubicBezTo>
                    <a:cubicBezTo>
                      <a:pt x="0" y="1771"/>
                      <a:pt x="0" y="1863"/>
                      <a:pt x="47" y="1864"/>
                    </a:cubicBezTo>
                    <a:lnTo>
                      <a:pt x="47" y="1864"/>
                    </a:lnTo>
                    <a:cubicBezTo>
                      <a:pt x="117" y="1886"/>
                      <a:pt x="217" y="1903"/>
                      <a:pt x="317" y="1903"/>
                    </a:cubicBezTo>
                    <a:cubicBezTo>
                      <a:pt x="499" y="1903"/>
                      <a:pt x="680" y="1845"/>
                      <a:pt x="680" y="1650"/>
                    </a:cubicBezTo>
                    <a:cubicBezTo>
                      <a:pt x="665" y="1377"/>
                      <a:pt x="285" y="1286"/>
                      <a:pt x="300" y="1028"/>
                    </a:cubicBezTo>
                    <a:cubicBezTo>
                      <a:pt x="316" y="1012"/>
                      <a:pt x="316" y="997"/>
                      <a:pt x="346" y="997"/>
                    </a:cubicBezTo>
                    <a:cubicBezTo>
                      <a:pt x="373" y="991"/>
                      <a:pt x="401" y="988"/>
                      <a:pt x="430" y="988"/>
                    </a:cubicBezTo>
                    <a:cubicBezTo>
                      <a:pt x="495" y="988"/>
                      <a:pt x="565" y="1000"/>
                      <a:pt x="638" y="1000"/>
                    </a:cubicBezTo>
                    <a:cubicBezTo>
                      <a:pt x="682" y="1000"/>
                      <a:pt x="727" y="995"/>
                      <a:pt x="771" y="982"/>
                    </a:cubicBezTo>
                    <a:cubicBezTo>
                      <a:pt x="1014" y="891"/>
                      <a:pt x="954" y="633"/>
                      <a:pt x="787" y="511"/>
                    </a:cubicBezTo>
                    <a:cubicBezTo>
                      <a:pt x="741" y="466"/>
                      <a:pt x="544" y="314"/>
                      <a:pt x="544" y="268"/>
                    </a:cubicBezTo>
                    <a:cubicBezTo>
                      <a:pt x="635" y="162"/>
                      <a:pt x="878" y="146"/>
                      <a:pt x="1014" y="101"/>
                    </a:cubicBezTo>
                    <a:cubicBezTo>
                      <a:pt x="1121" y="30"/>
                      <a:pt x="1004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69">
                <a:extLst>
                  <a:ext uri="{FF2B5EF4-FFF2-40B4-BE49-F238E27FC236}">
                    <a16:creationId xmlns:a16="http://schemas.microsoft.com/office/drawing/2014/main" id="{8F22AD8A-4D0C-D44D-ABF7-417260D6BCA0}"/>
                  </a:ext>
                </a:extLst>
              </p:cNvPr>
              <p:cNvSpPr/>
              <p:nvPr/>
            </p:nvSpPr>
            <p:spPr>
              <a:xfrm>
                <a:off x="6945495" y="1327809"/>
                <a:ext cx="1412137" cy="625073"/>
              </a:xfrm>
              <a:custGeom>
                <a:avLst/>
                <a:gdLst/>
                <a:ahLst/>
                <a:cxnLst/>
                <a:rect l="l" t="t" r="r" b="b"/>
                <a:pathLst>
                  <a:path w="15116" h="6691" extrusionOk="0">
                    <a:moveTo>
                      <a:pt x="89" y="1"/>
                    </a:moveTo>
                    <a:cubicBezTo>
                      <a:pt x="61" y="1"/>
                      <a:pt x="42" y="15"/>
                      <a:pt x="31" y="37"/>
                    </a:cubicBezTo>
                    <a:cubicBezTo>
                      <a:pt x="0" y="67"/>
                      <a:pt x="16" y="113"/>
                      <a:pt x="61" y="128"/>
                    </a:cubicBezTo>
                    <a:cubicBezTo>
                      <a:pt x="669" y="447"/>
                      <a:pt x="1277" y="720"/>
                      <a:pt x="1899" y="994"/>
                    </a:cubicBezTo>
                    <a:cubicBezTo>
                      <a:pt x="2522" y="1267"/>
                      <a:pt x="3175" y="1510"/>
                      <a:pt x="3783" y="1799"/>
                    </a:cubicBezTo>
                    <a:cubicBezTo>
                      <a:pt x="4406" y="2088"/>
                      <a:pt x="4968" y="2467"/>
                      <a:pt x="5621" y="2680"/>
                    </a:cubicBezTo>
                    <a:cubicBezTo>
                      <a:pt x="6563" y="3090"/>
                      <a:pt x="7505" y="3455"/>
                      <a:pt x="8462" y="3850"/>
                    </a:cubicBezTo>
                    <a:cubicBezTo>
                      <a:pt x="9343" y="4366"/>
                      <a:pt x="10315" y="4670"/>
                      <a:pt x="11257" y="5096"/>
                    </a:cubicBezTo>
                    <a:cubicBezTo>
                      <a:pt x="12473" y="5703"/>
                      <a:pt x="13718" y="6235"/>
                      <a:pt x="15010" y="6691"/>
                    </a:cubicBezTo>
                    <a:cubicBezTo>
                      <a:pt x="15040" y="6691"/>
                      <a:pt x="15070" y="6691"/>
                      <a:pt x="15101" y="6660"/>
                    </a:cubicBezTo>
                    <a:cubicBezTo>
                      <a:pt x="15116" y="6615"/>
                      <a:pt x="15101" y="6569"/>
                      <a:pt x="15070" y="6554"/>
                    </a:cubicBezTo>
                    <a:cubicBezTo>
                      <a:pt x="14159" y="6068"/>
                      <a:pt x="13247" y="5642"/>
                      <a:pt x="12290" y="5247"/>
                    </a:cubicBezTo>
                    <a:cubicBezTo>
                      <a:pt x="11333" y="4913"/>
                      <a:pt x="10422" y="4442"/>
                      <a:pt x="9495" y="4017"/>
                    </a:cubicBezTo>
                    <a:cubicBezTo>
                      <a:pt x="8872" y="3744"/>
                      <a:pt x="8204" y="3561"/>
                      <a:pt x="7611" y="3227"/>
                    </a:cubicBezTo>
                    <a:cubicBezTo>
                      <a:pt x="6685" y="2802"/>
                      <a:pt x="5773" y="2331"/>
                      <a:pt x="4831" y="1951"/>
                    </a:cubicBezTo>
                    <a:cubicBezTo>
                      <a:pt x="3206" y="1450"/>
                      <a:pt x="1732" y="569"/>
                      <a:pt x="122" y="6"/>
                    </a:cubicBezTo>
                    <a:cubicBezTo>
                      <a:pt x="110" y="2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69">
                <a:extLst>
                  <a:ext uri="{FF2B5EF4-FFF2-40B4-BE49-F238E27FC236}">
                    <a16:creationId xmlns:a16="http://schemas.microsoft.com/office/drawing/2014/main" id="{8A844AD6-80B5-A9A1-9541-EA331D5D8D8F}"/>
                  </a:ext>
                </a:extLst>
              </p:cNvPr>
              <p:cNvSpPr/>
              <p:nvPr/>
            </p:nvSpPr>
            <p:spPr>
              <a:xfrm>
                <a:off x="6926998" y="1412074"/>
                <a:ext cx="1393733" cy="612368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6555" extrusionOk="0">
                    <a:moveTo>
                      <a:pt x="107" y="1"/>
                    </a:moveTo>
                    <a:cubicBezTo>
                      <a:pt x="77" y="1"/>
                      <a:pt x="31" y="16"/>
                      <a:pt x="16" y="46"/>
                    </a:cubicBezTo>
                    <a:cubicBezTo>
                      <a:pt x="1" y="77"/>
                      <a:pt x="16" y="122"/>
                      <a:pt x="47" y="137"/>
                    </a:cubicBezTo>
                    <a:cubicBezTo>
                      <a:pt x="639" y="441"/>
                      <a:pt x="1262" y="715"/>
                      <a:pt x="1870" y="988"/>
                    </a:cubicBezTo>
                    <a:cubicBezTo>
                      <a:pt x="2492" y="1262"/>
                      <a:pt x="3115" y="1490"/>
                      <a:pt x="3723" y="1763"/>
                    </a:cubicBezTo>
                    <a:cubicBezTo>
                      <a:pt x="4331" y="2052"/>
                      <a:pt x="4893" y="2431"/>
                      <a:pt x="5546" y="2629"/>
                    </a:cubicBezTo>
                    <a:cubicBezTo>
                      <a:pt x="6473" y="3009"/>
                      <a:pt x="7414" y="3388"/>
                      <a:pt x="8341" y="3768"/>
                    </a:cubicBezTo>
                    <a:cubicBezTo>
                      <a:pt x="9207" y="4285"/>
                      <a:pt x="10179" y="4589"/>
                      <a:pt x="11106" y="4984"/>
                    </a:cubicBezTo>
                    <a:cubicBezTo>
                      <a:pt x="12306" y="5591"/>
                      <a:pt x="13552" y="6108"/>
                      <a:pt x="14813" y="6548"/>
                    </a:cubicBezTo>
                    <a:cubicBezTo>
                      <a:pt x="14821" y="6552"/>
                      <a:pt x="14830" y="6554"/>
                      <a:pt x="14839" y="6554"/>
                    </a:cubicBezTo>
                    <a:cubicBezTo>
                      <a:pt x="14865" y="6554"/>
                      <a:pt x="14893" y="6540"/>
                      <a:pt x="14904" y="6518"/>
                    </a:cubicBezTo>
                    <a:cubicBezTo>
                      <a:pt x="14919" y="6487"/>
                      <a:pt x="14904" y="6442"/>
                      <a:pt x="14873" y="6412"/>
                    </a:cubicBezTo>
                    <a:cubicBezTo>
                      <a:pt x="13977" y="5941"/>
                      <a:pt x="13066" y="5515"/>
                      <a:pt x="12139" y="5135"/>
                    </a:cubicBezTo>
                    <a:cubicBezTo>
                      <a:pt x="11182" y="4816"/>
                      <a:pt x="10286" y="4345"/>
                      <a:pt x="9374" y="3920"/>
                    </a:cubicBezTo>
                    <a:cubicBezTo>
                      <a:pt x="8751" y="3677"/>
                      <a:pt x="8098" y="3495"/>
                      <a:pt x="7506" y="3161"/>
                    </a:cubicBezTo>
                    <a:cubicBezTo>
                      <a:pt x="6594" y="2750"/>
                      <a:pt x="5698" y="2295"/>
                      <a:pt x="4756" y="1915"/>
                    </a:cubicBezTo>
                    <a:cubicBezTo>
                      <a:pt x="3146" y="1429"/>
                      <a:pt x="1702" y="563"/>
                      <a:pt x="107" y="16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91" name="Google Shape;1991;p69">
            <a:extLst>
              <a:ext uri="{FF2B5EF4-FFF2-40B4-BE49-F238E27FC236}">
                <a16:creationId xmlns:a16="http://schemas.microsoft.com/office/drawing/2014/main" id="{AFA1ABD9-51DB-FC20-7450-A517E91D542D}"/>
              </a:ext>
            </a:extLst>
          </p:cNvPr>
          <p:cNvGrpSpPr/>
          <p:nvPr/>
        </p:nvGrpSpPr>
        <p:grpSpPr>
          <a:xfrm rot="-4672720">
            <a:off x="601023" y="4178282"/>
            <a:ext cx="1530300" cy="993929"/>
            <a:chOff x="5118990" y="4122087"/>
            <a:chExt cx="1882464" cy="1222659"/>
          </a:xfrm>
        </p:grpSpPr>
        <p:sp>
          <p:nvSpPr>
            <p:cNvPr id="1992" name="Google Shape;1992;p69">
              <a:extLst>
                <a:ext uri="{FF2B5EF4-FFF2-40B4-BE49-F238E27FC236}">
                  <a16:creationId xmlns:a16="http://schemas.microsoft.com/office/drawing/2014/main" id="{2BAB50D3-0271-4BB1-9813-609092B10D8D}"/>
                </a:ext>
              </a:extLst>
            </p:cNvPr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9">
              <a:extLst>
                <a:ext uri="{FF2B5EF4-FFF2-40B4-BE49-F238E27FC236}">
                  <a16:creationId xmlns:a16="http://schemas.microsoft.com/office/drawing/2014/main" id="{05532723-0D47-04BB-C914-18AC87238FE2}"/>
                </a:ext>
              </a:extLst>
            </p:cNvPr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9">
              <a:extLst>
                <a:ext uri="{FF2B5EF4-FFF2-40B4-BE49-F238E27FC236}">
                  <a16:creationId xmlns:a16="http://schemas.microsoft.com/office/drawing/2014/main" id="{394D4AA3-DFAF-F23B-E9B6-30C542412EB2}"/>
                </a:ext>
              </a:extLst>
            </p:cNvPr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9">
              <a:extLst>
                <a:ext uri="{FF2B5EF4-FFF2-40B4-BE49-F238E27FC236}">
                  <a16:creationId xmlns:a16="http://schemas.microsoft.com/office/drawing/2014/main" id="{EC1CE702-31BD-6AA9-0EF5-890F6E737DCD}"/>
                </a:ext>
              </a:extLst>
            </p:cNvPr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9">
              <a:extLst>
                <a:ext uri="{FF2B5EF4-FFF2-40B4-BE49-F238E27FC236}">
                  <a16:creationId xmlns:a16="http://schemas.microsoft.com/office/drawing/2014/main" id="{0320E2C0-744D-436A-23BF-31E4EF6E267B}"/>
                </a:ext>
              </a:extLst>
            </p:cNvPr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9">
              <a:extLst>
                <a:ext uri="{FF2B5EF4-FFF2-40B4-BE49-F238E27FC236}">
                  <a16:creationId xmlns:a16="http://schemas.microsoft.com/office/drawing/2014/main" id="{63148519-616B-CD6F-E5EE-E13077651F7C}"/>
                </a:ext>
              </a:extLst>
            </p:cNvPr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9">
              <a:extLst>
                <a:ext uri="{FF2B5EF4-FFF2-40B4-BE49-F238E27FC236}">
                  <a16:creationId xmlns:a16="http://schemas.microsoft.com/office/drawing/2014/main" id="{66605918-D5D9-DAE5-6314-60B49EC17FD5}"/>
                </a:ext>
              </a:extLst>
            </p:cNvPr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9">
              <a:extLst>
                <a:ext uri="{FF2B5EF4-FFF2-40B4-BE49-F238E27FC236}">
                  <a16:creationId xmlns:a16="http://schemas.microsoft.com/office/drawing/2014/main" id="{1D552ECE-DDBB-9879-ECED-706B14D00DF6}"/>
                </a:ext>
              </a:extLst>
            </p:cNvPr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9">
              <a:extLst>
                <a:ext uri="{FF2B5EF4-FFF2-40B4-BE49-F238E27FC236}">
                  <a16:creationId xmlns:a16="http://schemas.microsoft.com/office/drawing/2014/main" id="{502EC1D9-BFD4-1C0E-7F86-34F6EB0326FC}"/>
                </a:ext>
              </a:extLst>
            </p:cNvPr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9">
              <a:extLst>
                <a:ext uri="{FF2B5EF4-FFF2-40B4-BE49-F238E27FC236}">
                  <a16:creationId xmlns:a16="http://schemas.microsoft.com/office/drawing/2014/main" id="{B919BBCC-45D5-B78F-3492-96887185EFC0}"/>
                </a:ext>
              </a:extLst>
            </p:cNvPr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9">
              <a:extLst>
                <a:ext uri="{FF2B5EF4-FFF2-40B4-BE49-F238E27FC236}">
                  <a16:creationId xmlns:a16="http://schemas.microsoft.com/office/drawing/2014/main" id="{E557F476-AE87-C5C3-3643-28CFA3385515}"/>
                </a:ext>
              </a:extLst>
            </p:cNvPr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9">
              <a:extLst>
                <a:ext uri="{FF2B5EF4-FFF2-40B4-BE49-F238E27FC236}">
                  <a16:creationId xmlns:a16="http://schemas.microsoft.com/office/drawing/2014/main" id="{3EFFFC48-BE45-BE3F-68FE-2E766B919BD5}"/>
                </a:ext>
              </a:extLst>
            </p:cNvPr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9">
              <a:extLst>
                <a:ext uri="{FF2B5EF4-FFF2-40B4-BE49-F238E27FC236}">
                  <a16:creationId xmlns:a16="http://schemas.microsoft.com/office/drawing/2014/main" id="{54FAB903-BA04-A83F-7856-7D5A5D85DF78}"/>
                </a:ext>
              </a:extLst>
            </p:cNvPr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9">
              <a:extLst>
                <a:ext uri="{FF2B5EF4-FFF2-40B4-BE49-F238E27FC236}">
                  <a16:creationId xmlns:a16="http://schemas.microsoft.com/office/drawing/2014/main" id="{CFB79409-A185-8878-FA9C-15CB8917051A}"/>
                </a:ext>
              </a:extLst>
            </p:cNvPr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9">
              <a:extLst>
                <a:ext uri="{FF2B5EF4-FFF2-40B4-BE49-F238E27FC236}">
                  <a16:creationId xmlns:a16="http://schemas.microsoft.com/office/drawing/2014/main" id="{46DFDAF9-F392-C4F4-C629-94259F79B530}"/>
                </a:ext>
              </a:extLst>
            </p:cNvPr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69">
            <a:extLst>
              <a:ext uri="{FF2B5EF4-FFF2-40B4-BE49-F238E27FC236}">
                <a16:creationId xmlns:a16="http://schemas.microsoft.com/office/drawing/2014/main" id="{E9335FCA-BDEA-E7E9-6FC4-8C2413DEBDC2}"/>
              </a:ext>
            </a:extLst>
          </p:cNvPr>
          <p:cNvGrpSpPr/>
          <p:nvPr/>
        </p:nvGrpSpPr>
        <p:grpSpPr>
          <a:xfrm rot="5400000">
            <a:off x="316678" y="797412"/>
            <a:ext cx="806657" cy="421744"/>
            <a:chOff x="1822875" y="1377000"/>
            <a:chExt cx="548075" cy="286550"/>
          </a:xfrm>
        </p:grpSpPr>
        <p:sp>
          <p:nvSpPr>
            <p:cNvPr id="2015" name="Google Shape;2015;p69">
              <a:extLst>
                <a:ext uri="{FF2B5EF4-FFF2-40B4-BE49-F238E27FC236}">
                  <a16:creationId xmlns:a16="http://schemas.microsoft.com/office/drawing/2014/main" id="{E4AC3621-C27B-EC29-C208-E3AD55CBF0A9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9">
              <a:extLst>
                <a:ext uri="{FF2B5EF4-FFF2-40B4-BE49-F238E27FC236}">
                  <a16:creationId xmlns:a16="http://schemas.microsoft.com/office/drawing/2014/main" id="{C4BBB49D-EBBB-BBA2-1160-E213D602334D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9">
              <a:extLst>
                <a:ext uri="{FF2B5EF4-FFF2-40B4-BE49-F238E27FC236}">
                  <a16:creationId xmlns:a16="http://schemas.microsoft.com/office/drawing/2014/main" id="{434C39A1-5C22-A54A-4B15-AF11EDF69C77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9">
              <a:extLst>
                <a:ext uri="{FF2B5EF4-FFF2-40B4-BE49-F238E27FC236}">
                  <a16:creationId xmlns:a16="http://schemas.microsoft.com/office/drawing/2014/main" id="{156F6CB4-843F-4447-B152-08F784F78D81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9">
              <a:extLst>
                <a:ext uri="{FF2B5EF4-FFF2-40B4-BE49-F238E27FC236}">
                  <a16:creationId xmlns:a16="http://schemas.microsoft.com/office/drawing/2014/main" id="{1075B0EE-03DE-F6C6-7DC0-DD0C1B80FB6E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9">
              <a:extLst>
                <a:ext uri="{FF2B5EF4-FFF2-40B4-BE49-F238E27FC236}">
                  <a16:creationId xmlns:a16="http://schemas.microsoft.com/office/drawing/2014/main" id="{D2BAD48F-F546-3E99-D3B5-6C675F2AAB11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9">
              <a:extLst>
                <a:ext uri="{FF2B5EF4-FFF2-40B4-BE49-F238E27FC236}">
                  <a16:creationId xmlns:a16="http://schemas.microsoft.com/office/drawing/2014/main" id="{E1AAF9FD-A009-AFAD-6A71-ECBB0BE00A1D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9">
              <a:extLst>
                <a:ext uri="{FF2B5EF4-FFF2-40B4-BE49-F238E27FC236}">
                  <a16:creationId xmlns:a16="http://schemas.microsoft.com/office/drawing/2014/main" id="{6DB6A8B0-9B2F-27A3-9E4A-71AB5E89966C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9">
              <a:extLst>
                <a:ext uri="{FF2B5EF4-FFF2-40B4-BE49-F238E27FC236}">
                  <a16:creationId xmlns:a16="http://schemas.microsoft.com/office/drawing/2014/main" id="{ACA24F15-0564-8391-D6C3-F0284568489C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934;p68">
            <a:extLst>
              <a:ext uri="{FF2B5EF4-FFF2-40B4-BE49-F238E27FC236}">
                <a16:creationId xmlns:a16="http://schemas.microsoft.com/office/drawing/2014/main" id="{BF2CD6E2-DE1B-9A6A-8DDB-0A37DCEB7C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035824"/>
            <a:ext cx="7415524" cy="71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0" kern="100" dirty="0">
                <a:solidFill>
                  <a:schemeClr val="bg2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In the contemporary educational landscape, the one-size-fits-all approach is increasingly seen as inadequate. </a:t>
            </a: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US" b="0" kern="100" dirty="0">
              <a:solidFill>
                <a:schemeClr val="bg2"/>
              </a:solidFill>
              <a:effectLst/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34;p68">
            <a:extLst>
              <a:ext uri="{FF2B5EF4-FFF2-40B4-BE49-F238E27FC236}">
                <a16:creationId xmlns:a16="http://schemas.microsoft.com/office/drawing/2014/main" id="{5A570365-F973-C6A0-0878-6A47CD66E269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One-size-fits-all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1934;p68">
            <a:extLst>
              <a:ext uri="{FF2B5EF4-FFF2-40B4-BE49-F238E27FC236}">
                <a16:creationId xmlns:a16="http://schemas.microsoft.com/office/drawing/2014/main" id="{64825BEE-1144-8411-44F5-8608F31E4119}"/>
              </a:ext>
            </a:extLst>
          </p:cNvPr>
          <p:cNvSpPr txBox="1">
            <a:spLocks/>
          </p:cNvSpPr>
          <p:nvPr/>
        </p:nvSpPr>
        <p:spPr>
          <a:xfrm>
            <a:off x="890100" y="3283694"/>
            <a:ext cx="7415524" cy="62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kern="100" dirty="0">
                <a:solidFill>
                  <a:schemeClr val="bg2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Maintaining student engagement</a:t>
            </a:r>
          </a:p>
        </p:txBody>
      </p:sp>
      <p:sp>
        <p:nvSpPr>
          <p:cNvPr id="3" name="Google Shape;1934;p68">
            <a:extLst>
              <a:ext uri="{FF2B5EF4-FFF2-40B4-BE49-F238E27FC236}">
                <a16:creationId xmlns:a16="http://schemas.microsoft.com/office/drawing/2014/main" id="{6773531A-45BC-8986-0554-4006FE049332}"/>
              </a:ext>
            </a:extLst>
          </p:cNvPr>
          <p:cNvSpPr txBox="1">
            <a:spLocks/>
          </p:cNvSpPr>
          <p:nvPr/>
        </p:nvSpPr>
        <p:spPr>
          <a:xfrm>
            <a:off x="893348" y="3590563"/>
            <a:ext cx="7415524" cy="62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kern="100" dirty="0">
                <a:solidFill>
                  <a:schemeClr val="bg2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Catering to diverse learning styles</a:t>
            </a:r>
          </a:p>
        </p:txBody>
      </p:sp>
      <p:sp>
        <p:nvSpPr>
          <p:cNvPr id="4" name="Google Shape;1934;p68">
            <a:extLst>
              <a:ext uri="{FF2B5EF4-FFF2-40B4-BE49-F238E27FC236}">
                <a16:creationId xmlns:a16="http://schemas.microsoft.com/office/drawing/2014/main" id="{2803C734-805F-E87E-6A05-6D5B0E9231F9}"/>
              </a:ext>
            </a:extLst>
          </p:cNvPr>
          <p:cNvSpPr txBox="1">
            <a:spLocks/>
          </p:cNvSpPr>
          <p:nvPr/>
        </p:nvSpPr>
        <p:spPr>
          <a:xfrm>
            <a:off x="890100" y="3036625"/>
            <a:ext cx="7415524" cy="62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sz="1600" b="0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Challenges</a:t>
            </a:r>
            <a:r>
              <a:rPr lang="en-US" sz="1600" b="0" kern="100" dirty="0">
                <a:solidFill>
                  <a:schemeClr val="bg2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582A4-5259-428F-22B5-0B7D7FAF63EB}"/>
              </a:ext>
            </a:extLst>
          </p:cNvPr>
          <p:cNvSpPr txBox="1"/>
          <p:nvPr/>
        </p:nvSpPr>
        <p:spPr>
          <a:xfrm>
            <a:off x="13382" y="4634279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111851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>
          <a:extLst>
            <a:ext uri="{FF2B5EF4-FFF2-40B4-BE49-F238E27FC236}">
              <a16:creationId xmlns:a16="http://schemas.microsoft.com/office/drawing/2014/main" id="{09C1E78D-B463-E04D-362A-B62FA9B8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69">
            <a:extLst>
              <a:ext uri="{FF2B5EF4-FFF2-40B4-BE49-F238E27FC236}">
                <a16:creationId xmlns:a16="http://schemas.microsoft.com/office/drawing/2014/main" id="{23F18F3A-C5E9-952F-1937-F7D0B23F94E6}"/>
              </a:ext>
            </a:extLst>
          </p:cNvPr>
          <p:cNvGrpSpPr/>
          <p:nvPr/>
        </p:nvGrpSpPr>
        <p:grpSpPr>
          <a:xfrm>
            <a:off x="2310362" y="985117"/>
            <a:ext cx="4523277" cy="176025"/>
            <a:chOff x="4345425" y="2175475"/>
            <a:chExt cx="800750" cy="176025"/>
          </a:xfrm>
        </p:grpSpPr>
        <p:sp>
          <p:nvSpPr>
            <p:cNvPr id="1963" name="Google Shape;1963;p69">
              <a:extLst>
                <a:ext uri="{FF2B5EF4-FFF2-40B4-BE49-F238E27FC236}">
                  <a16:creationId xmlns:a16="http://schemas.microsoft.com/office/drawing/2014/main" id="{EE34C72A-08C8-A178-4DAE-DCA8653A106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9">
              <a:extLst>
                <a:ext uri="{FF2B5EF4-FFF2-40B4-BE49-F238E27FC236}">
                  <a16:creationId xmlns:a16="http://schemas.microsoft.com/office/drawing/2014/main" id="{41FB4CB1-7A59-5B1A-B2DA-0E577559F13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2" name="Google Shape;1972;p69">
            <a:extLst>
              <a:ext uri="{FF2B5EF4-FFF2-40B4-BE49-F238E27FC236}">
                <a16:creationId xmlns:a16="http://schemas.microsoft.com/office/drawing/2014/main" id="{269AD30D-5BF7-C52D-8994-9FFA0AEBE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60369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Traditional Classroom Challenges</a:t>
            </a:r>
            <a:endParaRPr dirty="0"/>
          </a:p>
        </p:txBody>
      </p:sp>
      <p:grpSp>
        <p:nvGrpSpPr>
          <p:cNvPr id="1976" name="Google Shape;1976;p69">
            <a:extLst>
              <a:ext uri="{FF2B5EF4-FFF2-40B4-BE49-F238E27FC236}">
                <a16:creationId xmlns:a16="http://schemas.microsoft.com/office/drawing/2014/main" id="{F35BAD46-A9B2-3610-A86F-D024482384D3}"/>
              </a:ext>
            </a:extLst>
          </p:cNvPr>
          <p:cNvGrpSpPr/>
          <p:nvPr/>
        </p:nvGrpSpPr>
        <p:grpSpPr>
          <a:xfrm rot="-6801366">
            <a:off x="7173739" y="2597187"/>
            <a:ext cx="2830254" cy="1313173"/>
            <a:chOff x="6563688" y="1203747"/>
            <a:chExt cx="2086349" cy="968018"/>
          </a:xfrm>
        </p:grpSpPr>
        <p:sp>
          <p:nvSpPr>
            <p:cNvPr id="1977" name="Google Shape;1977;p69">
              <a:extLst>
                <a:ext uri="{FF2B5EF4-FFF2-40B4-BE49-F238E27FC236}">
                  <a16:creationId xmlns:a16="http://schemas.microsoft.com/office/drawing/2014/main" id="{CA8D4C12-DBD1-6BAC-6E87-CFF66A81E1A4}"/>
                </a:ext>
              </a:extLst>
            </p:cNvPr>
            <p:cNvSpPr/>
            <p:nvPr/>
          </p:nvSpPr>
          <p:spPr>
            <a:xfrm>
              <a:off x="8304770" y="1884263"/>
              <a:ext cx="130601" cy="220004"/>
            </a:xfrm>
            <a:custGeom>
              <a:avLst/>
              <a:gdLst/>
              <a:ahLst/>
              <a:cxnLst/>
              <a:rect l="l" t="t" r="r" b="b"/>
              <a:pathLst>
                <a:path w="1398" h="2355" extrusionOk="0">
                  <a:moveTo>
                    <a:pt x="729" y="0"/>
                  </a:moveTo>
                  <a:cubicBezTo>
                    <a:pt x="729" y="0"/>
                    <a:pt x="623" y="258"/>
                    <a:pt x="517" y="593"/>
                  </a:cubicBezTo>
                  <a:cubicBezTo>
                    <a:pt x="410" y="851"/>
                    <a:pt x="319" y="1140"/>
                    <a:pt x="228" y="1398"/>
                  </a:cubicBezTo>
                  <a:cubicBezTo>
                    <a:pt x="91" y="1778"/>
                    <a:pt x="0" y="2066"/>
                    <a:pt x="0" y="2066"/>
                  </a:cubicBezTo>
                  <a:lnTo>
                    <a:pt x="638" y="2355"/>
                  </a:lnTo>
                  <a:lnTo>
                    <a:pt x="669" y="2279"/>
                  </a:lnTo>
                  <a:lnTo>
                    <a:pt x="1398" y="304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9">
              <a:extLst>
                <a:ext uri="{FF2B5EF4-FFF2-40B4-BE49-F238E27FC236}">
                  <a16:creationId xmlns:a16="http://schemas.microsoft.com/office/drawing/2014/main" id="{96E1FDA4-A630-794E-989F-72726E237E3E}"/>
                </a:ext>
              </a:extLst>
            </p:cNvPr>
            <p:cNvSpPr/>
            <p:nvPr/>
          </p:nvSpPr>
          <p:spPr>
            <a:xfrm>
              <a:off x="8291394" y="1881137"/>
              <a:ext cx="87535" cy="209634"/>
            </a:xfrm>
            <a:custGeom>
              <a:avLst/>
              <a:gdLst/>
              <a:ahLst/>
              <a:cxnLst/>
              <a:rect l="l" t="t" r="r" b="b"/>
              <a:pathLst>
                <a:path w="937" h="2244" extrusionOk="0">
                  <a:moveTo>
                    <a:pt x="916" y="158"/>
                  </a:moveTo>
                  <a:cubicBezTo>
                    <a:pt x="900" y="193"/>
                    <a:pt x="871" y="206"/>
                    <a:pt x="830" y="206"/>
                  </a:cubicBezTo>
                  <a:lnTo>
                    <a:pt x="830" y="190"/>
                  </a:lnTo>
                  <a:cubicBezTo>
                    <a:pt x="867" y="190"/>
                    <a:pt x="897" y="180"/>
                    <a:pt x="916" y="158"/>
                  </a:cubicBezTo>
                  <a:close/>
                  <a:moveTo>
                    <a:pt x="827" y="0"/>
                  </a:moveTo>
                  <a:cubicBezTo>
                    <a:pt x="783" y="0"/>
                    <a:pt x="738" y="27"/>
                    <a:pt x="724" y="84"/>
                  </a:cubicBezTo>
                  <a:cubicBezTo>
                    <a:pt x="542" y="388"/>
                    <a:pt x="405" y="722"/>
                    <a:pt x="284" y="1072"/>
                  </a:cubicBezTo>
                  <a:cubicBezTo>
                    <a:pt x="162" y="1406"/>
                    <a:pt x="71" y="1770"/>
                    <a:pt x="10" y="2120"/>
                  </a:cubicBezTo>
                  <a:cubicBezTo>
                    <a:pt x="0" y="2197"/>
                    <a:pt x="59" y="2244"/>
                    <a:pt x="114" y="2244"/>
                  </a:cubicBezTo>
                  <a:cubicBezTo>
                    <a:pt x="145" y="2244"/>
                    <a:pt x="176" y="2229"/>
                    <a:pt x="192" y="2196"/>
                  </a:cubicBezTo>
                  <a:cubicBezTo>
                    <a:pt x="555" y="1560"/>
                    <a:pt x="798" y="865"/>
                    <a:pt x="920" y="154"/>
                  </a:cubicBezTo>
                  <a:lnTo>
                    <a:pt x="920" y="154"/>
                  </a:lnTo>
                  <a:cubicBezTo>
                    <a:pt x="931" y="140"/>
                    <a:pt x="937" y="121"/>
                    <a:pt x="937" y="99"/>
                  </a:cubicBezTo>
                  <a:cubicBezTo>
                    <a:pt x="929" y="35"/>
                    <a:pt x="878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9">
              <a:extLst>
                <a:ext uri="{FF2B5EF4-FFF2-40B4-BE49-F238E27FC236}">
                  <a16:creationId xmlns:a16="http://schemas.microsoft.com/office/drawing/2014/main" id="{E2849823-7F26-56A9-DAD2-6181FC36AF18}"/>
                </a:ext>
              </a:extLst>
            </p:cNvPr>
            <p:cNvSpPr/>
            <p:nvPr/>
          </p:nvSpPr>
          <p:spPr>
            <a:xfrm>
              <a:off x="8353799" y="1910751"/>
              <a:ext cx="88469" cy="201320"/>
            </a:xfrm>
            <a:custGeom>
              <a:avLst/>
              <a:gdLst/>
              <a:ahLst/>
              <a:cxnLst/>
              <a:rect l="l" t="t" r="r" b="b"/>
              <a:pathLst>
                <a:path w="947" h="2155" extrusionOk="0">
                  <a:moveTo>
                    <a:pt x="831" y="0"/>
                  </a:moveTo>
                  <a:cubicBezTo>
                    <a:pt x="797" y="0"/>
                    <a:pt x="762" y="17"/>
                    <a:pt x="740" y="56"/>
                  </a:cubicBezTo>
                  <a:cubicBezTo>
                    <a:pt x="390" y="663"/>
                    <a:pt x="132" y="1332"/>
                    <a:pt x="10" y="2031"/>
                  </a:cubicBezTo>
                  <a:cubicBezTo>
                    <a:pt x="1" y="2108"/>
                    <a:pt x="59" y="2155"/>
                    <a:pt x="118" y="2155"/>
                  </a:cubicBezTo>
                  <a:cubicBezTo>
                    <a:pt x="152" y="2155"/>
                    <a:pt x="186" y="2140"/>
                    <a:pt x="208" y="2107"/>
                  </a:cubicBezTo>
                  <a:cubicBezTo>
                    <a:pt x="557" y="1484"/>
                    <a:pt x="800" y="815"/>
                    <a:pt x="937" y="116"/>
                  </a:cubicBezTo>
                  <a:cubicBezTo>
                    <a:pt x="947" y="49"/>
                    <a:pt x="889" y="0"/>
                    <a:pt x="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0" name="Google Shape;1980;p69">
              <a:extLst>
                <a:ext uri="{FF2B5EF4-FFF2-40B4-BE49-F238E27FC236}">
                  <a16:creationId xmlns:a16="http://schemas.microsoft.com/office/drawing/2014/main" id="{7BCAF544-DFE7-37D2-7D36-3A5FEC14D0A9}"/>
                </a:ext>
              </a:extLst>
            </p:cNvPr>
            <p:cNvGrpSpPr/>
            <p:nvPr/>
          </p:nvGrpSpPr>
          <p:grpSpPr>
            <a:xfrm>
              <a:off x="6563688" y="1203747"/>
              <a:ext cx="2086349" cy="968018"/>
              <a:chOff x="6563688" y="1203747"/>
              <a:chExt cx="2086349" cy="968018"/>
            </a:xfrm>
          </p:grpSpPr>
          <p:sp>
            <p:nvSpPr>
              <p:cNvPr id="1981" name="Google Shape;1981;p69">
                <a:extLst>
                  <a:ext uri="{FF2B5EF4-FFF2-40B4-BE49-F238E27FC236}">
                    <a16:creationId xmlns:a16="http://schemas.microsoft.com/office/drawing/2014/main" id="{7CD48485-CBEA-684E-6C50-1C4E4D689404}"/>
                  </a:ext>
                </a:extLst>
              </p:cNvPr>
              <p:cNvSpPr/>
              <p:nvPr/>
            </p:nvSpPr>
            <p:spPr>
              <a:xfrm>
                <a:off x="6904033" y="1327945"/>
                <a:ext cx="1449038" cy="686917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7353" extrusionOk="0">
                    <a:moveTo>
                      <a:pt x="547" y="0"/>
                    </a:moveTo>
                    <a:cubicBezTo>
                      <a:pt x="623" y="46"/>
                      <a:pt x="654" y="137"/>
                      <a:pt x="623" y="213"/>
                    </a:cubicBezTo>
                    <a:cubicBezTo>
                      <a:pt x="587" y="303"/>
                      <a:pt x="493" y="320"/>
                      <a:pt x="391" y="320"/>
                    </a:cubicBezTo>
                    <a:cubicBezTo>
                      <a:pt x="333" y="320"/>
                      <a:pt x="273" y="314"/>
                      <a:pt x="218" y="314"/>
                    </a:cubicBezTo>
                    <a:cubicBezTo>
                      <a:pt x="125" y="314"/>
                      <a:pt x="48" y="329"/>
                      <a:pt x="31" y="410"/>
                    </a:cubicBezTo>
                    <a:cubicBezTo>
                      <a:pt x="0" y="577"/>
                      <a:pt x="243" y="745"/>
                      <a:pt x="350" y="912"/>
                    </a:cubicBezTo>
                    <a:lnTo>
                      <a:pt x="15131" y="7322"/>
                    </a:lnTo>
                    <a:lnTo>
                      <a:pt x="15222" y="7353"/>
                    </a:lnTo>
                    <a:cubicBezTo>
                      <a:pt x="15313" y="7095"/>
                      <a:pt x="15420" y="6806"/>
                      <a:pt x="15511" y="6548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69">
                <a:extLst>
                  <a:ext uri="{FF2B5EF4-FFF2-40B4-BE49-F238E27FC236}">
                    <a16:creationId xmlns:a16="http://schemas.microsoft.com/office/drawing/2014/main" id="{CEAFCAD7-06D3-A6B0-534D-EA6FFF1305E4}"/>
                  </a:ext>
                </a:extLst>
              </p:cNvPr>
              <p:cNvSpPr/>
              <p:nvPr/>
            </p:nvSpPr>
            <p:spPr>
              <a:xfrm>
                <a:off x="6923838" y="1276844"/>
                <a:ext cx="1449131" cy="66281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7095" extrusionOk="0">
                    <a:moveTo>
                      <a:pt x="593" y="0"/>
                    </a:moveTo>
                    <a:cubicBezTo>
                      <a:pt x="593" y="0"/>
                      <a:pt x="47" y="0"/>
                      <a:pt x="16" y="198"/>
                    </a:cubicBezTo>
                    <a:cubicBezTo>
                      <a:pt x="1" y="319"/>
                      <a:pt x="214" y="426"/>
                      <a:pt x="335" y="547"/>
                    </a:cubicBezTo>
                    <a:lnTo>
                      <a:pt x="15299" y="7095"/>
                    </a:lnTo>
                    <a:cubicBezTo>
                      <a:pt x="15405" y="6760"/>
                      <a:pt x="15511" y="6502"/>
                      <a:pt x="15511" y="6502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69">
                <a:extLst>
                  <a:ext uri="{FF2B5EF4-FFF2-40B4-BE49-F238E27FC236}">
                    <a16:creationId xmlns:a16="http://schemas.microsoft.com/office/drawing/2014/main" id="{FB917248-9DEC-D394-73BC-5DDD1F834C3E}"/>
                  </a:ext>
                </a:extLst>
              </p:cNvPr>
              <p:cNvSpPr/>
              <p:nvPr/>
            </p:nvSpPr>
            <p:spPr>
              <a:xfrm>
                <a:off x="6889833" y="1413051"/>
                <a:ext cx="1436332" cy="664310"/>
              </a:xfrm>
              <a:custGeom>
                <a:avLst/>
                <a:gdLst/>
                <a:ahLst/>
                <a:cxnLst/>
                <a:rect l="l" t="t" r="r" b="b"/>
                <a:pathLst>
                  <a:path w="15375" h="7111" extrusionOk="0">
                    <a:moveTo>
                      <a:pt x="502" y="1"/>
                    </a:moveTo>
                    <a:cubicBezTo>
                      <a:pt x="532" y="46"/>
                      <a:pt x="562" y="92"/>
                      <a:pt x="562" y="137"/>
                    </a:cubicBezTo>
                    <a:cubicBezTo>
                      <a:pt x="553" y="287"/>
                      <a:pt x="365" y="316"/>
                      <a:pt x="208" y="316"/>
                    </a:cubicBezTo>
                    <a:cubicBezTo>
                      <a:pt x="110" y="316"/>
                      <a:pt x="24" y="304"/>
                      <a:pt x="0" y="304"/>
                    </a:cubicBezTo>
                    <a:lnTo>
                      <a:pt x="137" y="396"/>
                    </a:lnTo>
                    <a:lnTo>
                      <a:pt x="15146" y="7110"/>
                    </a:lnTo>
                    <a:cubicBezTo>
                      <a:pt x="15146" y="7110"/>
                      <a:pt x="15237" y="6806"/>
                      <a:pt x="15374" y="6442"/>
                    </a:cubicBezTo>
                    <a:lnTo>
                      <a:pt x="15283" y="6411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69">
                <a:extLst>
                  <a:ext uri="{FF2B5EF4-FFF2-40B4-BE49-F238E27FC236}">
                    <a16:creationId xmlns:a16="http://schemas.microsoft.com/office/drawing/2014/main" id="{5F578530-13BC-A132-7DF2-632C2F8D4CA2}"/>
                  </a:ext>
                </a:extLst>
              </p:cNvPr>
              <p:cNvSpPr/>
              <p:nvPr/>
            </p:nvSpPr>
            <p:spPr>
              <a:xfrm>
                <a:off x="6672726" y="1221446"/>
                <a:ext cx="306604" cy="22084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2364" extrusionOk="0">
                    <a:moveTo>
                      <a:pt x="425" y="1"/>
                    </a:moveTo>
                    <a:cubicBezTo>
                      <a:pt x="425" y="1"/>
                      <a:pt x="608" y="305"/>
                      <a:pt x="0" y="563"/>
                    </a:cubicBezTo>
                    <a:cubicBezTo>
                      <a:pt x="760" y="1186"/>
                      <a:pt x="1929" y="2052"/>
                      <a:pt x="2324" y="2340"/>
                    </a:cubicBezTo>
                    <a:cubicBezTo>
                      <a:pt x="2350" y="2347"/>
                      <a:pt x="2449" y="2363"/>
                      <a:pt x="2557" y="2363"/>
                    </a:cubicBezTo>
                    <a:cubicBezTo>
                      <a:pt x="2708" y="2363"/>
                      <a:pt x="2878" y="2330"/>
                      <a:pt x="2886" y="2188"/>
                    </a:cubicBezTo>
                    <a:cubicBezTo>
                      <a:pt x="2871" y="2128"/>
                      <a:pt x="2856" y="2082"/>
                      <a:pt x="2826" y="2036"/>
                    </a:cubicBezTo>
                    <a:cubicBezTo>
                      <a:pt x="2719" y="1869"/>
                      <a:pt x="2476" y="1717"/>
                      <a:pt x="2507" y="1550"/>
                    </a:cubicBezTo>
                    <a:cubicBezTo>
                      <a:pt x="2524" y="1469"/>
                      <a:pt x="2601" y="1454"/>
                      <a:pt x="2694" y="1454"/>
                    </a:cubicBezTo>
                    <a:cubicBezTo>
                      <a:pt x="2749" y="1454"/>
                      <a:pt x="2809" y="1460"/>
                      <a:pt x="2867" y="1460"/>
                    </a:cubicBezTo>
                    <a:cubicBezTo>
                      <a:pt x="2969" y="1460"/>
                      <a:pt x="3063" y="1443"/>
                      <a:pt x="3099" y="1353"/>
                    </a:cubicBezTo>
                    <a:cubicBezTo>
                      <a:pt x="3130" y="1277"/>
                      <a:pt x="3099" y="1186"/>
                      <a:pt x="3023" y="1140"/>
                    </a:cubicBezTo>
                    <a:cubicBezTo>
                      <a:pt x="2902" y="1019"/>
                      <a:pt x="2689" y="912"/>
                      <a:pt x="2704" y="791"/>
                    </a:cubicBezTo>
                    <a:cubicBezTo>
                      <a:pt x="2735" y="593"/>
                      <a:pt x="3281" y="593"/>
                      <a:pt x="3281" y="593"/>
                    </a:cubicBezTo>
                    <a:cubicBezTo>
                      <a:pt x="3281" y="593"/>
                      <a:pt x="1595" y="198"/>
                      <a:pt x="4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69">
                <a:extLst>
                  <a:ext uri="{FF2B5EF4-FFF2-40B4-BE49-F238E27FC236}">
                    <a16:creationId xmlns:a16="http://schemas.microsoft.com/office/drawing/2014/main" id="{94AD6887-8EF2-728F-655A-DC8B0D8CB471}"/>
                  </a:ext>
                </a:extLst>
              </p:cNvPr>
              <p:cNvSpPr/>
              <p:nvPr/>
            </p:nvSpPr>
            <p:spPr>
              <a:xfrm>
                <a:off x="8364372" y="1912569"/>
                <a:ext cx="283903" cy="236539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532" extrusionOk="0">
                    <a:moveTo>
                      <a:pt x="760" y="1"/>
                    </a:moveTo>
                    <a:lnTo>
                      <a:pt x="31" y="1976"/>
                    </a:lnTo>
                    <a:lnTo>
                      <a:pt x="0" y="2052"/>
                    </a:lnTo>
                    <a:lnTo>
                      <a:pt x="471" y="2264"/>
                    </a:lnTo>
                    <a:cubicBezTo>
                      <a:pt x="471" y="2264"/>
                      <a:pt x="1004" y="2531"/>
                      <a:pt x="1547" y="2531"/>
                    </a:cubicBezTo>
                    <a:cubicBezTo>
                      <a:pt x="1938" y="2531"/>
                      <a:pt x="2333" y="2392"/>
                      <a:pt x="2537" y="1915"/>
                    </a:cubicBezTo>
                    <a:cubicBezTo>
                      <a:pt x="3038" y="761"/>
                      <a:pt x="1322" y="244"/>
                      <a:pt x="1322" y="244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69">
                <a:extLst>
                  <a:ext uri="{FF2B5EF4-FFF2-40B4-BE49-F238E27FC236}">
                    <a16:creationId xmlns:a16="http://schemas.microsoft.com/office/drawing/2014/main" id="{33F9174F-7F28-6A19-E52B-DDBF8468BA5F}"/>
                  </a:ext>
                </a:extLst>
              </p:cNvPr>
              <p:cNvSpPr/>
              <p:nvPr/>
            </p:nvSpPr>
            <p:spPr>
              <a:xfrm>
                <a:off x="6610585" y="1211781"/>
                <a:ext cx="120699" cy="6418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687" extrusionOk="0">
                    <a:moveTo>
                      <a:pt x="167" y="0"/>
                    </a:moveTo>
                    <a:cubicBezTo>
                      <a:pt x="104" y="0"/>
                      <a:pt x="62" y="6"/>
                      <a:pt x="46" y="18"/>
                    </a:cubicBezTo>
                    <a:cubicBezTo>
                      <a:pt x="0" y="79"/>
                      <a:pt x="289" y="352"/>
                      <a:pt x="699" y="686"/>
                    </a:cubicBezTo>
                    <a:cubicBezTo>
                      <a:pt x="1292" y="428"/>
                      <a:pt x="1124" y="124"/>
                      <a:pt x="1124" y="124"/>
                    </a:cubicBezTo>
                    <a:cubicBezTo>
                      <a:pt x="698" y="46"/>
                      <a:pt x="346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69">
                <a:extLst>
                  <a:ext uri="{FF2B5EF4-FFF2-40B4-BE49-F238E27FC236}">
                    <a16:creationId xmlns:a16="http://schemas.microsoft.com/office/drawing/2014/main" id="{64AD9AFB-C6B4-01E5-060C-C2FF136A97FC}"/>
                  </a:ext>
                </a:extLst>
              </p:cNvPr>
              <p:cNvSpPr/>
              <p:nvPr/>
            </p:nvSpPr>
            <p:spPr>
              <a:xfrm>
                <a:off x="6563688" y="1203747"/>
                <a:ext cx="2086349" cy="968018"/>
              </a:xfrm>
              <a:custGeom>
                <a:avLst/>
                <a:gdLst/>
                <a:ahLst/>
                <a:cxnLst/>
                <a:rect l="l" t="t" r="r" b="b"/>
                <a:pathLst>
                  <a:path w="22333" h="10362" extrusionOk="0">
                    <a:moveTo>
                      <a:pt x="750" y="301"/>
                    </a:moveTo>
                    <a:lnTo>
                      <a:pt x="750" y="301"/>
                    </a:lnTo>
                    <a:cubicBezTo>
                      <a:pt x="1904" y="407"/>
                      <a:pt x="3323" y="813"/>
                      <a:pt x="4346" y="1000"/>
                    </a:cubicBezTo>
                    <a:cubicBezTo>
                      <a:pt x="5318" y="1426"/>
                      <a:pt x="6412" y="1851"/>
                      <a:pt x="7399" y="2276"/>
                    </a:cubicBezTo>
                    <a:cubicBezTo>
                      <a:pt x="10164" y="3492"/>
                      <a:pt x="13704" y="5148"/>
                      <a:pt x="16499" y="6241"/>
                    </a:cubicBezTo>
                    <a:cubicBezTo>
                      <a:pt x="17851" y="6819"/>
                      <a:pt x="19172" y="7441"/>
                      <a:pt x="20509" y="8034"/>
                    </a:cubicBezTo>
                    <a:cubicBezTo>
                      <a:pt x="21330" y="8307"/>
                      <a:pt x="22180" y="9021"/>
                      <a:pt x="21421" y="9826"/>
                    </a:cubicBezTo>
                    <a:cubicBezTo>
                      <a:pt x="21223" y="9979"/>
                      <a:pt x="21006" y="10039"/>
                      <a:pt x="20782" y="10039"/>
                    </a:cubicBezTo>
                    <a:cubicBezTo>
                      <a:pt x="20181" y="10039"/>
                      <a:pt x="19521" y="9611"/>
                      <a:pt x="18990" y="9401"/>
                    </a:cubicBezTo>
                    <a:cubicBezTo>
                      <a:pt x="17304" y="8611"/>
                      <a:pt x="15542" y="7973"/>
                      <a:pt x="13856" y="7198"/>
                    </a:cubicBezTo>
                    <a:cubicBezTo>
                      <a:pt x="12367" y="6530"/>
                      <a:pt x="10255" y="5558"/>
                      <a:pt x="8751" y="4889"/>
                    </a:cubicBezTo>
                    <a:cubicBezTo>
                      <a:pt x="7050" y="4130"/>
                      <a:pt x="5333" y="3385"/>
                      <a:pt x="3632" y="2656"/>
                    </a:cubicBezTo>
                    <a:lnTo>
                      <a:pt x="3510" y="2550"/>
                    </a:lnTo>
                    <a:lnTo>
                      <a:pt x="3495" y="2565"/>
                    </a:lnTo>
                    <a:cubicBezTo>
                      <a:pt x="3494" y="2564"/>
                      <a:pt x="3493" y="2563"/>
                      <a:pt x="3492" y="2563"/>
                    </a:cubicBezTo>
                    <a:lnTo>
                      <a:pt x="3492" y="2563"/>
                    </a:lnTo>
                    <a:cubicBezTo>
                      <a:pt x="2703" y="1956"/>
                      <a:pt x="1945" y="1349"/>
                      <a:pt x="1186" y="727"/>
                    </a:cubicBezTo>
                    <a:cubicBezTo>
                      <a:pt x="1025" y="589"/>
                      <a:pt x="882" y="452"/>
                      <a:pt x="750" y="301"/>
                    </a:cubicBezTo>
                    <a:close/>
                    <a:moveTo>
                      <a:pt x="670" y="0"/>
                    </a:moveTo>
                    <a:cubicBezTo>
                      <a:pt x="600" y="0"/>
                      <a:pt x="529" y="4"/>
                      <a:pt x="457" y="13"/>
                    </a:cubicBezTo>
                    <a:cubicBezTo>
                      <a:pt x="1" y="210"/>
                      <a:pt x="837" y="742"/>
                      <a:pt x="1019" y="924"/>
                    </a:cubicBezTo>
                    <a:cubicBezTo>
                      <a:pt x="1794" y="1532"/>
                      <a:pt x="2599" y="2109"/>
                      <a:pt x="3404" y="2671"/>
                    </a:cubicBezTo>
                    <a:cubicBezTo>
                      <a:pt x="3404" y="2672"/>
                      <a:pt x="3404" y="2672"/>
                      <a:pt x="3404" y="2672"/>
                    </a:cubicBezTo>
                    <a:lnTo>
                      <a:pt x="3404" y="2672"/>
                    </a:lnTo>
                    <a:cubicBezTo>
                      <a:pt x="3408" y="2677"/>
                      <a:pt x="3413" y="2682"/>
                      <a:pt x="3419" y="2687"/>
                    </a:cubicBezTo>
                    <a:lnTo>
                      <a:pt x="3541" y="2778"/>
                    </a:lnTo>
                    <a:cubicBezTo>
                      <a:pt x="4391" y="3188"/>
                      <a:pt x="5242" y="3583"/>
                      <a:pt x="6093" y="3963"/>
                    </a:cubicBezTo>
                    <a:cubicBezTo>
                      <a:pt x="8539" y="5087"/>
                      <a:pt x="11303" y="6272"/>
                      <a:pt x="13764" y="7381"/>
                    </a:cubicBezTo>
                    <a:cubicBezTo>
                      <a:pt x="15466" y="8110"/>
                      <a:pt x="17122" y="9006"/>
                      <a:pt x="18823" y="9735"/>
                    </a:cubicBezTo>
                    <a:cubicBezTo>
                      <a:pt x="19441" y="9994"/>
                      <a:pt x="20100" y="10362"/>
                      <a:pt x="20775" y="10362"/>
                    </a:cubicBezTo>
                    <a:cubicBezTo>
                      <a:pt x="20813" y="10362"/>
                      <a:pt x="20851" y="10361"/>
                      <a:pt x="20889" y="10358"/>
                    </a:cubicBezTo>
                    <a:cubicBezTo>
                      <a:pt x="21740" y="10358"/>
                      <a:pt x="22332" y="9280"/>
                      <a:pt x="21831" y="8596"/>
                    </a:cubicBezTo>
                    <a:cubicBezTo>
                      <a:pt x="21558" y="8171"/>
                      <a:pt x="20995" y="7912"/>
                      <a:pt x="20616" y="7776"/>
                    </a:cubicBezTo>
                    <a:cubicBezTo>
                      <a:pt x="19264" y="7198"/>
                      <a:pt x="17912" y="6651"/>
                      <a:pt x="16560" y="6044"/>
                    </a:cubicBezTo>
                    <a:cubicBezTo>
                      <a:pt x="13871" y="4753"/>
                      <a:pt x="10240" y="3279"/>
                      <a:pt x="7475" y="2079"/>
                    </a:cubicBezTo>
                    <a:cubicBezTo>
                      <a:pt x="6488" y="1638"/>
                      <a:pt x="5424" y="1122"/>
                      <a:pt x="4437" y="696"/>
                    </a:cubicBezTo>
                    <a:cubicBezTo>
                      <a:pt x="3480" y="469"/>
                      <a:pt x="2508" y="271"/>
                      <a:pt x="1535" y="104"/>
                    </a:cubicBezTo>
                    <a:cubicBezTo>
                      <a:pt x="1240" y="67"/>
                      <a:pt x="965" y="0"/>
                      <a:pt x="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69">
                <a:extLst>
                  <a:ext uri="{FF2B5EF4-FFF2-40B4-BE49-F238E27FC236}">
                    <a16:creationId xmlns:a16="http://schemas.microsoft.com/office/drawing/2014/main" id="{0DE12196-9BE4-40B0-AB69-7426B5F6596E}"/>
                  </a:ext>
                </a:extLst>
              </p:cNvPr>
              <p:cNvSpPr/>
              <p:nvPr/>
            </p:nvSpPr>
            <p:spPr>
              <a:xfrm>
                <a:off x="6880568" y="1277829"/>
                <a:ext cx="104817" cy="177778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903" extrusionOk="0">
                    <a:moveTo>
                      <a:pt x="855" y="0"/>
                    </a:moveTo>
                    <a:cubicBezTo>
                      <a:pt x="749" y="0"/>
                      <a:pt x="628" y="15"/>
                      <a:pt x="559" y="40"/>
                    </a:cubicBezTo>
                    <a:cubicBezTo>
                      <a:pt x="376" y="55"/>
                      <a:pt x="285" y="268"/>
                      <a:pt x="407" y="420"/>
                    </a:cubicBezTo>
                    <a:cubicBezTo>
                      <a:pt x="498" y="541"/>
                      <a:pt x="711" y="617"/>
                      <a:pt x="771" y="754"/>
                    </a:cubicBezTo>
                    <a:cubicBezTo>
                      <a:pt x="771" y="851"/>
                      <a:pt x="674" y="861"/>
                      <a:pt x="589" y="861"/>
                    </a:cubicBezTo>
                    <a:cubicBezTo>
                      <a:pt x="567" y="861"/>
                      <a:pt x="547" y="860"/>
                      <a:pt x="528" y="860"/>
                    </a:cubicBezTo>
                    <a:cubicBezTo>
                      <a:pt x="508" y="859"/>
                      <a:pt x="487" y="858"/>
                      <a:pt x="466" y="858"/>
                    </a:cubicBezTo>
                    <a:cubicBezTo>
                      <a:pt x="296" y="858"/>
                      <a:pt x="113" y="918"/>
                      <a:pt x="194" y="1134"/>
                    </a:cubicBezTo>
                    <a:cubicBezTo>
                      <a:pt x="255" y="1316"/>
                      <a:pt x="711" y="1605"/>
                      <a:pt x="468" y="1742"/>
                    </a:cubicBezTo>
                    <a:cubicBezTo>
                      <a:pt x="331" y="1772"/>
                      <a:pt x="194" y="1772"/>
                      <a:pt x="57" y="1772"/>
                    </a:cubicBezTo>
                    <a:cubicBezTo>
                      <a:pt x="54" y="1771"/>
                      <a:pt x="50" y="1771"/>
                      <a:pt x="47" y="1771"/>
                    </a:cubicBezTo>
                    <a:cubicBezTo>
                      <a:pt x="0" y="1771"/>
                      <a:pt x="0" y="1863"/>
                      <a:pt x="47" y="1864"/>
                    </a:cubicBezTo>
                    <a:lnTo>
                      <a:pt x="47" y="1864"/>
                    </a:lnTo>
                    <a:cubicBezTo>
                      <a:pt x="117" y="1886"/>
                      <a:pt x="217" y="1903"/>
                      <a:pt x="317" y="1903"/>
                    </a:cubicBezTo>
                    <a:cubicBezTo>
                      <a:pt x="499" y="1903"/>
                      <a:pt x="680" y="1845"/>
                      <a:pt x="680" y="1650"/>
                    </a:cubicBezTo>
                    <a:cubicBezTo>
                      <a:pt x="665" y="1377"/>
                      <a:pt x="285" y="1286"/>
                      <a:pt x="300" y="1028"/>
                    </a:cubicBezTo>
                    <a:cubicBezTo>
                      <a:pt x="316" y="1012"/>
                      <a:pt x="316" y="997"/>
                      <a:pt x="346" y="997"/>
                    </a:cubicBezTo>
                    <a:cubicBezTo>
                      <a:pt x="373" y="991"/>
                      <a:pt x="401" y="988"/>
                      <a:pt x="430" y="988"/>
                    </a:cubicBezTo>
                    <a:cubicBezTo>
                      <a:pt x="495" y="988"/>
                      <a:pt x="565" y="1000"/>
                      <a:pt x="638" y="1000"/>
                    </a:cubicBezTo>
                    <a:cubicBezTo>
                      <a:pt x="682" y="1000"/>
                      <a:pt x="727" y="995"/>
                      <a:pt x="771" y="982"/>
                    </a:cubicBezTo>
                    <a:cubicBezTo>
                      <a:pt x="1014" y="891"/>
                      <a:pt x="954" y="633"/>
                      <a:pt x="787" y="511"/>
                    </a:cubicBezTo>
                    <a:cubicBezTo>
                      <a:pt x="741" y="466"/>
                      <a:pt x="544" y="314"/>
                      <a:pt x="544" y="268"/>
                    </a:cubicBezTo>
                    <a:cubicBezTo>
                      <a:pt x="635" y="162"/>
                      <a:pt x="878" y="146"/>
                      <a:pt x="1014" y="101"/>
                    </a:cubicBezTo>
                    <a:cubicBezTo>
                      <a:pt x="1121" y="30"/>
                      <a:pt x="1004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69">
                <a:extLst>
                  <a:ext uri="{FF2B5EF4-FFF2-40B4-BE49-F238E27FC236}">
                    <a16:creationId xmlns:a16="http://schemas.microsoft.com/office/drawing/2014/main" id="{C7391E5F-4A06-C315-8EB8-F1955117F211}"/>
                  </a:ext>
                </a:extLst>
              </p:cNvPr>
              <p:cNvSpPr/>
              <p:nvPr/>
            </p:nvSpPr>
            <p:spPr>
              <a:xfrm>
                <a:off x="6945495" y="1327809"/>
                <a:ext cx="1412137" cy="625073"/>
              </a:xfrm>
              <a:custGeom>
                <a:avLst/>
                <a:gdLst/>
                <a:ahLst/>
                <a:cxnLst/>
                <a:rect l="l" t="t" r="r" b="b"/>
                <a:pathLst>
                  <a:path w="15116" h="6691" extrusionOk="0">
                    <a:moveTo>
                      <a:pt x="89" y="1"/>
                    </a:moveTo>
                    <a:cubicBezTo>
                      <a:pt x="61" y="1"/>
                      <a:pt x="42" y="15"/>
                      <a:pt x="31" y="37"/>
                    </a:cubicBezTo>
                    <a:cubicBezTo>
                      <a:pt x="0" y="67"/>
                      <a:pt x="16" y="113"/>
                      <a:pt x="61" y="128"/>
                    </a:cubicBezTo>
                    <a:cubicBezTo>
                      <a:pt x="669" y="447"/>
                      <a:pt x="1277" y="720"/>
                      <a:pt x="1899" y="994"/>
                    </a:cubicBezTo>
                    <a:cubicBezTo>
                      <a:pt x="2522" y="1267"/>
                      <a:pt x="3175" y="1510"/>
                      <a:pt x="3783" y="1799"/>
                    </a:cubicBezTo>
                    <a:cubicBezTo>
                      <a:pt x="4406" y="2088"/>
                      <a:pt x="4968" y="2467"/>
                      <a:pt x="5621" y="2680"/>
                    </a:cubicBezTo>
                    <a:cubicBezTo>
                      <a:pt x="6563" y="3090"/>
                      <a:pt x="7505" y="3455"/>
                      <a:pt x="8462" y="3850"/>
                    </a:cubicBezTo>
                    <a:cubicBezTo>
                      <a:pt x="9343" y="4366"/>
                      <a:pt x="10315" y="4670"/>
                      <a:pt x="11257" y="5096"/>
                    </a:cubicBezTo>
                    <a:cubicBezTo>
                      <a:pt x="12473" y="5703"/>
                      <a:pt x="13718" y="6235"/>
                      <a:pt x="15010" y="6691"/>
                    </a:cubicBezTo>
                    <a:cubicBezTo>
                      <a:pt x="15040" y="6691"/>
                      <a:pt x="15070" y="6691"/>
                      <a:pt x="15101" y="6660"/>
                    </a:cubicBezTo>
                    <a:cubicBezTo>
                      <a:pt x="15116" y="6615"/>
                      <a:pt x="15101" y="6569"/>
                      <a:pt x="15070" y="6554"/>
                    </a:cubicBezTo>
                    <a:cubicBezTo>
                      <a:pt x="14159" y="6068"/>
                      <a:pt x="13247" y="5642"/>
                      <a:pt x="12290" y="5247"/>
                    </a:cubicBezTo>
                    <a:cubicBezTo>
                      <a:pt x="11333" y="4913"/>
                      <a:pt x="10422" y="4442"/>
                      <a:pt x="9495" y="4017"/>
                    </a:cubicBezTo>
                    <a:cubicBezTo>
                      <a:pt x="8872" y="3744"/>
                      <a:pt x="8204" y="3561"/>
                      <a:pt x="7611" y="3227"/>
                    </a:cubicBezTo>
                    <a:cubicBezTo>
                      <a:pt x="6685" y="2802"/>
                      <a:pt x="5773" y="2331"/>
                      <a:pt x="4831" y="1951"/>
                    </a:cubicBezTo>
                    <a:cubicBezTo>
                      <a:pt x="3206" y="1450"/>
                      <a:pt x="1732" y="569"/>
                      <a:pt x="122" y="6"/>
                    </a:cubicBezTo>
                    <a:cubicBezTo>
                      <a:pt x="110" y="2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69">
                <a:extLst>
                  <a:ext uri="{FF2B5EF4-FFF2-40B4-BE49-F238E27FC236}">
                    <a16:creationId xmlns:a16="http://schemas.microsoft.com/office/drawing/2014/main" id="{5EAFC6D7-50E6-30D7-AA0C-3279228C76DF}"/>
                  </a:ext>
                </a:extLst>
              </p:cNvPr>
              <p:cNvSpPr/>
              <p:nvPr/>
            </p:nvSpPr>
            <p:spPr>
              <a:xfrm>
                <a:off x="6926998" y="1412074"/>
                <a:ext cx="1393733" cy="612368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6555" extrusionOk="0">
                    <a:moveTo>
                      <a:pt x="107" y="1"/>
                    </a:moveTo>
                    <a:cubicBezTo>
                      <a:pt x="77" y="1"/>
                      <a:pt x="31" y="16"/>
                      <a:pt x="16" y="46"/>
                    </a:cubicBezTo>
                    <a:cubicBezTo>
                      <a:pt x="1" y="77"/>
                      <a:pt x="16" y="122"/>
                      <a:pt x="47" y="137"/>
                    </a:cubicBezTo>
                    <a:cubicBezTo>
                      <a:pt x="639" y="441"/>
                      <a:pt x="1262" y="715"/>
                      <a:pt x="1870" y="988"/>
                    </a:cubicBezTo>
                    <a:cubicBezTo>
                      <a:pt x="2492" y="1262"/>
                      <a:pt x="3115" y="1490"/>
                      <a:pt x="3723" y="1763"/>
                    </a:cubicBezTo>
                    <a:cubicBezTo>
                      <a:pt x="4331" y="2052"/>
                      <a:pt x="4893" y="2431"/>
                      <a:pt x="5546" y="2629"/>
                    </a:cubicBezTo>
                    <a:cubicBezTo>
                      <a:pt x="6473" y="3009"/>
                      <a:pt x="7414" y="3388"/>
                      <a:pt x="8341" y="3768"/>
                    </a:cubicBezTo>
                    <a:cubicBezTo>
                      <a:pt x="9207" y="4285"/>
                      <a:pt x="10179" y="4589"/>
                      <a:pt x="11106" y="4984"/>
                    </a:cubicBezTo>
                    <a:cubicBezTo>
                      <a:pt x="12306" y="5591"/>
                      <a:pt x="13552" y="6108"/>
                      <a:pt x="14813" y="6548"/>
                    </a:cubicBezTo>
                    <a:cubicBezTo>
                      <a:pt x="14821" y="6552"/>
                      <a:pt x="14830" y="6554"/>
                      <a:pt x="14839" y="6554"/>
                    </a:cubicBezTo>
                    <a:cubicBezTo>
                      <a:pt x="14865" y="6554"/>
                      <a:pt x="14893" y="6540"/>
                      <a:pt x="14904" y="6518"/>
                    </a:cubicBezTo>
                    <a:cubicBezTo>
                      <a:pt x="14919" y="6487"/>
                      <a:pt x="14904" y="6442"/>
                      <a:pt x="14873" y="6412"/>
                    </a:cubicBezTo>
                    <a:cubicBezTo>
                      <a:pt x="13977" y="5941"/>
                      <a:pt x="13066" y="5515"/>
                      <a:pt x="12139" y="5135"/>
                    </a:cubicBezTo>
                    <a:cubicBezTo>
                      <a:pt x="11182" y="4816"/>
                      <a:pt x="10286" y="4345"/>
                      <a:pt x="9374" y="3920"/>
                    </a:cubicBezTo>
                    <a:cubicBezTo>
                      <a:pt x="8751" y="3677"/>
                      <a:pt x="8098" y="3495"/>
                      <a:pt x="7506" y="3161"/>
                    </a:cubicBezTo>
                    <a:cubicBezTo>
                      <a:pt x="6594" y="2750"/>
                      <a:pt x="5698" y="2295"/>
                      <a:pt x="4756" y="1915"/>
                    </a:cubicBezTo>
                    <a:cubicBezTo>
                      <a:pt x="3146" y="1429"/>
                      <a:pt x="1702" y="563"/>
                      <a:pt x="107" y="16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91" name="Google Shape;1991;p69">
            <a:extLst>
              <a:ext uri="{FF2B5EF4-FFF2-40B4-BE49-F238E27FC236}">
                <a16:creationId xmlns:a16="http://schemas.microsoft.com/office/drawing/2014/main" id="{B8305A26-C0D3-7C7B-9214-7A894FDA4AE5}"/>
              </a:ext>
            </a:extLst>
          </p:cNvPr>
          <p:cNvGrpSpPr/>
          <p:nvPr/>
        </p:nvGrpSpPr>
        <p:grpSpPr>
          <a:xfrm rot="-4672720">
            <a:off x="165728" y="4030579"/>
            <a:ext cx="1530300" cy="993929"/>
            <a:chOff x="5118990" y="4122087"/>
            <a:chExt cx="1882464" cy="1222659"/>
          </a:xfrm>
        </p:grpSpPr>
        <p:sp>
          <p:nvSpPr>
            <p:cNvPr id="1992" name="Google Shape;1992;p69">
              <a:extLst>
                <a:ext uri="{FF2B5EF4-FFF2-40B4-BE49-F238E27FC236}">
                  <a16:creationId xmlns:a16="http://schemas.microsoft.com/office/drawing/2014/main" id="{95B28035-8961-CDCB-60CF-F87C2F8DF26A}"/>
                </a:ext>
              </a:extLst>
            </p:cNvPr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9">
              <a:extLst>
                <a:ext uri="{FF2B5EF4-FFF2-40B4-BE49-F238E27FC236}">
                  <a16:creationId xmlns:a16="http://schemas.microsoft.com/office/drawing/2014/main" id="{5BCFA25F-3788-0A50-E3DE-710EC0FE10EA}"/>
                </a:ext>
              </a:extLst>
            </p:cNvPr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9">
              <a:extLst>
                <a:ext uri="{FF2B5EF4-FFF2-40B4-BE49-F238E27FC236}">
                  <a16:creationId xmlns:a16="http://schemas.microsoft.com/office/drawing/2014/main" id="{1603C6BE-7791-8187-32FF-0F671330D716}"/>
                </a:ext>
              </a:extLst>
            </p:cNvPr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9">
              <a:extLst>
                <a:ext uri="{FF2B5EF4-FFF2-40B4-BE49-F238E27FC236}">
                  <a16:creationId xmlns:a16="http://schemas.microsoft.com/office/drawing/2014/main" id="{6D5FAA3C-9A8C-E98F-CACA-98B07CAB4D81}"/>
                </a:ext>
              </a:extLst>
            </p:cNvPr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9">
              <a:extLst>
                <a:ext uri="{FF2B5EF4-FFF2-40B4-BE49-F238E27FC236}">
                  <a16:creationId xmlns:a16="http://schemas.microsoft.com/office/drawing/2014/main" id="{0F403283-4E4D-565D-E26C-6C20AFD381E2}"/>
                </a:ext>
              </a:extLst>
            </p:cNvPr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9">
              <a:extLst>
                <a:ext uri="{FF2B5EF4-FFF2-40B4-BE49-F238E27FC236}">
                  <a16:creationId xmlns:a16="http://schemas.microsoft.com/office/drawing/2014/main" id="{45D25B2E-129F-BAD8-4817-713FED1675C1}"/>
                </a:ext>
              </a:extLst>
            </p:cNvPr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9">
              <a:extLst>
                <a:ext uri="{FF2B5EF4-FFF2-40B4-BE49-F238E27FC236}">
                  <a16:creationId xmlns:a16="http://schemas.microsoft.com/office/drawing/2014/main" id="{A6654AB5-D0B1-15A8-F5F6-BD51FBFF27F5}"/>
                </a:ext>
              </a:extLst>
            </p:cNvPr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9">
              <a:extLst>
                <a:ext uri="{FF2B5EF4-FFF2-40B4-BE49-F238E27FC236}">
                  <a16:creationId xmlns:a16="http://schemas.microsoft.com/office/drawing/2014/main" id="{4BBFC612-F507-2067-236D-6A640EFF9065}"/>
                </a:ext>
              </a:extLst>
            </p:cNvPr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9">
              <a:extLst>
                <a:ext uri="{FF2B5EF4-FFF2-40B4-BE49-F238E27FC236}">
                  <a16:creationId xmlns:a16="http://schemas.microsoft.com/office/drawing/2014/main" id="{811123F8-ABEC-9CB8-AD5D-EDE5D1B164D5}"/>
                </a:ext>
              </a:extLst>
            </p:cNvPr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9">
              <a:extLst>
                <a:ext uri="{FF2B5EF4-FFF2-40B4-BE49-F238E27FC236}">
                  <a16:creationId xmlns:a16="http://schemas.microsoft.com/office/drawing/2014/main" id="{8D39E49C-5D3B-EAF8-BD51-F2DDB95BD29C}"/>
                </a:ext>
              </a:extLst>
            </p:cNvPr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9">
              <a:extLst>
                <a:ext uri="{FF2B5EF4-FFF2-40B4-BE49-F238E27FC236}">
                  <a16:creationId xmlns:a16="http://schemas.microsoft.com/office/drawing/2014/main" id="{21797869-8E38-B398-A4C4-11565660C198}"/>
                </a:ext>
              </a:extLst>
            </p:cNvPr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9">
              <a:extLst>
                <a:ext uri="{FF2B5EF4-FFF2-40B4-BE49-F238E27FC236}">
                  <a16:creationId xmlns:a16="http://schemas.microsoft.com/office/drawing/2014/main" id="{C9709936-9835-4A8B-8CB3-DF7AE4EA882B}"/>
                </a:ext>
              </a:extLst>
            </p:cNvPr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9">
              <a:extLst>
                <a:ext uri="{FF2B5EF4-FFF2-40B4-BE49-F238E27FC236}">
                  <a16:creationId xmlns:a16="http://schemas.microsoft.com/office/drawing/2014/main" id="{8E8E3E28-EBFE-D8E5-3E9A-EE81DA05BF75}"/>
                </a:ext>
              </a:extLst>
            </p:cNvPr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9">
              <a:extLst>
                <a:ext uri="{FF2B5EF4-FFF2-40B4-BE49-F238E27FC236}">
                  <a16:creationId xmlns:a16="http://schemas.microsoft.com/office/drawing/2014/main" id="{E8A81166-4B36-1F63-3019-18566BE89376}"/>
                </a:ext>
              </a:extLst>
            </p:cNvPr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9">
              <a:extLst>
                <a:ext uri="{FF2B5EF4-FFF2-40B4-BE49-F238E27FC236}">
                  <a16:creationId xmlns:a16="http://schemas.microsoft.com/office/drawing/2014/main" id="{0ADDD9C5-1983-EDF4-C7BB-D5A8F3C4D13E}"/>
                </a:ext>
              </a:extLst>
            </p:cNvPr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69">
            <a:extLst>
              <a:ext uri="{FF2B5EF4-FFF2-40B4-BE49-F238E27FC236}">
                <a16:creationId xmlns:a16="http://schemas.microsoft.com/office/drawing/2014/main" id="{85EAA5E3-91D4-D181-EE69-F6B2B8CD083F}"/>
              </a:ext>
            </a:extLst>
          </p:cNvPr>
          <p:cNvGrpSpPr/>
          <p:nvPr/>
        </p:nvGrpSpPr>
        <p:grpSpPr>
          <a:xfrm rot="5400000">
            <a:off x="316678" y="797412"/>
            <a:ext cx="806657" cy="421744"/>
            <a:chOff x="1822875" y="1377000"/>
            <a:chExt cx="548075" cy="286550"/>
          </a:xfrm>
        </p:grpSpPr>
        <p:sp>
          <p:nvSpPr>
            <p:cNvPr id="2015" name="Google Shape;2015;p69">
              <a:extLst>
                <a:ext uri="{FF2B5EF4-FFF2-40B4-BE49-F238E27FC236}">
                  <a16:creationId xmlns:a16="http://schemas.microsoft.com/office/drawing/2014/main" id="{EB47531E-FE3E-D32E-F0DC-81E8EEF6DDB6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9">
              <a:extLst>
                <a:ext uri="{FF2B5EF4-FFF2-40B4-BE49-F238E27FC236}">
                  <a16:creationId xmlns:a16="http://schemas.microsoft.com/office/drawing/2014/main" id="{BD7C3E78-52DD-E3AD-B327-827E4950AB10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9">
              <a:extLst>
                <a:ext uri="{FF2B5EF4-FFF2-40B4-BE49-F238E27FC236}">
                  <a16:creationId xmlns:a16="http://schemas.microsoft.com/office/drawing/2014/main" id="{DE01234B-3A49-4976-EBBC-B52AA242B073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9">
              <a:extLst>
                <a:ext uri="{FF2B5EF4-FFF2-40B4-BE49-F238E27FC236}">
                  <a16:creationId xmlns:a16="http://schemas.microsoft.com/office/drawing/2014/main" id="{05CA2764-66BE-6BE0-CA55-F36B496A7C43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9">
              <a:extLst>
                <a:ext uri="{FF2B5EF4-FFF2-40B4-BE49-F238E27FC236}">
                  <a16:creationId xmlns:a16="http://schemas.microsoft.com/office/drawing/2014/main" id="{91B265AA-F7E3-FF24-E55E-54C2EA160E45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9">
              <a:extLst>
                <a:ext uri="{FF2B5EF4-FFF2-40B4-BE49-F238E27FC236}">
                  <a16:creationId xmlns:a16="http://schemas.microsoft.com/office/drawing/2014/main" id="{D609C71C-0CFB-8537-EC7E-4E870BE1AFBC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9">
              <a:extLst>
                <a:ext uri="{FF2B5EF4-FFF2-40B4-BE49-F238E27FC236}">
                  <a16:creationId xmlns:a16="http://schemas.microsoft.com/office/drawing/2014/main" id="{0678146B-A5EB-82B2-10CA-0FA5F5D7B2C8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9">
              <a:extLst>
                <a:ext uri="{FF2B5EF4-FFF2-40B4-BE49-F238E27FC236}">
                  <a16:creationId xmlns:a16="http://schemas.microsoft.com/office/drawing/2014/main" id="{26867715-0CFB-C15B-9429-0D9B56957CC3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9">
              <a:extLst>
                <a:ext uri="{FF2B5EF4-FFF2-40B4-BE49-F238E27FC236}">
                  <a16:creationId xmlns:a16="http://schemas.microsoft.com/office/drawing/2014/main" id="{F43A4E25-ACAD-4CFC-ED90-0802890C9D32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934;p68">
            <a:extLst>
              <a:ext uri="{FF2B5EF4-FFF2-40B4-BE49-F238E27FC236}">
                <a16:creationId xmlns:a16="http://schemas.microsoft.com/office/drawing/2014/main" id="{5335D1F6-7340-7DC8-3AFD-209C78D2AB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035823"/>
            <a:ext cx="7415524" cy="123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0" kern="100" dirty="0">
                <a:solidFill>
                  <a:schemeClr val="bg2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Teachers are often overwhelmed by the dual task of delivering educational content and tracking student progress in real-time. </a:t>
            </a:r>
            <a:endParaRPr lang="en-IL" b="0" kern="100" dirty="0">
              <a:solidFill>
                <a:schemeClr val="bg2"/>
              </a:solidFill>
              <a:effectLst/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34;p68">
            <a:extLst>
              <a:ext uri="{FF2B5EF4-FFF2-40B4-BE49-F238E27FC236}">
                <a16:creationId xmlns:a16="http://schemas.microsoft.com/office/drawing/2014/main" id="{ABC4E2AD-90C1-2172-D3B8-E63C99EED5EA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Delivery and Progress Tracking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hone with a gear on it&#10;&#10;Description automatically generated">
            <a:extLst>
              <a:ext uri="{FF2B5EF4-FFF2-40B4-BE49-F238E27FC236}">
                <a16:creationId xmlns:a16="http://schemas.microsoft.com/office/drawing/2014/main" id="{85EB4DD5-D8D9-2D3C-2E1E-B1DC9162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02" y="3035050"/>
            <a:ext cx="1794171" cy="1794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A22971-FCF0-85A2-6AD6-12ADD13C271B}"/>
              </a:ext>
            </a:extLst>
          </p:cNvPr>
          <p:cNvSpPr txBox="1"/>
          <p:nvPr/>
        </p:nvSpPr>
        <p:spPr>
          <a:xfrm>
            <a:off x="0" y="4617943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38540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62"/>
          <p:cNvSpPr txBox="1">
            <a:spLocks noGrp="1"/>
          </p:cNvSpPr>
          <p:nvPr>
            <p:ph type="title"/>
          </p:nvPr>
        </p:nvSpPr>
        <p:spPr>
          <a:xfrm>
            <a:off x="631634" y="516694"/>
            <a:ext cx="3206803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Related Work</a:t>
            </a:r>
            <a:endParaRPr dirty="0"/>
          </a:p>
        </p:txBody>
      </p:sp>
      <p:grpSp>
        <p:nvGrpSpPr>
          <p:cNvPr id="1653" name="Google Shape;1653;p62"/>
          <p:cNvGrpSpPr/>
          <p:nvPr/>
        </p:nvGrpSpPr>
        <p:grpSpPr>
          <a:xfrm flipH="1">
            <a:off x="838584" y="2132959"/>
            <a:ext cx="3580937" cy="298393"/>
            <a:chOff x="4345425" y="2175475"/>
            <a:chExt cx="800750" cy="176025"/>
          </a:xfrm>
        </p:grpSpPr>
        <p:sp>
          <p:nvSpPr>
            <p:cNvPr id="1654" name="Google Shape;1654;p6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62"/>
          <p:cNvGrpSpPr/>
          <p:nvPr/>
        </p:nvGrpSpPr>
        <p:grpSpPr>
          <a:xfrm rot="807122">
            <a:off x="6151447" y="1152101"/>
            <a:ext cx="2497551" cy="2401906"/>
            <a:chOff x="1857000" y="3245400"/>
            <a:chExt cx="1233825" cy="1186575"/>
          </a:xfrm>
        </p:grpSpPr>
        <p:sp>
          <p:nvSpPr>
            <p:cNvPr id="1657" name="Google Shape;1657;p6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62"/>
          <p:cNvGrpSpPr/>
          <p:nvPr/>
        </p:nvGrpSpPr>
        <p:grpSpPr>
          <a:xfrm rot="674490">
            <a:off x="5529217" y="4015742"/>
            <a:ext cx="3474315" cy="888859"/>
            <a:chOff x="3809875" y="1963175"/>
            <a:chExt cx="1923600" cy="492150"/>
          </a:xfrm>
        </p:grpSpPr>
        <p:sp>
          <p:nvSpPr>
            <p:cNvPr id="1672" name="Google Shape;1672;p6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6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1684" name="Google Shape;1684;p6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een hexagon with a white flower and a person in it&#10;&#10;Description automatically generated">
            <a:extLst>
              <a:ext uri="{FF2B5EF4-FFF2-40B4-BE49-F238E27FC236}">
                <a16:creationId xmlns:a16="http://schemas.microsoft.com/office/drawing/2014/main" id="{DE99AA34-9E99-FA5F-72F5-1AB51BD1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25" y="1462323"/>
            <a:ext cx="1705971" cy="1705971"/>
          </a:xfrm>
          <a:prstGeom prst="rect">
            <a:avLst/>
          </a:prstGeom>
        </p:spPr>
      </p:pic>
      <p:sp>
        <p:nvSpPr>
          <p:cNvPr id="4" name="Google Shape;1652;p62">
            <a:extLst>
              <a:ext uri="{FF2B5EF4-FFF2-40B4-BE49-F238E27FC236}">
                <a16:creationId xmlns:a16="http://schemas.microsoft.com/office/drawing/2014/main" id="{DF302BF0-2656-0E6B-9212-574B0071C52C}"/>
              </a:ext>
            </a:extLst>
          </p:cNvPr>
          <p:cNvSpPr txBox="1">
            <a:spLocks/>
          </p:cNvSpPr>
          <p:nvPr/>
        </p:nvSpPr>
        <p:spPr>
          <a:xfrm>
            <a:off x="639998" y="2544552"/>
            <a:ext cx="5112015" cy="3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Negatives: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652;p62">
            <a:extLst>
              <a:ext uri="{FF2B5EF4-FFF2-40B4-BE49-F238E27FC236}">
                <a16:creationId xmlns:a16="http://schemas.microsoft.com/office/drawing/2014/main" id="{6E20D8CC-791B-0FC5-AF65-420919E011B1}"/>
              </a:ext>
            </a:extLst>
          </p:cNvPr>
          <p:cNvSpPr txBox="1">
            <a:spLocks/>
          </p:cNvSpPr>
          <p:nvPr/>
        </p:nvSpPr>
        <p:spPr>
          <a:xfrm>
            <a:off x="642836" y="2806383"/>
            <a:ext cx="5112015" cy="76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>
              <a:lnSpc>
                <a:spcPct val="100000"/>
              </a:lnSpc>
            </a:pPr>
            <a:r>
              <a:rPr lang="en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communication between student and teacher</a:t>
            </a:r>
          </a:p>
          <a:p>
            <a:pPr marL="285750" indent="-285750" algn="l">
              <a:lnSpc>
                <a:spcPct val="100000"/>
              </a:lnSpc>
              <a:spcAft>
                <a:spcPts val="800"/>
              </a:spcAft>
            </a:pPr>
            <a:r>
              <a:rPr lang="en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motivational elements to keep students engaged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BBEAF-998E-E4B1-F68E-F8690A54136B}"/>
              </a:ext>
            </a:extLst>
          </p:cNvPr>
          <p:cNvSpPr txBox="1"/>
          <p:nvPr/>
        </p:nvSpPr>
        <p:spPr>
          <a:xfrm>
            <a:off x="0" y="4510972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  <a:endParaRPr lang="en-IL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7" name="Google Shape;1737;p64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1738" name="Google Shape;1738;p64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4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4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4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4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7" name="Google Shape;1747;p64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8" name="Google Shape;1748;p64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1749" name="Google Shape;1749;p64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4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4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4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4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4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4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4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4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4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4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4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4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4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4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64"/>
          <p:cNvGrpSpPr/>
          <p:nvPr/>
        </p:nvGrpSpPr>
        <p:grpSpPr>
          <a:xfrm>
            <a:off x="4571995" y="4282572"/>
            <a:ext cx="2433812" cy="320922"/>
            <a:chOff x="1394800" y="3522000"/>
            <a:chExt cx="1048650" cy="138275"/>
          </a:xfrm>
        </p:grpSpPr>
        <p:sp>
          <p:nvSpPr>
            <p:cNvPr id="1765" name="Google Shape;1765;p64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4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4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4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4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4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4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4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4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651;p62">
            <a:extLst>
              <a:ext uri="{FF2B5EF4-FFF2-40B4-BE49-F238E27FC236}">
                <a16:creationId xmlns:a16="http://schemas.microsoft.com/office/drawing/2014/main" id="{D2782E2D-27EA-9AF3-1C39-CBAB4DEF9294}"/>
              </a:ext>
            </a:extLst>
          </p:cNvPr>
          <p:cNvSpPr txBox="1">
            <a:spLocks/>
          </p:cNvSpPr>
          <p:nvPr/>
        </p:nvSpPr>
        <p:spPr>
          <a:xfrm>
            <a:off x="4653695" y="93056"/>
            <a:ext cx="320680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16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ctr">
              <a:buClr>
                <a:schemeClr val="dk2"/>
              </a:buClr>
              <a:buSzPts val="1100"/>
              <a:buFont typeface="Arial"/>
              <a:buNone/>
            </a:pPr>
            <a:r>
              <a:rPr lang="en-US" sz="6000" dirty="0"/>
              <a:t>Related Work</a:t>
            </a:r>
          </a:p>
        </p:txBody>
      </p:sp>
      <p:grpSp>
        <p:nvGrpSpPr>
          <p:cNvPr id="8" name="Google Shape;1653;p62">
            <a:extLst>
              <a:ext uri="{FF2B5EF4-FFF2-40B4-BE49-F238E27FC236}">
                <a16:creationId xmlns:a16="http://schemas.microsoft.com/office/drawing/2014/main" id="{5571CDCF-FE44-CDD6-5207-C376DC108590}"/>
              </a:ext>
            </a:extLst>
          </p:cNvPr>
          <p:cNvGrpSpPr/>
          <p:nvPr/>
        </p:nvGrpSpPr>
        <p:grpSpPr>
          <a:xfrm rot="21435907" flipH="1">
            <a:off x="5271013" y="1728235"/>
            <a:ext cx="3580937" cy="298393"/>
            <a:chOff x="4345425" y="2175475"/>
            <a:chExt cx="800750" cy="176025"/>
          </a:xfrm>
        </p:grpSpPr>
        <p:sp>
          <p:nvSpPr>
            <p:cNvPr id="9" name="Google Shape;1654;p62">
              <a:extLst>
                <a:ext uri="{FF2B5EF4-FFF2-40B4-BE49-F238E27FC236}">
                  <a16:creationId xmlns:a16="http://schemas.microsoft.com/office/drawing/2014/main" id="{6EBE0C34-A6FE-3F73-E155-D2E0AB22B6A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5;p62">
              <a:extLst>
                <a:ext uri="{FF2B5EF4-FFF2-40B4-BE49-F238E27FC236}">
                  <a16:creationId xmlns:a16="http://schemas.microsoft.com/office/drawing/2014/main" id="{2E6EE392-A6A8-BD76-F85A-A1237B61BBC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52;p62">
            <a:extLst>
              <a:ext uri="{FF2B5EF4-FFF2-40B4-BE49-F238E27FC236}">
                <a16:creationId xmlns:a16="http://schemas.microsoft.com/office/drawing/2014/main" id="{29E638A4-5AA9-13A2-AF71-931010C43FEF}"/>
              </a:ext>
            </a:extLst>
          </p:cNvPr>
          <p:cNvSpPr txBox="1">
            <a:spLocks/>
          </p:cNvSpPr>
          <p:nvPr/>
        </p:nvSpPr>
        <p:spPr>
          <a:xfrm>
            <a:off x="4037493" y="2532160"/>
            <a:ext cx="5112015" cy="3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Negatives: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1652;p62">
            <a:extLst>
              <a:ext uri="{FF2B5EF4-FFF2-40B4-BE49-F238E27FC236}">
                <a16:creationId xmlns:a16="http://schemas.microsoft.com/office/drawing/2014/main" id="{62E86B13-557D-4C2C-90D6-F20D183D6B4F}"/>
              </a:ext>
            </a:extLst>
          </p:cNvPr>
          <p:cNvSpPr txBox="1">
            <a:spLocks/>
          </p:cNvSpPr>
          <p:nvPr/>
        </p:nvSpPr>
        <p:spPr>
          <a:xfrm>
            <a:off x="4040331" y="2793991"/>
            <a:ext cx="5112015" cy="76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>
              <a:lnSpc>
                <a:spcPct val="100000"/>
              </a:lnSpc>
            </a:pPr>
            <a:r>
              <a:rPr lang="en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personalized learning</a:t>
            </a: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Lacks accessibility</a:t>
            </a: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cartoon character with a bandana around its head&#10;&#10;Description automatically generated">
            <a:extLst>
              <a:ext uri="{FF2B5EF4-FFF2-40B4-BE49-F238E27FC236}">
                <a16:creationId xmlns:a16="http://schemas.microsoft.com/office/drawing/2014/main" id="{F40EA465-F5C0-F834-47AA-89617B3C7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68" y="1917016"/>
            <a:ext cx="2098496" cy="2098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F583D0-C7B3-926B-3E4F-735437DE0A07}"/>
              </a:ext>
            </a:extLst>
          </p:cNvPr>
          <p:cNvSpPr txBox="1"/>
          <p:nvPr/>
        </p:nvSpPr>
        <p:spPr>
          <a:xfrm>
            <a:off x="0" y="4510972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  <a:endParaRPr lang="en-IL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>
          <a:extLst>
            <a:ext uri="{FF2B5EF4-FFF2-40B4-BE49-F238E27FC236}">
              <a16:creationId xmlns:a16="http://schemas.microsoft.com/office/drawing/2014/main" id="{2E088E13-31BF-D4B7-1542-23F90F81E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62">
            <a:extLst>
              <a:ext uri="{FF2B5EF4-FFF2-40B4-BE49-F238E27FC236}">
                <a16:creationId xmlns:a16="http://schemas.microsoft.com/office/drawing/2014/main" id="{3C47B5DC-99D4-8063-3BBF-B0324E0DC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532" y="437867"/>
            <a:ext cx="3206803" cy="7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Related Work</a:t>
            </a:r>
            <a:endParaRPr dirty="0"/>
          </a:p>
        </p:txBody>
      </p:sp>
      <p:grpSp>
        <p:nvGrpSpPr>
          <p:cNvPr id="1653" name="Google Shape;1653;p62">
            <a:extLst>
              <a:ext uri="{FF2B5EF4-FFF2-40B4-BE49-F238E27FC236}">
                <a16:creationId xmlns:a16="http://schemas.microsoft.com/office/drawing/2014/main" id="{D6170538-8972-C335-A9BF-128C890DC148}"/>
              </a:ext>
            </a:extLst>
          </p:cNvPr>
          <p:cNvGrpSpPr/>
          <p:nvPr/>
        </p:nvGrpSpPr>
        <p:grpSpPr>
          <a:xfrm flipH="1">
            <a:off x="838584" y="2132959"/>
            <a:ext cx="3580937" cy="298393"/>
            <a:chOff x="4345425" y="2175475"/>
            <a:chExt cx="800750" cy="176025"/>
          </a:xfrm>
        </p:grpSpPr>
        <p:sp>
          <p:nvSpPr>
            <p:cNvPr id="1654" name="Google Shape;1654;p62">
              <a:extLst>
                <a:ext uri="{FF2B5EF4-FFF2-40B4-BE49-F238E27FC236}">
                  <a16:creationId xmlns:a16="http://schemas.microsoft.com/office/drawing/2014/main" id="{0D842FD8-7360-AE3B-8A34-036E979795F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2">
              <a:extLst>
                <a:ext uri="{FF2B5EF4-FFF2-40B4-BE49-F238E27FC236}">
                  <a16:creationId xmlns:a16="http://schemas.microsoft.com/office/drawing/2014/main" id="{D4301B32-7B2D-85FF-F827-204AD6AF44F9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62">
            <a:extLst>
              <a:ext uri="{FF2B5EF4-FFF2-40B4-BE49-F238E27FC236}">
                <a16:creationId xmlns:a16="http://schemas.microsoft.com/office/drawing/2014/main" id="{2CC227AF-DA8E-E5C4-F074-42B19C7D841E}"/>
              </a:ext>
            </a:extLst>
          </p:cNvPr>
          <p:cNvGrpSpPr/>
          <p:nvPr/>
        </p:nvGrpSpPr>
        <p:grpSpPr>
          <a:xfrm rot="807122">
            <a:off x="6151447" y="1152101"/>
            <a:ext cx="2497551" cy="2401906"/>
            <a:chOff x="1857000" y="3245400"/>
            <a:chExt cx="1233825" cy="1186575"/>
          </a:xfrm>
        </p:grpSpPr>
        <p:sp>
          <p:nvSpPr>
            <p:cNvPr id="1657" name="Google Shape;1657;p62">
              <a:extLst>
                <a:ext uri="{FF2B5EF4-FFF2-40B4-BE49-F238E27FC236}">
                  <a16:creationId xmlns:a16="http://schemas.microsoft.com/office/drawing/2014/main" id="{5B320866-3435-D880-8655-739F90D3FEEA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>
              <a:extLst>
                <a:ext uri="{FF2B5EF4-FFF2-40B4-BE49-F238E27FC236}">
                  <a16:creationId xmlns:a16="http://schemas.microsoft.com/office/drawing/2014/main" id="{68F91B5B-ADA6-FFE5-8AAC-66507B4B5548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>
              <a:extLst>
                <a:ext uri="{FF2B5EF4-FFF2-40B4-BE49-F238E27FC236}">
                  <a16:creationId xmlns:a16="http://schemas.microsoft.com/office/drawing/2014/main" id="{4A77F112-9AC4-8610-0539-E31A2DB1F62A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>
              <a:extLst>
                <a:ext uri="{FF2B5EF4-FFF2-40B4-BE49-F238E27FC236}">
                  <a16:creationId xmlns:a16="http://schemas.microsoft.com/office/drawing/2014/main" id="{49219483-AC5E-E3DD-AEE0-6F06F9B3F822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2">
              <a:extLst>
                <a:ext uri="{FF2B5EF4-FFF2-40B4-BE49-F238E27FC236}">
                  <a16:creationId xmlns:a16="http://schemas.microsoft.com/office/drawing/2014/main" id="{1471D7CE-AA82-68FE-66EB-75609095A365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2">
              <a:extLst>
                <a:ext uri="{FF2B5EF4-FFF2-40B4-BE49-F238E27FC236}">
                  <a16:creationId xmlns:a16="http://schemas.microsoft.com/office/drawing/2014/main" id="{0F8B9FFE-2D27-26DE-A4D6-57C3CC12F60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62">
            <a:extLst>
              <a:ext uri="{FF2B5EF4-FFF2-40B4-BE49-F238E27FC236}">
                <a16:creationId xmlns:a16="http://schemas.microsoft.com/office/drawing/2014/main" id="{792A0601-D082-5662-CDE7-31A1A0EB9366}"/>
              </a:ext>
            </a:extLst>
          </p:cNvPr>
          <p:cNvGrpSpPr/>
          <p:nvPr/>
        </p:nvGrpSpPr>
        <p:grpSpPr>
          <a:xfrm rot="674490">
            <a:off x="5529217" y="4015742"/>
            <a:ext cx="3474315" cy="888859"/>
            <a:chOff x="3809875" y="1963175"/>
            <a:chExt cx="1923600" cy="492150"/>
          </a:xfrm>
        </p:grpSpPr>
        <p:sp>
          <p:nvSpPr>
            <p:cNvPr id="1672" name="Google Shape;1672;p62">
              <a:extLst>
                <a:ext uri="{FF2B5EF4-FFF2-40B4-BE49-F238E27FC236}">
                  <a16:creationId xmlns:a16="http://schemas.microsoft.com/office/drawing/2014/main" id="{503D3BD0-D935-7B03-8340-03D538FE78DD}"/>
                </a:ext>
              </a:extLst>
            </p:cNvPr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2">
              <a:extLst>
                <a:ext uri="{FF2B5EF4-FFF2-40B4-BE49-F238E27FC236}">
                  <a16:creationId xmlns:a16="http://schemas.microsoft.com/office/drawing/2014/main" id="{78FC5F45-7A1A-D3E3-CB4D-51908832C4A6}"/>
                </a:ext>
              </a:extLst>
            </p:cNvPr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2">
              <a:extLst>
                <a:ext uri="{FF2B5EF4-FFF2-40B4-BE49-F238E27FC236}">
                  <a16:creationId xmlns:a16="http://schemas.microsoft.com/office/drawing/2014/main" id="{898D249D-C0F5-4A1B-1221-3A880575A494}"/>
                </a:ext>
              </a:extLst>
            </p:cNvPr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2">
              <a:extLst>
                <a:ext uri="{FF2B5EF4-FFF2-40B4-BE49-F238E27FC236}">
                  <a16:creationId xmlns:a16="http://schemas.microsoft.com/office/drawing/2014/main" id="{7AF6B9B9-F444-D05C-3BCA-7E196C3D4127}"/>
                </a:ext>
              </a:extLst>
            </p:cNvPr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2">
              <a:extLst>
                <a:ext uri="{FF2B5EF4-FFF2-40B4-BE49-F238E27FC236}">
                  <a16:creationId xmlns:a16="http://schemas.microsoft.com/office/drawing/2014/main" id="{A0C6D7D3-4286-B1C2-FADE-D8A7D819DFCB}"/>
                </a:ext>
              </a:extLst>
            </p:cNvPr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2">
              <a:extLst>
                <a:ext uri="{FF2B5EF4-FFF2-40B4-BE49-F238E27FC236}">
                  <a16:creationId xmlns:a16="http://schemas.microsoft.com/office/drawing/2014/main" id="{CFE0CD73-109D-CE51-707B-9F0518F781F9}"/>
                </a:ext>
              </a:extLst>
            </p:cNvPr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2">
              <a:extLst>
                <a:ext uri="{FF2B5EF4-FFF2-40B4-BE49-F238E27FC236}">
                  <a16:creationId xmlns:a16="http://schemas.microsoft.com/office/drawing/2014/main" id="{FE652A7D-040F-5C2A-1637-9030CD3336EA}"/>
                </a:ext>
              </a:extLst>
            </p:cNvPr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62">
              <a:extLst>
                <a:ext uri="{FF2B5EF4-FFF2-40B4-BE49-F238E27FC236}">
                  <a16:creationId xmlns:a16="http://schemas.microsoft.com/office/drawing/2014/main" id="{7523FEC8-C63E-BA56-974E-FFFF59C0F931}"/>
                </a:ext>
              </a:extLst>
            </p:cNvPr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2">
              <a:extLst>
                <a:ext uri="{FF2B5EF4-FFF2-40B4-BE49-F238E27FC236}">
                  <a16:creationId xmlns:a16="http://schemas.microsoft.com/office/drawing/2014/main" id="{EF543E06-33F2-A54D-8AFB-09C6069A3546}"/>
                </a:ext>
              </a:extLst>
            </p:cNvPr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2">
              <a:extLst>
                <a:ext uri="{FF2B5EF4-FFF2-40B4-BE49-F238E27FC236}">
                  <a16:creationId xmlns:a16="http://schemas.microsoft.com/office/drawing/2014/main" id="{FFB918BD-4FE7-3FA2-5ACE-78A710A828CF}"/>
                </a:ext>
              </a:extLst>
            </p:cNvPr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2">
              <a:extLst>
                <a:ext uri="{FF2B5EF4-FFF2-40B4-BE49-F238E27FC236}">
                  <a16:creationId xmlns:a16="http://schemas.microsoft.com/office/drawing/2014/main" id="{BE6337FC-A2C9-063A-C9A1-BE9E28328BFE}"/>
                </a:ext>
              </a:extLst>
            </p:cNvPr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62">
            <a:extLst>
              <a:ext uri="{FF2B5EF4-FFF2-40B4-BE49-F238E27FC236}">
                <a16:creationId xmlns:a16="http://schemas.microsoft.com/office/drawing/2014/main" id="{EA423271-345B-7EA3-7578-6B7655C27A78}"/>
              </a:ext>
            </a:extLst>
          </p:cNvPr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1684" name="Google Shape;1684;p62">
              <a:extLst>
                <a:ext uri="{FF2B5EF4-FFF2-40B4-BE49-F238E27FC236}">
                  <a16:creationId xmlns:a16="http://schemas.microsoft.com/office/drawing/2014/main" id="{A8B5AC3B-1D75-FF3C-B28A-2E0ABF37461C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2">
              <a:extLst>
                <a:ext uri="{FF2B5EF4-FFF2-40B4-BE49-F238E27FC236}">
                  <a16:creationId xmlns:a16="http://schemas.microsoft.com/office/drawing/2014/main" id="{63240D4C-ED01-463A-4C8D-42FDCB993D5C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2">
              <a:extLst>
                <a:ext uri="{FF2B5EF4-FFF2-40B4-BE49-F238E27FC236}">
                  <a16:creationId xmlns:a16="http://schemas.microsoft.com/office/drawing/2014/main" id="{451C25E8-AB82-0C6E-CF08-9BA70541500D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2">
              <a:extLst>
                <a:ext uri="{FF2B5EF4-FFF2-40B4-BE49-F238E27FC236}">
                  <a16:creationId xmlns:a16="http://schemas.microsoft.com/office/drawing/2014/main" id="{EB9D3482-BCC5-42DF-A801-BEF7DED11E91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2">
              <a:extLst>
                <a:ext uri="{FF2B5EF4-FFF2-40B4-BE49-F238E27FC236}">
                  <a16:creationId xmlns:a16="http://schemas.microsoft.com/office/drawing/2014/main" id="{06F117D3-2E75-CD9D-8906-C4310A82CA29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2">
              <a:extLst>
                <a:ext uri="{FF2B5EF4-FFF2-40B4-BE49-F238E27FC236}">
                  <a16:creationId xmlns:a16="http://schemas.microsoft.com/office/drawing/2014/main" id="{013F03BA-EEB6-D678-2B8E-3345B9D76BA2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2">
              <a:extLst>
                <a:ext uri="{FF2B5EF4-FFF2-40B4-BE49-F238E27FC236}">
                  <a16:creationId xmlns:a16="http://schemas.microsoft.com/office/drawing/2014/main" id="{0FC99421-B084-8DD2-9EFE-72410E2757B3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2">
              <a:extLst>
                <a:ext uri="{FF2B5EF4-FFF2-40B4-BE49-F238E27FC236}">
                  <a16:creationId xmlns:a16="http://schemas.microsoft.com/office/drawing/2014/main" id="{3B8DA65B-9269-3031-41F3-4404F2FF94A0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2">
              <a:extLst>
                <a:ext uri="{FF2B5EF4-FFF2-40B4-BE49-F238E27FC236}">
                  <a16:creationId xmlns:a16="http://schemas.microsoft.com/office/drawing/2014/main" id="{D43676E5-54B8-30FC-0B6D-8FEF2A7F0E4F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652;p62">
            <a:extLst>
              <a:ext uri="{FF2B5EF4-FFF2-40B4-BE49-F238E27FC236}">
                <a16:creationId xmlns:a16="http://schemas.microsoft.com/office/drawing/2014/main" id="{989B1029-187E-E3F4-62E6-0E7E56E4A527}"/>
              </a:ext>
            </a:extLst>
          </p:cNvPr>
          <p:cNvSpPr txBox="1">
            <a:spLocks/>
          </p:cNvSpPr>
          <p:nvPr/>
        </p:nvSpPr>
        <p:spPr>
          <a:xfrm>
            <a:off x="639998" y="2568879"/>
            <a:ext cx="5112015" cy="3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L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Negatives: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IL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652;p62">
            <a:extLst>
              <a:ext uri="{FF2B5EF4-FFF2-40B4-BE49-F238E27FC236}">
                <a16:creationId xmlns:a16="http://schemas.microsoft.com/office/drawing/2014/main" id="{0A73021A-060E-B628-4C13-AF25F86CDF72}"/>
              </a:ext>
            </a:extLst>
          </p:cNvPr>
          <p:cNvSpPr txBox="1">
            <a:spLocks/>
          </p:cNvSpPr>
          <p:nvPr/>
        </p:nvSpPr>
        <p:spPr>
          <a:xfrm>
            <a:off x="642836" y="2830710"/>
            <a:ext cx="5112015" cy="76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>
              <a:lnSpc>
                <a:spcPct val="100000"/>
              </a:lnSpc>
            </a:pPr>
            <a:r>
              <a:rPr lang="en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personalized learning</a:t>
            </a:r>
            <a:endParaRPr lang="en-I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0000"/>
              </a:lnSpc>
              <a:spcAft>
                <a:spcPts val="800"/>
              </a:spcAft>
            </a:pPr>
            <a:r>
              <a:rPr lang="en-I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motivational elements to keep students engaged</a:t>
            </a:r>
          </a:p>
        </p:txBody>
      </p:sp>
      <p:pic>
        <p:nvPicPr>
          <p:cNvPr id="5" name="Picture 4" descr="A logo of a classroom&#10;&#10;Description automatically generated">
            <a:extLst>
              <a:ext uri="{FF2B5EF4-FFF2-40B4-BE49-F238E27FC236}">
                <a16:creationId xmlns:a16="http://schemas.microsoft.com/office/drawing/2014/main" id="{9714455C-CD4B-9D13-5CAE-3951ABF3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730" y="1368481"/>
            <a:ext cx="2125742" cy="2125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0ABDA-14F4-F116-FC4D-2B03132D215A}"/>
              </a:ext>
            </a:extLst>
          </p:cNvPr>
          <p:cNvSpPr txBox="1"/>
          <p:nvPr/>
        </p:nvSpPr>
        <p:spPr>
          <a:xfrm>
            <a:off x="0" y="4510972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314136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>
          <a:extLst>
            <a:ext uri="{FF2B5EF4-FFF2-40B4-BE49-F238E27FC236}">
              <a16:creationId xmlns:a16="http://schemas.microsoft.com/office/drawing/2014/main" id="{DFFD8CDF-6674-5659-FEA3-5422DA2F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8">
            <a:extLst>
              <a:ext uri="{FF2B5EF4-FFF2-40B4-BE49-F238E27FC236}">
                <a16:creationId xmlns:a16="http://schemas.microsoft.com/office/drawing/2014/main" id="{519CDAD2-F159-19FA-8585-EC4121197C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0100" y="2020113"/>
            <a:ext cx="7533900" cy="983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aims to develop a robust software application that leverages cloud technology, gamification, and real-time analytics to transform traditional educational methods into a more dynamic and responsive system. </a:t>
            </a:r>
            <a:endParaRPr dirty="0"/>
          </a:p>
        </p:txBody>
      </p:sp>
      <p:sp>
        <p:nvSpPr>
          <p:cNvPr id="1935" name="Google Shape;1935;p68">
            <a:extLst>
              <a:ext uri="{FF2B5EF4-FFF2-40B4-BE49-F238E27FC236}">
                <a16:creationId xmlns:a16="http://schemas.microsoft.com/office/drawing/2014/main" id="{D7B57806-21C9-7603-BDE0-F1DB83085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88791" y="416587"/>
            <a:ext cx="2552813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800" dirty="0"/>
              <a:t>Solution</a:t>
            </a:r>
            <a:endParaRPr sz="4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grpSp>
        <p:nvGrpSpPr>
          <p:cNvPr id="1939" name="Google Shape;1939;p68">
            <a:extLst>
              <a:ext uri="{FF2B5EF4-FFF2-40B4-BE49-F238E27FC236}">
                <a16:creationId xmlns:a16="http://schemas.microsoft.com/office/drawing/2014/main" id="{91C5718F-31F4-75F0-3EF9-681FA568A478}"/>
              </a:ext>
            </a:extLst>
          </p:cNvPr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940" name="Google Shape;1940;p68">
              <a:extLst>
                <a:ext uri="{FF2B5EF4-FFF2-40B4-BE49-F238E27FC236}">
                  <a16:creationId xmlns:a16="http://schemas.microsoft.com/office/drawing/2014/main" id="{FE29E452-F72F-F144-BA7A-F13A0F996462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8">
              <a:extLst>
                <a:ext uri="{FF2B5EF4-FFF2-40B4-BE49-F238E27FC236}">
                  <a16:creationId xmlns:a16="http://schemas.microsoft.com/office/drawing/2014/main" id="{B47B9522-CC38-84E0-A6FB-B15D9A9FB8C7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68">
            <a:extLst>
              <a:ext uri="{FF2B5EF4-FFF2-40B4-BE49-F238E27FC236}">
                <a16:creationId xmlns:a16="http://schemas.microsoft.com/office/drawing/2014/main" id="{5F2F194D-654F-95B7-C04E-9303826C6BED}"/>
              </a:ext>
            </a:extLst>
          </p:cNvPr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943" name="Google Shape;1943;p68">
              <a:extLst>
                <a:ext uri="{FF2B5EF4-FFF2-40B4-BE49-F238E27FC236}">
                  <a16:creationId xmlns:a16="http://schemas.microsoft.com/office/drawing/2014/main" id="{D65E7863-817E-21B9-805E-B231CF49C274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8">
              <a:extLst>
                <a:ext uri="{FF2B5EF4-FFF2-40B4-BE49-F238E27FC236}">
                  <a16:creationId xmlns:a16="http://schemas.microsoft.com/office/drawing/2014/main" id="{E747EFF3-8A8F-0CFF-C299-3C3DBDF9E835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8">
              <a:extLst>
                <a:ext uri="{FF2B5EF4-FFF2-40B4-BE49-F238E27FC236}">
                  <a16:creationId xmlns:a16="http://schemas.microsoft.com/office/drawing/2014/main" id="{5ABC9A48-7C6E-239B-26D2-73A4052E08AA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8">
              <a:extLst>
                <a:ext uri="{FF2B5EF4-FFF2-40B4-BE49-F238E27FC236}">
                  <a16:creationId xmlns:a16="http://schemas.microsoft.com/office/drawing/2014/main" id="{0C56F96D-A13C-76EC-C52F-DF2420F2D7FB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8">
              <a:extLst>
                <a:ext uri="{FF2B5EF4-FFF2-40B4-BE49-F238E27FC236}">
                  <a16:creationId xmlns:a16="http://schemas.microsoft.com/office/drawing/2014/main" id="{EA253A2C-E431-0A5D-9A01-9F3A02A48B75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8">
              <a:extLst>
                <a:ext uri="{FF2B5EF4-FFF2-40B4-BE49-F238E27FC236}">
                  <a16:creationId xmlns:a16="http://schemas.microsoft.com/office/drawing/2014/main" id="{6E6179DA-594F-41BB-693E-56BD5EA2E52C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8">
              <a:extLst>
                <a:ext uri="{FF2B5EF4-FFF2-40B4-BE49-F238E27FC236}">
                  <a16:creationId xmlns:a16="http://schemas.microsoft.com/office/drawing/2014/main" id="{DECED90B-1F28-8CF7-D4FA-335DCC7C46E4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8">
              <a:extLst>
                <a:ext uri="{FF2B5EF4-FFF2-40B4-BE49-F238E27FC236}">
                  <a16:creationId xmlns:a16="http://schemas.microsoft.com/office/drawing/2014/main" id="{2FE1444D-2F07-E78C-5531-2CEF741970B1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8">
              <a:extLst>
                <a:ext uri="{FF2B5EF4-FFF2-40B4-BE49-F238E27FC236}">
                  <a16:creationId xmlns:a16="http://schemas.microsoft.com/office/drawing/2014/main" id="{E8681F19-00EE-49EB-7050-3ED5BF04C965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68">
            <a:extLst>
              <a:ext uri="{FF2B5EF4-FFF2-40B4-BE49-F238E27FC236}">
                <a16:creationId xmlns:a16="http://schemas.microsoft.com/office/drawing/2014/main" id="{0FF573F9-D590-7699-6F5E-F87CA5CCBA35}"/>
              </a:ext>
            </a:extLst>
          </p:cNvPr>
          <p:cNvGrpSpPr/>
          <p:nvPr/>
        </p:nvGrpSpPr>
        <p:grpSpPr>
          <a:xfrm>
            <a:off x="6548273" y="1410750"/>
            <a:ext cx="1875837" cy="176025"/>
            <a:chOff x="4345425" y="2175475"/>
            <a:chExt cx="800750" cy="176025"/>
          </a:xfrm>
        </p:grpSpPr>
        <p:sp>
          <p:nvSpPr>
            <p:cNvPr id="1953" name="Google Shape;1953;p68">
              <a:extLst>
                <a:ext uri="{FF2B5EF4-FFF2-40B4-BE49-F238E27FC236}">
                  <a16:creationId xmlns:a16="http://schemas.microsoft.com/office/drawing/2014/main" id="{315A373B-099D-27EF-E550-BDCE67EEA30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8">
              <a:extLst>
                <a:ext uri="{FF2B5EF4-FFF2-40B4-BE49-F238E27FC236}">
                  <a16:creationId xmlns:a16="http://schemas.microsoft.com/office/drawing/2014/main" id="{0431559E-9FDC-830D-CA08-10A42358016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5" name="Google Shape;1955;p68">
            <a:extLst>
              <a:ext uri="{FF2B5EF4-FFF2-40B4-BE49-F238E27FC236}">
                <a16:creationId xmlns:a16="http://schemas.microsoft.com/office/drawing/2014/main" id="{3DA410C8-5A7F-9B3F-1C31-A5A439E7ECAA}"/>
              </a:ext>
            </a:extLst>
          </p:cNvPr>
          <p:cNvGrpSpPr/>
          <p:nvPr/>
        </p:nvGrpSpPr>
        <p:grpSpPr>
          <a:xfrm>
            <a:off x="5204143" y="969850"/>
            <a:ext cx="3220056" cy="176025"/>
            <a:chOff x="4345425" y="2175475"/>
            <a:chExt cx="800750" cy="176025"/>
          </a:xfrm>
        </p:grpSpPr>
        <p:sp>
          <p:nvSpPr>
            <p:cNvPr id="1956" name="Google Shape;1956;p68">
              <a:extLst>
                <a:ext uri="{FF2B5EF4-FFF2-40B4-BE49-F238E27FC236}">
                  <a16:creationId xmlns:a16="http://schemas.microsoft.com/office/drawing/2014/main" id="{C196AEA4-FD9D-C464-AF98-F1F30A3817E1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8">
              <a:extLst>
                <a:ext uri="{FF2B5EF4-FFF2-40B4-BE49-F238E27FC236}">
                  <a16:creationId xmlns:a16="http://schemas.microsoft.com/office/drawing/2014/main" id="{2AA01041-2F80-D230-D396-13686349429A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34;p68">
            <a:extLst>
              <a:ext uri="{FF2B5EF4-FFF2-40B4-BE49-F238E27FC236}">
                <a16:creationId xmlns:a16="http://schemas.microsoft.com/office/drawing/2014/main" id="{A0F752C3-3A7E-D599-142A-D708922E0535}"/>
              </a:ext>
            </a:extLst>
          </p:cNvPr>
          <p:cNvSpPr txBox="1">
            <a:spLocks/>
          </p:cNvSpPr>
          <p:nvPr/>
        </p:nvSpPr>
        <p:spPr>
          <a:xfrm>
            <a:off x="890100" y="1480619"/>
            <a:ext cx="7533900" cy="4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1C4587"/>
                </a:solidFill>
                <a:latin typeface="Muli"/>
                <a:ea typeface="Aptos" panose="020B0004020202020204" pitchFamily="34" charset="0"/>
                <a:cs typeface="Arial" panose="020B0604020202020204" pitchFamily="34" charset="0"/>
              </a:rPr>
              <a:t>GradeUp – an Interactive Learning and Teaching Platform</a:t>
            </a:r>
            <a:endParaRPr lang="en-IL" kern="100" dirty="0">
              <a:solidFill>
                <a:srgbClr val="1C4587"/>
              </a:solidFill>
              <a:latin typeface="Muli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06B8F-A9F0-F6ED-91A6-39172DC5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32" y="50769"/>
            <a:ext cx="1482123" cy="1458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E2536F-A78B-5ADD-A904-30ECA43432BE}"/>
              </a:ext>
            </a:extLst>
          </p:cNvPr>
          <p:cNvSpPr txBox="1"/>
          <p:nvPr/>
        </p:nvSpPr>
        <p:spPr>
          <a:xfrm>
            <a:off x="0" y="4510972"/>
            <a:ext cx="33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2668113992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8342</TotalTime>
  <Words>543</Words>
  <Application>Microsoft Office PowerPoint</Application>
  <PresentationFormat>On-screen Show (16:9)</PresentationFormat>
  <Paragraphs>104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Segoe UI</vt:lpstr>
      <vt:lpstr>Permanent Marker</vt:lpstr>
      <vt:lpstr>Arial</vt:lpstr>
      <vt:lpstr>Aptos</vt:lpstr>
      <vt:lpstr>Times New Roman</vt:lpstr>
      <vt:lpstr>Muli</vt:lpstr>
      <vt:lpstr>Itim</vt:lpstr>
      <vt:lpstr>Online Notebook XL by Slidesgo</vt:lpstr>
      <vt:lpstr>GradeUp </vt:lpstr>
      <vt:lpstr>Introduction </vt:lpstr>
      <vt:lpstr>Traditional Classroom Challenges</vt:lpstr>
      <vt:lpstr>Traditional Classroom Challenges</vt:lpstr>
      <vt:lpstr>Traditional Classroom Challenges</vt:lpstr>
      <vt:lpstr>Related Work</vt:lpstr>
      <vt:lpstr>PowerPoint Presentation</vt:lpstr>
      <vt:lpstr>Related Work</vt:lpstr>
      <vt:lpstr>Solution </vt:lpstr>
      <vt:lpstr>Solution </vt:lpstr>
      <vt:lpstr>Solution </vt:lpstr>
      <vt:lpstr>Solution </vt:lpstr>
      <vt:lpstr>Solution </vt:lpstr>
      <vt:lpstr>Algorithms</vt:lpstr>
      <vt:lpstr>Algorithms</vt:lpstr>
      <vt:lpstr>Models</vt:lpstr>
      <vt:lpstr>Architecture</vt:lpstr>
      <vt:lpstr>DataFlow</vt:lpstr>
      <vt:lpstr>Use-Case</vt:lpstr>
      <vt:lpstr>Activity </vt:lpstr>
      <vt:lpstr>USER INTERFACE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שוקרי עראף</cp:lastModifiedBy>
  <cp:revision>62</cp:revision>
  <dcterms:modified xsi:type="dcterms:W3CDTF">2024-09-21T13:50:02Z</dcterms:modified>
</cp:coreProperties>
</file>