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2" r:id="rId4"/>
    <p:sldId id="258" r:id="rId5"/>
    <p:sldId id="259" r:id="rId6"/>
    <p:sldId id="272" r:id="rId7"/>
    <p:sldId id="263" r:id="rId8"/>
    <p:sldId id="265" r:id="rId9"/>
    <p:sldId id="267" r:id="rId10"/>
    <p:sldId id="269" r:id="rId11"/>
    <p:sldId id="268" r:id="rId12"/>
    <p:sldId id="270" r:id="rId13"/>
    <p:sldId id="271" r:id="rId14"/>
    <p:sldId id="273" r:id="rId15"/>
    <p:sldId id="264" r:id="rId16"/>
    <p:sldId id="275" r:id="rId17"/>
    <p:sldId id="274" r:id="rId18"/>
    <p:sldId id="276" r:id="rId19"/>
    <p:sldId id="278" r:id="rId20"/>
    <p:sldId id="279" r:id="rId21"/>
    <p:sldId id="260" r:id="rId22"/>
    <p:sldId id="286" r:id="rId23"/>
    <p:sldId id="283" r:id="rId24"/>
    <p:sldId id="284" r:id="rId25"/>
    <p:sldId id="285" r:id="rId26"/>
    <p:sldId id="287" r:id="rId27"/>
    <p:sldId id="294" r:id="rId28"/>
    <p:sldId id="288" r:id="rId29"/>
    <p:sldId id="289" r:id="rId30"/>
    <p:sldId id="290" r:id="rId31"/>
    <p:sldId id="292" r:id="rId32"/>
    <p:sldId id="291" r:id="rId33"/>
    <p:sldId id="293" r:id="rId34"/>
  </p:sldIdLst>
  <p:sldSz cx="12192000" cy="6858000"/>
  <p:notesSz cx="6858000" cy="9144000"/>
  <p:defaultTextStyle>
    <a:defPPr>
      <a:defRPr lang="en-001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A02C"/>
    <a:srgbClr val="F37373"/>
    <a:srgbClr val="BDD7EC"/>
    <a:srgbClr val="74B3D8"/>
    <a:srgbClr val="77B5D9"/>
    <a:srgbClr val="B5D4E9"/>
    <a:srgbClr val="87BDDC"/>
    <a:srgbClr val="08306B"/>
    <a:srgbClr val="D62728"/>
    <a:srgbClr val="9467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70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474" y="384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819E-F929-4FDB-9AC0-8A00D66978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ECD9C6-3CFD-4EE8-96A2-0E59E973B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54A58-0749-4425-80F1-69C734A17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B05B-6C9A-4C0A-9269-6EDC6572648E}" type="datetimeFigureOut">
              <a:rPr lang="en-001" smtClean="0"/>
              <a:t>25/11/2023</a:t>
            </a:fld>
            <a:endParaRPr lang="en-00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FA1A8-4500-4F80-B490-AC92A903B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4EDB5-A802-40C0-A04C-95E61ED0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BDA2-9E4D-4B26-B49E-4AE17A529165}" type="slidenum">
              <a:rPr lang="en-001" smtClean="0"/>
              <a:t>‹#›</a:t>
            </a:fld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5406440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7E550-C166-4B0D-8E72-9EB08F0B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F281F-7966-48F0-BA6E-E5962CF47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AC880-1062-4412-9C0B-D3C943E12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B05B-6C9A-4C0A-9269-6EDC6572648E}" type="datetimeFigureOut">
              <a:rPr lang="en-001" smtClean="0"/>
              <a:t>25/11/2023</a:t>
            </a:fld>
            <a:endParaRPr lang="en-00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32DD3-DF49-4446-851C-26C8405F2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624F-BEA6-4474-931F-6AE4DFF7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BDA2-9E4D-4B26-B49E-4AE17A529165}" type="slidenum">
              <a:rPr lang="en-001" smtClean="0"/>
              <a:t>‹#›</a:t>
            </a:fld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9360779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FE0EB3-A7E8-4DA2-8A08-A7BBE071E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BC6DF-E9DB-415C-94DB-C8B955E763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7F7DC-FE10-43BE-9518-C89374A53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B05B-6C9A-4C0A-9269-6EDC6572648E}" type="datetimeFigureOut">
              <a:rPr lang="en-001" smtClean="0"/>
              <a:t>25/11/2023</a:t>
            </a:fld>
            <a:endParaRPr lang="en-00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DAB8B-9E5A-423B-9498-F159869D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B662B-E92B-4B3B-BE8E-CC65474C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BDA2-9E4D-4B26-B49E-4AE17A529165}" type="slidenum">
              <a:rPr lang="en-001" smtClean="0"/>
              <a:t>‹#›</a:t>
            </a:fld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334130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74E5C-B843-4F56-AC6D-31FA6A06D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D25C6-AE6E-4780-9AD1-7A41F3796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BA873-B3D9-4906-B214-872F1658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B05B-6C9A-4C0A-9269-6EDC6572648E}" type="datetimeFigureOut">
              <a:rPr lang="en-001" smtClean="0"/>
              <a:t>25/11/2023</a:t>
            </a:fld>
            <a:endParaRPr lang="en-00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4DA63-3EA1-417A-92B5-73DA9D640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B11D2-1978-42C8-BC20-DFBD2439F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BDA2-9E4D-4B26-B49E-4AE17A529165}" type="slidenum">
              <a:rPr lang="en-001" smtClean="0"/>
              <a:t>‹#›</a:t>
            </a:fld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9712204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B1D7-DD85-410A-A4FB-5A438807F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E201C-A3FD-4C91-BBBD-44132F65E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C5D34-95FF-4827-AC84-2570891F3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B05B-6C9A-4C0A-9269-6EDC6572648E}" type="datetimeFigureOut">
              <a:rPr lang="en-001" smtClean="0"/>
              <a:t>25/11/2023</a:t>
            </a:fld>
            <a:endParaRPr lang="en-00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52C0B-6331-4036-8D06-B8DB50C17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44FFC-625A-47BA-8345-8E5151092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BDA2-9E4D-4B26-B49E-4AE17A529165}" type="slidenum">
              <a:rPr lang="en-001" smtClean="0"/>
              <a:t>‹#›</a:t>
            </a:fld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42343476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35A60-17A3-4D76-B86D-91111F98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D4224-94DD-4CD4-8455-9A33369213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2BFC9-DD0F-42FC-A2C4-BAEE9B764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7C9C5-7E55-498E-B735-A4A63F8F1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B05B-6C9A-4C0A-9269-6EDC6572648E}" type="datetimeFigureOut">
              <a:rPr lang="en-001" smtClean="0"/>
              <a:t>25/11/2023</a:t>
            </a:fld>
            <a:endParaRPr lang="en-001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85984-063E-4006-AF77-AA2E1E152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27010-E74C-4B83-9436-3AE1BBB49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BDA2-9E4D-4B26-B49E-4AE17A529165}" type="slidenum">
              <a:rPr lang="en-001" smtClean="0"/>
              <a:t>‹#›</a:t>
            </a:fld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6876366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75D87-D11A-4CC3-B899-747B80881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B7649-0546-4F95-8399-4A246B76B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2B9E1E-C243-4514-B9AF-6744C03BB7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449EE5-41D1-4396-AC1E-74118FF0D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78D250-0C96-459E-9049-A46FEC784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F0F249-B149-4B83-A301-D7D58D2AA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B05B-6C9A-4C0A-9269-6EDC6572648E}" type="datetimeFigureOut">
              <a:rPr lang="en-001" smtClean="0"/>
              <a:t>25/11/2023</a:t>
            </a:fld>
            <a:endParaRPr lang="en-001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A284A4-DC1A-48A5-A7B3-19A6AF72F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EBD9C7-085C-40B3-99CA-A1A71FB20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BDA2-9E4D-4B26-B49E-4AE17A529165}" type="slidenum">
              <a:rPr lang="en-001" smtClean="0"/>
              <a:t>‹#›</a:t>
            </a:fld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5417633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193BF-5CDD-4EC8-A478-54CC3498D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55F2AB-9A4F-4967-8AE5-FA091A906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B05B-6C9A-4C0A-9269-6EDC6572648E}" type="datetimeFigureOut">
              <a:rPr lang="en-001" smtClean="0"/>
              <a:t>25/11/2023</a:t>
            </a:fld>
            <a:endParaRPr lang="en-00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1DB76-CCF6-46E5-A423-27052B58E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A469B-A27D-4C92-B672-B4A542DE9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BDA2-9E4D-4B26-B49E-4AE17A529165}" type="slidenum">
              <a:rPr lang="en-001" smtClean="0"/>
              <a:t>‹#›</a:t>
            </a:fld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356448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7560CA-602E-47AD-9279-D320D6F1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B05B-6C9A-4C0A-9269-6EDC6572648E}" type="datetimeFigureOut">
              <a:rPr lang="en-001" smtClean="0"/>
              <a:t>25/11/2023</a:t>
            </a:fld>
            <a:endParaRPr lang="en-001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4AC48F-C867-4149-B8F0-9E6430F6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68E20-49A2-4E9C-A0DD-9EEE2115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BDA2-9E4D-4B26-B49E-4AE17A529165}" type="slidenum">
              <a:rPr lang="en-001" smtClean="0"/>
              <a:t>‹#›</a:t>
            </a:fld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8495426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0C220-4116-453B-96BD-70C9A6090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E786D-489F-4FD1-B24D-D09A0C60D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1349-3AEF-4B5B-8B5C-FB37D0268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DA5B5-A784-4909-9FF8-820EDF73E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B05B-6C9A-4C0A-9269-6EDC6572648E}" type="datetimeFigureOut">
              <a:rPr lang="en-001" smtClean="0"/>
              <a:t>25/11/2023</a:t>
            </a:fld>
            <a:endParaRPr lang="en-001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3EDFD-E7B3-4FD7-AE08-E74A5EB6F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FE71C-1984-4875-BADB-0CD138FE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BDA2-9E4D-4B26-B49E-4AE17A529165}" type="slidenum">
              <a:rPr lang="en-001" smtClean="0"/>
              <a:t>‹#›</a:t>
            </a:fld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7730099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FD74B-0A77-4A83-98AB-6CA16BB9A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EE1795-95D0-498B-AC0F-AA447EBE9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00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F108E-0FA9-4352-A8DD-6A9AA906F1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046D9-16FE-4F9E-9289-126F10C4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FB05B-6C9A-4C0A-9269-6EDC6572648E}" type="datetimeFigureOut">
              <a:rPr lang="en-001" smtClean="0"/>
              <a:t>25/11/2023</a:t>
            </a:fld>
            <a:endParaRPr lang="en-001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CB547-A305-4237-B0A6-02DE163DB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43D916-E519-44A2-A456-1E17B094C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CBDA2-9E4D-4B26-B49E-4AE17A529165}" type="slidenum">
              <a:rPr lang="en-001" smtClean="0"/>
              <a:t>‹#›</a:t>
            </a:fld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9465594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3A1384-3DE7-4291-89BE-B382DF97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3B7FF-CF01-4C6E-A1E2-94F911A93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9EA58-57B4-4162-85E7-85B7F4221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FB05B-6C9A-4C0A-9269-6EDC6572648E}" type="datetimeFigureOut">
              <a:rPr lang="en-001" smtClean="0"/>
              <a:t>25/11/2023</a:t>
            </a:fld>
            <a:endParaRPr lang="en-00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C45A0-8317-4210-868F-FBDE3639B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00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32E91-D74A-4E28-A559-CE6991762F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CBDA2-9E4D-4B26-B49E-4AE17A529165}" type="slidenum">
              <a:rPr lang="en-001" smtClean="0"/>
              <a:t>‹#›</a:t>
            </a:fld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327738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001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90EEF5-5BFE-4BF3-A16E-19F8A7717DB6}"/>
              </a:ext>
            </a:extLst>
          </p:cNvPr>
          <p:cNvSpPr/>
          <p:nvPr/>
        </p:nvSpPr>
        <p:spPr>
          <a:xfrm>
            <a:off x="36513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EB633D-F899-43A4-B39F-8C92C8773453}"/>
              </a:ext>
            </a:extLst>
          </p:cNvPr>
          <p:cNvSpPr txBox="1"/>
          <p:nvPr/>
        </p:nvSpPr>
        <p:spPr>
          <a:xfrm>
            <a:off x="2446867" y="2951946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</a:rPr>
              <a:t>Fault Detection and Classification Scheme for Distribution Lines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4013905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E7A080A-2E84-4323-8B3E-42FFF1B614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534874-AEB6-49F5-A2DB-E240B4088189}"/>
              </a:ext>
            </a:extLst>
          </p:cNvPr>
          <p:cNvSpPr/>
          <p:nvPr/>
        </p:nvSpPr>
        <p:spPr>
          <a:xfrm>
            <a:off x="1835639" y="1562100"/>
            <a:ext cx="2178009" cy="3848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FB7DC2-54B0-4618-81F2-4E87976B3E7D}"/>
              </a:ext>
            </a:extLst>
          </p:cNvPr>
          <p:cNvSpPr txBox="1"/>
          <p:nvPr/>
        </p:nvSpPr>
        <p:spPr>
          <a:xfrm>
            <a:off x="-4177840" y="3198167"/>
            <a:ext cx="1187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Input</a:t>
            </a:r>
          </a:p>
          <a:p>
            <a:pPr algn="ctr"/>
            <a:r>
              <a:rPr lang="en-US" dirty="0">
                <a:latin typeface="Siemens Sans SC Black" pitchFamily="2" charset="0"/>
              </a:rPr>
              <a:t>Signal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F15B34-3DF1-4F7F-88B0-4BBF8CF4FF6A}"/>
              </a:ext>
            </a:extLst>
          </p:cNvPr>
          <p:cNvSpPr txBox="1"/>
          <p:nvPr/>
        </p:nvSpPr>
        <p:spPr>
          <a:xfrm>
            <a:off x="-2810443" y="301350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iemens Sans SC" pitchFamily="2" charset="0"/>
              </a:rPr>
              <a:t>HPFs</a:t>
            </a:r>
            <a:endParaRPr lang="en-001" dirty="0">
              <a:latin typeface="Siemens Sans SC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B2FCEC-7163-44B0-AE8A-4A4C9B0A6A1B}"/>
              </a:ext>
            </a:extLst>
          </p:cNvPr>
          <p:cNvSpPr txBox="1"/>
          <p:nvPr/>
        </p:nvSpPr>
        <p:spPr>
          <a:xfrm>
            <a:off x="-2810443" y="384449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iemens Sans SC" pitchFamily="2" charset="0"/>
              </a:rPr>
              <a:t>LPFs</a:t>
            </a:r>
            <a:endParaRPr lang="en-001" dirty="0">
              <a:latin typeface="Siemens Sans SC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DF2A64-6A3C-48A1-A58A-14B336CCE099}"/>
              </a:ext>
            </a:extLst>
          </p:cNvPr>
          <p:cNvSpPr txBox="1"/>
          <p:nvPr/>
        </p:nvSpPr>
        <p:spPr>
          <a:xfrm>
            <a:off x="-2018884" y="3013501"/>
            <a:ext cx="56297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cd1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0FB94-2017-45C5-85A4-200C71403DF1}"/>
              </a:ext>
            </a:extLst>
          </p:cNvPr>
          <p:cNvSpPr txBox="1"/>
          <p:nvPr/>
        </p:nvSpPr>
        <p:spPr>
          <a:xfrm>
            <a:off x="-1998258" y="3837240"/>
            <a:ext cx="571969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ca1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FA887-0C77-4E9A-AB6A-97732770BB57}"/>
              </a:ext>
            </a:extLst>
          </p:cNvPr>
          <p:cNvSpPr txBox="1"/>
          <p:nvPr/>
        </p:nvSpPr>
        <p:spPr>
          <a:xfrm>
            <a:off x="-1111918" y="301350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iemens Sans SC" pitchFamily="2" charset="0"/>
              </a:rPr>
              <a:t>HPFs</a:t>
            </a:r>
            <a:endParaRPr lang="en-001" dirty="0">
              <a:latin typeface="Siemens Sans SC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B10290-DB84-4393-9815-F96EA50C7247}"/>
              </a:ext>
            </a:extLst>
          </p:cNvPr>
          <p:cNvSpPr txBox="1"/>
          <p:nvPr/>
        </p:nvSpPr>
        <p:spPr>
          <a:xfrm>
            <a:off x="-1065431" y="384449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iemens Sans SC" pitchFamily="2" charset="0"/>
              </a:rPr>
              <a:t>LPFs</a:t>
            </a:r>
            <a:endParaRPr lang="en-001" dirty="0">
              <a:latin typeface="Siemens Sans SC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B2E633-A388-4448-8F06-51EEE4F5E75C}"/>
              </a:ext>
            </a:extLst>
          </p:cNvPr>
          <p:cNvSpPr txBox="1"/>
          <p:nvPr/>
        </p:nvSpPr>
        <p:spPr>
          <a:xfrm>
            <a:off x="723721" y="3013501"/>
            <a:ext cx="678391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cd2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D8376D-15C4-4563-888A-F105E8192C48}"/>
              </a:ext>
            </a:extLst>
          </p:cNvPr>
          <p:cNvSpPr txBox="1"/>
          <p:nvPr/>
        </p:nvSpPr>
        <p:spPr>
          <a:xfrm>
            <a:off x="723721" y="3844498"/>
            <a:ext cx="678391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ca2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68902B-A580-46AF-8B81-445B8F403688}"/>
              </a:ext>
            </a:extLst>
          </p:cNvPr>
          <p:cNvSpPr txBox="1"/>
          <p:nvPr/>
        </p:nvSpPr>
        <p:spPr>
          <a:xfrm>
            <a:off x="723721" y="2644169"/>
            <a:ext cx="678391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cd2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5610C5-9691-4D10-A056-079110D7C38C}"/>
              </a:ext>
            </a:extLst>
          </p:cNvPr>
          <p:cNvSpPr txBox="1"/>
          <p:nvPr/>
        </p:nvSpPr>
        <p:spPr>
          <a:xfrm>
            <a:off x="723721" y="3472248"/>
            <a:ext cx="678391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cd2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56A15-2EB9-40D7-BCF7-F24FD8FAB543}"/>
              </a:ext>
            </a:extLst>
          </p:cNvPr>
          <p:cNvSpPr txBox="1"/>
          <p:nvPr/>
        </p:nvSpPr>
        <p:spPr>
          <a:xfrm>
            <a:off x="2810569" y="2301269"/>
            <a:ext cx="678391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cd3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24044F-DDE1-44FA-979C-C930E6D8A71D}"/>
              </a:ext>
            </a:extLst>
          </p:cNvPr>
          <p:cNvSpPr txBox="1"/>
          <p:nvPr/>
        </p:nvSpPr>
        <p:spPr>
          <a:xfrm>
            <a:off x="2810569" y="1917700"/>
            <a:ext cx="678391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cd3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1D24A3-A208-4FBF-921E-3567C0566893}"/>
              </a:ext>
            </a:extLst>
          </p:cNvPr>
          <p:cNvSpPr txBox="1"/>
          <p:nvPr/>
        </p:nvSpPr>
        <p:spPr>
          <a:xfrm>
            <a:off x="2810569" y="3087558"/>
            <a:ext cx="678391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cd3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BB6114-EC71-4CF3-9A40-5E6389CB74FE}"/>
              </a:ext>
            </a:extLst>
          </p:cNvPr>
          <p:cNvSpPr txBox="1"/>
          <p:nvPr/>
        </p:nvSpPr>
        <p:spPr>
          <a:xfrm>
            <a:off x="2810569" y="2703989"/>
            <a:ext cx="678391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cd3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02629D-332B-4B63-A1CA-41881E97BD63}"/>
              </a:ext>
            </a:extLst>
          </p:cNvPr>
          <p:cNvSpPr txBox="1"/>
          <p:nvPr/>
        </p:nvSpPr>
        <p:spPr>
          <a:xfrm>
            <a:off x="2810569" y="3884482"/>
            <a:ext cx="678391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cd3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770150-F577-4D6E-B1E5-8C2B6B127C9F}"/>
              </a:ext>
            </a:extLst>
          </p:cNvPr>
          <p:cNvSpPr txBox="1"/>
          <p:nvPr/>
        </p:nvSpPr>
        <p:spPr>
          <a:xfrm>
            <a:off x="2810569" y="3500913"/>
            <a:ext cx="678391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cd3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E1F695-7D82-44AE-8C13-74C36FC4AFB6}"/>
              </a:ext>
            </a:extLst>
          </p:cNvPr>
          <p:cNvSpPr txBox="1"/>
          <p:nvPr/>
        </p:nvSpPr>
        <p:spPr>
          <a:xfrm>
            <a:off x="2810569" y="4694107"/>
            <a:ext cx="67839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ca3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774605-7C1D-4D98-946A-448880F4EFA3}"/>
              </a:ext>
            </a:extLst>
          </p:cNvPr>
          <p:cNvSpPr txBox="1"/>
          <p:nvPr/>
        </p:nvSpPr>
        <p:spPr>
          <a:xfrm>
            <a:off x="2810569" y="4310538"/>
            <a:ext cx="678391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cd3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E3BAEC-DC1B-4456-A000-389A8A5FB320}"/>
              </a:ext>
            </a:extLst>
          </p:cNvPr>
          <p:cNvSpPr txBox="1"/>
          <p:nvPr/>
        </p:nvSpPr>
        <p:spPr>
          <a:xfrm>
            <a:off x="1941840" y="327222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iemens Sans SC" pitchFamily="2" charset="0"/>
              </a:rPr>
              <a:t>HPFs</a:t>
            </a:r>
            <a:endParaRPr lang="en-001" dirty="0">
              <a:latin typeface="Siemens Sans SC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4BBB27-6B6D-4BC0-82B1-5003EFDAF33C}"/>
              </a:ext>
            </a:extLst>
          </p:cNvPr>
          <p:cNvSpPr txBox="1"/>
          <p:nvPr/>
        </p:nvSpPr>
        <p:spPr>
          <a:xfrm>
            <a:off x="2004120" y="467987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iemens Sans SC" pitchFamily="2" charset="0"/>
              </a:rPr>
              <a:t>LPFs</a:t>
            </a:r>
            <a:endParaRPr lang="en-001" dirty="0">
              <a:latin typeface="Siemens Sans SC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9D1654-5AFB-4B90-A48E-3B507B5C9E3D}"/>
              </a:ext>
            </a:extLst>
          </p:cNvPr>
          <p:cNvSpPr txBox="1"/>
          <p:nvPr/>
        </p:nvSpPr>
        <p:spPr>
          <a:xfrm>
            <a:off x="4432748" y="3119636"/>
            <a:ext cx="70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iemens Sans SC" pitchFamily="2" charset="0"/>
              </a:rPr>
              <a:t>HPFs</a:t>
            </a:r>
            <a:endParaRPr lang="en-001" b="1" dirty="0">
              <a:solidFill>
                <a:schemeClr val="bg1"/>
              </a:solidFill>
              <a:latin typeface="Siemens Sans SC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C386C6-E88C-4855-AD40-D01D80FA30BB}"/>
              </a:ext>
            </a:extLst>
          </p:cNvPr>
          <p:cNvSpPr txBox="1"/>
          <p:nvPr/>
        </p:nvSpPr>
        <p:spPr>
          <a:xfrm>
            <a:off x="4431947" y="3656914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iemens Sans SC" pitchFamily="2" charset="0"/>
              </a:rPr>
              <a:t>LPFs</a:t>
            </a:r>
            <a:endParaRPr lang="en-001" b="1" dirty="0">
              <a:solidFill>
                <a:schemeClr val="bg1"/>
              </a:solidFill>
              <a:latin typeface="Siemens Sans SC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EDFC39-9ECE-4037-AB03-2F1B20D41BDD}"/>
              </a:ext>
            </a:extLst>
          </p:cNvPr>
          <p:cNvSpPr/>
          <p:nvPr/>
        </p:nvSpPr>
        <p:spPr>
          <a:xfrm>
            <a:off x="5462850" y="1562100"/>
            <a:ext cx="2178009" cy="3848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259B74-4DB5-437A-8EC0-B7FE97FBC26A}"/>
              </a:ext>
            </a:extLst>
          </p:cNvPr>
          <p:cNvSpPr txBox="1"/>
          <p:nvPr/>
        </p:nvSpPr>
        <p:spPr>
          <a:xfrm>
            <a:off x="8133710" y="3119636"/>
            <a:ext cx="707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iemens Sans SC" pitchFamily="2" charset="0"/>
              </a:rPr>
              <a:t>HPFs</a:t>
            </a:r>
            <a:endParaRPr lang="en-001" b="1" dirty="0">
              <a:solidFill>
                <a:schemeClr val="bg1"/>
              </a:solidFill>
              <a:latin typeface="Siemens Sans SC" pitchFamily="2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CCE639-2A14-4920-88A1-8A053C070FC4}"/>
              </a:ext>
            </a:extLst>
          </p:cNvPr>
          <p:cNvSpPr txBox="1"/>
          <p:nvPr/>
        </p:nvSpPr>
        <p:spPr>
          <a:xfrm>
            <a:off x="8132909" y="3656914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Siemens Sans SC" pitchFamily="2" charset="0"/>
              </a:rPr>
              <a:t>LPFs</a:t>
            </a:r>
            <a:endParaRPr lang="en-001" b="1" dirty="0">
              <a:solidFill>
                <a:schemeClr val="bg1"/>
              </a:solidFill>
              <a:latin typeface="Siemens Sans SC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800B658-A6E3-4352-B0B7-9DCC0687415A}"/>
              </a:ext>
            </a:extLst>
          </p:cNvPr>
          <p:cNvSpPr/>
          <p:nvPr/>
        </p:nvSpPr>
        <p:spPr>
          <a:xfrm>
            <a:off x="9163812" y="1562100"/>
            <a:ext cx="2178009" cy="3848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C3DAA8-0C2E-4A0C-BBB1-1DA1A7EBF236}"/>
              </a:ext>
            </a:extLst>
          </p:cNvPr>
          <p:cNvSpPr txBox="1"/>
          <p:nvPr/>
        </p:nvSpPr>
        <p:spPr>
          <a:xfrm>
            <a:off x="6325981" y="4694107"/>
            <a:ext cx="67839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ca4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36FA3B-B368-4191-92B8-696A03563DEF}"/>
              </a:ext>
            </a:extLst>
          </p:cNvPr>
          <p:cNvSpPr txBox="1"/>
          <p:nvPr/>
        </p:nvSpPr>
        <p:spPr>
          <a:xfrm>
            <a:off x="6325981" y="4310538"/>
            <a:ext cx="678391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cd4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08B624F-E368-448B-9F2E-224C9A25E7FA}"/>
              </a:ext>
            </a:extLst>
          </p:cNvPr>
          <p:cNvSpPr txBox="1"/>
          <p:nvPr/>
        </p:nvSpPr>
        <p:spPr>
          <a:xfrm>
            <a:off x="9995096" y="4694107"/>
            <a:ext cx="67839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ca5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467A5E-2B42-4FF4-A094-F1DB28268C40}"/>
              </a:ext>
            </a:extLst>
          </p:cNvPr>
          <p:cNvSpPr txBox="1"/>
          <p:nvPr/>
        </p:nvSpPr>
        <p:spPr>
          <a:xfrm>
            <a:off x="9995096" y="4310538"/>
            <a:ext cx="678391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cd5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168D0F-9C6C-4EFA-A871-2656A36BF462}"/>
              </a:ext>
            </a:extLst>
          </p:cNvPr>
          <p:cNvSpPr txBox="1"/>
          <p:nvPr/>
        </p:nvSpPr>
        <p:spPr>
          <a:xfrm>
            <a:off x="9995096" y="4700667"/>
            <a:ext cx="67839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ca5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A7CDE9-661F-4895-A977-B7AB58111FD3}"/>
              </a:ext>
            </a:extLst>
          </p:cNvPr>
          <p:cNvSpPr txBox="1"/>
          <p:nvPr/>
        </p:nvSpPr>
        <p:spPr>
          <a:xfrm>
            <a:off x="6325981" y="3842188"/>
            <a:ext cx="678391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iemens Sans SC Black" pitchFamily="2" charset="0"/>
              </a:rPr>
              <a:t>ca4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58C22D-F988-484B-B391-FA09707FBC2B}"/>
              </a:ext>
            </a:extLst>
          </p:cNvPr>
          <p:cNvSpPr txBox="1"/>
          <p:nvPr/>
        </p:nvSpPr>
        <p:spPr>
          <a:xfrm>
            <a:off x="6325981" y="3458619"/>
            <a:ext cx="678391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iemens Sans SC Black" pitchFamily="2" charset="0"/>
              </a:rPr>
              <a:t>cd4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D52F588-5B5B-4A75-AF02-4F22A0D1B898}"/>
              </a:ext>
            </a:extLst>
          </p:cNvPr>
          <p:cNvSpPr txBox="1"/>
          <p:nvPr/>
        </p:nvSpPr>
        <p:spPr>
          <a:xfrm>
            <a:off x="6325981" y="2177601"/>
            <a:ext cx="678391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iemens Sans SC Black" pitchFamily="2" charset="0"/>
              </a:rPr>
              <a:t>ca4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DDDCA9-CB7C-40C4-9970-F1DCF3EE31EB}"/>
              </a:ext>
            </a:extLst>
          </p:cNvPr>
          <p:cNvSpPr txBox="1"/>
          <p:nvPr/>
        </p:nvSpPr>
        <p:spPr>
          <a:xfrm>
            <a:off x="6325981" y="1794032"/>
            <a:ext cx="678391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iemens Sans SC Black" pitchFamily="2" charset="0"/>
              </a:rPr>
              <a:t>cd4</a:t>
            </a:r>
            <a:endParaRPr lang="en-001" dirty="0">
              <a:latin typeface="Siemens Sans SC Black" pitchFamily="2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0C9632B-BAD0-4B66-8C01-A8CBAFA463F3}"/>
              </a:ext>
            </a:extLst>
          </p:cNvPr>
          <p:cNvCxnSpPr>
            <a:cxnSpLocks/>
          </p:cNvCxnSpPr>
          <p:nvPr/>
        </p:nvCxnSpPr>
        <p:spPr>
          <a:xfrm>
            <a:off x="6665177" y="2689653"/>
            <a:ext cx="0" cy="60162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38855F8-4F0B-417C-96F7-C37DFD9F3E4E}"/>
              </a:ext>
            </a:extLst>
          </p:cNvPr>
          <p:cNvSpPr txBox="1"/>
          <p:nvPr/>
        </p:nvSpPr>
        <p:spPr>
          <a:xfrm>
            <a:off x="9995096" y="3842188"/>
            <a:ext cx="678391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iemens Sans SC Black" pitchFamily="2" charset="0"/>
              </a:rPr>
              <a:t>ca5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D89B2E5-4EA3-45EC-9D6E-779949178262}"/>
              </a:ext>
            </a:extLst>
          </p:cNvPr>
          <p:cNvSpPr txBox="1"/>
          <p:nvPr/>
        </p:nvSpPr>
        <p:spPr>
          <a:xfrm>
            <a:off x="9995096" y="3458619"/>
            <a:ext cx="678391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iemens Sans SC Black" pitchFamily="2" charset="0"/>
              </a:rPr>
              <a:t>cd5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84DCD2-80BD-45E6-9D28-250ADB46F7A2}"/>
              </a:ext>
            </a:extLst>
          </p:cNvPr>
          <p:cNvSpPr txBox="1"/>
          <p:nvPr/>
        </p:nvSpPr>
        <p:spPr>
          <a:xfrm>
            <a:off x="9995096" y="2177601"/>
            <a:ext cx="678391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iemens Sans SC Black" pitchFamily="2" charset="0"/>
              </a:rPr>
              <a:t>ca5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EB41D85-8D60-48A1-BAC7-EE52AFF0AF69}"/>
              </a:ext>
            </a:extLst>
          </p:cNvPr>
          <p:cNvSpPr txBox="1"/>
          <p:nvPr/>
        </p:nvSpPr>
        <p:spPr>
          <a:xfrm>
            <a:off x="9995096" y="1794032"/>
            <a:ext cx="678391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latin typeface="Siemens Sans SC Black" pitchFamily="2" charset="0"/>
              </a:rPr>
              <a:t>cd5</a:t>
            </a:r>
            <a:endParaRPr lang="en-001" dirty="0">
              <a:latin typeface="Siemens Sans SC Black" pitchFamily="2" charset="0"/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0742D47-14E9-43B5-ACCA-59EE82926331}"/>
              </a:ext>
            </a:extLst>
          </p:cNvPr>
          <p:cNvCxnSpPr>
            <a:cxnSpLocks/>
          </p:cNvCxnSpPr>
          <p:nvPr/>
        </p:nvCxnSpPr>
        <p:spPr>
          <a:xfrm>
            <a:off x="10334292" y="2689653"/>
            <a:ext cx="0" cy="601623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1965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E7A080A-2E84-4323-8B3E-42FFF1B614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534874-AEB6-49F5-A2DB-E240B4088189}"/>
              </a:ext>
            </a:extLst>
          </p:cNvPr>
          <p:cNvSpPr/>
          <p:nvPr/>
        </p:nvSpPr>
        <p:spPr>
          <a:xfrm>
            <a:off x="4140200" y="1562100"/>
            <a:ext cx="3777805" cy="3848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FB7DC2-54B0-4618-81F2-4E87976B3E7D}"/>
              </a:ext>
            </a:extLst>
          </p:cNvPr>
          <p:cNvSpPr txBox="1"/>
          <p:nvPr/>
        </p:nvSpPr>
        <p:spPr>
          <a:xfrm>
            <a:off x="-4177840" y="3198167"/>
            <a:ext cx="1187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Input</a:t>
            </a:r>
          </a:p>
          <a:p>
            <a:pPr algn="ctr"/>
            <a:r>
              <a:rPr lang="en-US" dirty="0">
                <a:latin typeface="Siemens Sans SC Black" pitchFamily="2" charset="0"/>
              </a:rPr>
              <a:t>Signal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F15B34-3DF1-4F7F-88B0-4BBF8CF4FF6A}"/>
              </a:ext>
            </a:extLst>
          </p:cNvPr>
          <p:cNvSpPr txBox="1"/>
          <p:nvPr/>
        </p:nvSpPr>
        <p:spPr>
          <a:xfrm>
            <a:off x="-2810443" y="301350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iemens Sans SC" pitchFamily="2" charset="0"/>
              </a:rPr>
              <a:t>HPFs</a:t>
            </a:r>
            <a:endParaRPr lang="en-001" dirty="0">
              <a:latin typeface="Siemens Sans SC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B2FCEC-7163-44B0-AE8A-4A4C9B0A6A1B}"/>
              </a:ext>
            </a:extLst>
          </p:cNvPr>
          <p:cNvSpPr txBox="1"/>
          <p:nvPr/>
        </p:nvSpPr>
        <p:spPr>
          <a:xfrm>
            <a:off x="-2810443" y="384449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iemens Sans SC" pitchFamily="2" charset="0"/>
              </a:rPr>
              <a:t>LPFs</a:t>
            </a:r>
            <a:endParaRPr lang="en-001" dirty="0">
              <a:latin typeface="Siemens Sans SC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DF2A64-6A3C-48A1-A58A-14B336CCE099}"/>
              </a:ext>
            </a:extLst>
          </p:cNvPr>
          <p:cNvSpPr txBox="1"/>
          <p:nvPr/>
        </p:nvSpPr>
        <p:spPr>
          <a:xfrm>
            <a:off x="-2018884" y="3013501"/>
            <a:ext cx="56297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cd1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0FB94-2017-45C5-85A4-200C71403DF1}"/>
              </a:ext>
            </a:extLst>
          </p:cNvPr>
          <p:cNvSpPr txBox="1"/>
          <p:nvPr/>
        </p:nvSpPr>
        <p:spPr>
          <a:xfrm>
            <a:off x="-1998258" y="3837240"/>
            <a:ext cx="571969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ca1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FA887-0C77-4E9A-AB6A-97732770BB57}"/>
              </a:ext>
            </a:extLst>
          </p:cNvPr>
          <p:cNvSpPr txBox="1"/>
          <p:nvPr/>
        </p:nvSpPr>
        <p:spPr>
          <a:xfrm>
            <a:off x="-1111918" y="301350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iemens Sans SC" pitchFamily="2" charset="0"/>
              </a:rPr>
              <a:t>HPFs</a:t>
            </a:r>
            <a:endParaRPr lang="en-001" dirty="0">
              <a:latin typeface="Siemens Sans SC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B10290-DB84-4393-9815-F96EA50C7247}"/>
              </a:ext>
            </a:extLst>
          </p:cNvPr>
          <p:cNvSpPr txBox="1"/>
          <p:nvPr/>
        </p:nvSpPr>
        <p:spPr>
          <a:xfrm>
            <a:off x="-1065431" y="384449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iemens Sans SC" pitchFamily="2" charset="0"/>
              </a:rPr>
              <a:t>LPFs</a:t>
            </a:r>
            <a:endParaRPr lang="en-001" dirty="0">
              <a:latin typeface="Siemens Sans SC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D8376D-15C4-4563-888A-F105E8192C48}"/>
              </a:ext>
            </a:extLst>
          </p:cNvPr>
          <p:cNvSpPr txBox="1"/>
          <p:nvPr/>
        </p:nvSpPr>
        <p:spPr>
          <a:xfrm>
            <a:off x="4628078" y="3272224"/>
            <a:ext cx="678391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ca5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E1F695-7D82-44AE-8C13-74C36FC4AFB6}"/>
              </a:ext>
            </a:extLst>
          </p:cNvPr>
          <p:cNvSpPr txBox="1"/>
          <p:nvPr/>
        </p:nvSpPr>
        <p:spPr>
          <a:xfrm>
            <a:off x="6714926" y="3521332"/>
            <a:ext cx="678391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ca6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774605-7C1D-4D98-946A-448880F4EFA3}"/>
              </a:ext>
            </a:extLst>
          </p:cNvPr>
          <p:cNvSpPr txBox="1"/>
          <p:nvPr/>
        </p:nvSpPr>
        <p:spPr>
          <a:xfrm>
            <a:off x="6714926" y="3137763"/>
            <a:ext cx="678391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cd6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E3BAEC-DC1B-4456-A000-389A8A5FB320}"/>
              </a:ext>
            </a:extLst>
          </p:cNvPr>
          <p:cNvSpPr txBox="1"/>
          <p:nvPr/>
        </p:nvSpPr>
        <p:spPr>
          <a:xfrm>
            <a:off x="5846197" y="308755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iemens Sans SC" pitchFamily="2" charset="0"/>
              </a:rPr>
              <a:t>HPFs</a:t>
            </a:r>
            <a:endParaRPr lang="en-001" dirty="0">
              <a:latin typeface="Siemens Sans SC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4BBB27-6B6D-4BC0-82B1-5003EFDAF33C}"/>
              </a:ext>
            </a:extLst>
          </p:cNvPr>
          <p:cNvSpPr txBox="1"/>
          <p:nvPr/>
        </p:nvSpPr>
        <p:spPr>
          <a:xfrm>
            <a:off x="5844977" y="352133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iemens Sans SC" pitchFamily="2" charset="0"/>
              </a:rPr>
              <a:t>LPFs</a:t>
            </a:r>
            <a:endParaRPr lang="en-001" dirty="0">
              <a:latin typeface="Siemens Sans S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3767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E7A080A-2E84-4323-8B3E-42FFF1B614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534874-AEB6-49F5-A2DB-E240B4088189}"/>
              </a:ext>
            </a:extLst>
          </p:cNvPr>
          <p:cNvSpPr/>
          <p:nvPr/>
        </p:nvSpPr>
        <p:spPr>
          <a:xfrm>
            <a:off x="4635075" y="2882900"/>
            <a:ext cx="1155819" cy="1231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FB7DC2-54B0-4618-81F2-4E87976B3E7D}"/>
              </a:ext>
            </a:extLst>
          </p:cNvPr>
          <p:cNvSpPr txBox="1"/>
          <p:nvPr/>
        </p:nvSpPr>
        <p:spPr>
          <a:xfrm>
            <a:off x="-4177840" y="3198167"/>
            <a:ext cx="1187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Input</a:t>
            </a:r>
          </a:p>
          <a:p>
            <a:pPr algn="ctr"/>
            <a:r>
              <a:rPr lang="en-US" dirty="0">
                <a:latin typeface="Siemens Sans SC Black" pitchFamily="2" charset="0"/>
              </a:rPr>
              <a:t>Signal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F15B34-3DF1-4F7F-88B0-4BBF8CF4FF6A}"/>
              </a:ext>
            </a:extLst>
          </p:cNvPr>
          <p:cNvSpPr txBox="1"/>
          <p:nvPr/>
        </p:nvSpPr>
        <p:spPr>
          <a:xfrm>
            <a:off x="-2810443" y="301350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iemens Sans SC" pitchFamily="2" charset="0"/>
              </a:rPr>
              <a:t>HPFs</a:t>
            </a:r>
            <a:endParaRPr lang="en-001" dirty="0">
              <a:latin typeface="Siemens Sans SC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B2FCEC-7163-44B0-AE8A-4A4C9B0A6A1B}"/>
              </a:ext>
            </a:extLst>
          </p:cNvPr>
          <p:cNvSpPr txBox="1"/>
          <p:nvPr/>
        </p:nvSpPr>
        <p:spPr>
          <a:xfrm>
            <a:off x="-2810443" y="384449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iemens Sans SC" pitchFamily="2" charset="0"/>
              </a:rPr>
              <a:t>LPFs</a:t>
            </a:r>
            <a:endParaRPr lang="en-001" dirty="0">
              <a:latin typeface="Siemens Sans SC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DF2A64-6A3C-48A1-A58A-14B336CCE099}"/>
              </a:ext>
            </a:extLst>
          </p:cNvPr>
          <p:cNvSpPr txBox="1"/>
          <p:nvPr/>
        </p:nvSpPr>
        <p:spPr>
          <a:xfrm>
            <a:off x="-2018884" y="3013501"/>
            <a:ext cx="56297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cd1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0FB94-2017-45C5-85A4-200C71403DF1}"/>
              </a:ext>
            </a:extLst>
          </p:cNvPr>
          <p:cNvSpPr txBox="1"/>
          <p:nvPr/>
        </p:nvSpPr>
        <p:spPr>
          <a:xfrm>
            <a:off x="-1998258" y="3837240"/>
            <a:ext cx="571969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ca1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FA887-0C77-4E9A-AB6A-97732770BB57}"/>
              </a:ext>
            </a:extLst>
          </p:cNvPr>
          <p:cNvSpPr txBox="1"/>
          <p:nvPr/>
        </p:nvSpPr>
        <p:spPr>
          <a:xfrm>
            <a:off x="-1111918" y="301350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iemens Sans SC" pitchFamily="2" charset="0"/>
              </a:rPr>
              <a:t>HPFs</a:t>
            </a:r>
            <a:endParaRPr lang="en-001" dirty="0">
              <a:latin typeface="Siemens Sans SC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B10290-DB84-4393-9815-F96EA50C7247}"/>
              </a:ext>
            </a:extLst>
          </p:cNvPr>
          <p:cNvSpPr txBox="1"/>
          <p:nvPr/>
        </p:nvSpPr>
        <p:spPr>
          <a:xfrm>
            <a:off x="-1065431" y="384449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iemens Sans SC" pitchFamily="2" charset="0"/>
              </a:rPr>
              <a:t>LPFs</a:t>
            </a:r>
            <a:endParaRPr lang="en-001" dirty="0">
              <a:latin typeface="Siemens Sans SC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D8376D-15C4-4563-888A-F105E8192C48}"/>
              </a:ext>
            </a:extLst>
          </p:cNvPr>
          <p:cNvSpPr txBox="1"/>
          <p:nvPr/>
        </p:nvSpPr>
        <p:spPr>
          <a:xfrm>
            <a:off x="-2104680" y="3272224"/>
            <a:ext cx="678391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ca5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E1F695-7D82-44AE-8C13-74C36FC4AFB6}"/>
              </a:ext>
            </a:extLst>
          </p:cNvPr>
          <p:cNvSpPr txBox="1"/>
          <p:nvPr/>
        </p:nvSpPr>
        <p:spPr>
          <a:xfrm>
            <a:off x="4873120" y="3521332"/>
            <a:ext cx="678391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ca6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774605-7C1D-4D98-946A-448880F4EFA3}"/>
              </a:ext>
            </a:extLst>
          </p:cNvPr>
          <p:cNvSpPr txBox="1"/>
          <p:nvPr/>
        </p:nvSpPr>
        <p:spPr>
          <a:xfrm>
            <a:off x="4873120" y="3137763"/>
            <a:ext cx="678391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cd6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E3BAEC-DC1B-4456-A000-389A8A5FB320}"/>
              </a:ext>
            </a:extLst>
          </p:cNvPr>
          <p:cNvSpPr txBox="1"/>
          <p:nvPr/>
        </p:nvSpPr>
        <p:spPr>
          <a:xfrm>
            <a:off x="-886561" y="308755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iemens Sans SC" pitchFamily="2" charset="0"/>
              </a:rPr>
              <a:t>HPFs</a:t>
            </a:r>
            <a:endParaRPr lang="en-001" dirty="0">
              <a:latin typeface="Siemens Sans SC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4BBB27-6B6D-4BC0-82B1-5003EFDAF33C}"/>
              </a:ext>
            </a:extLst>
          </p:cNvPr>
          <p:cNvSpPr txBox="1"/>
          <p:nvPr/>
        </p:nvSpPr>
        <p:spPr>
          <a:xfrm>
            <a:off x="-887781" y="352133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iemens Sans SC" pitchFamily="2" charset="0"/>
              </a:rPr>
              <a:t>LPFs</a:t>
            </a:r>
            <a:endParaRPr lang="en-001" dirty="0">
              <a:latin typeface="Siemens Sans SC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81380A-6063-47EB-B7C6-71F42D2BE67B}"/>
              </a:ext>
            </a:extLst>
          </p:cNvPr>
          <p:cNvSpPr txBox="1"/>
          <p:nvPr/>
        </p:nvSpPr>
        <p:spPr>
          <a:xfrm>
            <a:off x="6096000" y="3137763"/>
            <a:ext cx="2070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iemens Sans SC" pitchFamily="2" charset="0"/>
              </a:rPr>
              <a:t>Useful Data</a:t>
            </a:r>
            <a:endParaRPr lang="en-001" sz="2800" dirty="0">
              <a:solidFill>
                <a:schemeClr val="bg1"/>
              </a:solidFill>
              <a:latin typeface="Siemens Sans S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1570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E7A080A-2E84-4323-8B3E-42FFF1B614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534874-AEB6-49F5-A2DB-E240B4088189}"/>
              </a:ext>
            </a:extLst>
          </p:cNvPr>
          <p:cNvSpPr/>
          <p:nvPr/>
        </p:nvSpPr>
        <p:spPr>
          <a:xfrm>
            <a:off x="5375304" y="2882900"/>
            <a:ext cx="1155819" cy="12319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FB7DC2-54B0-4618-81F2-4E87976B3E7D}"/>
              </a:ext>
            </a:extLst>
          </p:cNvPr>
          <p:cNvSpPr txBox="1"/>
          <p:nvPr/>
        </p:nvSpPr>
        <p:spPr>
          <a:xfrm>
            <a:off x="-4177840" y="3198167"/>
            <a:ext cx="1187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Input</a:t>
            </a:r>
          </a:p>
          <a:p>
            <a:pPr algn="ctr"/>
            <a:r>
              <a:rPr lang="en-US" dirty="0">
                <a:latin typeface="Siemens Sans SC Black" pitchFamily="2" charset="0"/>
              </a:rPr>
              <a:t>Signal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F15B34-3DF1-4F7F-88B0-4BBF8CF4FF6A}"/>
              </a:ext>
            </a:extLst>
          </p:cNvPr>
          <p:cNvSpPr txBox="1"/>
          <p:nvPr/>
        </p:nvSpPr>
        <p:spPr>
          <a:xfrm>
            <a:off x="-2810443" y="301350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iemens Sans SC" pitchFamily="2" charset="0"/>
              </a:rPr>
              <a:t>HPFs</a:t>
            </a:r>
            <a:endParaRPr lang="en-001" dirty="0">
              <a:latin typeface="Siemens Sans SC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B2FCEC-7163-44B0-AE8A-4A4C9B0A6A1B}"/>
              </a:ext>
            </a:extLst>
          </p:cNvPr>
          <p:cNvSpPr txBox="1"/>
          <p:nvPr/>
        </p:nvSpPr>
        <p:spPr>
          <a:xfrm>
            <a:off x="-2810443" y="384449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iemens Sans SC" pitchFamily="2" charset="0"/>
              </a:rPr>
              <a:t>LPFs</a:t>
            </a:r>
            <a:endParaRPr lang="en-001" dirty="0">
              <a:latin typeface="Siemens Sans SC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DF2A64-6A3C-48A1-A58A-14B336CCE099}"/>
              </a:ext>
            </a:extLst>
          </p:cNvPr>
          <p:cNvSpPr txBox="1"/>
          <p:nvPr/>
        </p:nvSpPr>
        <p:spPr>
          <a:xfrm>
            <a:off x="-2018884" y="3013501"/>
            <a:ext cx="56297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cd1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0FB94-2017-45C5-85A4-200C71403DF1}"/>
              </a:ext>
            </a:extLst>
          </p:cNvPr>
          <p:cNvSpPr txBox="1"/>
          <p:nvPr/>
        </p:nvSpPr>
        <p:spPr>
          <a:xfrm>
            <a:off x="-1998258" y="3837240"/>
            <a:ext cx="571969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ca1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FA887-0C77-4E9A-AB6A-97732770BB57}"/>
              </a:ext>
            </a:extLst>
          </p:cNvPr>
          <p:cNvSpPr txBox="1"/>
          <p:nvPr/>
        </p:nvSpPr>
        <p:spPr>
          <a:xfrm>
            <a:off x="-1111918" y="301350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iemens Sans SC" pitchFamily="2" charset="0"/>
              </a:rPr>
              <a:t>HPFs</a:t>
            </a:r>
            <a:endParaRPr lang="en-001" dirty="0">
              <a:latin typeface="Siemens Sans SC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B10290-DB84-4393-9815-F96EA50C7247}"/>
              </a:ext>
            </a:extLst>
          </p:cNvPr>
          <p:cNvSpPr txBox="1"/>
          <p:nvPr/>
        </p:nvSpPr>
        <p:spPr>
          <a:xfrm>
            <a:off x="-1065431" y="384449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iemens Sans SC" pitchFamily="2" charset="0"/>
              </a:rPr>
              <a:t>LPFs</a:t>
            </a:r>
            <a:endParaRPr lang="en-001" dirty="0">
              <a:latin typeface="Siemens Sans SC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D8376D-15C4-4563-888A-F105E8192C48}"/>
              </a:ext>
            </a:extLst>
          </p:cNvPr>
          <p:cNvSpPr txBox="1"/>
          <p:nvPr/>
        </p:nvSpPr>
        <p:spPr>
          <a:xfrm>
            <a:off x="-2104680" y="3272224"/>
            <a:ext cx="678391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ca5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E1F695-7D82-44AE-8C13-74C36FC4AFB6}"/>
              </a:ext>
            </a:extLst>
          </p:cNvPr>
          <p:cNvSpPr txBox="1"/>
          <p:nvPr/>
        </p:nvSpPr>
        <p:spPr>
          <a:xfrm>
            <a:off x="5613349" y="3521332"/>
            <a:ext cx="678391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ca6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774605-7C1D-4D98-946A-448880F4EFA3}"/>
              </a:ext>
            </a:extLst>
          </p:cNvPr>
          <p:cNvSpPr txBox="1"/>
          <p:nvPr/>
        </p:nvSpPr>
        <p:spPr>
          <a:xfrm>
            <a:off x="5613349" y="3137763"/>
            <a:ext cx="678391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cd6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E3BAEC-DC1B-4456-A000-389A8A5FB320}"/>
              </a:ext>
            </a:extLst>
          </p:cNvPr>
          <p:cNvSpPr txBox="1"/>
          <p:nvPr/>
        </p:nvSpPr>
        <p:spPr>
          <a:xfrm>
            <a:off x="-886561" y="3087558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iemens Sans SC" pitchFamily="2" charset="0"/>
              </a:rPr>
              <a:t>HPFs</a:t>
            </a:r>
            <a:endParaRPr lang="en-001" dirty="0">
              <a:latin typeface="Siemens Sans SC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4BBB27-6B6D-4BC0-82B1-5003EFDAF33C}"/>
              </a:ext>
            </a:extLst>
          </p:cNvPr>
          <p:cNvSpPr txBox="1"/>
          <p:nvPr/>
        </p:nvSpPr>
        <p:spPr>
          <a:xfrm>
            <a:off x="-887781" y="352133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iemens Sans SC" pitchFamily="2" charset="0"/>
              </a:rPr>
              <a:t>LPFs</a:t>
            </a:r>
            <a:endParaRPr lang="en-001" dirty="0">
              <a:latin typeface="Siemens Sans SC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81380A-6063-47EB-B7C6-71F42D2BE67B}"/>
              </a:ext>
            </a:extLst>
          </p:cNvPr>
          <p:cNvSpPr txBox="1"/>
          <p:nvPr/>
        </p:nvSpPr>
        <p:spPr>
          <a:xfrm>
            <a:off x="6836229" y="3137763"/>
            <a:ext cx="2070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Siemens Sans SC" pitchFamily="2" charset="0"/>
              </a:rPr>
              <a:t>Useful Data</a:t>
            </a:r>
            <a:endParaRPr lang="en-001" sz="2800" dirty="0">
              <a:solidFill>
                <a:schemeClr val="bg1"/>
              </a:solidFill>
              <a:latin typeface="Siemens Sans SC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1B0B83-C164-407E-9B3E-44CC452979C5}"/>
              </a:ext>
            </a:extLst>
          </p:cNvPr>
          <p:cNvSpPr txBox="1"/>
          <p:nvPr/>
        </p:nvSpPr>
        <p:spPr>
          <a:xfrm>
            <a:off x="1698525" y="3837240"/>
            <a:ext cx="3376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iemens Sans SC Black" pitchFamily="2" charset="0"/>
              </a:rPr>
              <a:t>Approximation coefficients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Siemens Sans SC" pitchFamily="2" charset="0"/>
              </a:rPr>
              <a:t>very smooth, low resolution overview of the essential pattern in the original signal.</a:t>
            </a:r>
            <a:endParaRPr lang="en-001" dirty="0">
              <a:solidFill>
                <a:schemeClr val="bg1"/>
              </a:solidFill>
              <a:latin typeface="Siemens Sans SC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408743-FE1A-46D4-9602-9256BF4E4A4D}"/>
              </a:ext>
            </a:extLst>
          </p:cNvPr>
          <p:cNvSpPr txBox="1"/>
          <p:nvPr/>
        </p:nvSpPr>
        <p:spPr>
          <a:xfrm>
            <a:off x="1688629" y="2214433"/>
            <a:ext cx="3196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iemens Sans SC Black" pitchFamily="2" charset="0"/>
              </a:rPr>
              <a:t>Detailed coefficients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Siemens Sans SC" pitchFamily="2" charset="0"/>
              </a:rPr>
              <a:t>contain the finest high frequency details and nuances in the signal.</a:t>
            </a:r>
            <a:endParaRPr lang="en-001" dirty="0">
              <a:solidFill>
                <a:schemeClr val="bg1"/>
              </a:solidFill>
              <a:latin typeface="Siemens Sans S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79824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157955-654B-44AB-8350-AF2A80B92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832" y="1452444"/>
            <a:ext cx="7693361" cy="395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8190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766BB6C-0B0F-417A-96A7-D4F9B649E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039" y="935005"/>
            <a:ext cx="4777922" cy="5197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5689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68D75D-0C29-425E-8DF9-2600B7952C8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2BFB6B-6D6C-4FBD-A40B-F3EC64CD8149}"/>
              </a:ext>
            </a:extLst>
          </p:cNvPr>
          <p:cNvSpPr txBox="1"/>
          <p:nvPr/>
        </p:nvSpPr>
        <p:spPr>
          <a:xfrm>
            <a:off x="2177143" y="3041188"/>
            <a:ext cx="8215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Siemens Sans SC Black" pitchFamily="2" charset="0"/>
              </a:rPr>
              <a:t>Phase-Locked Loops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5A75962-D59F-428F-84F6-E52AAA1E0AAD}"/>
              </a:ext>
            </a:extLst>
          </p:cNvPr>
          <p:cNvSpPr/>
          <p:nvPr/>
        </p:nvSpPr>
        <p:spPr>
          <a:xfrm>
            <a:off x="3048000" y="368751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b="0" i="0" dirty="0">
                <a:solidFill>
                  <a:schemeClr val="bg1"/>
                </a:solidFill>
                <a:effectLst/>
                <a:latin typeface="Siemens Sans SC" pitchFamily="2" charset="0"/>
              </a:rPr>
              <a:t>match the output phase and frequency to the input by minimizing the phase error</a:t>
            </a:r>
            <a:endParaRPr lang="en-001" dirty="0">
              <a:solidFill>
                <a:schemeClr val="bg1"/>
              </a:solidFill>
              <a:latin typeface="Siemens Sans S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2666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Phase-locked loop - Wikipedia">
            <a:extLst>
              <a:ext uri="{FF2B5EF4-FFF2-40B4-BE49-F238E27FC236}">
                <a16:creationId xmlns:a16="http://schemas.microsoft.com/office/drawing/2014/main" id="{040D72B7-D302-4D38-9414-D16D85A56E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001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38F4B8A-DF53-422E-B87C-5C5384DE5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1580" y="980281"/>
            <a:ext cx="8284040" cy="489743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6047ED8-6BC9-4FC5-9E01-9CAB1AB56C25}"/>
              </a:ext>
            </a:extLst>
          </p:cNvPr>
          <p:cNvSpPr/>
          <p:nvPr/>
        </p:nvSpPr>
        <p:spPr>
          <a:xfrm>
            <a:off x="12192000" y="0"/>
            <a:ext cx="72771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6076439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Phase-locked loop - Wikipedia">
            <a:extLst>
              <a:ext uri="{FF2B5EF4-FFF2-40B4-BE49-F238E27FC236}">
                <a16:creationId xmlns:a16="http://schemas.microsoft.com/office/drawing/2014/main" id="{040D72B7-D302-4D38-9414-D16D85A56E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001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38F4B8A-DF53-422E-B87C-5C5384DE5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1580" y="980281"/>
            <a:ext cx="8284040" cy="489743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77D0E3-AFF7-4902-A883-E3A0B1D085D5}"/>
              </a:ext>
            </a:extLst>
          </p:cNvPr>
          <p:cNvSpPr/>
          <p:nvPr/>
        </p:nvSpPr>
        <p:spPr>
          <a:xfrm>
            <a:off x="4914900" y="0"/>
            <a:ext cx="72771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3C3609-D6DA-4202-88CE-09295562088F}"/>
              </a:ext>
            </a:extLst>
          </p:cNvPr>
          <p:cNvSpPr/>
          <p:nvPr/>
        </p:nvSpPr>
        <p:spPr>
          <a:xfrm>
            <a:off x="-5151670" y="0"/>
            <a:ext cx="484687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CA2B38-87DD-4D48-B1A0-657B92DA2EE3}"/>
              </a:ext>
            </a:extLst>
          </p:cNvPr>
          <p:cNvSpPr/>
          <p:nvPr/>
        </p:nvSpPr>
        <p:spPr>
          <a:xfrm>
            <a:off x="5695950" y="1873240"/>
            <a:ext cx="341266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chemeClr val="bg1"/>
                </a:solidFill>
                <a:effectLst/>
                <a:latin typeface="Siemens Sans SC Black" pitchFamily="2" charset="0"/>
              </a:rPr>
              <a:t>Compares phase of input and output, generates error signal</a:t>
            </a:r>
            <a:endParaRPr lang="en-001" sz="3600" dirty="0">
              <a:solidFill>
                <a:schemeClr val="bg1"/>
              </a:solidFill>
              <a:latin typeface="Siemens Sans SC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2415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Phase-locked loop - Wikipedia">
            <a:extLst>
              <a:ext uri="{FF2B5EF4-FFF2-40B4-BE49-F238E27FC236}">
                <a16:creationId xmlns:a16="http://schemas.microsoft.com/office/drawing/2014/main" id="{040D72B7-D302-4D38-9414-D16D85A56E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001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38F4B8A-DF53-422E-B87C-5C5384DE5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1580" y="980281"/>
            <a:ext cx="8284040" cy="489743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77D0E3-AFF7-4902-A883-E3A0B1D085D5}"/>
              </a:ext>
            </a:extLst>
          </p:cNvPr>
          <p:cNvSpPr/>
          <p:nvPr/>
        </p:nvSpPr>
        <p:spPr>
          <a:xfrm>
            <a:off x="0" y="0"/>
            <a:ext cx="484687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CA2B38-87DD-4D48-B1A0-657B92DA2EE3}"/>
              </a:ext>
            </a:extLst>
          </p:cNvPr>
          <p:cNvSpPr/>
          <p:nvPr/>
        </p:nvSpPr>
        <p:spPr>
          <a:xfrm>
            <a:off x="800100" y="2274838"/>
            <a:ext cx="36848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Siemens Sans SC Black" pitchFamily="2" charset="0"/>
              </a:rPr>
              <a:t>controls the bandwidth and settling time of the PLL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8B0083-5D8F-4E17-A624-4904EA522A5A}"/>
              </a:ext>
            </a:extLst>
          </p:cNvPr>
          <p:cNvSpPr/>
          <p:nvPr/>
        </p:nvSpPr>
        <p:spPr>
          <a:xfrm>
            <a:off x="6953250" y="0"/>
            <a:ext cx="523875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9367572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5FE60A-A98A-4D3A-9A0B-0669824446A7}"/>
              </a:ext>
            </a:extLst>
          </p:cNvPr>
          <p:cNvSpPr txBox="1"/>
          <p:nvPr/>
        </p:nvSpPr>
        <p:spPr>
          <a:xfrm>
            <a:off x="3497263" y="2971056"/>
            <a:ext cx="52705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latin typeface="Siemens Sans SC Black" pitchFamily="2" charset="0"/>
              </a:rPr>
              <a:t>Common ML techniques 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latin typeface="Siemens Sans SC Black" pitchFamily="2" charset="0"/>
              </a:rPr>
              <a:t>Wavelet Decomposition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latin typeface="Siemens Sans SC Black" pitchFamily="2" charset="0"/>
              </a:rPr>
              <a:t>Phase-Locked Loops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latin typeface="Siemens Sans SC Black" pitchFamily="2" charset="0"/>
              </a:rPr>
              <a:t>Binary classification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US" sz="2800" dirty="0">
                <a:latin typeface="Siemens Sans SC Black" pitchFamily="2" charset="0"/>
              </a:rPr>
              <a:t>Multiclass classification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CA50D4-33AB-4BD2-A26C-46082F1D766B}"/>
              </a:ext>
            </a:extLst>
          </p:cNvPr>
          <p:cNvSpPr txBox="1"/>
          <p:nvPr/>
        </p:nvSpPr>
        <p:spPr>
          <a:xfrm>
            <a:off x="3460750" y="1563231"/>
            <a:ext cx="5270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Siemens Sans SC Black" pitchFamily="2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8433737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Phase-locked loop - Wikipedia">
            <a:extLst>
              <a:ext uri="{FF2B5EF4-FFF2-40B4-BE49-F238E27FC236}">
                <a16:creationId xmlns:a16="http://schemas.microsoft.com/office/drawing/2014/main" id="{040D72B7-D302-4D38-9414-D16D85A56E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001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38F4B8A-DF53-422E-B87C-5C5384DE5E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1580" y="980281"/>
            <a:ext cx="8284040" cy="489743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77D0E3-AFF7-4902-A883-E3A0B1D085D5}"/>
              </a:ext>
            </a:extLst>
          </p:cNvPr>
          <p:cNvSpPr/>
          <p:nvPr/>
        </p:nvSpPr>
        <p:spPr>
          <a:xfrm>
            <a:off x="0" y="0"/>
            <a:ext cx="68199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CA2B38-87DD-4D48-B1A0-657B92DA2EE3}"/>
              </a:ext>
            </a:extLst>
          </p:cNvPr>
          <p:cNvSpPr/>
          <p:nvPr/>
        </p:nvSpPr>
        <p:spPr>
          <a:xfrm>
            <a:off x="3143248" y="1997839"/>
            <a:ext cx="310515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Siemens Sans SC Black" pitchFamily="2" charset="0"/>
              </a:rPr>
              <a:t>adjust the frequency and phase of its output signal</a:t>
            </a:r>
          </a:p>
        </p:txBody>
      </p:sp>
    </p:spTree>
    <p:extLst>
      <p:ext uri="{BB962C8B-B14F-4D97-AF65-F5344CB8AC3E}">
        <p14:creationId xmlns:p14="http://schemas.microsoft.com/office/powerpoint/2010/main" val="27937753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8A7B6974-47A4-4C74-8E49-D3BB117F73D2}"/>
              </a:ext>
            </a:extLst>
          </p:cNvPr>
          <p:cNvGrpSpPr/>
          <p:nvPr/>
        </p:nvGrpSpPr>
        <p:grpSpPr>
          <a:xfrm>
            <a:off x="1075824" y="1713713"/>
            <a:ext cx="10040353" cy="3430575"/>
            <a:chOff x="1315452" y="2374231"/>
            <a:chExt cx="10040353" cy="343057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BD0CF58-AB20-432D-8A5E-B0C13F2A7747}"/>
                </a:ext>
              </a:extLst>
            </p:cNvPr>
            <p:cNvSpPr/>
            <p:nvPr/>
          </p:nvSpPr>
          <p:spPr>
            <a:xfrm>
              <a:off x="1315452" y="2374231"/>
              <a:ext cx="1764631" cy="298383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Ia</a:t>
              </a:r>
            </a:p>
            <a:p>
              <a:pPr algn="ctr"/>
              <a:r>
                <a:rPr lang="en-US" sz="2000" b="1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Ib</a:t>
              </a:r>
            </a:p>
            <a:p>
              <a:pPr algn="ctr"/>
              <a:r>
                <a:rPr lang="en-US" sz="2000" b="1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Ic</a:t>
              </a:r>
            </a:p>
            <a:p>
              <a:pPr algn="ctr"/>
              <a:r>
                <a:rPr lang="en-US" sz="2000" b="1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Va</a:t>
              </a:r>
            </a:p>
            <a:p>
              <a:pPr algn="ctr"/>
              <a:r>
                <a:rPr lang="en-US" sz="2000" b="1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Vb</a:t>
              </a:r>
            </a:p>
            <a:p>
              <a:pPr algn="ctr"/>
              <a:r>
                <a:rPr lang="en-US" sz="2000" b="1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Vc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F425931-4351-4F47-B22B-5477CB39892B}"/>
                </a:ext>
              </a:extLst>
            </p:cNvPr>
            <p:cNvSpPr/>
            <p:nvPr/>
          </p:nvSpPr>
          <p:spPr>
            <a:xfrm>
              <a:off x="4004510" y="2374231"/>
              <a:ext cx="1764631" cy="298383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Siemens Sans SC" pitchFamily="2" charset="0"/>
                  <a:cs typeface="Cascadia Code" panose="020B0609020000020004" pitchFamily="49" charset="0"/>
                </a:rPr>
                <a:t>Fault Detection</a:t>
              </a:r>
            </a:p>
            <a:p>
              <a:pPr algn="ctr"/>
              <a:r>
                <a:rPr lang="en-US" b="1" dirty="0">
                  <a:latin typeface="Siemens Sans SC" pitchFamily="2" charset="0"/>
                  <a:cs typeface="Cascadia Code" panose="020B0609020000020004" pitchFamily="49" charset="0"/>
                </a:rPr>
                <a:t>&amp; Classification</a:t>
              </a:r>
            </a:p>
            <a:p>
              <a:pPr algn="ctr"/>
              <a:r>
                <a:rPr lang="en-US" b="1" dirty="0">
                  <a:latin typeface="Siemens Sans SC" pitchFamily="2" charset="0"/>
                  <a:cs typeface="Cascadia Code" panose="020B0609020000020004" pitchFamily="49" charset="0"/>
                </a:rPr>
                <a:t>Algorithm</a:t>
              </a:r>
              <a:endParaRPr lang="en-001" b="1" dirty="0">
                <a:latin typeface="Siemens Sans SC" pitchFamily="2" charset="0"/>
                <a:cs typeface="Cascadia Code" panose="020B0609020000020004" pitchFamily="49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4A71D58-7F0D-42E6-B27B-AE9AC88D438E}"/>
                </a:ext>
              </a:extLst>
            </p:cNvPr>
            <p:cNvSpPr/>
            <p:nvPr/>
          </p:nvSpPr>
          <p:spPr>
            <a:xfrm>
              <a:off x="9591174" y="2374231"/>
              <a:ext cx="1764631" cy="298383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iemens Sans SC Black" pitchFamily="2" charset="0"/>
                </a:rPr>
                <a:t>LG</a:t>
              </a:r>
            </a:p>
            <a:p>
              <a:pPr algn="ctr"/>
              <a:r>
                <a:rPr lang="en-US" dirty="0">
                  <a:latin typeface="Siemens Sans SC Black" pitchFamily="2" charset="0"/>
                </a:rPr>
                <a:t>LL</a:t>
              </a:r>
            </a:p>
            <a:p>
              <a:pPr algn="ctr"/>
              <a:r>
                <a:rPr lang="en-US" dirty="0">
                  <a:latin typeface="Siemens Sans SC Black" pitchFamily="2" charset="0"/>
                </a:rPr>
                <a:t>LLG</a:t>
              </a:r>
            </a:p>
            <a:p>
              <a:pPr algn="ctr"/>
              <a:r>
                <a:rPr lang="en-US" dirty="0">
                  <a:latin typeface="Siemens Sans SC Black" pitchFamily="2" charset="0"/>
                </a:rPr>
                <a:t>LLL</a:t>
              </a:r>
            </a:p>
            <a:p>
              <a:pPr algn="ctr"/>
              <a:r>
                <a:rPr lang="en-US" dirty="0">
                  <a:latin typeface="Siemens Sans SC Black" pitchFamily="2" charset="0"/>
                </a:rPr>
                <a:t>LLLG</a:t>
              </a:r>
              <a:endParaRPr lang="en-001" dirty="0">
                <a:latin typeface="Siemens Sans SC Black" pitchFamily="2" charset="0"/>
              </a:endParaRPr>
            </a:p>
          </p:txBody>
        </p:sp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12D8616F-E49B-4877-B9E7-4EE5614CB1B3}"/>
                </a:ext>
              </a:extLst>
            </p:cNvPr>
            <p:cNvSpPr/>
            <p:nvPr/>
          </p:nvSpPr>
          <p:spPr>
            <a:xfrm>
              <a:off x="6693568" y="3360819"/>
              <a:ext cx="1973179" cy="1010653"/>
            </a:xfrm>
            <a:prstGeom prst="diamond">
              <a:avLst/>
            </a:prstGeom>
            <a:solidFill>
              <a:srgbClr val="00B0F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iemens Sans SC Black" pitchFamily="2" charset="0"/>
                </a:rPr>
                <a:t>Fault?</a:t>
              </a:r>
              <a:endParaRPr lang="en-001" dirty="0">
                <a:latin typeface="Siemens Sans SC Black" pitchFamily="2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33ACBAA-6E2F-4DF0-8324-556300C12991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>
              <a:off x="3080083" y="3866147"/>
              <a:ext cx="92442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66FC057-0361-414F-A765-E94C32B22027}"/>
                </a:ext>
              </a:extLst>
            </p:cNvPr>
            <p:cNvCxnSpPr/>
            <p:nvPr/>
          </p:nvCxnSpPr>
          <p:spPr>
            <a:xfrm>
              <a:off x="5769141" y="3866147"/>
              <a:ext cx="92442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6F8BB3F-A094-485F-AEAB-2A4A16EFF81E}"/>
                </a:ext>
              </a:extLst>
            </p:cNvPr>
            <p:cNvCxnSpPr/>
            <p:nvPr/>
          </p:nvCxnSpPr>
          <p:spPr>
            <a:xfrm>
              <a:off x="8666747" y="3866147"/>
              <a:ext cx="92442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28372A44-CC18-418F-AFFB-40112EC50F0E}"/>
                </a:ext>
              </a:extLst>
            </p:cNvPr>
            <p:cNvCxnSpPr>
              <a:stCxn id="4" idx="2"/>
              <a:endCxn id="2" idx="2"/>
            </p:cNvCxnSpPr>
            <p:nvPr/>
          </p:nvCxnSpPr>
          <p:spPr>
            <a:xfrm rot="5400000">
              <a:off x="6335629" y="1220201"/>
              <a:ext cx="12700" cy="8275722"/>
            </a:xfrm>
            <a:prstGeom prst="bentConnector3">
              <a:avLst>
                <a:gd name="adj1" fmla="val 42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9613B9-513D-4343-840E-706EB0A29AED}"/>
                </a:ext>
              </a:extLst>
            </p:cNvPr>
            <p:cNvSpPr txBox="1"/>
            <p:nvPr/>
          </p:nvSpPr>
          <p:spPr>
            <a:xfrm>
              <a:off x="8666747" y="3360819"/>
              <a:ext cx="766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iemens Sans SC Black" pitchFamily="2" charset="0"/>
                </a:rPr>
                <a:t>Yes</a:t>
              </a:r>
              <a:endParaRPr lang="en-001" dirty="0">
                <a:latin typeface="Siemens Sans SC Black" pitchFamily="2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C095A9-F043-43D1-A5E0-BCDAD3AAF135}"/>
                </a:ext>
              </a:extLst>
            </p:cNvPr>
            <p:cNvSpPr txBox="1"/>
            <p:nvPr/>
          </p:nvSpPr>
          <p:spPr>
            <a:xfrm>
              <a:off x="10436391" y="5435474"/>
              <a:ext cx="7660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Siemens Sans SC Black" pitchFamily="2" charset="0"/>
                </a:rPr>
                <a:t>No</a:t>
              </a:r>
              <a:endParaRPr lang="en-001" dirty="0">
                <a:latin typeface="Siemens Sans SC Black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78416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5FE4D15-EF65-4AEF-895B-99B68DA1AB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18AA6C-AA70-4F86-8525-C2BB90A51EDF}"/>
              </a:ext>
            </a:extLst>
          </p:cNvPr>
          <p:cNvSpPr txBox="1"/>
          <p:nvPr/>
        </p:nvSpPr>
        <p:spPr>
          <a:xfrm>
            <a:off x="1904017" y="3354144"/>
            <a:ext cx="8456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Siemens Sans SC Black" pitchFamily="2" charset="0"/>
              </a:rPr>
              <a:t>Classifier : </a:t>
            </a:r>
            <a:r>
              <a:rPr lang="en-US" sz="3600" dirty="0" err="1">
                <a:solidFill>
                  <a:schemeClr val="bg1"/>
                </a:solidFill>
                <a:latin typeface="Siemens Sans SC Black" pitchFamily="2" charset="0"/>
              </a:rPr>
              <a:t>RandomForestClassifier</a:t>
            </a:r>
            <a:endParaRPr lang="en-001" sz="3600" dirty="0">
              <a:solidFill>
                <a:schemeClr val="bg1"/>
              </a:solidFill>
              <a:latin typeface="Siemens Sans SC Black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6A7CD8-1EE1-46D9-823F-8FFE60D91496}"/>
              </a:ext>
            </a:extLst>
          </p:cNvPr>
          <p:cNvSpPr txBox="1"/>
          <p:nvPr/>
        </p:nvSpPr>
        <p:spPr>
          <a:xfrm>
            <a:off x="3727450" y="2598003"/>
            <a:ext cx="4737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Siemens Sans SC Black" pitchFamily="2" charset="0"/>
              </a:rPr>
              <a:t>ML Classifier </a:t>
            </a:r>
          </a:p>
        </p:txBody>
      </p:sp>
    </p:spTree>
    <p:extLst>
      <p:ext uri="{BB962C8B-B14F-4D97-AF65-F5344CB8AC3E}">
        <p14:creationId xmlns:p14="http://schemas.microsoft.com/office/powerpoint/2010/main" val="41298068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F74C41B-7DDB-4C12-93B6-F9605C2159CC}"/>
              </a:ext>
            </a:extLst>
          </p:cNvPr>
          <p:cNvSpPr/>
          <p:nvPr/>
        </p:nvSpPr>
        <p:spPr>
          <a:xfrm>
            <a:off x="36513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D2DDA0-1910-4D8B-A89A-BBF33A8B81B1}"/>
              </a:ext>
            </a:extLst>
          </p:cNvPr>
          <p:cNvSpPr/>
          <p:nvPr/>
        </p:nvSpPr>
        <p:spPr>
          <a:xfrm>
            <a:off x="3301485" y="3075057"/>
            <a:ext cx="5589031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Siemens Sans SC Black" pitchFamily="2" charset="0"/>
              </a:rPr>
              <a:t>Binary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0312763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8B8EF073-A660-4FF0-A924-C5B9C60C168B}"/>
              </a:ext>
            </a:extLst>
          </p:cNvPr>
          <p:cNvGrpSpPr/>
          <p:nvPr/>
        </p:nvGrpSpPr>
        <p:grpSpPr>
          <a:xfrm>
            <a:off x="1690268" y="2178170"/>
            <a:ext cx="8811463" cy="2983831"/>
            <a:chOff x="1772510" y="1713713"/>
            <a:chExt cx="8811463" cy="298383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BD0CF58-AB20-432D-8A5E-B0C13F2A7747}"/>
                </a:ext>
              </a:extLst>
            </p:cNvPr>
            <p:cNvSpPr/>
            <p:nvPr/>
          </p:nvSpPr>
          <p:spPr>
            <a:xfrm>
              <a:off x="1772510" y="1713713"/>
              <a:ext cx="1764631" cy="298383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Ia</a:t>
              </a:r>
            </a:p>
            <a:p>
              <a:pPr algn="ctr"/>
              <a:r>
                <a:rPr lang="en-US" sz="2000" b="1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Ib</a:t>
              </a:r>
            </a:p>
            <a:p>
              <a:pPr algn="ctr"/>
              <a:r>
                <a:rPr lang="en-US" sz="2000" b="1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Ic</a:t>
              </a:r>
            </a:p>
            <a:p>
              <a:pPr algn="ctr"/>
              <a:r>
                <a:rPr lang="en-US" sz="2000" b="1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Va</a:t>
              </a:r>
            </a:p>
            <a:p>
              <a:pPr algn="ctr"/>
              <a:r>
                <a:rPr lang="en-US" sz="2000" b="1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Vb</a:t>
              </a:r>
            </a:p>
            <a:p>
              <a:pPr algn="ctr"/>
              <a:r>
                <a:rPr lang="en-US" sz="2000" b="1" dirty="0">
                  <a:latin typeface="Cascadia Code" panose="020B0609020000020004" pitchFamily="49" charset="0"/>
                  <a:cs typeface="Cascadia Code" panose="020B0609020000020004" pitchFamily="49" charset="0"/>
                </a:rPr>
                <a:t>Vc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F425931-4351-4F47-B22B-5477CB39892B}"/>
                </a:ext>
              </a:extLst>
            </p:cNvPr>
            <p:cNvSpPr/>
            <p:nvPr/>
          </p:nvSpPr>
          <p:spPr>
            <a:xfrm>
              <a:off x="4461568" y="1713713"/>
              <a:ext cx="1764631" cy="2983831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Siemens Sans SC" pitchFamily="2" charset="0"/>
                  <a:cs typeface="Cascadia Code" panose="020B0609020000020004" pitchFamily="49" charset="0"/>
                </a:rPr>
                <a:t>Fault Detection</a:t>
              </a:r>
            </a:p>
            <a:p>
              <a:pPr algn="ctr"/>
              <a:r>
                <a:rPr lang="en-US" b="1" dirty="0">
                  <a:latin typeface="Siemens Sans SC" pitchFamily="2" charset="0"/>
                  <a:cs typeface="Cascadia Code" panose="020B0609020000020004" pitchFamily="49" charset="0"/>
                </a:rPr>
                <a:t>&amp; Classification</a:t>
              </a:r>
            </a:p>
            <a:p>
              <a:pPr algn="ctr"/>
              <a:r>
                <a:rPr lang="en-US" b="1" dirty="0">
                  <a:latin typeface="Siemens Sans SC" pitchFamily="2" charset="0"/>
                  <a:cs typeface="Cascadia Code" panose="020B0609020000020004" pitchFamily="49" charset="0"/>
                </a:rPr>
                <a:t>Algorithm</a:t>
              </a:r>
              <a:endParaRPr lang="en-001" b="1" dirty="0">
                <a:latin typeface="Siemens Sans SC" pitchFamily="2" charset="0"/>
                <a:cs typeface="Cascadia Code" panose="020B0609020000020004" pitchFamily="49" charset="0"/>
              </a:endParaRPr>
            </a:p>
          </p:txBody>
        </p:sp>
        <p:sp>
          <p:nvSpPr>
            <p:cNvPr id="5" name="Diamond 4">
              <a:extLst>
                <a:ext uri="{FF2B5EF4-FFF2-40B4-BE49-F238E27FC236}">
                  <a16:creationId xmlns:a16="http://schemas.microsoft.com/office/drawing/2014/main" id="{12D8616F-E49B-4877-B9E7-4EE5614CB1B3}"/>
                </a:ext>
              </a:extLst>
            </p:cNvPr>
            <p:cNvSpPr/>
            <p:nvPr/>
          </p:nvSpPr>
          <p:spPr>
            <a:xfrm>
              <a:off x="7150626" y="2700301"/>
              <a:ext cx="1973179" cy="1010653"/>
            </a:xfrm>
            <a:prstGeom prst="diamond">
              <a:avLst/>
            </a:prstGeom>
            <a:solidFill>
              <a:srgbClr val="00B0F0"/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Siemens Sans SC Black" pitchFamily="2" charset="0"/>
                </a:rPr>
                <a:t>Fault?</a:t>
              </a:r>
              <a:endParaRPr lang="en-001" dirty="0">
                <a:latin typeface="Siemens Sans SC Black" pitchFamily="2" charset="0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33ACBAA-6E2F-4DF0-8324-556300C12991}"/>
                </a:ext>
              </a:extLst>
            </p:cNvPr>
            <p:cNvCxnSpPr>
              <a:stCxn id="2" idx="3"/>
              <a:endCxn id="3" idx="1"/>
            </p:cNvCxnSpPr>
            <p:nvPr/>
          </p:nvCxnSpPr>
          <p:spPr>
            <a:xfrm>
              <a:off x="3537141" y="3205629"/>
              <a:ext cx="92442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66FC057-0361-414F-A765-E94C32B22027}"/>
                </a:ext>
              </a:extLst>
            </p:cNvPr>
            <p:cNvCxnSpPr/>
            <p:nvPr/>
          </p:nvCxnSpPr>
          <p:spPr>
            <a:xfrm>
              <a:off x="6226199" y="3205629"/>
              <a:ext cx="92442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D9613B9-513D-4343-840E-706EB0A29AED}"/>
                </a:ext>
              </a:extLst>
            </p:cNvPr>
            <p:cNvSpPr txBox="1"/>
            <p:nvPr/>
          </p:nvSpPr>
          <p:spPr>
            <a:xfrm>
              <a:off x="9817962" y="2472093"/>
              <a:ext cx="7660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Siemens Sans SC Black" pitchFamily="2" charset="0"/>
                </a:rPr>
                <a:t>Yes</a:t>
              </a:r>
              <a:endParaRPr lang="en-001" sz="2400" dirty="0">
                <a:latin typeface="Siemens Sans SC Black" pitchFamily="2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F8F842-BD0F-4D68-BAA4-8414789C8619}"/>
                </a:ext>
              </a:extLst>
            </p:cNvPr>
            <p:cNvSpPr txBox="1"/>
            <p:nvPr/>
          </p:nvSpPr>
          <p:spPr>
            <a:xfrm>
              <a:off x="9817962" y="3482746"/>
              <a:ext cx="7660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Siemens Sans SC Black" pitchFamily="2" charset="0"/>
                </a:rPr>
                <a:t>No</a:t>
              </a:r>
              <a:endParaRPr lang="en-001" sz="2400" dirty="0">
                <a:latin typeface="Siemens Sans SC Black" pitchFamily="2" charset="0"/>
              </a:endParaRPr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4F760C63-FDD6-4473-A991-FAF238D8B8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24474" y="2710327"/>
              <a:ext cx="673100" cy="495300"/>
            </a:xfrm>
            <a:prstGeom prst="bentConnector3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9BA6B489-1037-4265-A082-3A669212197B}"/>
                </a:ext>
              </a:extLst>
            </p:cNvPr>
            <p:cNvCxnSpPr>
              <a:cxnSpLocks/>
            </p:cNvCxnSpPr>
            <p:nvPr/>
          </p:nvCxnSpPr>
          <p:spPr>
            <a:xfrm>
              <a:off x="9124474" y="3207212"/>
              <a:ext cx="673100" cy="505327"/>
            </a:xfrm>
            <a:prstGeom prst="bentConnector3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80585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27F42A-6E74-4D20-9F1E-00D7E44D89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735" b="5828"/>
          <a:stretch/>
        </p:blipFill>
        <p:spPr>
          <a:xfrm>
            <a:off x="4665422" y="990600"/>
            <a:ext cx="5489133" cy="49868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8ED0007-E715-41EC-899C-31050C1BEDDF}"/>
              </a:ext>
            </a:extLst>
          </p:cNvPr>
          <p:cNvSpPr txBox="1"/>
          <p:nvPr/>
        </p:nvSpPr>
        <p:spPr>
          <a:xfrm>
            <a:off x="1662331" y="1944914"/>
            <a:ext cx="284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Siemens Sans SC Black" pitchFamily="2" charset="0"/>
              </a:rPr>
              <a:t>Training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877573-E921-4522-97B8-3D85DCBE8939}"/>
              </a:ext>
            </a:extLst>
          </p:cNvPr>
          <p:cNvSpPr/>
          <p:nvPr/>
        </p:nvSpPr>
        <p:spPr>
          <a:xfrm>
            <a:off x="1580243" y="2492582"/>
            <a:ext cx="3272813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0" dirty="0">
                <a:latin typeface="Siemens Sans SC Black" pitchFamily="2" charset="0"/>
              </a:rPr>
              <a:t>Data</a:t>
            </a:r>
            <a:endParaRPr lang="en-001" sz="9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DFCDE2-A06C-49B9-B666-9735F63BD87B}"/>
              </a:ext>
            </a:extLst>
          </p:cNvPr>
          <p:cNvSpPr/>
          <p:nvPr/>
        </p:nvSpPr>
        <p:spPr>
          <a:xfrm>
            <a:off x="6732656" y="1676400"/>
            <a:ext cx="931333" cy="482600"/>
          </a:xfrm>
          <a:prstGeom prst="rect">
            <a:avLst/>
          </a:prstGeom>
          <a:solidFill>
            <a:srgbClr val="0C0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1A613B-8E43-4FF8-8B04-B5594442BF9C}"/>
              </a:ext>
            </a:extLst>
          </p:cNvPr>
          <p:cNvSpPr txBox="1"/>
          <p:nvPr/>
        </p:nvSpPr>
        <p:spPr>
          <a:xfrm>
            <a:off x="6370838" y="1777425"/>
            <a:ext cx="2151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iemens Sans SC Black" pitchFamily="2" charset="0"/>
              </a:rPr>
              <a:t>54.2%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iemens Sans SC Black" pitchFamily="2" charset="0"/>
              </a:rPr>
              <a:t>No fault</a:t>
            </a:r>
            <a:endParaRPr lang="en-001" sz="2400" dirty="0">
              <a:solidFill>
                <a:schemeClr val="bg1"/>
              </a:solidFill>
              <a:latin typeface="Siemens Sans SC Black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89CA85-4425-45EF-9346-2D9606FC9214}"/>
              </a:ext>
            </a:extLst>
          </p:cNvPr>
          <p:cNvSpPr/>
          <p:nvPr/>
        </p:nvSpPr>
        <p:spPr>
          <a:xfrm>
            <a:off x="7260633" y="4768237"/>
            <a:ext cx="931333" cy="482600"/>
          </a:xfrm>
          <a:prstGeom prst="rect">
            <a:avLst/>
          </a:prstGeom>
          <a:solidFill>
            <a:srgbClr val="05DA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943794-B863-4BDC-8197-7708C4E9A0B7}"/>
              </a:ext>
            </a:extLst>
          </p:cNvPr>
          <p:cNvSpPr txBox="1"/>
          <p:nvPr/>
        </p:nvSpPr>
        <p:spPr>
          <a:xfrm>
            <a:off x="6497838" y="4380423"/>
            <a:ext cx="2151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iemens Sans SC Black" pitchFamily="2" charset="0"/>
              </a:rPr>
              <a:t>45.8%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Siemens Sans SC Black" pitchFamily="2" charset="0"/>
              </a:rPr>
              <a:t>Fault</a:t>
            </a:r>
            <a:endParaRPr lang="en-001" sz="2400" dirty="0">
              <a:solidFill>
                <a:schemeClr val="bg1"/>
              </a:solidFill>
              <a:latin typeface="Siemens Sans SC Black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939547-B13B-443B-AEF8-317A4AEA15C3}"/>
              </a:ext>
            </a:extLst>
          </p:cNvPr>
          <p:cNvSpPr txBox="1"/>
          <p:nvPr/>
        </p:nvSpPr>
        <p:spPr>
          <a:xfrm>
            <a:off x="1584712" y="4000687"/>
            <a:ext cx="287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iemens Sans SC Black" pitchFamily="2" charset="0"/>
              </a:rPr>
              <a:t>Number of lines : </a:t>
            </a:r>
            <a:r>
              <a:rPr lang="en-001" dirty="0">
                <a:latin typeface="Siemens Sans SC Black" pitchFamily="2" charset="0"/>
              </a:rPr>
              <a:t>12001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BA5C11-F045-4248-89BE-C820A73FD5A3}"/>
              </a:ext>
            </a:extLst>
          </p:cNvPr>
          <p:cNvSpPr txBox="1"/>
          <p:nvPr/>
        </p:nvSpPr>
        <p:spPr>
          <a:xfrm>
            <a:off x="1580243" y="4314945"/>
            <a:ext cx="278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iemens Sans SC Black" pitchFamily="2" charset="0"/>
              </a:rPr>
              <a:t>Number of Features : 6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840A2C-46F5-4CDC-B298-9DC05164102D}"/>
              </a:ext>
            </a:extLst>
          </p:cNvPr>
          <p:cNvSpPr txBox="1"/>
          <p:nvPr/>
        </p:nvSpPr>
        <p:spPr>
          <a:xfrm>
            <a:off x="1580243" y="4632770"/>
            <a:ext cx="2784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iemens Sans SC Black" pitchFamily="2" charset="0"/>
              </a:rPr>
              <a:t>Output : Binary</a:t>
            </a:r>
            <a:endParaRPr lang="en-001" dirty="0">
              <a:latin typeface="Siemens Sans SC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9228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C00CCC-180A-4470-BC3F-7E56290DC03C}"/>
              </a:ext>
            </a:extLst>
          </p:cNvPr>
          <p:cNvSpPr txBox="1"/>
          <p:nvPr/>
        </p:nvSpPr>
        <p:spPr>
          <a:xfrm>
            <a:off x="576064" y="2644170"/>
            <a:ext cx="284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Siemens Sans SC Black" pitchFamily="2" charset="0"/>
              </a:rPr>
              <a:t>Result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34FD52-76B9-49F5-BF58-0A132E1B8FA4}"/>
              </a:ext>
            </a:extLst>
          </p:cNvPr>
          <p:cNvSpPr/>
          <p:nvPr/>
        </p:nvSpPr>
        <p:spPr>
          <a:xfrm>
            <a:off x="576064" y="3235923"/>
            <a:ext cx="3005823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Siemens Sans SC Black" pitchFamily="2" charset="0"/>
              </a:rPr>
              <a:t>Accuracy : 99.6%</a:t>
            </a:r>
            <a:r>
              <a:rPr lang="en-US" sz="4800" dirty="0">
                <a:latin typeface="Siemens Sans SC Black" pitchFamily="2" charset="0"/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569373-FE2C-4C42-97CB-8E3FCA080BE8}"/>
              </a:ext>
            </a:extLst>
          </p:cNvPr>
          <p:cNvSpPr/>
          <p:nvPr/>
        </p:nvSpPr>
        <p:spPr>
          <a:xfrm>
            <a:off x="8045450" y="1310217"/>
            <a:ext cx="2290233" cy="197908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293D9B-BCB9-4A3D-BFFD-EF33F8260CA9}"/>
              </a:ext>
            </a:extLst>
          </p:cNvPr>
          <p:cNvSpPr/>
          <p:nvPr/>
        </p:nvSpPr>
        <p:spPr>
          <a:xfrm>
            <a:off x="5761567" y="3276600"/>
            <a:ext cx="2290233" cy="197908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A50626-2122-4948-B273-E9E048489ED8}"/>
              </a:ext>
            </a:extLst>
          </p:cNvPr>
          <p:cNvSpPr txBox="1"/>
          <p:nvPr/>
        </p:nvSpPr>
        <p:spPr>
          <a:xfrm>
            <a:off x="5223451" y="1973590"/>
            <a:ext cx="1062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8306B"/>
                </a:solidFill>
                <a:latin typeface="Siemens Sans SC Black" pitchFamily="2" charset="0"/>
              </a:rPr>
              <a:t>0</a:t>
            </a:r>
            <a:endParaRPr lang="en-001" sz="3200" dirty="0">
              <a:solidFill>
                <a:srgbClr val="08306B"/>
              </a:solidFill>
              <a:latin typeface="Siemens Sans SC Black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FBCFD3-E894-4251-98B2-C7A64F41F7B2}"/>
              </a:ext>
            </a:extLst>
          </p:cNvPr>
          <p:cNvSpPr txBox="1"/>
          <p:nvPr/>
        </p:nvSpPr>
        <p:spPr>
          <a:xfrm>
            <a:off x="5286951" y="3939973"/>
            <a:ext cx="1062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8306B"/>
                </a:solidFill>
                <a:latin typeface="Siemens Sans SC Black" pitchFamily="2" charset="0"/>
              </a:rPr>
              <a:t>1</a:t>
            </a:r>
            <a:endParaRPr lang="en-001" sz="3200" dirty="0">
              <a:solidFill>
                <a:srgbClr val="08306B"/>
              </a:solidFill>
              <a:latin typeface="Siemens Sans SC Black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FD650D-06B1-4D6A-B310-D4F706B1B16B}"/>
              </a:ext>
            </a:extLst>
          </p:cNvPr>
          <p:cNvSpPr txBox="1"/>
          <p:nvPr/>
        </p:nvSpPr>
        <p:spPr>
          <a:xfrm>
            <a:off x="6684586" y="5297846"/>
            <a:ext cx="1062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8306B"/>
                </a:solidFill>
                <a:latin typeface="Siemens Sans SC Black" pitchFamily="2" charset="0"/>
              </a:rPr>
              <a:t>0</a:t>
            </a:r>
            <a:endParaRPr lang="en-001" sz="3200" dirty="0">
              <a:solidFill>
                <a:srgbClr val="08306B"/>
              </a:solidFill>
              <a:latin typeface="Siemens Sans SC Black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B89622-458A-43DA-94A3-56E686C3AF7A}"/>
              </a:ext>
            </a:extLst>
          </p:cNvPr>
          <p:cNvSpPr txBox="1"/>
          <p:nvPr/>
        </p:nvSpPr>
        <p:spPr>
          <a:xfrm>
            <a:off x="8974819" y="5297846"/>
            <a:ext cx="1062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8306B"/>
                </a:solidFill>
                <a:latin typeface="Siemens Sans SC Black" pitchFamily="2" charset="0"/>
              </a:rPr>
              <a:t>1</a:t>
            </a:r>
            <a:endParaRPr lang="en-001" sz="3200" dirty="0">
              <a:solidFill>
                <a:srgbClr val="08306B"/>
              </a:solidFill>
              <a:latin typeface="Siemens Sans SC Black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F95A1A-6EEF-4630-899A-0C25056C6F47}"/>
              </a:ext>
            </a:extLst>
          </p:cNvPr>
          <p:cNvSpPr/>
          <p:nvPr/>
        </p:nvSpPr>
        <p:spPr>
          <a:xfrm>
            <a:off x="5761567" y="1310217"/>
            <a:ext cx="2290233" cy="1979083"/>
          </a:xfrm>
          <a:prstGeom prst="rect">
            <a:avLst/>
          </a:prstGeom>
          <a:solidFill>
            <a:srgbClr val="0830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D03A57-9B8B-4AF7-80BB-BF192175B865}"/>
              </a:ext>
            </a:extLst>
          </p:cNvPr>
          <p:cNvSpPr/>
          <p:nvPr/>
        </p:nvSpPr>
        <p:spPr>
          <a:xfrm>
            <a:off x="8045450" y="3276599"/>
            <a:ext cx="2290233" cy="1979083"/>
          </a:xfrm>
          <a:prstGeom prst="rect">
            <a:avLst/>
          </a:prstGeom>
          <a:solidFill>
            <a:srgbClr val="0D57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7B2694-46D3-457C-8AA5-EB5ED7CBF8BF}"/>
              </a:ext>
            </a:extLst>
          </p:cNvPr>
          <p:cNvSpPr txBox="1"/>
          <p:nvPr/>
        </p:nvSpPr>
        <p:spPr>
          <a:xfrm>
            <a:off x="6418932" y="1973589"/>
            <a:ext cx="1175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iemens Sans SC Black" pitchFamily="2" charset="0"/>
              </a:rPr>
              <a:t>1294</a:t>
            </a:r>
            <a:endParaRPr lang="en-001" sz="3200" dirty="0">
              <a:solidFill>
                <a:schemeClr val="bg1"/>
              </a:solidFill>
              <a:latin typeface="Siemens Sans SC Black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E51D6C-81AF-42A7-BDD2-CF50FD18713B}"/>
              </a:ext>
            </a:extLst>
          </p:cNvPr>
          <p:cNvSpPr txBox="1"/>
          <p:nvPr/>
        </p:nvSpPr>
        <p:spPr>
          <a:xfrm>
            <a:off x="8929730" y="1973588"/>
            <a:ext cx="1175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iemens Sans SC Black" pitchFamily="2" charset="0"/>
              </a:rPr>
              <a:t>3</a:t>
            </a:r>
            <a:endParaRPr lang="en-001" sz="3200" dirty="0">
              <a:solidFill>
                <a:schemeClr val="bg1"/>
              </a:solidFill>
              <a:latin typeface="Siemens Sans SC Black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2D5D29-FB8A-440D-91D2-D39B4B067D9F}"/>
              </a:ext>
            </a:extLst>
          </p:cNvPr>
          <p:cNvSpPr txBox="1"/>
          <p:nvPr/>
        </p:nvSpPr>
        <p:spPr>
          <a:xfrm>
            <a:off x="8606177" y="4008111"/>
            <a:ext cx="1175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iemens Sans SC Black" pitchFamily="2" charset="0"/>
              </a:rPr>
              <a:t>1098</a:t>
            </a:r>
            <a:endParaRPr lang="en-001" sz="3200" dirty="0">
              <a:solidFill>
                <a:schemeClr val="bg1"/>
              </a:solidFill>
              <a:latin typeface="Siemens Sans SC Black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5C74C5-2713-4FAD-9407-58C29B32F7C8}"/>
              </a:ext>
            </a:extLst>
          </p:cNvPr>
          <p:cNvSpPr txBox="1"/>
          <p:nvPr/>
        </p:nvSpPr>
        <p:spPr>
          <a:xfrm>
            <a:off x="6406053" y="4008111"/>
            <a:ext cx="1175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Siemens Sans SC Black" pitchFamily="2" charset="0"/>
              </a:rPr>
              <a:t>6</a:t>
            </a:r>
            <a:endParaRPr lang="en-001" sz="3200" dirty="0">
              <a:solidFill>
                <a:schemeClr val="bg1"/>
              </a:solidFill>
              <a:latin typeface="Siemens Sans SC Black" pitchFamily="2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CF70580-0581-4642-8AD1-5DADEA38B002}"/>
              </a:ext>
            </a:extLst>
          </p:cNvPr>
          <p:cNvSpPr/>
          <p:nvPr/>
        </p:nvSpPr>
        <p:spPr>
          <a:xfrm>
            <a:off x="10563225" y="1310217"/>
            <a:ext cx="298682" cy="3945466"/>
          </a:xfrm>
          <a:prstGeom prst="rect">
            <a:avLst/>
          </a:prstGeom>
          <a:gradFill>
            <a:gsLst>
              <a:gs pos="0">
                <a:srgbClr val="08306B"/>
              </a:gs>
              <a:gs pos="100000">
                <a:srgbClr val="FF7F7F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3E2496-3AAB-44F6-8BFB-30F89342F4FE}"/>
              </a:ext>
            </a:extLst>
          </p:cNvPr>
          <p:cNvSpPr txBox="1"/>
          <p:nvPr/>
        </p:nvSpPr>
        <p:spPr>
          <a:xfrm>
            <a:off x="6684586" y="5840692"/>
            <a:ext cx="3080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8306B"/>
                </a:solidFill>
                <a:latin typeface="Siemens Sans SC Black" pitchFamily="2" charset="0"/>
              </a:rPr>
              <a:t>Actual values</a:t>
            </a:r>
            <a:endParaRPr lang="en-001" sz="2400" dirty="0">
              <a:solidFill>
                <a:srgbClr val="08306B"/>
              </a:solidFill>
              <a:latin typeface="Siemens Sans SC Black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F03597-13CD-4CBF-8FB3-3C4DF36526D5}"/>
              </a:ext>
            </a:extLst>
          </p:cNvPr>
          <p:cNvSpPr txBox="1"/>
          <p:nvPr/>
        </p:nvSpPr>
        <p:spPr>
          <a:xfrm rot="16200000">
            <a:off x="3264204" y="3045766"/>
            <a:ext cx="3080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8306B"/>
                </a:solidFill>
                <a:latin typeface="Siemens Sans SC Black" pitchFamily="2" charset="0"/>
              </a:rPr>
              <a:t>Predicted values</a:t>
            </a:r>
            <a:endParaRPr lang="en-001" sz="2400" dirty="0">
              <a:solidFill>
                <a:srgbClr val="08306B"/>
              </a:solidFill>
              <a:latin typeface="Siemens Sans SC Black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83ED3B1-7B01-400A-BC14-C6E22E6D8999}"/>
              </a:ext>
            </a:extLst>
          </p:cNvPr>
          <p:cNvSpPr txBox="1"/>
          <p:nvPr/>
        </p:nvSpPr>
        <p:spPr>
          <a:xfrm>
            <a:off x="10978747" y="1368510"/>
            <a:ext cx="834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8306B"/>
                </a:solidFill>
                <a:latin typeface="Siemens Sans SC Black" pitchFamily="2" charset="0"/>
              </a:rPr>
              <a:t>1200</a:t>
            </a:r>
            <a:endParaRPr lang="en-001" sz="2000" dirty="0">
              <a:solidFill>
                <a:srgbClr val="08306B"/>
              </a:solidFill>
              <a:latin typeface="Siemens Sans SC Black" pitchFamily="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20EEE5E-475C-41D1-A21F-DF557B050136}"/>
              </a:ext>
            </a:extLst>
          </p:cNvPr>
          <p:cNvSpPr txBox="1"/>
          <p:nvPr/>
        </p:nvSpPr>
        <p:spPr>
          <a:xfrm>
            <a:off x="10978747" y="1957973"/>
            <a:ext cx="834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8306B"/>
                </a:solidFill>
                <a:latin typeface="Siemens Sans SC Black" pitchFamily="2" charset="0"/>
              </a:rPr>
              <a:t>1000</a:t>
            </a:r>
            <a:endParaRPr lang="en-001" sz="2000" dirty="0">
              <a:solidFill>
                <a:srgbClr val="08306B"/>
              </a:solidFill>
              <a:latin typeface="Siemens Sans SC Black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04CF936-90AA-435B-8745-D9C1E5B7D3F0}"/>
              </a:ext>
            </a:extLst>
          </p:cNvPr>
          <p:cNvSpPr txBox="1"/>
          <p:nvPr/>
        </p:nvSpPr>
        <p:spPr>
          <a:xfrm>
            <a:off x="10978747" y="2547436"/>
            <a:ext cx="834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8306B"/>
                </a:solidFill>
                <a:latin typeface="Siemens Sans SC Black" pitchFamily="2" charset="0"/>
              </a:rPr>
              <a:t>800</a:t>
            </a:r>
            <a:endParaRPr lang="en-001" sz="2000" dirty="0">
              <a:solidFill>
                <a:srgbClr val="08306B"/>
              </a:solidFill>
              <a:latin typeface="Siemens Sans SC Black" pitchFamily="2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32720B-B60D-4E98-8A6A-5F2A65038AA4}"/>
              </a:ext>
            </a:extLst>
          </p:cNvPr>
          <p:cNvSpPr txBox="1"/>
          <p:nvPr/>
        </p:nvSpPr>
        <p:spPr>
          <a:xfrm>
            <a:off x="10978747" y="3136899"/>
            <a:ext cx="834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8306B"/>
                </a:solidFill>
                <a:latin typeface="Siemens Sans SC Black" pitchFamily="2" charset="0"/>
              </a:rPr>
              <a:t>600</a:t>
            </a:r>
            <a:endParaRPr lang="en-001" sz="2000" dirty="0">
              <a:solidFill>
                <a:srgbClr val="08306B"/>
              </a:solidFill>
              <a:latin typeface="Siemens Sans SC Black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7CD6AE8-E2C0-4881-A889-E5C58B88738C}"/>
              </a:ext>
            </a:extLst>
          </p:cNvPr>
          <p:cNvSpPr txBox="1"/>
          <p:nvPr/>
        </p:nvSpPr>
        <p:spPr>
          <a:xfrm>
            <a:off x="10978747" y="3726362"/>
            <a:ext cx="834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8306B"/>
                </a:solidFill>
                <a:latin typeface="Siemens Sans SC Black" pitchFamily="2" charset="0"/>
              </a:rPr>
              <a:t>400</a:t>
            </a:r>
            <a:endParaRPr lang="en-001" sz="2000" dirty="0">
              <a:solidFill>
                <a:srgbClr val="08306B"/>
              </a:solidFill>
              <a:latin typeface="Siemens Sans SC Black" pitchFamily="2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99EC6E1-9AE6-48D0-81D6-07870D7C25EC}"/>
              </a:ext>
            </a:extLst>
          </p:cNvPr>
          <p:cNvSpPr txBox="1"/>
          <p:nvPr/>
        </p:nvSpPr>
        <p:spPr>
          <a:xfrm>
            <a:off x="10978747" y="4315825"/>
            <a:ext cx="834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8306B"/>
                </a:solidFill>
                <a:latin typeface="Siemens Sans SC Black" pitchFamily="2" charset="0"/>
              </a:rPr>
              <a:t>200</a:t>
            </a:r>
            <a:endParaRPr lang="en-001" sz="2000" dirty="0">
              <a:solidFill>
                <a:srgbClr val="08306B"/>
              </a:solidFill>
              <a:latin typeface="Siemens Sans SC Black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ED892B9-1447-4498-BEC5-24F076D38032}"/>
              </a:ext>
            </a:extLst>
          </p:cNvPr>
          <p:cNvSpPr txBox="1"/>
          <p:nvPr/>
        </p:nvSpPr>
        <p:spPr>
          <a:xfrm>
            <a:off x="10978747" y="4849871"/>
            <a:ext cx="834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8306B"/>
                </a:solidFill>
                <a:latin typeface="Siemens Sans SC Black" pitchFamily="2" charset="0"/>
              </a:rPr>
              <a:t>0</a:t>
            </a:r>
            <a:endParaRPr lang="en-001" sz="2000" dirty="0">
              <a:solidFill>
                <a:srgbClr val="08306B"/>
              </a:solidFill>
              <a:latin typeface="Siemens Sans SC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5488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5569373-FE2C-4C42-97CB-8E3FCA080BE8}"/>
              </a:ext>
            </a:extLst>
          </p:cNvPr>
          <p:cNvSpPr/>
          <p:nvPr/>
        </p:nvSpPr>
        <p:spPr>
          <a:xfrm>
            <a:off x="3711575" y="1310217"/>
            <a:ext cx="2290233" cy="197908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293D9B-BCB9-4A3D-BFFD-EF33F8260CA9}"/>
              </a:ext>
            </a:extLst>
          </p:cNvPr>
          <p:cNvSpPr/>
          <p:nvPr/>
        </p:nvSpPr>
        <p:spPr>
          <a:xfrm>
            <a:off x="1427692" y="3276600"/>
            <a:ext cx="2290233" cy="1979083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F95A1A-6EEF-4630-899A-0C25056C6F47}"/>
              </a:ext>
            </a:extLst>
          </p:cNvPr>
          <p:cNvSpPr/>
          <p:nvPr/>
        </p:nvSpPr>
        <p:spPr>
          <a:xfrm>
            <a:off x="1427692" y="1310217"/>
            <a:ext cx="2290233" cy="1979083"/>
          </a:xfrm>
          <a:prstGeom prst="rect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AD03A57-9B8B-4AF7-80BB-BF192175B865}"/>
              </a:ext>
            </a:extLst>
          </p:cNvPr>
          <p:cNvSpPr/>
          <p:nvPr/>
        </p:nvSpPr>
        <p:spPr>
          <a:xfrm>
            <a:off x="3711575" y="3276599"/>
            <a:ext cx="2290233" cy="1979083"/>
          </a:xfrm>
          <a:prstGeom prst="rect">
            <a:avLst/>
          </a:prstGeom>
          <a:solidFill>
            <a:srgbClr val="2CA0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7B2694-46D3-457C-8AA5-EB5ED7CBF8BF}"/>
              </a:ext>
            </a:extLst>
          </p:cNvPr>
          <p:cNvSpPr txBox="1"/>
          <p:nvPr/>
        </p:nvSpPr>
        <p:spPr>
          <a:xfrm>
            <a:off x="2085057" y="1973589"/>
            <a:ext cx="1175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iemens Sans SC Black" pitchFamily="2" charset="0"/>
              </a:rPr>
              <a:t>1294</a:t>
            </a:r>
            <a:endParaRPr lang="en-001" sz="3200" dirty="0">
              <a:solidFill>
                <a:schemeClr val="bg1"/>
              </a:solidFill>
              <a:latin typeface="Siemens Sans SC Black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E51D6C-81AF-42A7-BDD2-CF50FD18713B}"/>
              </a:ext>
            </a:extLst>
          </p:cNvPr>
          <p:cNvSpPr txBox="1"/>
          <p:nvPr/>
        </p:nvSpPr>
        <p:spPr>
          <a:xfrm>
            <a:off x="4595855" y="1973588"/>
            <a:ext cx="1175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iemens Sans SC Black" pitchFamily="2" charset="0"/>
              </a:rPr>
              <a:t>3</a:t>
            </a:r>
            <a:endParaRPr lang="en-001" sz="3200" dirty="0">
              <a:solidFill>
                <a:schemeClr val="bg1"/>
              </a:solidFill>
              <a:latin typeface="Siemens Sans SC Black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2D5D29-FB8A-440D-91D2-D39B4B067D9F}"/>
              </a:ext>
            </a:extLst>
          </p:cNvPr>
          <p:cNvSpPr txBox="1"/>
          <p:nvPr/>
        </p:nvSpPr>
        <p:spPr>
          <a:xfrm>
            <a:off x="4272302" y="4008111"/>
            <a:ext cx="1175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Siemens Sans SC Black" pitchFamily="2" charset="0"/>
              </a:rPr>
              <a:t>1098</a:t>
            </a:r>
            <a:endParaRPr lang="en-001" sz="3200" dirty="0">
              <a:solidFill>
                <a:schemeClr val="bg1"/>
              </a:solidFill>
              <a:latin typeface="Siemens Sans SC Black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35C74C5-2713-4FAD-9407-58C29B32F7C8}"/>
              </a:ext>
            </a:extLst>
          </p:cNvPr>
          <p:cNvSpPr txBox="1"/>
          <p:nvPr/>
        </p:nvSpPr>
        <p:spPr>
          <a:xfrm>
            <a:off x="2072178" y="4008111"/>
            <a:ext cx="11751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Siemens Sans SC Black" pitchFamily="2" charset="0"/>
              </a:rPr>
              <a:t>6</a:t>
            </a:r>
            <a:endParaRPr lang="en-001" sz="3200" dirty="0">
              <a:solidFill>
                <a:schemeClr val="bg1"/>
              </a:solidFill>
              <a:latin typeface="Siemens Sans SC Black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3B0F9D-2FA9-4E1D-9701-781E87B3BF86}"/>
              </a:ext>
            </a:extLst>
          </p:cNvPr>
          <p:cNvSpPr txBox="1"/>
          <p:nvPr/>
        </p:nvSpPr>
        <p:spPr>
          <a:xfrm>
            <a:off x="7093404" y="2765444"/>
            <a:ext cx="3143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iemens Sans SC Black" pitchFamily="2" charset="0"/>
              </a:rPr>
              <a:t>True Predictions</a:t>
            </a:r>
            <a:endParaRPr lang="en-001" sz="2800" dirty="0">
              <a:latin typeface="Siemens Sans SC Black" pitchFamily="2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E1745A-9E29-4F31-ADA6-59B4884AC380}"/>
              </a:ext>
            </a:extLst>
          </p:cNvPr>
          <p:cNvSpPr txBox="1"/>
          <p:nvPr/>
        </p:nvSpPr>
        <p:spPr>
          <a:xfrm>
            <a:off x="7093404" y="3429000"/>
            <a:ext cx="3438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iemens Sans SC Black" pitchFamily="2" charset="0"/>
              </a:rPr>
              <a:t>False Predictions</a:t>
            </a:r>
            <a:endParaRPr lang="en-001" sz="2800" dirty="0">
              <a:latin typeface="Siemens Sans SC Black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57BF50-0B79-428D-BC10-3660E9DE7CC8}"/>
              </a:ext>
            </a:extLst>
          </p:cNvPr>
          <p:cNvSpPr/>
          <p:nvPr/>
        </p:nvSpPr>
        <p:spPr>
          <a:xfrm>
            <a:off x="10401300" y="2838450"/>
            <a:ext cx="695325" cy="3143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E2F8E8B-C3BB-48E5-BB21-D74F47548109}"/>
              </a:ext>
            </a:extLst>
          </p:cNvPr>
          <p:cNvSpPr/>
          <p:nvPr/>
        </p:nvSpPr>
        <p:spPr>
          <a:xfrm>
            <a:off x="10401300" y="3533447"/>
            <a:ext cx="695325" cy="314325"/>
          </a:xfrm>
          <a:prstGeom prst="rect">
            <a:avLst/>
          </a:prstGeom>
          <a:solidFill>
            <a:srgbClr val="F373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1169337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9E7963A-4243-4A70-A127-727D4A1348DE}"/>
              </a:ext>
            </a:extLst>
          </p:cNvPr>
          <p:cNvSpPr/>
          <p:nvPr/>
        </p:nvSpPr>
        <p:spPr>
          <a:xfrm>
            <a:off x="36513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D2DDA0-1910-4D8B-A89A-BBF33A8B81B1}"/>
              </a:ext>
            </a:extLst>
          </p:cNvPr>
          <p:cNvSpPr/>
          <p:nvPr/>
        </p:nvSpPr>
        <p:spPr>
          <a:xfrm>
            <a:off x="2774770" y="3075057"/>
            <a:ext cx="664245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Siemens Sans SC Black" pitchFamily="2" charset="0"/>
              </a:rPr>
              <a:t>Multiclass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0446456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D0CF58-AB20-432D-8A5E-B0C13F2A7747}"/>
              </a:ext>
            </a:extLst>
          </p:cNvPr>
          <p:cNvSpPr/>
          <p:nvPr/>
        </p:nvSpPr>
        <p:spPr>
          <a:xfrm>
            <a:off x="1690268" y="2178170"/>
            <a:ext cx="1764631" cy="29838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Ia</a:t>
            </a:r>
          </a:p>
          <a:p>
            <a:pPr algn="ctr"/>
            <a:r>
              <a:rPr lang="en-US" sz="20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Ib</a:t>
            </a:r>
          </a:p>
          <a:p>
            <a:pPr algn="ctr"/>
            <a:r>
              <a:rPr lang="en-US" sz="20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Ic</a:t>
            </a:r>
          </a:p>
          <a:p>
            <a:pPr algn="ctr"/>
            <a:r>
              <a:rPr lang="en-US" sz="20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Va</a:t>
            </a:r>
          </a:p>
          <a:p>
            <a:pPr algn="ctr"/>
            <a:r>
              <a:rPr lang="en-US" sz="20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Vb</a:t>
            </a:r>
          </a:p>
          <a:p>
            <a:pPr algn="ctr"/>
            <a:r>
              <a:rPr lang="en-US" sz="20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Vc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425931-4351-4F47-B22B-5477CB39892B}"/>
              </a:ext>
            </a:extLst>
          </p:cNvPr>
          <p:cNvSpPr/>
          <p:nvPr/>
        </p:nvSpPr>
        <p:spPr>
          <a:xfrm>
            <a:off x="4379326" y="2178170"/>
            <a:ext cx="1764631" cy="298383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Siemens Sans SC" pitchFamily="2" charset="0"/>
                <a:cs typeface="Cascadia Code" panose="020B0609020000020004" pitchFamily="49" charset="0"/>
              </a:rPr>
              <a:t>Fault Detection</a:t>
            </a:r>
          </a:p>
          <a:p>
            <a:pPr algn="ctr"/>
            <a:r>
              <a:rPr lang="en-US" b="1" dirty="0">
                <a:latin typeface="Siemens Sans SC" pitchFamily="2" charset="0"/>
                <a:cs typeface="Cascadia Code" panose="020B0609020000020004" pitchFamily="49" charset="0"/>
              </a:rPr>
              <a:t>&amp; Classification</a:t>
            </a:r>
          </a:p>
          <a:p>
            <a:pPr algn="ctr"/>
            <a:r>
              <a:rPr lang="en-US" b="1" dirty="0">
                <a:latin typeface="Siemens Sans SC" pitchFamily="2" charset="0"/>
                <a:cs typeface="Cascadia Code" panose="020B0609020000020004" pitchFamily="49" charset="0"/>
              </a:rPr>
              <a:t>Algorithm</a:t>
            </a:r>
            <a:endParaRPr lang="en-001" b="1" dirty="0">
              <a:latin typeface="Siemens Sans SC" pitchFamily="2" charset="0"/>
              <a:cs typeface="Cascadia Code" panose="020B0609020000020004" pitchFamily="49" charset="0"/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12D8616F-E49B-4877-B9E7-4EE5614CB1B3}"/>
              </a:ext>
            </a:extLst>
          </p:cNvPr>
          <p:cNvSpPr/>
          <p:nvPr/>
        </p:nvSpPr>
        <p:spPr>
          <a:xfrm>
            <a:off x="7068384" y="3164758"/>
            <a:ext cx="1973179" cy="1010653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iemens Sans SC Black" pitchFamily="2" charset="0"/>
              </a:rPr>
              <a:t>Fault?</a:t>
            </a:r>
            <a:endParaRPr lang="en-001" dirty="0">
              <a:latin typeface="Siemens Sans SC Black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3ACBAA-6E2F-4DF0-8324-556300C12991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454899" y="3670086"/>
            <a:ext cx="9244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6FC057-0361-414F-A765-E94C32B22027}"/>
              </a:ext>
            </a:extLst>
          </p:cNvPr>
          <p:cNvCxnSpPr/>
          <p:nvPr/>
        </p:nvCxnSpPr>
        <p:spPr>
          <a:xfrm>
            <a:off x="6143957" y="3670086"/>
            <a:ext cx="92442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D9613B9-513D-4343-840E-706EB0A29AED}"/>
              </a:ext>
            </a:extLst>
          </p:cNvPr>
          <p:cNvSpPr txBox="1"/>
          <p:nvPr/>
        </p:nvSpPr>
        <p:spPr>
          <a:xfrm>
            <a:off x="6603054" y="703817"/>
            <a:ext cx="766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iemens Sans SC Black" pitchFamily="2" charset="0"/>
              </a:rPr>
              <a:t>Yes</a:t>
            </a:r>
            <a:endParaRPr lang="en-001" sz="2400" dirty="0">
              <a:latin typeface="Siemens Sans SC Black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F8F842-BD0F-4D68-BAA4-8414789C8619}"/>
              </a:ext>
            </a:extLst>
          </p:cNvPr>
          <p:cNvSpPr txBox="1"/>
          <p:nvPr/>
        </p:nvSpPr>
        <p:spPr>
          <a:xfrm>
            <a:off x="6603054" y="1714470"/>
            <a:ext cx="766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iemens Sans SC Black" pitchFamily="2" charset="0"/>
              </a:rPr>
              <a:t>No</a:t>
            </a:r>
            <a:endParaRPr lang="en-001" sz="2400" dirty="0">
              <a:latin typeface="Siemens Sans SC Black" pitchFamily="2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C2D740A-BA68-4900-8655-A820383C6C2B}"/>
              </a:ext>
            </a:extLst>
          </p:cNvPr>
          <p:cNvSpPr/>
          <p:nvPr/>
        </p:nvSpPr>
        <p:spPr>
          <a:xfrm>
            <a:off x="9965990" y="1553363"/>
            <a:ext cx="1363134" cy="4616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iemens Sans SC Black" pitchFamily="2" charset="0"/>
              </a:rPr>
              <a:t>No Fault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59482F5-1BBA-47EF-A894-EB5DE3D2BBCA}"/>
              </a:ext>
            </a:extLst>
          </p:cNvPr>
          <p:cNvSpPr/>
          <p:nvPr/>
        </p:nvSpPr>
        <p:spPr>
          <a:xfrm>
            <a:off x="9965990" y="2293271"/>
            <a:ext cx="1363134" cy="4616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iemens Sans SC Black" pitchFamily="2" charset="0"/>
              </a:rPr>
              <a:t>LLG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6C617C4-6B32-43A1-B909-BF081E5EEE67}"/>
              </a:ext>
            </a:extLst>
          </p:cNvPr>
          <p:cNvSpPr/>
          <p:nvPr/>
        </p:nvSpPr>
        <p:spPr>
          <a:xfrm>
            <a:off x="9965990" y="3033179"/>
            <a:ext cx="1363134" cy="4616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iemens Sans SC Black" pitchFamily="2" charset="0"/>
              </a:rPr>
              <a:t>LLLG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6EC45D-D2B6-457B-B326-896F0358E7FE}"/>
              </a:ext>
            </a:extLst>
          </p:cNvPr>
          <p:cNvSpPr/>
          <p:nvPr/>
        </p:nvSpPr>
        <p:spPr>
          <a:xfrm>
            <a:off x="9965990" y="3773087"/>
            <a:ext cx="1363134" cy="4616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iemens Sans SC Black" pitchFamily="2" charset="0"/>
              </a:rPr>
              <a:t>LG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FA02CC3-A58A-4BF7-B168-3C5E6F846257}"/>
              </a:ext>
            </a:extLst>
          </p:cNvPr>
          <p:cNvSpPr/>
          <p:nvPr/>
        </p:nvSpPr>
        <p:spPr>
          <a:xfrm>
            <a:off x="9965990" y="4512995"/>
            <a:ext cx="1363134" cy="4616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iemens Sans SC Black" pitchFamily="2" charset="0"/>
              </a:rPr>
              <a:t>LLL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4AE2EA-CDDD-4C82-80A3-7C3E89D0347A}"/>
              </a:ext>
            </a:extLst>
          </p:cNvPr>
          <p:cNvSpPr/>
          <p:nvPr/>
        </p:nvSpPr>
        <p:spPr>
          <a:xfrm>
            <a:off x="9965990" y="5252901"/>
            <a:ext cx="1363134" cy="46166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iemens Sans SC Black" pitchFamily="2" charset="0"/>
              </a:rPr>
              <a:t>LL</a:t>
            </a:r>
            <a:endParaRPr lang="en-001" dirty="0">
              <a:latin typeface="Siemens Sans SC Black" pitchFamily="2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5E1839F-6D70-4837-BD98-B409A6C9CDBE}"/>
              </a:ext>
            </a:extLst>
          </p:cNvPr>
          <p:cNvCxnSpPr>
            <a:stCxn id="5" idx="3"/>
          </p:cNvCxnSpPr>
          <p:nvPr/>
        </p:nvCxnSpPr>
        <p:spPr>
          <a:xfrm flipV="1">
            <a:off x="9041563" y="3670084"/>
            <a:ext cx="475817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4026F31-43FA-4C65-877D-E072B88B082F}"/>
              </a:ext>
            </a:extLst>
          </p:cNvPr>
          <p:cNvCxnSpPr>
            <a:cxnSpLocks/>
          </p:cNvCxnSpPr>
          <p:nvPr/>
        </p:nvCxnSpPr>
        <p:spPr>
          <a:xfrm flipV="1">
            <a:off x="9525000" y="1784196"/>
            <a:ext cx="0" cy="36995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4E63A3A-B8E3-4972-81A1-6A1005283F30}"/>
              </a:ext>
            </a:extLst>
          </p:cNvPr>
          <p:cNvCxnSpPr>
            <a:endCxn id="19" idx="1"/>
          </p:cNvCxnSpPr>
          <p:nvPr/>
        </p:nvCxnSpPr>
        <p:spPr>
          <a:xfrm>
            <a:off x="9517380" y="1784195"/>
            <a:ext cx="44861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A2A2801-E05E-4E38-9BD9-269448F2E07C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9517380" y="5483734"/>
            <a:ext cx="4486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4B8DD3A-CBFC-4C75-992E-ED88F0F42F80}"/>
              </a:ext>
            </a:extLst>
          </p:cNvPr>
          <p:cNvCxnSpPr>
            <a:endCxn id="21" idx="1"/>
          </p:cNvCxnSpPr>
          <p:nvPr/>
        </p:nvCxnSpPr>
        <p:spPr>
          <a:xfrm>
            <a:off x="9525000" y="2524103"/>
            <a:ext cx="44099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25EF05-2CA3-46B7-96F7-00407DD1A333}"/>
              </a:ext>
            </a:extLst>
          </p:cNvPr>
          <p:cNvCxnSpPr>
            <a:endCxn id="22" idx="1"/>
          </p:cNvCxnSpPr>
          <p:nvPr/>
        </p:nvCxnSpPr>
        <p:spPr>
          <a:xfrm>
            <a:off x="9525000" y="3264010"/>
            <a:ext cx="440990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2A61609-21D4-40C2-9085-D6A75FD2166B}"/>
              </a:ext>
            </a:extLst>
          </p:cNvPr>
          <p:cNvCxnSpPr>
            <a:endCxn id="23" idx="1"/>
          </p:cNvCxnSpPr>
          <p:nvPr/>
        </p:nvCxnSpPr>
        <p:spPr>
          <a:xfrm>
            <a:off x="9532621" y="4003917"/>
            <a:ext cx="433369" cy="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444A2DA-0D7E-4C77-99C0-F23539EC875E}"/>
              </a:ext>
            </a:extLst>
          </p:cNvPr>
          <p:cNvCxnSpPr>
            <a:endCxn id="24" idx="1"/>
          </p:cNvCxnSpPr>
          <p:nvPr/>
        </p:nvCxnSpPr>
        <p:spPr>
          <a:xfrm>
            <a:off x="9517380" y="4743826"/>
            <a:ext cx="448610" cy="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4985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308EFD0-7B06-49E0-A218-80F7D8A1C808}"/>
              </a:ext>
            </a:extLst>
          </p:cNvPr>
          <p:cNvSpPr/>
          <p:nvPr/>
        </p:nvSpPr>
        <p:spPr>
          <a:xfrm>
            <a:off x="36513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D2DDA0-1910-4D8B-A89A-BBF33A8B81B1}"/>
              </a:ext>
            </a:extLst>
          </p:cNvPr>
          <p:cNvSpPr/>
          <p:nvPr/>
        </p:nvSpPr>
        <p:spPr>
          <a:xfrm>
            <a:off x="6157681" y="2459504"/>
            <a:ext cx="18473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endParaRPr lang="en-US" sz="4000" dirty="0">
              <a:solidFill>
                <a:schemeClr val="bg1"/>
              </a:solidFill>
              <a:latin typeface="Siemens Sans SC Black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8A11C5-ADF8-4B4A-BD20-FC27E5080B5E}"/>
              </a:ext>
            </a:extLst>
          </p:cNvPr>
          <p:cNvSpPr txBox="1"/>
          <p:nvPr/>
        </p:nvSpPr>
        <p:spPr>
          <a:xfrm>
            <a:off x="2133600" y="2003077"/>
            <a:ext cx="7924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  <a:latin typeface="Siemens Sans SC Black" pitchFamily="2" charset="0"/>
                <a:ea typeface="Nirmala UI" panose="020B0502040204020203" pitchFamily="34" charset="0"/>
                <a:cs typeface="Nirmala UI" panose="020B0502040204020203" pitchFamily="34" charset="0"/>
              </a:rPr>
              <a:t>Common </a:t>
            </a:r>
          </a:p>
          <a:p>
            <a:pPr algn="ctr"/>
            <a:r>
              <a:rPr lang="en-US" sz="5400" b="1" dirty="0">
                <a:solidFill>
                  <a:srgbClr val="002060"/>
                </a:solidFill>
                <a:latin typeface="Siemens Sans SC Black" pitchFamily="2" charset="0"/>
                <a:ea typeface="Nirmala UI" panose="020B0502040204020203" pitchFamily="34" charset="0"/>
                <a:cs typeface="Nirmala UI" panose="020B0502040204020203" pitchFamily="34" charset="0"/>
              </a:rPr>
              <a:t>Fault Detection</a:t>
            </a:r>
          </a:p>
          <a:p>
            <a:pPr algn="ctr"/>
            <a:r>
              <a:rPr lang="en-US" sz="5400" b="1" dirty="0">
                <a:solidFill>
                  <a:srgbClr val="002060"/>
                </a:solidFill>
                <a:latin typeface="Siemens Sans SC Black" pitchFamily="2" charset="0"/>
                <a:ea typeface="Nirmala UI" panose="020B0502040204020203" pitchFamily="34" charset="0"/>
                <a:cs typeface="Nirmala UI" panose="020B0502040204020203" pitchFamily="34" charset="0"/>
              </a:rPr>
              <a:t>techniques </a:t>
            </a:r>
          </a:p>
        </p:txBody>
      </p:sp>
    </p:spTree>
    <p:extLst>
      <p:ext uri="{BB962C8B-B14F-4D97-AF65-F5344CB8AC3E}">
        <p14:creationId xmlns:p14="http://schemas.microsoft.com/office/powerpoint/2010/main" val="4817722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mph" presetSubtype="0" repeatCount="indefinite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FFFFF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5463429-11B5-44FB-B5FA-3C74CD3DB900}"/>
              </a:ext>
            </a:extLst>
          </p:cNvPr>
          <p:cNvGrpSpPr/>
          <p:nvPr/>
        </p:nvGrpSpPr>
        <p:grpSpPr>
          <a:xfrm>
            <a:off x="3577591" y="151942"/>
            <a:ext cx="8614409" cy="6425321"/>
            <a:chOff x="1752600" y="151942"/>
            <a:chExt cx="8614409" cy="642532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C9DCF5B-CD61-441E-A7DA-3B1E64C51F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965"/>
            <a:stretch/>
          </p:blipFill>
          <p:spPr>
            <a:xfrm>
              <a:off x="2252126" y="151942"/>
              <a:ext cx="7687748" cy="6425321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85C0716-2F21-4723-BD8A-3E6EEE846415}"/>
                </a:ext>
              </a:extLst>
            </p:cNvPr>
            <p:cNvSpPr/>
            <p:nvPr/>
          </p:nvSpPr>
          <p:spPr>
            <a:xfrm>
              <a:off x="4693920" y="1973580"/>
              <a:ext cx="1135380" cy="632460"/>
            </a:xfrm>
            <a:prstGeom prst="rect">
              <a:avLst/>
            </a:prstGeom>
            <a:solidFill>
              <a:srgbClr val="FF7F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Siemens Sans SC Black" pitchFamily="2" charset="0"/>
                </a:rPr>
                <a:t>14.4%</a:t>
              </a:r>
              <a:endParaRPr lang="en-001" sz="2400" dirty="0">
                <a:latin typeface="Siemens Sans SC Black" pitchFamily="2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883C7A8-3881-4832-BCA5-010E7D784F01}"/>
                </a:ext>
              </a:extLst>
            </p:cNvPr>
            <p:cNvSpPr/>
            <p:nvPr/>
          </p:nvSpPr>
          <p:spPr>
            <a:xfrm>
              <a:off x="6682740" y="1866900"/>
              <a:ext cx="1135380" cy="632460"/>
            </a:xfrm>
            <a:prstGeom prst="rect">
              <a:avLst/>
            </a:prstGeom>
            <a:solidFill>
              <a:srgbClr val="1F77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Siemens Sans SC Black" pitchFamily="2" charset="0"/>
                </a:rPr>
                <a:t>30.1%</a:t>
              </a:r>
              <a:endParaRPr lang="en-001" sz="2400" dirty="0">
                <a:latin typeface="Siemens Sans SC Black" pitchFamily="2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C0E46A6-68FE-4417-83D7-F63CD36E1CF0}"/>
                </a:ext>
              </a:extLst>
            </p:cNvPr>
            <p:cNvSpPr/>
            <p:nvPr/>
          </p:nvSpPr>
          <p:spPr>
            <a:xfrm>
              <a:off x="7330440" y="3665220"/>
              <a:ext cx="1135380" cy="632460"/>
            </a:xfrm>
            <a:prstGeom prst="rect">
              <a:avLst/>
            </a:prstGeom>
            <a:solidFill>
              <a:srgbClr val="8C56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Siemens Sans SC Black" pitchFamily="2" charset="0"/>
                </a:rPr>
                <a:t>12.8%</a:t>
              </a:r>
              <a:endParaRPr lang="en-001" sz="2400" dirty="0">
                <a:latin typeface="Siemens Sans SC Black" pitchFamily="2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B473DDB-AAB8-48E0-B3CC-C65B52973DCF}"/>
                </a:ext>
              </a:extLst>
            </p:cNvPr>
            <p:cNvSpPr/>
            <p:nvPr/>
          </p:nvSpPr>
          <p:spPr>
            <a:xfrm>
              <a:off x="6309360" y="4580221"/>
              <a:ext cx="1135380" cy="632460"/>
            </a:xfrm>
            <a:prstGeom prst="rect">
              <a:avLst/>
            </a:prstGeom>
            <a:solidFill>
              <a:srgbClr val="9467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Siemens Sans SC Black" pitchFamily="2" charset="0"/>
                </a:rPr>
                <a:t>13.9%</a:t>
              </a:r>
              <a:endParaRPr lang="en-001" sz="2400" dirty="0">
                <a:latin typeface="Siemens Sans SC Black" pitchFamily="2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A515EF3-139A-423A-9372-32FB919E9315}"/>
                </a:ext>
              </a:extLst>
            </p:cNvPr>
            <p:cNvSpPr/>
            <p:nvPr/>
          </p:nvSpPr>
          <p:spPr>
            <a:xfrm>
              <a:off x="5004753" y="4412896"/>
              <a:ext cx="1135380" cy="632460"/>
            </a:xfrm>
            <a:prstGeom prst="rect">
              <a:avLst/>
            </a:prstGeom>
            <a:solidFill>
              <a:srgbClr val="D627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Siemens Sans SC Black" pitchFamily="2" charset="0"/>
                </a:rPr>
                <a:t>14.4%</a:t>
              </a:r>
              <a:endParaRPr lang="en-001" sz="2400" dirty="0">
                <a:latin typeface="Siemens Sans SC Black" pitchFamily="2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78B02DC-DC2C-4E37-AB8D-8239A1D70E02}"/>
                </a:ext>
              </a:extLst>
            </p:cNvPr>
            <p:cNvSpPr/>
            <p:nvPr/>
          </p:nvSpPr>
          <p:spPr>
            <a:xfrm>
              <a:off x="4293871" y="3208936"/>
              <a:ext cx="1135380" cy="632460"/>
            </a:xfrm>
            <a:prstGeom prst="rect">
              <a:avLst/>
            </a:prstGeom>
            <a:solidFill>
              <a:srgbClr val="2CA0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Siemens Sans SC Black" pitchFamily="2" charset="0"/>
                </a:rPr>
                <a:t>14.4%</a:t>
              </a:r>
              <a:endParaRPr lang="en-001" sz="2400" dirty="0">
                <a:latin typeface="Siemens Sans SC Black" pitchFamily="2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B44F78-89D1-4D5F-837F-C410C9420326}"/>
                </a:ext>
              </a:extLst>
            </p:cNvPr>
            <p:cNvSpPr/>
            <p:nvPr/>
          </p:nvSpPr>
          <p:spPr>
            <a:xfrm>
              <a:off x="7898129" y="753177"/>
              <a:ext cx="1533737" cy="632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iemens Sans SC Black" pitchFamily="2" charset="0"/>
                </a:rPr>
                <a:t>No Fault</a:t>
              </a:r>
              <a:endParaRPr lang="en-001" sz="2400" dirty="0">
                <a:solidFill>
                  <a:schemeClr val="tx1"/>
                </a:solidFill>
                <a:latin typeface="Siemens Sans SC Black" pitchFamily="2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132AF3-17E8-4A8F-B2DF-19EF005A1238}"/>
                </a:ext>
              </a:extLst>
            </p:cNvPr>
            <p:cNvSpPr/>
            <p:nvPr/>
          </p:nvSpPr>
          <p:spPr>
            <a:xfrm>
              <a:off x="8833272" y="4263991"/>
              <a:ext cx="1533737" cy="632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iemens Sans SC Black" pitchFamily="2" charset="0"/>
                </a:rPr>
                <a:t>LL Fault</a:t>
              </a:r>
              <a:endParaRPr lang="en-001" sz="2400" dirty="0">
                <a:solidFill>
                  <a:schemeClr val="tx1"/>
                </a:solidFill>
                <a:latin typeface="Siemens Sans SC Black" pitchFamily="2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B616674-0104-465A-8BA7-B4CC165D6A80}"/>
                </a:ext>
              </a:extLst>
            </p:cNvPr>
            <p:cNvSpPr/>
            <p:nvPr/>
          </p:nvSpPr>
          <p:spPr>
            <a:xfrm>
              <a:off x="3295755" y="5596500"/>
              <a:ext cx="1708998" cy="632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iemens Sans SC Black" pitchFamily="2" charset="0"/>
                </a:rPr>
                <a:t>LG Fault</a:t>
              </a:r>
              <a:endParaRPr lang="en-001" sz="2400" dirty="0">
                <a:solidFill>
                  <a:schemeClr val="tx1"/>
                </a:solidFill>
                <a:latin typeface="Siemens Sans SC Black" pitchFamily="2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FB8C31F-40E4-4721-8314-695430C65488}"/>
                </a:ext>
              </a:extLst>
            </p:cNvPr>
            <p:cNvSpPr/>
            <p:nvPr/>
          </p:nvSpPr>
          <p:spPr>
            <a:xfrm>
              <a:off x="1752600" y="3348990"/>
              <a:ext cx="1846686" cy="632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iemens Sans SC Black" pitchFamily="2" charset="0"/>
                </a:rPr>
                <a:t>LLLG Fault</a:t>
              </a:r>
              <a:endParaRPr lang="en-001" sz="2400" dirty="0">
                <a:solidFill>
                  <a:schemeClr val="tx1"/>
                </a:solidFill>
                <a:latin typeface="Siemens Sans SC Black" pitchFamily="2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0C70F6-2F95-4ABB-A014-57A1EC143ED7}"/>
                </a:ext>
              </a:extLst>
            </p:cNvPr>
            <p:cNvSpPr/>
            <p:nvPr/>
          </p:nvSpPr>
          <p:spPr>
            <a:xfrm>
              <a:off x="2675943" y="961426"/>
              <a:ext cx="1846686" cy="6324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Siemens Sans SC Black" pitchFamily="2" charset="0"/>
                </a:rPr>
                <a:t>LLG Fault</a:t>
              </a:r>
              <a:endParaRPr lang="en-001" sz="2400" dirty="0">
                <a:solidFill>
                  <a:schemeClr val="tx1"/>
                </a:solidFill>
                <a:latin typeface="Siemens Sans SC Black" pitchFamily="2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E04E2F-5CF9-48BC-B051-740BC977824B}"/>
              </a:ext>
            </a:extLst>
          </p:cNvPr>
          <p:cNvGrpSpPr/>
          <p:nvPr/>
        </p:nvGrpSpPr>
        <p:grpSpPr>
          <a:xfrm>
            <a:off x="412094" y="1944914"/>
            <a:ext cx="3272813" cy="3057188"/>
            <a:chOff x="1580243" y="1944914"/>
            <a:chExt cx="3272813" cy="305718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F2B1035-E54B-46D5-862F-9AA866EC571D}"/>
                </a:ext>
              </a:extLst>
            </p:cNvPr>
            <p:cNvSpPr txBox="1"/>
            <p:nvPr/>
          </p:nvSpPr>
          <p:spPr>
            <a:xfrm>
              <a:off x="1662331" y="1944914"/>
              <a:ext cx="2844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latin typeface="Siemens Sans SC Black" pitchFamily="2" charset="0"/>
                </a:rPr>
                <a:t>Training 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A0CCE6D-E44E-404E-8CAB-A12FCED0FE25}"/>
                </a:ext>
              </a:extLst>
            </p:cNvPr>
            <p:cNvSpPr/>
            <p:nvPr/>
          </p:nvSpPr>
          <p:spPr>
            <a:xfrm>
              <a:off x="1580243" y="2492582"/>
              <a:ext cx="3272813" cy="15081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0" dirty="0">
                  <a:latin typeface="Siemens Sans SC Black" pitchFamily="2" charset="0"/>
                </a:rPr>
                <a:t>Data</a:t>
              </a:r>
              <a:endParaRPr lang="en-001" sz="90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246380-5B15-4D63-AC86-FE0B0DE751C3}"/>
                </a:ext>
              </a:extLst>
            </p:cNvPr>
            <p:cNvSpPr txBox="1"/>
            <p:nvPr/>
          </p:nvSpPr>
          <p:spPr>
            <a:xfrm>
              <a:off x="1584712" y="4000687"/>
              <a:ext cx="28718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iemens Sans SC Black" pitchFamily="2" charset="0"/>
                </a:rPr>
                <a:t>Number of lines : </a:t>
              </a:r>
              <a:r>
                <a:rPr lang="en-001" dirty="0">
                  <a:latin typeface="Siemens Sans SC Black" pitchFamily="2" charset="0"/>
                </a:rPr>
                <a:t>1200</a:t>
              </a:r>
              <a:r>
                <a:rPr lang="en-US" dirty="0">
                  <a:latin typeface="Siemens Sans SC Black" pitchFamily="2" charset="0"/>
                </a:rPr>
                <a:t>0</a:t>
              </a:r>
              <a:endParaRPr lang="en-001" dirty="0">
                <a:latin typeface="Siemens Sans SC Black" pitchFamily="2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B6DD6AB-4967-4A09-9E12-0A2E5F209B0A}"/>
                </a:ext>
              </a:extLst>
            </p:cNvPr>
            <p:cNvSpPr txBox="1"/>
            <p:nvPr/>
          </p:nvSpPr>
          <p:spPr>
            <a:xfrm>
              <a:off x="1580243" y="4314945"/>
              <a:ext cx="27840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iemens Sans SC Black" pitchFamily="2" charset="0"/>
                </a:rPr>
                <a:t>Number of Features : 6</a:t>
              </a:r>
              <a:endParaRPr lang="en-001" dirty="0">
                <a:latin typeface="Siemens Sans SC Black" pitchFamily="2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ECF2A26-A005-4EF8-AD7C-4142BFBD287C}"/>
                </a:ext>
              </a:extLst>
            </p:cNvPr>
            <p:cNvSpPr txBox="1"/>
            <p:nvPr/>
          </p:nvSpPr>
          <p:spPr>
            <a:xfrm>
              <a:off x="1580243" y="4632770"/>
              <a:ext cx="29268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Siemens Sans SC Black" pitchFamily="2" charset="0"/>
                </a:rPr>
                <a:t>Output classes : 6</a:t>
              </a:r>
              <a:endParaRPr lang="en-001" dirty="0">
                <a:latin typeface="Siemens Sans SC Black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38828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96EB18C-F715-4505-8F58-2EE4923B61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605559"/>
              </p:ext>
            </p:extLst>
          </p:nvPr>
        </p:nvGraphicFramePr>
        <p:xfrm>
          <a:off x="2413000" y="2468880"/>
          <a:ext cx="8575041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52220">
                  <a:extLst>
                    <a:ext uri="{9D8B030D-6E8A-4147-A177-3AD203B41FA5}">
                      <a16:colId xmlns:a16="http://schemas.microsoft.com/office/drawing/2014/main" val="3674948697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227790768"/>
                    </a:ext>
                  </a:extLst>
                </a:gridCol>
                <a:gridCol w="5768341">
                  <a:extLst>
                    <a:ext uri="{9D8B030D-6E8A-4147-A177-3AD203B41FA5}">
                      <a16:colId xmlns:a16="http://schemas.microsoft.com/office/drawing/2014/main" val="3244882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iemens Sans SC Black" pitchFamily="2" charset="0"/>
                        </a:rPr>
                        <a:t>0 0 0 0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iemens Sans SC Black" pitchFamily="2" charset="0"/>
                        </a:rPr>
                        <a:t>No Fault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7273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iemens Sans SC Black" pitchFamily="2" charset="0"/>
                        </a:rPr>
                        <a:t>1 0 0 1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iemens Sans SC Black" pitchFamily="2" charset="0"/>
                        </a:rPr>
                        <a:t>LG fault 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iemens Sans SC Black" pitchFamily="2" charset="0"/>
                        </a:rPr>
                        <a:t>(Between Phase A and Ground)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521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iemens Sans SC Black" pitchFamily="2" charset="0"/>
                        </a:rPr>
                        <a:t>0 0 1 1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iemens Sans SC Black" pitchFamily="2" charset="0"/>
                        </a:rPr>
                        <a:t>LL fault 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iemens Sans SC Black" pitchFamily="2" charset="0"/>
                        </a:rPr>
                        <a:t>(Between Phase A and Phase B)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009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iemens Sans SC Black" pitchFamily="2" charset="0"/>
                        </a:rPr>
                        <a:t>1 0 1 1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iemens Sans SC Black" pitchFamily="2" charset="0"/>
                        </a:rPr>
                        <a:t>LLG Fault 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iemens Sans SC Black" pitchFamily="2" charset="0"/>
                        </a:rPr>
                        <a:t>(Between Phases A,B and Ground)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667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iemens Sans SC Black" pitchFamily="2" charset="0"/>
                        </a:rPr>
                        <a:t>0 1 1 1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iemens Sans SC Black" pitchFamily="2" charset="0"/>
                        </a:rPr>
                        <a:t>LLL Fault 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Siemens Sans SC Black" pitchFamily="2" charset="0"/>
                        </a:rPr>
                        <a:t>(Between all three phases)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32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iemens Sans SC Black" pitchFamily="2" charset="0"/>
                        </a:rPr>
                        <a:t>1 1 1 1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iemens Sans SC Black" pitchFamily="2" charset="0"/>
                        </a:rPr>
                        <a:t>LLLG fault 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Siemens Sans SC Black" pitchFamily="2" charset="0"/>
                        </a:rPr>
                        <a:t>(Three phase symmetrical fault)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26431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F7FA62E-991C-426D-9FEE-A82C68BFC5E9}"/>
              </a:ext>
            </a:extLst>
          </p:cNvPr>
          <p:cNvSpPr txBox="1"/>
          <p:nvPr/>
        </p:nvSpPr>
        <p:spPr>
          <a:xfrm>
            <a:off x="3853656" y="1495425"/>
            <a:ext cx="4557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Siemens Sans SC Black" pitchFamily="2" charset="0"/>
              </a:rPr>
              <a:t>Numirical</a:t>
            </a:r>
            <a:r>
              <a:rPr lang="en-US" sz="2800" dirty="0">
                <a:latin typeface="Siemens Sans SC Black" pitchFamily="2" charset="0"/>
              </a:rPr>
              <a:t> classification</a:t>
            </a:r>
            <a:endParaRPr lang="en-001" sz="2800" dirty="0">
              <a:latin typeface="Siemens Sans SC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6582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1296FF-8249-419F-85B5-1EB116C0D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341507"/>
              </p:ext>
            </p:extLst>
          </p:nvPr>
        </p:nvGraphicFramePr>
        <p:xfrm>
          <a:off x="4588274" y="952666"/>
          <a:ext cx="6978306" cy="4497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3051">
                  <a:extLst>
                    <a:ext uri="{9D8B030D-6E8A-4147-A177-3AD203B41FA5}">
                      <a16:colId xmlns:a16="http://schemas.microsoft.com/office/drawing/2014/main" val="573431879"/>
                    </a:ext>
                  </a:extLst>
                </a:gridCol>
                <a:gridCol w="1163051">
                  <a:extLst>
                    <a:ext uri="{9D8B030D-6E8A-4147-A177-3AD203B41FA5}">
                      <a16:colId xmlns:a16="http://schemas.microsoft.com/office/drawing/2014/main" val="3211276714"/>
                    </a:ext>
                  </a:extLst>
                </a:gridCol>
                <a:gridCol w="1163051">
                  <a:extLst>
                    <a:ext uri="{9D8B030D-6E8A-4147-A177-3AD203B41FA5}">
                      <a16:colId xmlns:a16="http://schemas.microsoft.com/office/drawing/2014/main" val="427951079"/>
                    </a:ext>
                  </a:extLst>
                </a:gridCol>
                <a:gridCol w="1163051">
                  <a:extLst>
                    <a:ext uri="{9D8B030D-6E8A-4147-A177-3AD203B41FA5}">
                      <a16:colId xmlns:a16="http://schemas.microsoft.com/office/drawing/2014/main" val="3129079624"/>
                    </a:ext>
                  </a:extLst>
                </a:gridCol>
                <a:gridCol w="1163051">
                  <a:extLst>
                    <a:ext uri="{9D8B030D-6E8A-4147-A177-3AD203B41FA5}">
                      <a16:colId xmlns:a16="http://schemas.microsoft.com/office/drawing/2014/main" val="617268472"/>
                    </a:ext>
                  </a:extLst>
                </a:gridCol>
                <a:gridCol w="1163051">
                  <a:extLst>
                    <a:ext uri="{9D8B030D-6E8A-4147-A177-3AD203B41FA5}">
                      <a16:colId xmlns:a16="http://schemas.microsoft.com/office/drawing/2014/main" val="1293476648"/>
                    </a:ext>
                  </a:extLst>
                </a:gridCol>
              </a:tblGrid>
              <a:tr h="7496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Siemens Sans SC Black" pitchFamily="2" charset="0"/>
                        </a:rPr>
                        <a:t>468</a:t>
                      </a:r>
                      <a:endParaRPr lang="en-001" sz="2000" dirty="0">
                        <a:solidFill>
                          <a:schemeClr val="bg1"/>
                        </a:solidFill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8306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8308108"/>
                  </a:ext>
                </a:extLst>
              </a:tr>
              <a:tr h="7496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202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7B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327661"/>
                  </a:ext>
                </a:extLst>
              </a:tr>
              <a:tr h="7496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142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D4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89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7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296390"/>
                  </a:ext>
                </a:extLst>
              </a:tr>
              <a:tr h="7496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220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7B5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8336669"/>
                  </a:ext>
                </a:extLst>
              </a:tr>
              <a:tr h="7496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224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4B3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8542689"/>
                  </a:ext>
                </a:extLst>
              </a:tr>
              <a:tr h="7496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95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73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131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7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53380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1262271-CBCF-4E41-A027-DF81907D9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37771" y="416476"/>
            <a:ext cx="7668695" cy="57443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A622422-DF21-49FC-8438-BF06DB1F14C0}"/>
              </a:ext>
            </a:extLst>
          </p:cNvPr>
          <p:cNvSpPr txBox="1"/>
          <p:nvPr/>
        </p:nvSpPr>
        <p:spPr>
          <a:xfrm>
            <a:off x="3367314" y="1082675"/>
            <a:ext cx="97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iemens Sans SC Black" pitchFamily="2" charset="0"/>
              </a:rPr>
              <a:t>0000</a:t>
            </a:r>
            <a:endParaRPr lang="en-001" sz="2400" dirty="0">
              <a:latin typeface="Siemens Sans SC Black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C9D024-9961-4161-9D79-196BEDCF1480}"/>
              </a:ext>
            </a:extLst>
          </p:cNvPr>
          <p:cNvSpPr txBox="1"/>
          <p:nvPr/>
        </p:nvSpPr>
        <p:spPr>
          <a:xfrm>
            <a:off x="3367314" y="1818005"/>
            <a:ext cx="97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iemens Sans SC Black" pitchFamily="2" charset="0"/>
              </a:rPr>
              <a:t>1001</a:t>
            </a:r>
            <a:endParaRPr lang="en-001" sz="2400" dirty="0">
              <a:latin typeface="Siemens Sans SC Black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F2725F-3DFE-4274-8314-8C613B91FB43}"/>
              </a:ext>
            </a:extLst>
          </p:cNvPr>
          <p:cNvSpPr txBox="1"/>
          <p:nvPr/>
        </p:nvSpPr>
        <p:spPr>
          <a:xfrm>
            <a:off x="3367314" y="2553335"/>
            <a:ext cx="97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iemens Sans SC Black" pitchFamily="2" charset="0"/>
              </a:rPr>
              <a:t>0011</a:t>
            </a:r>
            <a:endParaRPr lang="en-001" sz="2400" dirty="0">
              <a:latin typeface="Siemens Sans SC Black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809EBD-47D8-4108-883B-505E7613068C}"/>
              </a:ext>
            </a:extLst>
          </p:cNvPr>
          <p:cNvSpPr txBox="1"/>
          <p:nvPr/>
        </p:nvSpPr>
        <p:spPr>
          <a:xfrm>
            <a:off x="3367314" y="3288665"/>
            <a:ext cx="97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iemens Sans SC Black" pitchFamily="2" charset="0"/>
              </a:rPr>
              <a:t>1011</a:t>
            </a:r>
            <a:endParaRPr lang="en-001" sz="2400" dirty="0">
              <a:latin typeface="Siemens Sans SC Black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7D2867-9D11-426C-91B1-BCB9CD715890}"/>
              </a:ext>
            </a:extLst>
          </p:cNvPr>
          <p:cNvSpPr txBox="1"/>
          <p:nvPr/>
        </p:nvSpPr>
        <p:spPr>
          <a:xfrm>
            <a:off x="3367314" y="4023995"/>
            <a:ext cx="97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iemens Sans SC Black" pitchFamily="2" charset="0"/>
              </a:rPr>
              <a:t>0111</a:t>
            </a:r>
            <a:endParaRPr lang="en-001" sz="2400" dirty="0">
              <a:latin typeface="Siemens Sans SC Black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3B3BB7-45AE-444F-9B25-B99C431C36AB}"/>
              </a:ext>
            </a:extLst>
          </p:cNvPr>
          <p:cNvSpPr txBox="1"/>
          <p:nvPr/>
        </p:nvSpPr>
        <p:spPr>
          <a:xfrm>
            <a:off x="3367314" y="4759325"/>
            <a:ext cx="97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iemens Sans SC Black" pitchFamily="2" charset="0"/>
              </a:rPr>
              <a:t>1111</a:t>
            </a:r>
            <a:endParaRPr lang="en-001" sz="2400" dirty="0">
              <a:latin typeface="Siemens Sans SC Black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AE7E07-8AF1-4911-B552-91BBBEC361E8}"/>
              </a:ext>
            </a:extLst>
          </p:cNvPr>
          <p:cNvSpPr txBox="1"/>
          <p:nvPr/>
        </p:nvSpPr>
        <p:spPr>
          <a:xfrm>
            <a:off x="4588274" y="5555934"/>
            <a:ext cx="97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iemens Sans SC Black" pitchFamily="2" charset="0"/>
              </a:rPr>
              <a:t>0000</a:t>
            </a:r>
            <a:endParaRPr lang="en-001" sz="2400" dirty="0">
              <a:latin typeface="Siemens Sans SC Black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95B637-42A5-4121-948A-D515EF09F479}"/>
              </a:ext>
            </a:extLst>
          </p:cNvPr>
          <p:cNvSpPr txBox="1"/>
          <p:nvPr/>
        </p:nvSpPr>
        <p:spPr>
          <a:xfrm>
            <a:off x="5784296" y="5555934"/>
            <a:ext cx="97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iemens Sans SC Black" pitchFamily="2" charset="0"/>
              </a:rPr>
              <a:t>1001</a:t>
            </a:r>
            <a:endParaRPr lang="en-001" sz="2400" dirty="0">
              <a:latin typeface="Siemens Sans SC Black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824F59-01FC-4304-83BA-9C6811AF0756}"/>
              </a:ext>
            </a:extLst>
          </p:cNvPr>
          <p:cNvSpPr txBox="1"/>
          <p:nvPr/>
        </p:nvSpPr>
        <p:spPr>
          <a:xfrm>
            <a:off x="6980318" y="5555934"/>
            <a:ext cx="97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iemens Sans SC Black" pitchFamily="2" charset="0"/>
              </a:rPr>
              <a:t>0011</a:t>
            </a:r>
            <a:endParaRPr lang="en-001" sz="2400" dirty="0">
              <a:latin typeface="Siemens Sans SC Black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AC865E-87C9-4A11-8DFD-6F5A87015D5A}"/>
              </a:ext>
            </a:extLst>
          </p:cNvPr>
          <p:cNvSpPr txBox="1"/>
          <p:nvPr/>
        </p:nvSpPr>
        <p:spPr>
          <a:xfrm>
            <a:off x="8176340" y="5555934"/>
            <a:ext cx="97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iemens Sans SC Black" pitchFamily="2" charset="0"/>
              </a:rPr>
              <a:t>1011</a:t>
            </a:r>
            <a:endParaRPr lang="en-001" sz="2400" dirty="0">
              <a:latin typeface="Siemens Sans SC Black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C1556C-49C4-40A5-90D8-F7E74CEB14EF}"/>
              </a:ext>
            </a:extLst>
          </p:cNvPr>
          <p:cNvSpPr txBox="1"/>
          <p:nvPr/>
        </p:nvSpPr>
        <p:spPr>
          <a:xfrm>
            <a:off x="9372362" y="5555934"/>
            <a:ext cx="97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iemens Sans SC Black" pitchFamily="2" charset="0"/>
              </a:rPr>
              <a:t>0111</a:t>
            </a:r>
            <a:endParaRPr lang="en-001" sz="2400" dirty="0">
              <a:latin typeface="Siemens Sans SC Black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313BCD-BEF6-4225-9F27-12A60524856B}"/>
              </a:ext>
            </a:extLst>
          </p:cNvPr>
          <p:cNvSpPr txBox="1"/>
          <p:nvPr/>
        </p:nvSpPr>
        <p:spPr>
          <a:xfrm>
            <a:off x="10568385" y="5555934"/>
            <a:ext cx="977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iemens Sans SC Black" pitchFamily="2" charset="0"/>
              </a:rPr>
              <a:t>1111</a:t>
            </a:r>
            <a:endParaRPr lang="en-001" sz="2400" dirty="0">
              <a:latin typeface="Siemens Sans SC Black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19EAE91-6E4D-43A5-955C-1AB38B095C2A}"/>
              </a:ext>
            </a:extLst>
          </p:cNvPr>
          <p:cNvSpPr txBox="1"/>
          <p:nvPr/>
        </p:nvSpPr>
        <p:spPr>
          <a:xfrm>
            <a:off x="6636012" y="6121186"/>
            <a:ext cx="3080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8306B"/>
                </a:solidFill>
                <a:latin typeface="Siemens Sans SC Black" pitchFamily="2" charset="0"/>
              </a:rPr>
              <a:t>Actual values</a:t>
            </a:r>
            <a:endParaRPr lang="en-001" sz="2400" dirty="0">
              <a:solidFill>
                <a:srgbClr val="08306B"/>
              </a:solidFill>
              <a:latin typeface="Siemens Sans SC Black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18D1E2-0BBE-467A-B625-756F0912E2B4}"/>
              </a:ext>
            </a:extLst>
          </p:cNvPr>
          <p:cNvSpPr txBox="1"/>
          <p:nvPr/>
        </p:nvSpPr>
        <p:spPr>
          <a:xfrm rot="16200000">
            <a:off x="1576222" y="2943442"/>
            <a:ext cx="3080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8306B"/>
                </a:solidFill>
                <a:latin typeface="Siemens Sans SC Black" pitchFamily="2" charset="0"/>
              </a:rPr>
              <a:t>Predicted values</a:t>
            </a:r>
            <a:endParaRPr lang="en-001" sz="2400" dirty="0">
              <a:solidFill>
                <a:srgbClr val="08306B"/>
              </a:solidFill>
              <a:latin typeface="Siemens Sans SC Black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7B7294-7B1D-459A-BDD9-C1B3641B09CF}"/>
              </a:ext>
            </a:extLst>
          </p:cNvPr>
          <p:cNvSpPr txBox="1"/>
          <p:nvPr/>
        </p:nvSpPr>
        <p:spPr>
          <a:xfrm>
            <a:off x="322510" y="5206385"/>
            <a:ext cx="284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Siemens Sans SC Black" pitchFamily="2" charset="0"/>
              </a:rPr>
              <a:t>Result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EC5DC42-14DC-4F96-A4C0-541A4A166358}"/>
              </a:ext>
            </a:extLst>
          </p:cNvPr>
          <p:cNvSpPr/>
          <p:nvPr/>
        </p:nvSpPr>
        <p:spPr>
          <a:xfrm>
            <a:off x="364803" y="5702888"/>
            <a:ext cx="295933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Siemens Sans SC Black" pitchFamily="2" charset="0"/>
              </a:rPr>
              <a:t>Accuracy : 88.1%</a:t>
            </a:r>
            <a:r>
              <a:rPr lang="en-US" sz="4800" dirty="0">
                <a:latin typeface="Siemens Sans SC Black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77171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81296FF-8249-419F-85B5-1EB116C0D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541455"/>
              </p:ext>
            </p:extLst>
          </p:nvPr>
        </p:nvGraphicFramePr>
        <p:xfrm>
          <a:off x="625874" y="1180188"/>
          <a:ext cx="6978306" cy="44976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3051">
                  <a:extLst>
                    <a:ext uri="{9D8B030D-6E8A-4147-A177-3AD203B41FA5}">
                      <a16:colId xmlns:a16="http://schemas.microsoft.com/office/drawing/2014/main" val="573431879"/>
                    </a:ext>
                  </a:extLst>
                </a:gridCol>
                <a:gridCol w="1163051">
                  <a:extLst>
                    <a:ext uri="{9D8B030D-6E8A-4147-A177-3AD203B41FA5}">
                      <a16:colId xmlns:a16="http://schemas.microsoft.com/office/drawing/2014/main" val="3211276714"/>
                    </a:ext>
                  </a:extLst>
                </a:gridCol>
                <a:gridCol w="1163051">
                  <a:extLst>
                    <a:ext uri="{9D8B030D-6E8A-4147-A177-3AD203B41FA5}">
                      <a16:colId xmlns:a16="http://schemas.microsoft.com/office/drawing/2014/main" val="427951079"/>
                    </a:ext>
                  </a:extLst>
                </a:gridCol>
                <a:gridCol w="1163051">
                  <a:extLst>
                    <a:ext uri="{9D8B030D-6E8A-4147-A177-3AD203B41FA5}">
                      <a16:colId xmlns:a16="http://schemas.microsoft.com/office/drawing/2014/main" val="3129079624"/>
                    </a:ext>
                  </a:extLst>
                </a:gridCol>
                <a:gridCol w="1163051">
                  <a:extLst>
                    <a:ext uri="{9D8B030D-6E8A-4147-A177-3AD203B41FA5}">
                      <a16:colId xmlns:a16="http://schemas.microsoft.com/office/drawing/2014/main" val="617268472"/>
                    </a:ext>
                  </a:extLst>
                </a:gridCol>
                <a:gridCol w="1163051">
                  <a:extLst>
                    <a:ext uri="{9D8B030D-6E8A-4147-A177-3AD203B41FA5}">
                      <a16:colId xmlns:a16="http://schemas.microsoft.com/office/drawing/2014/main" val="1293476648"/>
                    </a:ext>
                  </a:extLst>
                </a:gridCol>
              </a:tblGrid>
              <a:tr h="7496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Siemens Sans SC Black" pitchFamily="2" charset="0"/>
                        </a:rPr>
                        <a:t>468</a:t>
                      </a:r>
                      <a:endParaRPr lang="en-001" sz="2000" dirty="0">
                        <a:solidFill>
                          <a:schemeClr val="tx1"/>
                        </a:solidFill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8308108"/>
                  </a:ext>
                </a:extLst>
              </a:tr>
              <a:tr h="7496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202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4327661"/>
                  </a:ext>
                </a:extLst>
              </a:tr>
              <a:tr h="7496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142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89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73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296390"/>
                  </a:ext>
                </a:extLst>
              </a:tr>
              <a:tr h="7496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220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8336669"/>
                  </a:ext>
                </a:extLst>
              </a:tr>
              <a:tr h="7496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224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8542689"/>
                  </a:ext>
                </a:extLst>
              </a:tr>
              <a:tr h="74960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95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3737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0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iemens Sans SC Black" pitchFamily="2" charset="0"/>
                        </a:rPr>
                        <a:t>131</a:t>
                      </a:r>
                      <a:endParaRPr lang="en-001" sz="2000" dirty="0">
                        <a:latin typeface="Siemens Sans SC Black" pitchFamily="2" charset="0"/>
                      </a:endParaRPr>
                    </a:p>
                  </a:txBody>
                  <a:tcPr marL="78506" marR="78506" marT="39253" marB="3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533800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91262271-CBCF-4E41-A027-DF81907D9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37771" y="416476"/>
            <a:ext cx="7668695" cy="57443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017298-D427-463A-91C7-431C4C6F013C}"/>
              </a:ext>
            </a:extLst>
          </p:cNvPr>
          <p:cNvSpPr txBox="1"/>
          <p:nvPr/>
        </p:nvSpPr>
        <p:spPr>
          <a:xfrm>
            <a:off x="7893504" y="2765444"/>
            <a:ext cx="3143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iemens Sans SC Black" pitchFamily="2" charset="0"/>
              </a:rPr>
              <a:t>True Predictions</a:t>
            </a:r>
            <a:endParaRPr lang="en-001" sz="2800" dirty="0">
              <a:latin typeface="Siemens Sans SC Black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862992-B6D8-4A9C-84D8-70770716D62B}"/>
              </a:ext>
            </a:extLst>
          </p:cNvPr>
          <p:cNvSpPr txBox="1"/>
          <p:nvPr/>
        </p:nvSpPr>
        <p:spPr>
          <a:xfrm>
            <a:off x="7893504" y="3429000"/>
            <a:ext cx="3438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iemens Sans SC Black" pitchFamily="2" charset="0"/>
              </a:rPr>
              <a:t>False Predictions</a:t>
            </a:r>
            <a:endParaRPr lang="en-001" sz="2800" dirty="0">
              <a:latin typeface="Siemens Sans SC Black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C29143-B860-4930-8352-0E21FCBEEE4F}"/>
              </a:ext>
            </a:extLst>
          </p:cNvPr>
          <p:cNvSpPr/>
          <p:nvPr/>
        </p:nvSpPr>
        <p:spPr>
          <a:xfrm>
            <a:off x="11201400" y="2838450"/>
            <a:ext cx="695325" cy="31432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FE3482-F13B-4A77-908D-395259E51EBC}"/>
              </a:ext>
            </a:extLst>
          </p:cNvPr>
          <p:cNvSpPr/>
          <p:nvPr/>
        </p:nvSpPr>
        <p:spPr>
          <a:xfrm>
            <a:off x="11201400" y="3533447"/>
            <a:ext cx="695325" cy="314325"/>
          </a:xfrm>
          <a:prstGeom prst="rect">
            <a:avLst/>
          </a:prstGeom>
          <a:solidFill>
            <a:srgbClr val="F3737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1365204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E806C7-B927-45DF-A057-C91499DD2EB3}"/>
              </a:ext>
            </a:extLst>
          </p:cNvPr>
          <p:cNvSpPr txBox="1"/>
          <p:nvPr/>
        </p:nvSpPr>
        <p:spPr>
          <a:xfrm>
            <a:off x="3230033" y="1703361"/>
            <a:ext cx="57319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iemens Sans SC Black" pitchFamily="2" charset="0"/>
                <a:ea typeface="Segoe UI Black" panose="020B0A02040204020203" pitchFamily="34" charset="0"/>
              </a:rPr>
              <a:t>management for fault detection and classification in power systems </a:t>
            </a:r>
            <a:endParaRPr lang="en-001" sz="2400" dirty="0">
              <a:latin typeface="Siemens Sans SC Black" pitchFamily="2" charset="0"/>
              <a:ea typeface="Segoe UI Black" panose="020B0A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963F359-9D4F-46F2-837A-90724654FD40}"/>
              </a:ext>
            </a:extLst>
          </p:cNvPr>
          <p:cNvGrpSpPr/>
          <p:nvPr/>
        </p:nvGrpSpPr>
        <p:grpSpPr>
          <a:xfrm>
            <a:off x="1177039" y="3076629"/>
            <a:ext cx="4503921" cy="1734159"/>
            <a:chOff x="685932" y="2846805"/>
            <a:chExt cx="6284540" cy="17341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08B87BD-E71C-4EDA-935B-C91256245336}"/>
                </a:ext>
              </a:extLst>
            </p:cNvPr>
            <p:cNvSpPr/>
            <p:nvPr/>
          </p:nvSpPr>
          <p:spPr>
            <a:xfrm>
              <a:off x="780202" y="3657634"/>
              <a:ext cx="6096000" cy="92333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en-US" b="0" i="0" dirty="0">
                  <a:solidFill>
                    <a:srgbClr val="1C1917"/>
                  </a:solidFill>
                  <a:effectLst/>
                  <a:latin typeface="Siemens Sans SC" pitchFamily="2" charset="0"/>
                </a:rPr>
                <a:t>Type of deep neural networks that apply convolutional and pooling on data like images to extract spatial features classification and segmentation.</a:t>
              </a:r>
              <a:endParaRPr lang="en-001" dirty="0">
                <a:latin typeface="Siemens Sans SC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EAADE6A-0821-4A29-9744-B30D6CD08ACC}"/>
                </a:ext>
              </a:extLst>
            </p:cNvPr>
            <p:cNvSpPr txBox="1"/>
            <p:nvPr/>
          </p:nvSpPr>
          <p:spPr>
            <a:xfrm>
              <a:off x="685932" y="3257524"/>
              <a:ext cx="62845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iemens Sans SC Black" pitchFamily="2" charset="0"/>
                  <a:ea typeface="Segoe UI Black" panose="020B0A02040204020203" pitchFamily="34" charset="0"/>
                </a:rPr>
                <a:t>Convolutional Neural Networks</a:t>
              </a:r>
              <a:endParaRPr lang="en-001" sz="2000" dirty="0">
                <a:latin typeface="Siemens Sans SC Black" pitchFamily="2" charset="0"/>
                <a:ea typeface="Segoe UI Black" panose="020B0A02040204020203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889D922-EF7F-49B7-88BB-30D160EA1C74}"/>
                </a:ext>
              </a:extLst>
            </p:cNvPr>
            <p:cNvSpPr txBox="1"/>
            <p:nvPr/>
          </p:nvSpPr>
          <p:spPr>
            <a:xfrm>
              <a:off x="1052405" y="2846805"/>
              <a:ext cx="55515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iemens Sans SC Black" pitchFamily="2" charset="0"/>
                  <a:ea typeface="Segoe UI Black" panose="020B0A02040204020203" pitchFamily="34" charset="0"/>
                </a:rPr>
                <a:t>CNNs</a:t>
              </a:r>
              <a:endParaRPr lang="en-001" sz="2000" dirty="0">
                <a:latin typeface="Siemens Sans SC Black" pitchFamily="2" charset="0"/>
                <a:ea typeface="Segoe UI Black" panose="020B0A02040204020203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730973C-DECE-4B74-8A84-99F4DB86B8A2}"/>
              </a:ext>
            </a:extLst>
          </p:cNvPr>
          <p:cNvGrpSpPr/>
          <p:nvPr/>
        </p:nvGrpSpPr>
        <p:grpSpPr>
          <a:xfrm>
            <a:off x="6511042" y="3076629"/>
            <a:ext cx="4631267" cy="2123659"/>
            <a:chOff x="7111999" y="2979262"/>
            <a:chExt cx="4631267" cy="21236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DB42C1-DDA4-4562-91FA-9E945C5F2F96}"/>
                </a:ext>
              </a:extLst>
            </p:cNvPr>
            <p:cNvSpPr txBox="1"/>
            <p:nvPr/>
          </p:nvSpPr>
          <p:spPr>
            <a:xfrm>
              <a:off x="7111999" y="3379372"/>
              <a:ext cx="46312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iemens Sans SC Black" pitchFamily="2" charset="0"/>
                  <a:ea typeface="Segoe UI Black" panose="020B0A02040204020203" pitchFamily="34" charset="0"/>
                </a:rPr>
                <a:t>Phasor Measurement Units</a:t>
              </a:r>
              <a:endParaRPr lang="en-001" sz="2000" dirty="0">
                <a:latin typeface="Siemens Sans SC Black" pitchFamily="2" charset="0"/>
                <a:ea typeface="Segoe UI Black" panose="020B0A02040204020203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2A91F5-26A5-489D-ADB0-0D0CDB07132F}"/>
                </a:ext>
              </a:extLst>
            </p:cNvPr>
            <p:cNvSpPr txBox="1"/>
            <p:nvPr/>
          </p:nvSpPr>
          <p:spPr>
            <a:xfrm>
              <a:off x="7111999" y="3779482"/>
              <a:ext cx="463126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iemens Sans SC" pitchFamily="2" charset="0"/>
                  <a:ea typeface="Segoe UI Black" panose="020B0A02040204020203" pitchFamily="34" charset="0"/>
                </a:rPr>
                <a:t>high-speed sensors that measure voltage and current synchrophasors of the power system with the accuracy in the order of one microsecond</a:t>
              </a:r>
              <a:endParaRPr lang="en-001" sz="2000" dirty="0">
                <a:latin typeface="Siemens Sans SC" pitchFamily="2" charset="0"/>
                <a:ea typeface="Segoe UI Black" panose="020B0A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6A00B21-C076-4503-A5B2-B94F5DE143F8}"/>
                </a:ext>
              </a:extLst>
            </p:cNvPr>
            <p:cNvSpPr txBox="1"/>
            <p:nvPr/>
          </p:nvSpPr>
          <p:spPr>
            <a:xfrm>
              <a:off x="7111999" y="2979262"/>
              <a:ext cx="46312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Siemens Sans SC Black" pitchFamily="2" charset="0"/>
                  <a:ea typeface="Segoe UI Black" panose="020B0A02040204020203" pitchFamily="34" charset="0"/>
                </a:rPr>
                <a:t>PMUs</a:t>
              </a:r>
              <a:endParaRPr lang="en-001" sz="2000" dirty="0">
                <a:latin typeface="Siemens Sans SC Black" pitchFamily="2" charset="0"/>
                <a:ea typeface="Segoe UI Black" panose="020B0A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34641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9A6479-CB5F-4A01-B932-5C2213555026}"/>
              </a:ext>
            </a:extLst>
          </p:cNvPr>
          <p:cNvSpPr/>
          <p:nvPr/>
        </p:nvSpPr>
        <p:spPr>
          <a:xfrm>
            <a:off x="3092271" y="1415533"/>
            <a:ext cx="5558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Siemens Sans SC Black" pitchFamily="2" charset="0"/>
              </a:rPr>
              <a:t>More </a:t>
            </a:r>
            <a:r>
              <a:rPr lang="en-001" sz="2400" dirty="0">
                <a:latin typeface="Siemens Sans SC Black" pitchFamily="2" charset="0"/>
              </a:rPr>
              <a:t>machine learning techniques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CC51162-55B5-48AE-B859-659F6364F05F}"/>
              </a:ext>
            </a:extLst>
          </p:cNvPr>
          <p:cNvGrpSpPr/>
          <p:nvPr/>
        </p:nvGrpSpPr>
        <p:grpSpPr>
          <a:xfrm>
            <a:off x="301709" y="2736334"/>
            <a:ext cx="3092271" cy="2105631"/>
            <a:chOff x="301709" y="3244334"/>
            <a:chExt cx="3092271" cy="210563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8B622F4-51ED-4E3C-9F75-BA761C986C58}"/>
                </a:ext>
              </a:extLst>
            </p:cNvPr>
            <p:cNvSpPr/>
            <p:nvPr/>
          </p:nvSpPr>
          <p:spPr>
            <a:xfrm>
              <a:off x="643752" y="3244334"/>
              <a:ext cx="2408187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001" dirty="0">
                  <a:latin typeface="Siemens Sans SC Black" pitchFamily="2" charset="0"/>
                </a:rPr>
                <a:t>SVR</a:t>
              </a:r>
              <a:endParaRPr lang="en-US" dirty="0">
                <a:latin typeface="Siemens Sans SC Black" pitchFamily="2" charset="0"/>
              </a:endParaRPr>
            </a:p>
            <a:p>
              <a:pPr algn="ctr"/>
              <a:r>
                <a:rPr lang="en-001" dirty="0">
                  <a:latin typeface="Siemens Sans SC" pitchFamily="2" charset="0"/>
                </a:rPr>
                <a:t>Support Vector Regression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6E17D72-767E-46FD-834F-FAB127BB8B29}"/>
                </a:ext>
              </a:extLst>
            </p:cNvPr>
            <p:cNvSpPr/>
            <p:nvPr/>
          </p:nvSpPr>
          <p:spPr>
            <a:xfrm>
              <a:off x="301709" y="4703634"/>
              <a:ext cx="309227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Siemens Sans SC" pitchFamily="2" charset="0"/>
                </a:rPr>
                <a:t>enhance the effectiveness of short term estimation techniques based on historical electricity demand information. </a:t>
              </a:r>
              <a:endParaRPr lang="en-001" sz="1200" dirty="0">
                <a:latin typeface="Siemens Sans SC" pitchFamily="2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D33F0D3-067C-47A3-A7E2-2D784904A461}"/>
              </a:ext>
            </a:extLst>
          </p:cNvPr>
          <p:cNvGrpSpPr/>
          <p:nvPr/>
        </p:nvGrpSpPr>
        <p:grpSpPr>
          <a:xfrm>
            <a:off x="3350288" y="2736334"/>
            <a:ext cx="3003729" cy="1920965"/>
            <a:chOff x="3202861" y="3244334"/>
            <a:chExt cx="3003729" cy="192096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6F978E0-27F5-4F07-AAAE-D9745D19B13E}"/>
                </a:ext>
              </a:extLst>
            </p:cNvPr>
            <p:cNvSpPr/>
            <p:nvPr/>
          </p:nvSpPr>
          <p:spPr>
            <a:xfrm>
              <a:off x="3500633" y="3244334"/>
              <a:ext cx="240818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Siemens Sans SC Black" pitchFamily="2" charset="0"/>
                </a:rPr>
                <a:t>ANFIS</a:t>
              </a:r>
            </a:p>
            <a:p>
              <a:pPr algn="ctr"/>
              <a:r>
                <a:rPr lang="en-US" dirty="0">
                  <a:latin typeface="Siemens Sans SC" pitchFamily="2" charset="0"/>
                </a:rPr>
                <a:t>Adaptive Neuro-Fuzzy Inference System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B4756EF-8513-4719-86E3-30D3FA74502D}"/>
                </a:ext>
              </a:extLst>
            </p:cNvPr>
            <p:cNvSpPr/>
            <p:nvPr/>
          </p:nvSpPr>
          <p:spPr>
            <a:xfrm>
              <a:off x="3202861" y="4703634"/>
              <a:ext cx="300372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Siemens Sans SC" pitchFamily="2" charset="0"/>
                </a:rPr>
                <a:t>fault categorization in a distribution network by implementing</a:t>
              </a:r>
              <a:endParaRPr lang="en-001" sz="1200" dirty="0">
                <a:latin typeface="Siemens Sans SC" pitchFamily="2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01195C-7767-4E64-99AA-0066A4BFBC78}"/>
              </a:ext>
            </a:extLst>
          </p:cNvPr>
          <p:cNvGrpSpPr/>
          <p:nvPr/>
        </p:nvGrpSpPr>
        <p:grpSpPr>
          <a:xfrm>
            <a:off x="9270362" y="2736334"/>
            <a:ext cx="2705957" cy="1920965"/>
            <a:chOff x="9270362" y="3244334"/>
            <a:chExt cx="2705957" cy="192096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9952E04-30BF-40AC-902A-30DF21375DE5}"/>
                </a:ext>
              </a:extLst>
            </p:cNvPr>
            <p:cNvSpPr/>
            <p:nvPr/>
          </p:nvSpPr>
          <p:spPr>
            <a:xfrm>
              <a:off x="9419247" y="3244334"/>
              <a:ext cx="2408186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Siemens Sans SC Black" pitchFamily="2" charset="0"/>
                </a:rPr>
                <a:t>DWT</a:t>
              </a:r>
            </a:p>
            <a:p>
              <a:pPr algn="ctr"/>
              <a:r>
                <a:rPr lang="en-US" dirty="0">
                  <a:latin typeface="Siemens Sans SC" pitchFamily="2" charset="0"/>
                </a:rPr>
                <a:t>Discrete Wavelet Transform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8FA7B34-9A05-4A99-9436-1E1FC2ECE89C}"/>
                </a:ext>
              </a:extLst>
            </p:cNvPr>
            <p:cNvSpPr/>
            <p:nvPr/>
          </p:nvSpPr>
          <p:spPr>
            <a:xfrm>
              <a:off x="9270362" y="4703634"/>
              <a:ext cx="270595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Siemens Sans SC" pitchFamily="2" charset="0"/>
                </a:rPr>
                <a:t>signal processing technique used for feature extraction</a:t>
              </a:r>
              <a:endParaRPr lang="en-001" sz="1200" dirty="0">
                <a:latin typeface="Siemens Sans SC" pitchFamily="2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0E0B7CE-4CD1-4D45-A56C-95B2A4516053}"/>
              </a:ext>
            </a:extLst>
          </p:cNvPr>
          <p:cNvGrpSpPr/>
          <p:nvPr/>
        </p:nvGrpSpPr>
        <p:grpSpPr>
          <a:xfrm>
            <a:off x="6310325" y="2736334"/>
            <a:ext cx="3003729" cy="1736299"/>
            <a:chOff x="6564404" y="3244334"/>
            <a:chExt cx="3003729" cy="173629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4D3121E-38FE-4EEC-8024-66F818A7FD1E}"/>
                </a:ext>
              </a:extLst>
            </p:cNvPr>
            <p:cNvSpPr/>
            <p:nvPr/>
          </p:nvSpPr>
          <p:spPr>
            <a:xfrm>
              <a:off x="6862175" y="3244334"/>
              <a:ext cx="240818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Siemens Sans SC Black" pitchFamily="2" charset="0"/>
                </a:rPr>
                <a:t>GRU</a:t>
              </a:r>
            </a:p>
            <a:p>
              <a:pPr algn="ctr"/>
              <a:r>
                <a:rPr lang="en-US" dirty="0">
                  <a:latin typeface="Siemens Sans SC" pitchFamily="2" charset="0"/>
                </a:rPr>
                <a:t>Gated recurrent unit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2DEF51-7067-488A-9CDC-6062B087D753}"/>
                </a:ext>
              </a:extLst>
            </p:cNvPr>
            <p:cNvSpPr/>
            <p:nvPr/>
          </p:nvSpPr>
          <p:spPr>
            <a:xfrm>
              <a:off x="6564404" y="4703634"/>
              <a:ext cx="300372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200" dirty="0">
                  <a:latin typeface="Siemens Sans SC" pitchFamily="2" charset="0"/>
                </a:rPr>
                <a:t> analyze time-series data</a:t>
              </a:r>
              <a:endParaRPr lang="en-001" sz="1200" dirty="0">
                <a:latin typeface="Siemens Sans SC" pitchFamily="2" charset="0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19F957-1430-43B5-A959-ACD2F97FCDAD}"/>
              </a:ext>
            </a:extLst>
          </p:cNvPr>
          <p:cNvSpPr/>
          <p:nvPr/>
        </p:nvSpPr>
        <p:spPr>
          <a:xfrm>
            <a:off x="6442559" y="2582333"/>
            <a:ext cx="5384874" cy="35306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3986743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4D6BF78-D91A-4E66-8628-8E7C32D4C55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2BFB6B-6D6C-4FBD-A40B-F3EC64CD8149}"/>
              </a:ext>
            </a:extLst>
          </p:cNvPr>
          <p:cNvSpPr txBox="1"/>
          <p:nvPr/>
        </p:nvSpPr>
        <p:spPr>
          <a:xfrm>
            <a:off x="2177143" y="3041188"/>
            <a:ext cx="82150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Siemens Sans SC Black" pitchFamily="2" charset="0"/>
              </a:rPr>
              <a:t>Wavelet Decomposition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Siemens Sans SC" pitchFamily="2" charset="0"/>
              </a:rPr>
              <a:t>Data Preprocessing</a:t>
            </a:r>
            <a:endParaRPr lang="en-001" sz="2800" b="1" dirty="0">
              <a:solidFill>
                <a:schemeClr val="bg1"/>
              </a:solidFill>
              <a:latin typeface="Siemens Sans S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924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E7A080A-2E84-4323-8B3E-42FFF1B614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534874-AEB6-49F5-A2DB-E240B4088189}"/>
              </a:ext>
            </a:extLst>
          </p:cNvPr>
          <p:cNvSpPr/>
          <p:nvPr/>
        </p:nvSpPr>
        <p:spPr>
          <a:xfrm>
            <a:off x="4603171" y="2260600"/>
            <a:ext cx="2985657" cy="2514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FB7DC2-54B0-4618-81F2-4E87976B3E7D}"/>
              </a:ext>
            </a:extLst>
          </p:cNvPr>
          <p:cNvSpPr txBox="1"/>
          <p:nvPr/>
        </p:nvSpPr>
        <p:spPr>
          <a:xfrm>
            <a:off x="4603171" y="3198167"/>
            <a:ext cx="1187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Input</a:t>
            </a:r>
          </a:p>
          <a:p>
            <a:pPr algn="ctr"/>
            <a:r>
              <a:rPr lang="en-US" dirty="0">
                <a:latin typeface="Siemens Sans SC Black" pitchFamily="2" charset="0"/>
              </a:rPr>
              <a:t>Signal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F15B34-3DF1-4F7F-88B0-4BBF8CF4FF6A}"/>
              </a:ext>
            </a:extLst>
          </p:cNvPr>
          <p:cNvSpPr txBox="1"/>
          <p:nvPr/>
        </p:nvSpPr>
        <p:spPr>
          <a:xfrm>
            <a:off x="5970568" y="301350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iemens Sans SC" pitchFamily="2" charset="0"/>
              </a:rPr>
              <a:t>HPFs</a:t>
            </a:r>
            <a:endParaRPr lang="en-001" dirty="0">
              <a:latin typeface="Siemens Sans SC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B2FCEC-7163-44B0-AE8A-4A4C9B0A6A1B}"/>
              </a:ext>
            </a:extLst>
          </p:cNvPr>
          <p:cNvSpPr txBox="1"/>
          <p:nvPr/>
        </p:nvSpPr>
        <p:spPr>
          <a:xfrm>
            <a:off x="5970568" y="384449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iemens Sans SC" pitchFamily="2" charset="0"/>
              </a:rPr>
              <a:t>LPFs</a:t>
            </a:r>
            <a:endParaRPr lang="en-001" dirty="0">
              <a:latin typeface="Siemens Sans SC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DF2A64-6A3C-48A1-A58A-14B336CCE099}"/>
              </a:ext>
            </a:extLst>
          </p:cNvPr>
          <p:cNvSpPr txBox="1"/>
          <p:nvPr/>
        </p:nvSpPr>
        <p:spPr>
          <a:xfrm>
            <a:off x="6762127" y="3013501"/>
            <a:ext cx="56297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cd1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0FB94-2017-45C5-85A4-200C71403DF1}"/>
              </a:ext>
            </a:extLst>
          </p:cNvPr>
          <p:cNvSpPr txBox="1"/>
          <p:nvPr/>
        </p:nvSpPr>
        <p:spPr>
          <a:xfrm>
            <a:off x="6782753" y="3837240"/>
            <a:ext cx="571969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ca1</a:t>
            </a:r>
            <a:endParaRPr lang="en-001" dirty="0">
              <a:latin typeface="Siemens Sans SC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4387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E7A080A-2E84-4323-8B3E-42FFF1B614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534874-AEB6-49F5-A2DB-E240B4088189}"/>
              </a:ext>
            </a:extLst>
          </p:cNvPr>
          <p:cNvSpPr/>
          <p:nvPr/>
        </p:nvSpPr>
        <p:spPr>
          <a:xfrm>
            <a:off x="5765841" y="2260600"/>
            <a:ext cx="2178009" cy="2514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FB7DC2-54B0-4618-81F2-4E87976B3E7D}"/>
              </a:ext>
            </a:extLst>
          </p:cNvPr>
          <p:cNvSpPr txBox="1"/>
          <p:nvPr/>
        </p:nvSpPr>
        <p:spPr>
          <a:xfrm>
            <a:off x="2934031" y="3198167"/>
            <a:ext cx="1187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iemens Sans SC Black" pitchFamily="2" charset="0"/>
              </a:rPr>
              <a:t>Input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Siemens Sans SC Black" pitchFamily="2" charset="0"/>
              </a:rPr>
              <a:t>Signal</a:t>
            </a:r>
            <a:endParaRPr lang="en-001" dirty="0">
              <a:solidFill>
                <a:schemeClr val="bg1"/>
              </a:solidFill>
              <a:latin typeface="Siemens Sans SC Black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F15B34-3DF1-4F7F-88B0-4BBF8CF4FF6A}"/>
              </a:ext>
            </a:extLst>
          </p:cNvPr>
          <p:cNvSpPr txBox="1"/>
          <p:nvPr/>
        </p:nvSpPr>
        <p:spPr>
          <a:xfrm>
            <a:off x="4301428" y="301350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iemens Sans SC" pitchFamily="2" charset="0"/>
              </a:rPr>
              <a:t>HPFs</a:t>
            </a:r>
            <a:endParaRPr lang="en-001" dirty="0">
              <a:solidFill>
                <a:schemeClr val="bg1"/>
              </a:solidFill>
              <a:latin typeface="Siemens Sans SC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B2FCEC-7163-44B0-AE8A-4A4C9B0A6A1B}"/>
              </a:ext>
            </a:extLst>
          </p:cNvPr>
          <p:cNvSpPr txBox="1"/>
          <p:nvPr/>
        </p:nvSpPr>
        <p:spPr>
          <a:xfrm>
            <a:off x="4301428" y="384449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iemens Sans SC" pitchFamily="2" charset="0"/>
              </a:rPr>
              <a:t>LPFs</a:t>
            </a:r>
            <a:endParaRPr lang="en-001" dirty="0">
              <a:solidFill>
                <a:schemeClr val="bg1"/>
              </a:solidFill>
              <a:latin typeface="Siemens Sans SC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DF2A64-6A3C-48A1-A58A-14B336CCE099}"/>
              </a:ext>
            </a:extLst>
          </p:cNvPr>
          <p:cNvSpPr txBox="1"/>
          <p:nvPr/>
        </p:nvSpPr>
        <p:spPr>
          <a:xfrm>
            <a:off x="5092987" y="3013501"/>
            <a:ext cx="56297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cd1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0FB94-2017-45C5-85A4-200C71403DF1}"/>
              </a:ext>
            </a:extLst>
          </p:cNvPr>
          <p:cNvSpPr txBox="1"/>
          <p:nvPr/>
        </p:nvSpPr>
        <p:spPr>
          <a:xfrm>
            <a:off x="5113613" y="3837240"/>
            <a:ext cx="571969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ca1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FA887-0C77-4E9A-AB6A-97732770BB57}"/>
              </a:ext>
            </a:extLst>
          </p:cNvPr>
          <p:cNvSpPr txBox="1"/>
          <p:nvPr/>
        </p:nvSpPr>
        <p:spPr>
          <a:xfrm>
            <a:off x="5999953" y="301350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iemens Sans SC" pitchFamily="2" charset="0"/>
              </a:rPr>
              <a:t>HPFs</a:t>
            </a:r>
            <a:endParaRPr lang="en-001" dirty="0">
              <a:latin typeface="Siemens Sans SC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B10290-DB84-4393-9815-F96EA50C7247}"/>
              </a:ext>
            </a:extLst>
          </p:cNvPr>
          <p:cNvSpPr txBox="1"/>
          <p:nvPr/>
        </p:nvSpPr>
        <p:spPr>
          <a:xfrm>
            <a:off x="6046440" y="384449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iemens Sans SC" pitchFamily="2" charset="0"/>
              </a:rPr>
              <a:t>LPFs</a:t>
            </a:r>
            <a:endParaRPr lang="en-001" dirty="0">
              <a:latin typeface="Siemens Sans SC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B2E633-A388-4448-8F06-51EEE4F5E75C}"/>
              </a:ext>
            </a:extLst>
          </p:cNvPr>
          <p:cNvSpPr txBox="1"/>
          <p:nvPr/>
        </p:nvSpPr>
        <p:spPr>
          <a:xfrm>
            <a:off x="6958937" y="3013501"/>
            <a:ext cx="678391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cd2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D8376D-15C4-4563-888A-F105E8192C48}"/>
              </a:ext>
            </a:extLst>
          </p:cNvPr>
          <p:cNvSpPr txBox="1"/>
          <p:nvPr/>
        </p:nvSpPr>
        <p:spPr>
          <a:xfrm>
            <a:off x="6958937" y="3844498"/>
            <a:ext cx="678391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ca2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68902B-A580-46AF-8B81-445B8F403688}"/>
              </a:ext>
            </a:extLst>
          </p:cNvPr>
          <p:cNvSpPr txBox="1"/>
          <p:nvPr/>
        </p:nvSpPr>
        <p:spPr>
          <a:xfrm>
            <a:off x="6958937" y="2644169"/>
            <a:ext cx="678391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cd2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5610C5-9691-4D10-A056-079110D7C38C}"/>
              </a:ext>
            </a:extLst>
          </p:cNvPr>
          <p:cNvSpPr txBox="1"/>
          <p:nvPr/>
        </p:nvSpPr>
        <p:spPr>
          <a:xfrm>
            <a:off x="6958937" y="3472248"/>
            <a:ext cx="678391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cd2</a:t>
            </a:r>
            <a:endParaRPr lang="en-001" dirty="0">
              <a:latin typeface="Siemens Sans SC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5953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E7A080A-2E84-4323-8B3E-42FFF1B614E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534874-AEB6-49F5-A2DB-E240B4088189}"/>
              </a:ext>
            </a:extLst>
          </p:cNvPr>
          <p:cNvSpPr/>
          <p:nvPr/>
        </p:nvSpPr>
        <p:spPr>
          <a:xfrm>
            <a:off x="5739996" y="1562100"/>
            <a:ext cx="2178009" cy="3848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FB7DC2-54B0-4618-81F2-4E87976B3E7D}"/>
              </a:ext>
            </a:extLst>
          </p:cNvPr>
          <p:cNvSpPr txBox="1"/>
          <p:nvPr/>
        </p:nvSpPr>
        <p:spPr>
          <a:xfrm>
            <a:off x="-4177840" y="3198167"/>
            <a:ext cx="1187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Input</a:t>
            </a:r>
          </a:p>
          <a:p>
            <a:pPr algn="ctr"/>
            <a:r>
              <a:rPr lang="en-US" dirty="0">
                <a:latin typeface="Siemens Sans SC Black" pitchFamily="2" charset="0"/>
              </a:rPr>
              <a:t>Signal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F15B34-3DF1-4F7F-88B0-4BBF8CF4FF6A}"/>
              </a:ext>
            </a:extLst>
          </p:cNvPr>
          <p:cNvSpPr txBox="1"/>
          <p:nvPr/>
        </p:nvSpPr>
        <p:spPr>
          <a:xfrm>
            <a:off x="-2810443" y="301350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iemens Sans SC" pitchFamily="2" charset="0"/>
              </a:rPr>
              <a:t>HPFs</a:t>
            </a:r>
            <a:endParaRPr lang="en-001" dirty="0">
              <a:latin typeface="Siemens Sans SC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B2FCEC-7163-44B0-AE8A-4A4C9B0A6A1B}"/>
              </a:ext>
            </a:extLst>
          </p:cNvPr>
          <p:cNvSpPr txBox="1"/>
          <p:nvPr/>
        </p:nvSpPr>
        <p:spPr>
          <a:xfrm>
            <a:off x="-2810443" y="384449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iemens Sans SC" pitchFamily="2" charset="0"/>
              </a:rPr>
              <a:t>LPFs</a:t>
            </a:r>
            <a:endParaRPr lang="en-001" dirty="0">
              <a:latin typeface="Siemens Sans SC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DF2A64-6A3C-48A1-A58A-14B336CCE099}"/>
              </a:ext>
            </a:extLst>
          </p:cNvPr>
          <p:cNvSpPr txBox="1"/>
          <p:nvPr/>
        </p:nvSpPr>
        <p:spPr>
          <a:xfrm>
            <a:off x="-2018884" y="3013501"/>
            <a:ext cx="562975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cd1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B0FB94-2017-45C5-85A4-200C71403DF1}"/>
              </a:ext>
            </a:extLst>
          </p:cNvPr>
          <p:cNvSpPr txBox="1"/>
          <p:nvPr/>
        </p:nvSpPr>
        <p:spPr>
          <a:xfrm>
            <a:off x="-1998258" y="3837240"/>
            <a:ext cx="571969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ca1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FA887-0C77-4E9A-AB6A-97732770BB57}"/>
              </a:ext>
            </a:extLst>
          </p:cNvPr>
          <p:cNvSpPr txBox="1"/>
          <p:nvPr/>
        </p:nvSpPr>
        <p:spPr>
          <a:xfrm>
            <a:off x="-1111918" y="3013501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iemens Sans SC" pitchFamily="2" charset="0"/>
              </a:rPr>
              <a:t>HPFs</a:t>
            </a:r>
            <a:endParaRPr lang="en-001" dirty="0">
              <a:latin typeface="Siemens Sans SC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B10290-DB84-4393-9815-F96EA50C7247}"/>
              </a:ext>
            </a:extLst>
          </p:cNvPr>
          <p:cNvSpPr txBox="1"/>
          <p:nvPr/>
        </p:nvSpPr>
        <p:spPr>
          <a:xfrm>
            <a:off x="-1065431" y="3844498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iemens Sans SC" pitchFamily="2" charset="0"/>
              </a:rPr>
              <a:t>LPFs</a:t>
            </a:r>
            <a:endParaRPr lang="en-001" dirty="0">
              <a:latin typeface="Siemens Sans SC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B2E633-A388-4448-8F06-51EEE4F5E75C}"/>
              </a:ext>
            </a:extLst>
          </p:cNvPr>
          <p:cNvSpPr txBox="1"/>
          <p:nvPr/>
        </p:nvSpPr>
        <p:spPr>
          <a:xfrm>
            <a:off x="4628078" y="3013501"/>
            <a:ext cx="67839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cd2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D8376D-15C4-4563-888A-F105E8192C48}"/>
              </a:ext>
            </a:extLst>
          </p:cNvPr>
          <p:cNvSpPr txBox="1"/>
          <p:nvPr/>
        </p:nvSpPr>
        <p:spPr>
          <a:xfrm>
            <a:off x="4628078" y="3844498"/>
            <a:ext cx="678391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ca2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68902B-A580-46AF-8B81-445B8F403688}"/>
              </a:ext>
            </a:extLst>
          </p:cNvPr>
          <p:cNvSpPr txBox="1"/>
          <p:nvPr/>
        </p:nvSpPr>
        <p:spPr>
          <a:xfrm>
            <a:off x="4628078" y="2644169"/>
            <a:ext cx="678391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cd2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5610C5-9691-4D10-A056-079110D7C38C}"/>
              </a:ext>
            </a:extLst>
          </p:cNvPr>
          <p:cNvSpPr txBox="1"/>
          <p:nvPr/>
        </p:nvSpPr>
        <p:spPr>
          <a:xfrm>
            <a:off x="4628078" y="3472248"/>
            <a:ext cx="678391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cd2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56A15-2EB9-40D7-BCF7-F24FD8FAB543}"/>
              </a:ext>
            </a:extLst>
          </p:cNvPr>
          <p:cNvSpPr txBox="1"/>
          <p:nvPr/>
        </p:nvSpPr>
        <p:spPr>
          <a:xfrm>
            <a:off x="6714926" y="2301269"/>
            <a:ext cx="678391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cd3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24044F-DDE1-44FA-979C-C930E6D8A71D}"/>
              </a:ext>
            </a:extLst>
          </p:cNvPr>
          <p:cNvSpPr txBox="1"/>
          <p:nvPr/>
        </p:nvSpPr>
        <p:spPr>
          <a:xfrm>
            <a:off x="6714926" y="1917700"/>
            <a:ext cx="678391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cd3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1D24A3-A208-4FBF-921E-3567C0566893}"/>
              </a:ext>
            </a:extLst>
          </p:cNvPr>
          <p:cNvSpPr txBox="1"/>
          <p:nvPr/>
        </p:nvSpPr>
        <p:spPr>
          <a:xfrm>
            <a:off x="6714926" y="3087558"/>
            <a:ext cx="67839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cd3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5BB6114-EC71-4CF3-9A40-5E6389CB74FE}"/>
              </a:ext>
            </a:extLst>
          </p:cNvPr>
          <p:cNvSpPr txBox="1"/>
          <p:nvPr/>
        </p:nvSpPr>
        <p:spPr>
          <a:xfrm>
            <a:off x="6714926" y="2703989"/>
            <a:ext cx="67839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cd3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02629D-332B-4B63-A1CA-41881E97BD63}"/>
              </a:ext>
            </a:extLst>
          </p:cNvPr>
          <p:cNvSpPr txBox="1"/>
          <p:nvPr/>
        </p:nvSpPr>
        <p:spPr>
          <a:xfrm>
            <a:off x="6714926" y="3884482"/>
            <a:ext cx="678391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cd3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6770150-F577-4D6E-B1E5-8C2B6B127C9F}"/>
              </a:ext>
            </a:extLst>
          </p:cNvPr>
          <p:cNvSpPr txBox="1"/>
          <p:nvPr/>
        </p:nvSpPr>
        <p:spPr>
          <a:xfrm>
            <a:off x="6714926" y="3500913"/>
            <a:ext cx="678391" cy="36933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cd3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E1F695-7D82-44AE-8C13-74C36FC4AFB6}"/>
              </a:ext>
            </a:extLst>
          </p:cNvPr>
          <p:cNvSpPr txBox="1"/>
          <p:nvPr/>
        </p:nvSpPr>
        <p:spPr>
          <a:xfrm>
            <a:off x="6714926" y="4694107"/>
            <a:ext cx="67839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ca3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774605-7C1D-4D98-946A-448880F4EFA3}"/>
              </a:ext>
            </a:extLst>
          </p:cNvPr>
          <p:cNvSpPr txBox="1"/>
          <p:nvPr/>
        </p:nvSpPr>
        <p:spPr>
          <a:xfrm>
            <a:off x="6714926" y="4310538"/>
            <a:ext cx="678391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iemens Sans SC Black" pitchFamily="2" charset="0"/>
              </a:rPr>
              <a:t>cd3</a:t>
            </a:r>
            <a:endParaRPr lang="en-001" dirty="0">
              <a:latin typeface="Siemens Sans SC Black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E3BAEC-DC1B-4456-A000-389A8A5FB320}"/>
              </a:ext>
            </a:extLst>
          </p:cNvPr>
          <p:cNvSpPr txBox="1"/>
          <p:nvPr/>
        </p:nvSpPr>
        <p:spPr>
          <a:xfrm>
            <a:off x="5846197" y="3272224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iemens Sans SC" pitchFamily="2" charset="0"/>
              </a:rPr>
              <a:t>HPFs</a:t>
            </a:r>
            <a:endParaRPr lang="en-001" dirty="0">
              <a:latin typeface="Siemens Sans SC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4BBB27-6B6D-4BC0-82B1-5003EFDAF33C}"/>
              </a:ext>
            </a:extLst>
          </p:cNvPr>
          <p:cNvSpPr txBox="1"/>
          <p:nvPr/>
        </p:nvSpPr>
        <p:spPr>
          <a:xfrm>
            <a:off x="5908477" y="4679870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Siemens Sans SC" pitchFamily="2" charset="0"/>
              </a:rPr>
              <a:t>LPFs</a:t>
            </a:r>
            <a:endParaRPr lang="en-001" dirty="0">
              <a:latin typeface="Siemens Sans SC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7763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</TotalTime>
  <Words>673</Words>
  <Application>Microsoft Office PowerPoint</Application>
  <PresentationFormat>Widescreen</PresentationFormat>
  <Paragraphs>370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Calibri Light</vt:lpstr>
      <vt:lpstr>Cascadia Code</vt:lpstr>
      <vt:lpstr>Nirmala UI</vt:lpstr>
      <vt:lpstr>Segoe UI Black</vt:lpstr>
      <vt:lpstr>Siemens Sans SC</vt:lpstr>
      <vt:lpstr>Siemens Sans SC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Mohamed</dc:creator>
  <cp:lastModifiedBy>Mohamed</cp:lastModifiedBy>
  <cp:revision>28</cp:revision>
  <dcterms:created xsi:type="dcterms:W3CDTF">2023-11-17T14:13:23Z</dcterms:created>
  <dcterms:modified xsi:type="dcterms:W3CDTF">2023-11-25T16:47:49Z</dcterms:modified>
</cp:coreProperties>
</file>