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74" r:id="rId7"/>
    <p:sldId id="275" r:id="rId8"/>
    <p:sldId id="276" r:id="rId9"/>
    <p:sldId id="277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D6E52-3925-41B0-A5AE-A58DC9AD2A6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044B48-5B99-492D-A7BB-E888A745F361}">
      <dgm:prSet/>
      <dgm:spPr/>
      <dgm:t>
        <a:bodyPr/>
        <a:lstStyle/>
        <a:p>
          <a:r>
            <a:rPr lang="en-US" dirty="0"/>
            <a:t>1. Introduction to PHP and Go</a:t>
          </a:r>
        </a:p>
      </dgm:t>
    </dgm:pt>
    <dgm:pt modelId="{FB390465-A901-44FC-85E9-85C979114468}" type="parTrans" cxnId="{61B7F154-ABB4-40FB-9960-1D3D0EF35476}">
      <dgm:prSet/>
      <dgm:spPr/>
      <dgm:t>
        <a:bodyPr/>
        <a:lstStyle/>
        <a:p>
          <a:endParaRPr lang="en-US"/>
        </a:p>
      </dgm:t>
    </dgm:pt>
    <dgm:pt modelId="{199B650A-9135-4010-A9BE-427BBEBB376B}" type="sibTrans" cxnId="{61B7F154-ABB4-40FB-9960-1D3D0EF35476}">
      <dgm:prSet/>
      <dgm:spPr/>
      <dgm:t>
        <a:bodyPr/>
        <a:lstStyle/>
        <a:p>
          <a:endParaRPr lang="en-US"/>
        </a:p>
      </dgm:t>
    </dgm:pt>
    <dgm:pt modelId="{FD69C378-CD89-4868-916B-76544EFD670B}">
      <dgm:prSet/>
      <dgm:spPr/>
      <dgm:t>
        <a:bodyPr/>
        <a:lstStyle/>
        <a:p>
          <a:r>
            <a:rPr lang="en-US" dirty="0"/>
            <a:t>2. Object-oriented programming</a:t>
          </a:r>
        </a:p>
      </dgm:t>
    </dgm:pt>
    <dgm:pt modelId="{CDF26A4B-62A3-4111-AA76-6B62F28C5458}" type="parTrans" cxnId="{0D97D0D9-9B5E-4AB8-83DE-4EE5E4A53283}">
      <dgm:prSet/>
      <dgm:spPr/>
      <dgm:t>
        <a:bodyPr/>
        <a:lstStyle/>
        <a:p>
          <a:endParaRPr lang="en-US"/>
        </a:p>
      </dgm:t>
    </dgm:pt>
    <dgm:pt modelId="{7267E297-629D-4A94-A6F3-F701D23D4BC1}" type="sibTrans" cxnId="{0D97D0D9-9B5E-4AB8-83DE-4EE5E4A53283}">
      <dgm:prSet/>
      <dgm:spPr/>
      <dgm:t>
        <a:bodyPr/>
        <a:lstStyle/>
        <a:p>
          <a:endParaRPr lang="en-US"/>
        </a:p>
      </dgm:t>
    </dgm:pt>
    <dgm:pt modelId="{EFFD453F-3BE9-4950-9941-1D8BB49BF742}">
      <dgm:prSet/>
      <dgm:spPr/>
      <dgm:t>
        <a:bodyPr/>
        <a:lstStyle/>
        <a:p>
          <a:r>
            <a:rPr lang="en-US" dirty="0"/>
            <a:t>3. Demo </a:t>
          </a:r>
        </a:p>
      </dgm:t>
    </dgm:pt>
    <dgm:pt modelId="{05DDA072-55F7-4ED9-A6AD-AF9F042917C5}" type="parTrans" cxnId="{08989EE6-B756-4CDD-BAD5-0A4ED9369380}">
      <dgm:prSet/>
      <dgm:spPr/>
      <dgm:t>
        <a:bodyPr/>
        <a:lstStyle/>
        <a:p>
          <a:endParaRPr lang="en-US"/>
        </a:p>
      </dgm:t>
    </dgm:pt>
    <dgm:pt modelId="{707CCAA1-B22A-4332-8EDA-0CF86DF98845}" type="sibTrans" cxnId="{08989EE6-B756-4CDD-BAD5-0A4ED9369380}">
      <dgm:prSet/>
      <dgm:spPr/>
      <dgm:t>
        <a:bodyPr/>
        <a:lstStyle/>
        <a:p>
          <a:endParaRPr lang="en-US"/>
        </a:p>
      </dgm:t>
    </dgm:pt>
    <dgm:pt modelId="{20B95B57-900E-40E2-9B85-A3EE5C94EE42}">
      <dgm:prSet/>
      <dgm:spPr/>
      <dgm:t>
        <a:bodyPr/>
        <a:lstStyle/>
        <a:p>
          <a:r>
            <a:rPr lang="en-US" dirty="0"/>
            <a:t>4. Comparison</a:t>
          </a:r>
        </a:p>
      </dgm:t>
    </dgm:pt>
    <dgm:pt modelId="{CB26FD95-45B4-43FF-9D94-C0CD82E93FCA}" type="parTrans" cxnId="{D42E8B85-EA45-4E3B-A547-6A92A87A96B6}">
      <dgm:prSet/>
      <dgm:spPr/>
      <dgm:t>
        <a:bodyPr/>
        <a:lstStyle/>
        <a:p>
          <a:endParaRPr lang="en-US"/>
        </a:p>
      </dgm:t>
    </dgm:pt>
    <dgm:pt modelId="{EFB35A07-F831-460B-9A20-D338988A938C}" type="sibTrans" cxnId="{D42E8B85-EA45-4E3B-A547-6A92A87A96B6}">
      <dgm:prSet/>
      <dgm:spPr/>
      <dgm:t>
        <a:bodyPr/>
        <a:lstStyle/>
        <a:p>
          <a:endParaRPr lang="en-US"/>
        </a:p>
      </dgm:t>
    </dgm:pt>
    <dgm:pt modelId="{9FA8CC1F-5BF6-4157-90EA-8D7C79C6B035}">
      <dgm:prSet/>
      <dgm:spPr/>
      <dgm:t>
        <a:bodyPr/>
        <a:lstStyle/>
        <a:p>
          <a:r>
            <a:rPr lang="en-US" dirty="0"/>
            <a:t>5. Conclusion</a:t>
          </a:r>
        </a:p>
      </dgm:t>
    </dgm:pt>
    <dgm:pt modelId="{6F5FE56B-21E0-4B29-BDE4-09D222F36935}" type="parTrans" cxnId="{5133A844-96FA-4698-A1F7-927AB5297D2F}">
      <dgm:prSet/>
      <dgm:spPr/>
      <dgm:t>
        <a:bodyPr/>
        <a:lstStyle/>
        <a:p>
          <a:endParaRPr lang="en-US"/>
        </a:p>
      </dgm:t>
    </dgm:pt>
    <dgm:pt modelId="{292AC28C-1D86-4232-9359-5C6521BEBE69}" type="sibTrans" cxnId="{5133A844-96FA-4698-A1F7-927AB5297D2F}">
      <dgm:prSet/>
      <dgm:spPr/>
      <dgm:t>
        <a:bodyPr/>
        <a:lstStyle/>
        <a:p>
          <a:endParaRPr lang="en-US"/>
        </a:p>
      </dgm:t>
    </dgm:pt>
    <dgm:pt modelId="{4BED2155-88A0-4170-9510-828FA7D71945}">
      <dgm:prSet/>
      <dgm:spPr/>
      <dgm:t>
        <a:bodyPr/>
        <a:lstStyle/>
        <a:p>
          <a:r>
            <a:rPr lang="en-US"/>
            <a:t>5. Special features of object-oriented programming in PHP </a:t>
          </a:r>
        </a:p>
      </dgm:t>
    </dgm:pt>
    <dgm:pt modelId="{6604B657-8523-4FC2-B63B-37612C9A5C84}" type="parTrans" cxnId="{D9FA9A07-C065-4DEB-862E-A77DB6EF7B0A}">
      <dgm:prSet/>
      <dgm:spPr/>
      <dgm:t>
        <a:bodyPr/>
        <a:lstStyle/>
        <a:p>
          <a:endParaRPr lang="de-DE"/>
        </a:p>
      </dgm:t>
    </dgm:pt>
    <dgm:pt modelId="{AA1C7F5D-C049-463A-A1F3-E773F750CC03}" type="sibTrans" cxnId="{D9FA9A07-C065-4DEB-862E-A77DB6EF7B0A}">
      <dgm:prSet/>
      <dgm:spPr/>
      <dgm:t>
        <a:bodyPr/>
        <a:lstStyle/>
        <a:p>
          <a:endParaRPr lang="de-DE"/>
        </a:p>
      </dgm:t>
    </dgm:pt>
    <dgm:pt modelId="{E1CEC90A-03D3-44FC-94C4-88019192F433}" type="pres">
      <dgm:prSet presAssocID="{6C5D6E52-3925-41B0-A5AE-A58DC9AD2A6D}" presName="vert0" presStyleCnt="0">
        <dgm:presLayoutVars>
          <dgm:dir/>
          <dgm:animOne val="branch"/>
          <dgm:animLvl val="lvl"/>
        </dgm:presLayoutVars>
      </dgm:prSet>
      <dgm:spPr/>
    </dgm:pt>
    <dgm:pt modelId="{F8E29A5B-F6C4-479C-8E2B-B9CDBA040785}" type="pres">
      <dgm:prSet presAssocID="{AB044B48-5B99-492D-A7BB-E888A745F361}" presName="thickLine" presStyleLbl="alignNode1" presStyleIdx="0" presStyleCnt="6"/>
      <dgm:spPr/>
    </dgm:pt>
    <dgm:pt modelId="{C1A7B613-9248-4FB7-B2CE-629094FAD49B}" type="pres">
      <dgm:prSet presAssocID="{AB044B48-5B99-492D-A7BB-E888A745F361}" presName="horz1" presStyleCnt="0"/>
      <dgm:spPr/>
    </dgm:pt>
    <dgm:pt modelId="{EFF2DF0E-76B6-4921-ACC9-12133DE970AA}" type="pres">
      <dgm:prSet presAssocID="{AB044B48-5B99-492D-A7BB-E888A745F361}" presName="tx1" presStyleLbl="revTx" presStyleIdx="0" presStyleCnt="6"/>
      <dgm:spPr/>
    </dgm:pt>
    <dgm:pt modelId="{A281E187-838E-49EE-A707-8DB04E797AF6}" type="pres">
      <dgm:prSet presAssocID="{AB044B48-5B99-492D-A7BB-E888A745F361}" presName="vert1" presStyleCnt="0"/>
      <dgm:spPr/>
    </dgm:pt>
    <dgm:pt modelId="{8B0A49F5-4BBF-4CCD-963A-03A72CEC2270}" type="pres">
      <dgm:prSet presAssocID="{FD69C378-CD89-4868-916B-76544EFD670B}" presName="thickLine" presStyleLbl="alignNode1" presStyleIdx="1" presStyleCnt="6"/>
      <dgm:spPr/>
    </dgm:pt>
    <dgm:pt modelId="{9E3C3CE5-5A12-4A8E-997B-BBE91921D91A}" type="pres">
      <dgm:prSet presAssocID="{FD69C378-CD89-4868-916B-76544EFD670B}" presName="horz1" presStyleCnt="0"/>
      <dgm:spPr/>
    </dgm:pt>
    <dgm:pt modelId="{485B24FC-C425-448D-AB5C-28A04BE00AD0}" type="pres">
      <dgm:prSet presAssocID="{FD69C378-CD89-4868-916B-76544EFD670B}" presName="tx1" presStyleLbl="revTx" presStyleIdx="1" presStyleCnt="6"/>
      <dgm:spPr/>
    </dgm:pt>
    <dgm:pt modelId="{964D3D5D-BF77-47AE-98C0-A30C0ED22A72}" type="pres">
      <dgm:prSet presAssocID="{FD69C378-CD89-4868-916B-76544EFD670B}" presName="vert1" presStyleCnt="0"/>
      <dgm:spPr/>
    </dgm:pt>
    <dgm:pt modelId="{C45A1286-EE97-4778-B6DB-9B77FBFF4983}" type="pres">
      <dgm:prSet presAssocID="{EFFD453F-3BE9-4950-9941-1D8BB49BF742}" presName="thickLine" presStyleLbl="alignNode1" presStyleIdx="2" presStyleCnt="6"/>
      <dgm:spPr/>
    </dgm:pt>
    <dgm:pt modelId="{364C86FC-9C05-42C5-AD6D-67FBF6F3AD47}" type="pres">
      <dgm:prSet presAssocID="{EFFD453F-3BE9-4950-9941-1D8BB49BF742}" presName="horz1" presStyleCnt="0"/>
      <dgm:spPr/>
    </dgm:pt>
    <dgm:pt modelId="{89E1DA12-BEFF-42C6-BFE9-7B24F063B5CB}" type="pres">
      <dgm:prSet presAssocID="{EFFD453F-3BE9-4950-9941-1D8BB49BF742}" presName="tx1" presStyleLbl="revTx" presStyleIdx="2" presStyleCnt="6"/>
      <dgm:spPr/>
    </dgm:pt>
    <dgm:pt modelId="{D424A9FD-A85C-4491-89A3-8CAB435E62D8}" type="pres">
      <dgm:prSet presAssocID="{EFFD453F-3BE9-4950-9941-1D8BB49BF742}" presName="vert1" presStyleCnt="0"/>
      <dgm:spPr/>
    </dgm:pt>
    <dgm:pt modelId="{632C4053-4B7E-401E-A673-B3AA41C8CAB3}" type="pres">
      <dgm:prSet presAssocID="{20B95B57-900E-40E2-9B85-A3EE5C94EE42}" presName="thickLine" presStyleLbl="alignNode1" presStyleIdx="3" presStyleCnt="6"/>
      <dgm:spPr/>
    </dgm:pt>
    <dgm:pt modelId="{C5526228-493D-4A31-A35E-1B4EDCBE70BE}" type="pres">
      <dgm:prSet presAssocID="{20B95B57-900E-40E2-9B85-A3EE5C94EE42}" presName="horz1" presStyleCnt="0"/>
      <dgm:spPr/>
    </dgm:pt>
    <dgm:pt modelId="{86FD4100-D1C5-449F-A8C4-EA825BED2252}" type="pres">
      <dgm:prSet presAssocID="{20B95B57-900E-40E2-9B85-A3EE5C94EE42}" presName="tx1" presStyleLbl="revTx" presStyleIdx="3" presStyleCnt="6"/>
      <dgm:spPr/>
    </dgm:pt>
    <dgm:pt modelId="{55E60272-4DED-42BC-B86B-C67D02A151CA}" type="pres">
      <dgm:prSet presAssocID="{20B95B57-900E-40E2-9B85-A3EE5C94EE42}" presName="vert1" presStyleCnt="0"/>
      <dgm:spPr/>
    </dgm:pt>
    <dgm:pt modelId="{7130C2BF-1C23-473E-9036-38B5B90F9A41}" type="pres">
      <dgm:prSet presAssocID="{4BED2155-88A0-4170-9510-828FA7D71945}" presName="thickLine" presStyleLbl="alignNode1" presStyleIdx="4" presStyleCnt="6"/>
      <dgm:spPr/>
    </dgm:pt>
    <dgm:pt modelId="{F5AD70AA-0080-47BE-8FC2-0B1D45D4BD73}" type="pres">
      <dgm:prSet presAssocID="{4BED2155-88A0-4170-9510-828FA7D71945}" presName="horz1" presStyleCnt="0"/>
      <dgm:spPr/>
    </dgm:pt>
    <dgm:pt modelId="{7E3600EE-2061-45A2-B60F-BD9860B7F589}" type="pres">
      <dgm:prSet presAssocID="{4BED2155-88A0-4170-9510-828FA7D71945}" presName="tx1" presStyleLbl="revTx" presStyleIdx="4" presStyleCnt="6"/>
      <dgm:spPr/>
    </dgm:pt>
    <dgm:pt modelId="{5795670A-6002-4015-B1CE-12E2A7399EC5}" type="pres">
      <dgm:prSet presAssocID="{4BED2155-88A0-4170-9510-828FA7D71945}" presName="vert1" presStyleCnt="0"/>
      <dgm:spPr/>
    </dgm:pt>
    <dgm:pt modelId="{0F862F11-3323-47C3-BD66-45702856E1C9}" type="pres">
      <dgm:prSet presAssocID="{9FA8CC1F-5BF6-4157-90EA-8D7C79C6B035}" presName="thickLine" presStyleLbl="alignNode1" presStyleIdx="5" presStyleCnt="6"/>
      <dgm:spPr/>
    </dgm:pt>
    <dgm:pt modelId="{F937D313-A2BD-4EE4-B64E-E4F9BE377F5A}" type="pres">
      <dgm:prSet presAssocID="{9FA8CC1F-5BF6-4157-90EA-8D7C79C6B035}" presName="horz1" presStyleCnt="0"/>
      <dgm:spPr/>
    </dgm:pt>
    <dgm:pt modelId="{4AC549EE-8343-4A1D-9D01-E625018BBE9D}" type="pres">
      <dgm:prSet presAssocID="{9FA8CC1F-5BF6-4157-90EA-8D7C79C6B035}" presName="tx1" presStyleLbl="revTx" presStyleIdx="5" presStyleCnt="6"/>
      <dgm:spPr/>
    </dgm:pt>
    <dgm:pt modelId="{2B9942BA-4999-4C60-9062-DE85F4D260DF}" type="pres">
      <dgm:prSet presAssocID="{9FA8CC1F-5BF6-4157-90EA-8D7C79C6B035}" presName="vert1" presStyleCnt="0"/>
      <dgm:spPr/>
    </dgm:pt>
  </dgm:ptLst>
  <dgm:cxnLst>
    <dgm:cxn modelId="{D9FA9A07-C065-4DEB-862E-A77DB6EF7B0A}" srcId="{6C5D6E52-3925-41B0-A5AE-A58DC9AD2A6D}" destId="{4BED2155-88A0-4170-9510-828FA7D71945}" srcOrd="4" destOrd="0" parTransId="{6604B657-8523-4FC2-B63B-37612C9A5C84}" sibTransId="{AA1C7F5D-C049-463A-A1F3-E773F750CC03}"/>
    <dgm:cxn modelId="{4DE46133-2FD8-4094-BEDF-73DBE0F5AF5D}" type="presOf" srcId="{AB044B48-5B99-492D-A7BB-E888A745F361}" destId="{EFF2DF0E-76B6-4921-ACC9-12133DE970AA}" srcOrd="0" destOrd="0" presId="urn:microsoft.com/office/officeart/2008/layout/LinedList"/>
    <dgm:cxn modelId="{5133A844-96FA-4698-A1F7-927AB5297D2F}" srcId="{6C5D6E52-3925-41B0-A5AE-A58DC9AD2A6D}" destId="{9FA8CC1F-5BF6-4157-90EA-8D7C79C6B035}" srcOrd="5" destOrd="0" parTransId="{6F5FE56B-21E0-4B29-BDE4-09D222F36935}" sibTransId="{292AC28C-1D86-4232-9359-5C6521BEBE69}"/>
    <dgm:cxn modelId="{965F896E-7934-4C4B-A7C0-7B45635392E1}" type="presOf" srcId="{FD69C378-CD89-4868-916B-76544EFD670B}" destId="{485B24FC-C425-448D-AB5C-28A04BE00AD0}" srcOrd="0" destOrd="0" presId="urn:microsoft.com/office/officeart/2008/layout/LinedList"/>
    <dgm:cxn modelId="{61B7F154-ABB4-40FB-9960-1D3D0EF35476}" srcId="{6C5D6E52-3925-41B0-A5AE-A58DC9AD2A6D}" destId="{AB044B48-5B99-492D-A7BB-E888A745F361}" srcOrd="0" destOrd="0" parTransId="{FB390465-A901-44FC-85E9-85C979114468}" sibTransId="{199B650A-9135-4010-A9BE-427BBEBB376B}"/>
    <dgm:cxn modelId="{4BA5C156-A244-4E68-9603-D6B702AF9E3F}" type="presOf" srcId="{EFFD453F-3BE9-4950-9941-1D8BB49BF742}" destId="{89E1DA12-BEFF-42C6-BFE9-7B24F063B5CB}" srcOrd="0" destOrd="0" presId="urn:microsoft.com/office/officeart/2008/layout/LinedList"/>
    <dgm:cxn modelId="{D42E8B85-EA45-4E3B-A547-6A92A87A96B6}" srcId="{6C5D6E52-3925-41B0-A5AE-A58DC9AD2A6D}" destId="{20B95B57-900E-40E2-9B85-A3EE5C94EE42}" srcOrd="3" destOrd="0" parTransId="{CB26FD95-45B4-43FF-9D94-C0CD82E93FCA}" sibTransId="{EFB35A07-F831-460B-9A20-D338988A938C}"/>
    <dgm:cxn modelId="{A5A3B1A5-C273-4553-A932-DF701D128973}" type="presOf" srcId="{4BED2155-88A0-4170-9510-828FA7D71945}" destId="{7E3600EE-2061-45A2-B60F-BD9860B7F589}" srcOrd="0" destOrd="0" presId="urn:microsoft.com/office/officeart/2008/layout/LinedList"/>
    <dgm:cxn modelId="{F9CDDEC9-87FB-45A6-A8AD-9AB8569073C2}" type="presOf" srcId="{20B95B57-900E-40E2-9B85-A3EE5C94EE42}" destId="{86FD4100-D1C5-449F-A8C4-EA825BED2252}" srcOrd="0" destOrd="0" presId="urn:microsoft.com/office/officeart/2008/layout/LinedList"/>
    <dgm:cxn modelId="{0B0A1FD0-8CB6-4E18-95E6-1AE2711F7712}" type="presOf" srcId="{6C5D6E52-3925-41B0-A5AE-A58DC9AD2A6D}" destId="{E1CEC90A-03D3-44FC-94C4-88019192F433}" srcOrd="0" destOrd="0" presId="urn:microsoft.com/office/officeart/2008/layout/LinedList"/>
    <dgm:cxn modelId="{0D97D0D9-9B5E-4AB8-83DE-4EE5E4A53283}" srcId="{6C5D6E52-3925-41B0-A5AE-A58DC9AD2A6D}" destId="{FD69C378-CD89-4868-916B-76544EFD670B}" srcOrd="1" destOrd="0" parTransId="{CDF26A4B-62A3-4111-AA76-6B62F28C5458}" sibTransId="{7267E297-629D-4A94-A6F3-F701D23D4BC1}"/>
    <dgm:cxn modelId="{08989EE6-B756-4CDD-BAD5-0A4ED9369380}" srcId="{6C5D6E52-3925-41B0-A5AE-A58DC9AD2A6D}" destId="{EFFD453F-3BE9-4950-9941-1D8BB49BF742}" srcOrd="2" destOrd="0" parTransId="{05DDA072-55F7-4ED9-A6AD-AF9F042917C5}" sibTransId="{707CCAA1-B22A-4332-8EDA-0CF86DF98845}"/>
    <dgm:cxn modelId="{491441ED-6E74-483B-91F8-BC8B075EAEEF}" type="presOf" srcId="{9FA8CC1F-5BF6-4157-90EA-8D7C79C6B035}" destId="{4AC549EE-8343-4A1D-9D01-E625018BBE9D}" srcOrd="0" destOrd="0" presId="urn:microsoft.com/office/officeart/2008/layout/LinedList"/>
    <dgm:cxn modelId="{B8411ED1-6A55-4383-85F0-4DD252CE144C}" type="presParOf" srcId="{E1CEC90A-03D3-44FC-94C4-88019192F433}" destId="{F8E29A5B-F6C4-479C-8E2B-B9CDBA040785}" srcOrd="0" destOrd="0" presId="urn:microsoft.com/office/officeart/2008/layout/LinedList"/>
    <dgm:cxn modelId="{07F8E9BA-60F6-4BB5-BA07-564F796DCB83}" type="presParOf" srcId="{E1CEC90A-03D3-44FC-94C4-88019192F433}" destId="{C1A7B613-9248-4FB7-B2CE-629094FAD49B}" srcOrd="1" destOrd="0" presId="urn:microsoft.com/office/officeart/2008/layout/LinedList"/>
    <dgm:cxn modelId="{025540C1-0B48-464A-BBB3-4E1D20C1EA77}" type="presParOf" srcId="{C1A7B613-9248-4FB7-B2CE-629094FAD49B}" destId="{EFF2DF0E-76B6-4921-ACC9-12133DE970AA}" srcOrd="0" destOrd="0" presId="urn:microsoft.com/office/officeart/2008/layout/LinedList"/>
    <dgm:cxn modelId="{3F8CC3CC-D20C-4925-A099-1B7A1EECA983}" type="presParOf" srcId="{C1A7B613-9248-4FB7-B2CE-629094FAD49B}" destId="{A281E187-838E-49EE-A707-8DB04E797AF6}" srcOrd="1" destOrd="0" presId="urn:microsoft.com/office/officeart/2008/layout/LinedList"/>
    <dgm:cxn modelId="{939E403C-AB3B-45A0-84E5-4C457F63112B}" type="presParOf" srcId="{E1CEC90A-03D3-44FC-94C4-88019192F433}" destId="{8B0A49F5-4BBF-4CCD-963A-03A72CEC2270}" srcOrd="2" destOrd="0" presId="urn:microsoft.com/office/officeart/2008/layout/LinedList"/>
    <dgm:cxn modelId="{A5724B93-FBD2-4B56-AC57-68089E55958F}" type="presParOf" srcId="{E1CEC90A-03D3-44FC-94C4-88019192F433}" destId="{9E3C3CE5-5A12-4A8E-997B-BBE91921D91A}" srcOrd="3" destOrd="0" presId="urn:microsoft.com/office/officeart/2008/layout/LinedList"/>
    <dgm:cxn modelId="{1876BDFA-0F0D-4677-BCA6-B7F83AFF705B}" type="presParOf" srcId="{9E3C3CE5-5A12-4A8E-997B-BBE91921D91A}" destId="{485B24FC-C425-448D-AB5C-28A04BE00AD0}" srcOrd="0" destOrd="0" presId="urn:microsoft.com/office/officeart/2008/layout/LinedList"/>
    <dgm:cxn modelId="{453D6EC8-2F66-4BDA-AAEE-73EFA42870FB}" type="presParOf" srcId="{9E3C3CE5-5A12-4A8E-997B-BBE91921D91A}" destId="{964D3D5D-BF77-47AE-98C0-A30C0ED22A72}" srcOrd="1" destOrd="0" presId="urn:microsoft.com/office/officeart/2008/layout/LinedList"/>
    <dgm:cxn modelId="{488F3710-46FB-4CBB-8E81-9E0C937E5B46}" type="presParOf" srcId="{E1CEC90A-03D3-44FC-94C4-88019192F433}" destId="{C45A1286-EE97-4778-B6DB-9B77FBFF4983}" srcOrd="4" destOrd="0" presId="urn:microsoft.com/office/officeart/2008/layout/LinedList"/>
    <dgm:cxn modelId="{3A9759E5-9A85-4E47-ACF4-8A53B041532C}" type="presParOf" srcId="{E1CEC90A-03D3-44FC-94C4-88019192F433}" destId="{364C86FC-9C05-42C5-AD6D-67FBF6F3AD47}" srcOrd="5" destOrd="0" presId="urn:microsoft.com/office/officeart/2008/layout/LinedList"/>
    <dgm:cxn modelId="{1BD35B23-F996-4893-A843-E6CFC07BC7FB}" type="presParOf" srcId="{364C86FC-9C05-42C5-AD6D-67FBF6F3AD47}" destId="{89E1DA12-BEFF-42C6-BFE9-7B24F063B5CB}" srcOrd="0" destOrd="0" presId="urn:microsoft.com/office/officeart/2008/layout/LinedList"/>
    <dgm:cxn modelId="{B3F3D091-32BE-4117-AD2D-618B65AC39F8}" type="presParOf" srcId="{364C86FC-9C05-42C5-AD6D-67FBF6F3AD47}" destId="{D424A9FD-A85C-4491-89A3-8CAB435E62D8}" srcOrd="1" destOrd="0" presId="urn:microsoft.com/office/officeart/2008/layout/LinedList"/>
    <dgm:cxn modelId="{C1BAF976-9903-47DE-A2F6-BEBE5A2AFA56}" type="presParOf" srcId="{E1CEC90A-03D3-44FC-94C4-88019192F433}" destId="{632C4053-4B7E-401E-A673-B3AA41C8CAB3}" srcOrd="6" destOrd="0" presId="urn:microsoft.com/office/officeart/2008/layout/LinedList"/>
    <dgm:cxn modelId="{59029E1C-C7D2-435E-B421-1CD922E5D449}" type="presParOf" srcId="{E1CEC90A-03D3-44FC-94C4-88019192F433}" destId="{C5526228-493D-4A31-A35E-1B4EDCBE70BE}" srcOrd="7" destOrd="0" presId="urn:microsoft.com/office/officeart/2008/layout/LinedList"/>
    <dgm:cxn modelId="{864DE225-EDE7-4587-A3BC-E385CC258D88}" type="presParOf" srcId="{C5526228-493D-4A31-A35E-1B4EDCBE70BE}" destId="{86FD4100-D1C5-449F-A8C4-EA825BED2252}" srcOrd="0" destOrd="0" presId="urn:microsoft.com/office/officeart/2008/layout/LinedList"/>
    <dgm:cxn modelId="{28F81E9F-D3CB-4C73-A373-5F3FF2DB7F21}" type="presParOf" srcId="{C5526228-493D-4A31-A35E-1B4EDCBE70BE}" destId="{55E60272-4DED-42BC-B86B-C67D02A151CA}" srcOrd="1" destOrd="0" presId="urn:microsoft.com/office/officeart/2008/layout/LinedList"/>
    <dgm:cxn modelId="{4AB3E9E2-7166-4769-B56D-2226F85D977E}" type="presParOf" srcId="{E1CEC90A-03D3-44FC-94C4-88019192F433}" destId="{7130C2BF-1C23-473E-9036-38B5B90F9A41}" srcOrd="8" destOrd="0" presId="urn:microsoft.com/office/officeart/2008/layout/LinedList"/>
    <dgm:cxn modelId="{8003C1FE-1E8C-4750-AFB2-937D77618D59}" type="presParOf" srcId="{E1CEC90A-03D3-44FC-94C4-88019192F433}" destId="{F5AD70AA-0080-47BE-8FC2-0B1D45D4BD73}" srcOrd="9" destOrd="0" presId="urn:microsoft.com/office/officeart/2008/layout/LinedList"/>
    <dgm:cxn modelId="{29836F12-6817-4154-9658-992441F5D7FC}" type="presParOf" srcId="{F5AD70AA-0080-47BE-8FC2-0B1D45D4BD73}" destId="{7E3600EE-2061-45A2-B60F-BD9860B7F589}" srcOrd="0" destOrd="0" presId="urn:microsoft.com/office/officeart/2008/layout/LinedList"/>
    <dgm:cxn modelId="{B3D53A92-ADE1-4186-961C-B075B0F0E575}" type="presParOf" srcId="{F5AD70AA-0080-47BE-8FC2-0B1D45D4BD73}" destId="{5795670A-6002-4015-B1CE-12E2A7399EC5}" srcOrd="1" destOrd="0" presId="urn:microsoft.com/office/officeart/2008/layout/LinedList"/>
    <dgm:cxn modelId="{4046950B-4D70-4F3E-B2B2-ED9791C17014}" type="presParOf" srcId="{E1CEC90A-03D3-44FC-94C4-88019192F433}" destId="{0F862F11-3323-47C3-BD66-45702856E1C9}" srcOrd="10" destOrd="0" presId="urn:microsoft.com/office/officeart/2008/layout/LinedList"/>
    <dgm:cxn modelId="{3AE3D765-18EB-4E9D-8292-63E46D3811BC}" type="presParOf" srcId="{E1CEC90A-03D3-44FC-94C4-88019192F433}" destId="{F937D313-A2BD-4EE4-B64E-E4F9BE377F5A}" srcOrd="11" destOrd="0" presId="urn:microsoft.com/office/officeart/2008/layout/LinedList"/>
    <dgm:cxn modelId="{399B4CA7-9B4A-4BC9-BB4C-E11A88FB861F}" type="presParOf" srcId="{F937D313-A2BD-4EE4-B64E-E4F9BE377F5A}" destId="{4AC549EE-8343-4A1D-9D01-E625018BBE9D}" srcOrd="0" destOrd="0" presId="urn:microsoft.com/office/officeart/2008/layout/LinedList"/>
    <dgm:cxn modelId="{565D0C03-4D07-44A0-AF33-F1DE2DCF3F15}" type="presParOf" srcId="{F937D313-A2BD-4EE4-B64E-E4F9BE377F5A}" destId="{2B9942BA-4999-4C60-9062-DE85F4D260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C1BA83-A55F-47F3-B819-4A37B629AEB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FD0365-87F3-41D9-BD97-745E53A8E3A8}">
      <dgm:prSet/>
      <dgm:spPr/>
      <dgm:t>
        <a:bodyPr/>
        <a:lstStyle/>
        <a:p>
          <a:r>
            <a:rPr lang="de-DE" b="1" dirty="0" err="1"/>
            <a:t>Abstraction</a:t>
          </a:r>
          <a:br>
            <a:rPr lang="de-DE" dirty="0"/>
          </a:br>
          <a:r>
            <a:rPr lang="de-DE" dirty="0"/>
            <a:t>H</a:t>
          </a:r>
          <a:r>
            <a:rPr lang="en-US" dirty="0" err="1"/>
            <a:t>iding</a:t>
          </a:r>
          <a:r>
            <a:rPr lang="en-US" dirty="0"/>
            <a:t> unnecessary details from the user</a:t>
          </a:r>
          <a:r>
            <a:rPr lang="de-DE" dirty="0"/>
            <a:t>.</a:t>
          </a:r>
          <a:endParaRPr lang="en-US" dirty="0"/>
        </a:p>
      </dgm:t>
    </dgm:pt>
    <dgm:pt modelId="{6AB05B76-5228-48B5-BA7E-10DE7876D34E}" type="parTrans" cxnId="{26ABA4DB-A5BB-40F2-BF9A-210E949B4F01}">
      <dgm:prSet/>
      <dgm:spPr/>
      <dgm:t>
        <a:bodyPr/>
        <a:lstStyle/>
        <a:p>
          <a:endParaRPr lang="en-US"/>
        </a:p>
      </dgm:t>
    </dgm:pt>
    <dgm:pt modelId="{B69EC465-9A58-48D7-BB96-62EA14D948A6}" type="sibTrans" cxnId="{26ABA4DB-A5BB-40F2-BF9A-210E949B4F01}">
      <dgm:prSet/>
      <dgm:spPr/>
      <dgm:t>
        <a:bodyPr/>
        <a:lstStyle/>
        <a:p>
          <a:endParaRPr lang="en-US"/>
        </a:p>
      </dgm:t>
    </dgm:pt>
    <dgm:pt modelId="{E71DB489-3684-4B41-B5D8-4DF6A048229E}">
      <dgm:prSet/>
      <dgm:spPr/>
      <dgm:t>
        <a:bodyPr/>
        <a:lstStyle/>
        <a:p>
          <a:r>
            <a:rPr lang="de-DE" b="1" dirty="0" err="1"/>
            <a:t>Inheritance</a:t>
          </a:r>
          <a:br>
            <a:rPr lang="de-DE" dirty="0"/>
          </a:br>
          <a:r>
            <a:rPr lang="en-US" dirty="0"/>
            <a:t>Providing the properties of a superclass to its subclasses</a:t>
          </a:r>
        </a:p>
      </dgm:t>
    </dgm:pt>
    <dgm:pt modelId="{1271556C-3646-465C-863E-251D3E0245EF}" type="parTrans" cxnId="{B9A81D77-1A3A-40A3-B936-0AF2C3FE22C0}">
      <dgm:prSet/>
      <dgm:spPr/>
      <dgm:t>
        <a:bodyPr/>
        <a:lstStyle/>
        <a:p>
          <a:endParaRPr lang="en-US"/>
        </a:p>
      </dgm:t>
    </dgm:pt>
    <dgm:pt modelId="{F64F585C-86E8-48BB-886F-A201F5AE7C29}" type="sibTrans" cxnId="{B9A81D77-1A3A-40A3-B936-0AF2C3FE22C0}">
      <dgm:prSet/>
      <dgm:spPr/>
      <dgm:t>
        <a:bodyPr/>
        <a:lstStyle/>
        <a:p>
          <a:endParaRPr lang="en-US"/>
        </a:p>
      </dgm:t>
    </dgm:pt>
    <dgm:pt modelId="{65311B8C-14C5-4BC6-9F95-BDAA848BC5F0}">
      <dgm:prSet/>
      <dgm:spPr/>
      <dgm:t>
        <a:bodyPr/>
        <a:lstStyle/>
        <a:p>
          <a:r>
            <a:rPr lang="de-DE" b="1" dirty="0" err="1"/>
            <a:t>Encapsulation</a:t>
          </a:r>
          <a:br>
            <a:rPr lang="de-DE" dirty="0"/>
          </a:br>
          <a:r>
            <a:rPr lang="de-DE" dirty="0"/>
            <a:t>Access </a:t>
          </a:r>
          <a:r>
            <a:rPr lang="de-DE" dirty="0" err="1"/>
            <a:t>rights</a:t>
          </a:r>
          <a:r>
            <a:rPr lang="de-DE" dirty="0"/>
            <a:t> </a:t>
          </a:r>
          <a:r>
            <a:rPr lang="de-DE" dirty="0" err="1"/>
            <a:t>management</a:t>
          </a:r>
          <a:endParaRPr lang="en-US" dirty="0"/>
        </a:p>
      </dgm:t>
    </dgm:pt>
    <dgm:pt modelId="{C9E49740-8995-4BE9-A812-9255EE22887A}" type="parTrans" cxnId="{B730351B-DF57-42D8-821D-43C2EA0AC070}">
      <dgm:prSet/>
      <dgm:spPr/>
      <dgm:t>
        <a:bodyPr/>
        <a:lstStyle/>
        <a:p>
          <a:endParaRPr lang="en-US"/>
        </a:p>
      </dgm:t>
    </dgm:pt>
    <dgm:pt modelId="{6047A5C4-D123-48B4-B971-A39A7CD58403}" type="sibTrans" cxnId="{B730351B-DF57-42D8-821D-43C2EA0AC070}">
      <dgm:prSet/>
      <dgm:spPr/>
      <dgm:t>
        <a:bodyPr/>
        <a:lstStyle/>
        <a:p>
          <a:endParaRPr lang="en-US"/>
        </a:p>
      </dgm:t>
    </dgm:pt>
    <dgm:pt modelId="{E424B541-8F9B-4689-BE3B-F41D304CE1A1}">
      <dgm:prSet/>
      <dgm:spPr/>
      <dgm:t>
        <a:bodyPr/>
        <a:lstStyle/>
        <a:p>
          <a:r>
            <a:rPr lang="de-DE" b="1" dirty="0" err="1"/>
            <a:t>Polymorphism</a:t>
          </a:r>
          <a:br>
            <a:rPr lang="de-DE" dirty="0"/>
          </a:br>
          <a:r>
            <a:rPr lang="de-DE" dirty="0"/>
            <a:t>D</a:t>
          </a:r>
          <a:r>
            <a:rPr lang="en-US" dirty="0" err="1"/>
            <a:t>ifferent</a:t>
          </a:r>
          <a:r>
            <a:rPr lang="en-US" dirty="0"/>
            <a:t> expression of a behavior by different objects</a:t>
          </a:r>
        </a:p>
      </dgm:t>
    </dgm:pt>
    <dgm:pt modelId="{DA961942-52EC-426B-822B-8EBFDFAA462D}" type="parTrans" cxnId="{AFCFC440-AD13-4DF7-9306-5D02C157FDA3}">
      <dgm:prSet/>
      <dgm:spPr/>
      <dgm:t>
        <a:bodyPr/>
        <a:lstStyle/>
        <a:p>
          <a:endParaRPr lang="en-US"/>
        </a:p>
      </dgm:t>
    </dgm:pt>
    <dgm:pt modelId="{D27493D1-090A-40D8-94E4-2B434D8BDC4B}" type="sibTrans" cxnId="{AFCFC440-AD13-4DF7-9306-5D02C157FDA3}">
      <dgm:prSet/>
      <dgm:spPr/>
      <dgm:t>
        <a:bodyPr/>
        <a:lstStyle/>
        <a:p>
          <a:endParaRPr lang="en-US"/>
        </a:p>
      </dgm:t>
    </dgm:pt>
    <dgm:pt modelId="{1DC9326B-62BF-4F93-B7A7-B3922BEB28DB}" type="pres">
      <dgm:prSet presAssocID="{D0C1BA83-A55F-47F3-B819-4A37B629AEBC}" presName="diagram" presStyleCnt="0">
        <dgm:presLayoutVars>
          <dgm:dir/>
          <dgm:resizeHandles val="exact"/>
        </dgm:presLayoutVars>
      </dgm:prSet>
      <dgm:spPr/>
    </dgm:pt>
    <dgm:pt modelId="{80F7CE38-D7C4-48B6-9C4C-14F8B63851C7}" type="pres">
      <dgm:prSet presAssocID="{35FD0365-87F3-41D9-BD97-745E53A8E3A8}" presName="node" presStyleLbl="node1" presStyleIdx="0" presStyleCnt="4">
        <dgm:presLayoutVars>
          <dgm:bulletEnabled val="1"/>
        </dgm:presLayoutVars>
      </dgm:prSet>
      <dgm:spPr/>
    </dgm:pt>
    <dgm:pt modelId="{C9FDE083-983D-4791-8A5D-DD8A95D11C7C}" type="pres">
      <dgm:prSet presAssocID="{B69EC465-9A58-48D7-BB96-62EA14D948A6}" presName="sibTrans" presStyleCnt="0"/>
      <dgm:spPr/>
    </dgm:pt>
    <dgm:pt modelId="{A00C68C6-1165-4D8C-A99C-79E247B5348A}" type="pres">
      <dgm:prSet presAssocID="{E71DB489-3684-4B41-B5D8-4DF6A048229E}" presName="node" presStyleLbl="node1" presStyleIdx="1" presStyleCnt="4">
        <dgm:presLayoutVars>
          <dgm:bulletEnabled val="1"/>
        </dgm:presLayoutVars>
      </dgm:prSet>
      <dgm:spPr/>
    </dgm:pt>
    <dgm:pt modelId="{D17268D7-AF69-4285-9A17-511CFE9BDDB7}" type="pres">
      <dgm:prSet presAssocID="{F64F585C-86E8-48BB-886F-A201F5AE7C29}" presName="sibTrans" presStyleCnt="0"/>
      <dgm:spPr/>
    </dgm:pt>
    <dgm:pt modelId="{9E10EE1E-ED0D-44BA-AB3A-6CC56978366F}" type="pres">
      <dgm:prSet presAssocID="{65311B8C-14C5-4BC6-9F95-BDAA848BC5F0}" presName="node" presStyleLbl="node1" presStyleIdx="2" presStyleCnt="4">
        <dgm:presLayoutVars>
          <dgm:bulletEnabled val="1"/>
        </dgm:presLayoutVars>
      </dgm:prSet>
      <dgm:spPr/>
    </dgm:pt>
    <dgm:pt modelId="{B6DC50BB-86F1-4000-BF6B-069AAB900F0A}" type="pres">
      <dgm:prSet presAssocID="{6047A5C4-D123-48B4-B971-A39A7CD58403}" presName="sibTrans" presStyleCnt="0"/>
      <dgm:spPr/>
    </dgm:pt>
    <dgm:pt modelId="{F8C757EF-454F-423A-B593-ECDD73DBE245}" type="pres">
      <dgm:prSet presAssocID="{E424B541-8F9B-4689-BE3B-F41D304CE1A1}" presName="node" presStyleLbl="node1" presStyleIdx="3" presStyleCnt="4">
        <dgm:presLayoutVars>
          <dgm:bulletEnabled val="1"/>
        </dgm:presLayoutVars>
      </dgm:prSet>
      <dgm:spPr/>
    </dgm:pt>
  </dgm:ptLst>
  <dgm:cxnLst>
    <dgm:cxn modelId="{B730351B-DF57-42D8-821D-43C2EA0AC070}" srcId="{D0C1BA83-A55F-47F3-B819-4A37B629AEBC}" destId="{65311B8C-14C5-4BC6-9F95-BDAA848BC5F0}" srcOrd="2" destOrd="0" parTransId="{C9E49740-8995-4BE9-A812-9255EE22887A}" sibTransId="{6047A5C4-D123-48B4-B971-A39A7CD58403}"/>
    <dgm:cxn modelId="{C7F4B232-4F55-4574-9998-91A7D89D0DDD}" type="presOf" srcId="{D0C1BA83-A55F-47F3-B819-4A37B629AEBC}" destId="{1DC9326B-62BF-4F93-B7A7-B3922BEB28DB}" srcOrd="0" destOrd="0" presId="urn:microsoft.com/office/officeart/2005/8/layout/default"/>
    <dgm:cxn modelId="{AFCFC440-AD13-4DF7-9306-5D02C157FDA3}" srcId="{D0C1BA83-A55F-47F3-B819-4A37B629AEBC}" destId="{E424B541-8F9B-4689-BE3B-F41D304CE1A1}" srcOrd="3" destOrd="0" parTransId="{DA961942-52EC-426B-822B-8EBFDFAA462D}" sibTransId="{D27493D1-090A-40D8-94E4-2B434D8BDC4B}"/>
    <dgm:cxn modelId="{FADEF55F-F875-46F7-9544-CB4D1B643A87}" type="presOf" srcId="{65311B8C-14C5-4BC6-9F95-BDAA848BC5F0}" destId="{9E10EE1E-ED0D-44BA-AB3A-6CC56978366F}" srcOrd="0" destOrd="0" presId="urn:microsoft.com/office/officeart/2005/8/layout/default"/>
    <dgm:cxn modelId="{E97C0E60-2E33-4D03-9AFD-7210AE316B43}" type="presOf" srcId="{E424B541-8F9B-4689-BE3B-F41D304CE1A1}" destId="{F8C757EF-454F-423A-B593-ECDD73DBE245}" srcOrd="0" destOrd="0" presId="urn:microsoft.com/office/officeart/2005/8/layout/default"/>
    <dgm:cxn modelId="{8B153363-7361-4DD6-B602-28DD238C4124}" type="presOf" srcId="{E71DB489-3684-4B41-B5D8-4DF6A048229E}" destId="{A00C68C6-1165-4D8C-A99C-79E247B5348A}" srcOrd="0" destOrd="0" presId="urn:microsoft.com/office/officeart/2005/8/layout/default"/>
    <dgm:cxn modelId="{B9A81D77-1A3A-40A3-B936-0AF2C3FE22C0}" srcId="{D0C1BA83-A55F-47F3-B819-4A37B629AEBC}" destId="{E71DB489-3684-4B41-B5D8-4DF6A048229E}" srcOrd="1" destOrd="0" parTransId="{1271556C-3646-465C-863E-251D3E0245EF}" sibTransId="{F64F585C-86E8-48BB-886F-A201F5AE7C29}"/>
    <dgm:cxn modelId="{1BA794A0-146C-419B-976C-61C524A59080}" type="presOf" srcId="{35FD0365-87F3-41D9-BD97-745E53A8E3A8}" destId="{80F7CE38-D7C4-48B6-9C4C-14F8B63851C7}" srcOrd="0" destOrd="0" presId="urn:microsoft.com/office/officeart/2005/8/layout/default"/>
    <dgm:cxn modelId="{26ABA4DB-A5BB-40F2-BF9A-210E949B4F01}" srcId="{D0C1BA83-A55F-47F3-B819-4A37B629AEBC}" destId="{35FD0365-87F3-41D9-BD97-745E53A8E3A8}" srcOrd="0" destOrd="0" parTransId="{6AB05B76-5228-48B5-BA7E-10DE7876D34E}" sibTransId="{B69EC465-9A58-48D7-BB96-62EA14D948A6}"/>
    <dgm:cxn modelId="{869C842A-01FC-4DDF-922A-095BEDAB52BF}" type="presParOf" srcId="{1DC9326B-62BF-4F93-B7A7-B3922BEB28DB}" destId="{80F7CE38-D7C4-48B6-9C4C-14F8B63851C7}" srcOrd="0" destOrd="0" presId="urn:microsoft.com/office/officeart/2005/8/layout/default"/>
    <dgm:cxn modelId="{47BF798F-F2A7-4F39-9B80-783C0BD9857A}" type="presParOf" srcId="{1DC9326B-62BF-4F93-B7A7-B3922BEB28DB}" destId="{C9FDE083-983D-4791-8A5D-DD8A95D11C7C}" srcOrd="1" destOrd="0" presId="urn:microsoft.com/office/officeart/2005/8/layout/default"/>
    <dgm:cxn modelId="{70B1CF55-1920-43DE-99C1-C80DC7E7EBAE}" type="presParOf" srcId="{1DC9326B-62BF-4F93-B7A7-B3922BEB28DB}" destId="{A00C68C6-1165-4D8C-A99C-79E247B5348A}" srcOrd="2" destOrd="0" presId="urn:microsoft.com/office/officeart/2005/8/layout/default"/>
    <dgm:cxn modelId="{D54E657E-9B12-4FB0-B641-D84644E69AA4}" type="presParOf" srcId="{1DC9326B-62BF-4F93-B7A7-B3922BEB28DB}" destId="{D17268D7-AF69-4285-9A17-511CFE9BDDB7}" srcOrd="3" destOrd="0" presId="urn:microsoft.com/office/officeart/2005/8/layout/default"/>
    <dgm:cxn modelId="{EFAD821B-D821-4F5C-B31D-728DFAC387AE}" type="presParOf" srcId="{1DC9326B-62BF-4F93-B7A7-B3922BEB28DB}" destId="{9E10EE1E-ED0D-44BA-AB3A-6CC56978366F}" srcOrd="4" destOrd="0" presId="urn:microsoft.com/office/officeart/2005/8/layout/default"/>
    <dgm:cxn modelId="{DF5B1D70-7C82-4EE9-B2A8-A82BA9EECB10}" type="presParOf" srcId="{1DC9326B-62BF-4F93-B7A7-B3922BEB28DB}" destId="{B6DC50BB-86F1-4000-BF6B-069AAB900F0A}" srcOrd="5" destOrd="0" presId="urn:microsoft.com/office/officeart/2005/8/layout/default"/>
    <dgm:cxn modelId="{3F4A3FF5-BD0E-4E2B-9939-D28B46278BC8}" type="presParOf" srcId="{1DC9326B-62BF-4F93-B7A7-B3922BEB28DB}" destId="{F8C757EF-454F-423A-B593-ECDD73DBE24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865850-BBA6-4688-9E11-68AE74D743F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794B80C-AA51-47F5-BCDE-3E7A6DF5606A}">
      <dgm:prSet phldrT="[Text]" custT="1"/>
      <dgm:spPr/>
      <dgm:t>
        <a:bodyPr/>
        <a:lstStyle/>
        <a:p>
          <a:r>
            <a:rPr lang="de-DE" sz="2800" b="1" kern="1200" dirty="0">
              <a:solidFill>
                <a:srgbClr val="063D67"/>
              </a:solidFill>
              <a:latin typeface="Calibri" panose="020F0502020204030204"/>
              <a:ea typeface="+mn-ea"/>
              <a:cs typeface="+mn-cs"/>
            </a:rPr>
            <a:t>Traits</a:t>
          </a:r>
          <a:endParaRPr lang="de-DE" sz="2400" kern="1200" dirty="0">
            <a:solidFill>
              <a:srgbClr val="063D67"/>
            </a:solidFill>
            <a:latin typeface="Calibri" panose="020F0502020204030204"/>
            <a:ea typeface="+mn-ea"/>
            <a:cs typeface="+mn-cs"/>
          </a:endParaRPr>
        </a:p>
      </dgm:t>
    </dgm:pt>
    <dgm:pt modelId="{CDABC7D1-00C6-46D0-BEEE-DFECFC7914C4}" type="parTrans" cxnId="{5535823C-F731-4F7C-998B-C35703F35292}">
      <dgm:prSet/>
      <dgm:spPr/>
      <dgm:t>
        <a:bodyPr/>
        <a:lstStyle/>
        <a:p>
          <a:endParaRPr lang="de-DE"/>
        </a:p>
      </dgm:t>
    </dgm:pt>
    <dgm:pt modelId="{62880FA5-C8E8-4062-BDEB-E3AB927DBE43}" type="sibTrans" cxnId="{5535823C-F731-4F7C-998B-C35703F35292}">
      <dgm:prSet/>
      <dgm:spPr/>
      <dgm:t>
        <a:bodyPr/>
        <a:lstStyle/>
        <a:p>
          <a:endParaRPr lang="de-DE"/>
        </a:p>
      </dgm:t>
    </dgm:pt>
    <dgm:pt modelId="{70525716-44A5-41E7-8A89-91D168F2CCB4}">
      <dgm:prSet phldrT="[Text]"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63D67"/>
              </a:solidFill>
              <a:latin typeface="Calibri" panose="020F0502020204030204"/>
              <a:ea typeface="+mn-ea"/>
              <a:cs typeface="+mn-cs"/>
            </a:rPr>
            <a:t>Autoloading</a:t>
          </a:r>
          <a:endParaRPr lang="de-DE" sz="2400" kern="1200" dirty="0">
            <a:solidFill>
              <a:srgbClr val="063D67"/>
            </a:solidFill>
            <a:latin typeface="Calibri" panose="020F0502020204030204"/>
            <a:ea typeface="+mn-ea"/>
            <a:cs typeface="+mn-cs"/>
          </a:endParaRPr>
        </a:p>
      </dgm:t>
    </dgm:pt>
    <dgm:pt modelId="{4DAB9A9C-6D40-4FBC-A4A1-D7995114B950}" type="parTrans" cxnId="{F4D68E5F-C565-4762-A558-059D7D3D3EE8}">
      <dgm:prSet/>
      <dgm:spPr/>
      <dgm:t>
        <a:bodyPr/>
        <a:lstStyle/>
        <a:p>
          <a:endParaRPr lang="de-DE"/>
        </a:p>
      </dgm:t>
    </dgm:pt>
    <dgm:pt modelId="{F36E48B6-12E9-472A-9350-FFC0CAE7A63C}" type="sibTrans" cxnId="{F4D68E5F-C565-4762-A558-059D7D3D3EE8}">
      <dgm:prSet/>
      <dgm:spPr/>
      <dgm:t>
        <a:bodyPr/>
        <a:lstStyle/>
        <a:p>
          <a:endParaRPr lang="de-DE"/>
        </a:p>
      </dgm:t>
    </dgm:pt>
    <dgm:pt modelId="{59E85CDD-DA2C-4C91-82C9-C4FB5554595B}">
      <dgm:prSet phldrT="[Text]" custT="1"/>
      <dgm:spPr/>
      <dgm:t>
        <a:bodyPr/>
        <a:lstStyle/>
        <a:p>
          <a:r>
            <a:rPr lang="en-US" sz="2800" b="1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Exception handling</a:t>
          </a:r>
          <a:endParaRPr lang="de-DE" sz="24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CE614650-3FC3-4DBC-BAA6-F6659ED63F35}" type="parTrans" cxnId="{DECAE703-D8C1-4AA3-AE93-32A723C5EAC9}">
      <dgm:prSet/>
      <dgm:spPr/>
      <dgm:t>
        <a:bodyPr/>
        <a:lstStyle/>
        <a:p>
          <a:endParaRPr lang="de-DE"/>
        </a:p>
      </dgm:t>
    </dgm:pt>
    <dgm:pt modelId="{5F9E0D13-B8EC-42A1-A8C8-C3F420630EDF}" type="sibTrans" cxnId="{DECAE703-D8C1-4AA3-AE93-32A723C5EAC9}">
      <dgm:prSet/>
      <dgm:spPr/>
      <dgm:t>
        <a:bodyPr/>
        <a:lstStyle/>
        <a:p>
          <a:endParaRPr lang="de-DE"/>
        </a:p>
      </dgm:t>
    </dgm:pt>
    <dgm:pt modelId="{209EDDD7-3507-4F48-9E24-D22D69BCA72D}">
      <dgm:prSet phldrT="[Text]" custT="1"/>
      <dgm:spPr/>
      <dgm:t>
        <a:bodyPr/>
        <a:lstStyle/>
        <a:p>
          <a:r>
            <a:rPr lang="en-US" sz="2400" kern="1200" dirty="0">
              <a:solidFill>
                <a:srgbClr val="063D67"/>
              </a:solidFill>
              <a:latin typeface="Calibri" panose="020F0502020204030204"/>
              <a:ea typeface="+mn-ea"/>
              <a:cs typeface="+mn-cs"/>
            </a:rPr>
            <a:t>allow the free reuse of different methods in many classes that do not have to be in the same class hierarchy.</a:t>
          </a:r>
          <a:endParaRPr lang="de-DE" sz="2400" kern="1200" dirty="0">
            <a:solidFill>
              <a:srgbClr val="063D67"/>
            </a:solidFill>
            <a:latin typeface="Calibri" panose="020F0502020204030204"/>
            <a:ea typeface="+mn-ea"/>
            <a:cs typeface="+mn-cs"/>
          </a:endParaRPr>
        </a:p>
      </dgm:t>
    </dgm:pt>
    <dgm:pt modelId="{A792C33D-5087-44BB-AE3C-E5EEF7EA9AE9}" type="parTrans" cxnId="{F07C6DB1-A20A-46DA-B615-AF8B559C38C7}">
      <dgm:prSet/>
      <dgm:spPr/>
      <dgm:t>
        <a:bodyPr/>
        <a:lstStyle/>
        <a:p>
          <a:endParaRPr lang="de-DE"/>
        </a:p>
      </dgm:t>
    </dgm:pt>
    <dgm:pt modelId="{A10D2376-3492-4167-A763-B546B07CEC3A}" type="sibTrans" cxnId="{F07C6DB1-A20A-46DA-B615-AF8B559C38C7}">
      <dgm:prSet/>
      <dgm:spPr/>
      <dgm:t>
        <a:bodyPr/>
        <a:lstStyle/>
        <a:p>
          <a:endParaRPr lang="de-DE"/>
        </a:p>
      </dgm:t>
    </dgm:pt>
    <dgm:pt modelId="{58E9A82B-39D6-4911-B110-9E87E81E9D9D}">
      <dgm:prSet phldrT="[Text]"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63D67"/>
              </a:solidFill>
              <a:latin typeface="Calibri" panose="020F0502020204030204"/>
              <a:ea typeface="+mn-ea"/>
              <a:cs typeface="+mn-cs"/>
            </a:rPr>
            <a:t>loading multiple classes/files with only one command</a:t>
          </a:r>
          <a:endParaRPr lang="de-DE" sz="2400" kern="1200" dirty="0">
            <a:solidFill>
              <a:srgbClr val="063D67"/>
            </a:solidFill>
            <a:latin typeface="Calibri" panose="020F0502020204030204"/>
            <a:ea typeface="+mn-ea"/>
            <a:cs typeface="+mn-cs"/>
          </a:endParaRPr>
        </a:p>
      </dgm:t>
    </dgm:pt>
    <dgm:pt modelId="{76F30E8B-B119-4AB2-A034-5FE2E6E8A639}" type="parTrans" cxnId="{38D9E0CA-1EF3-48DE-BDF1-76830D59CF17}">
      <dgm:prSet/>
      <dgm:spPr/>
      <dgm:t>
        <a:bodyPr/>
        <a:lstStyle/>
        <a:p>
          <a:endParaRPr lang="de-DE"/>
        </a:p>
      </dgm:t>
    </dgm:pt>
    <dgm:pt modelId="{8479849F-FE6F-470F-B349-EA08A524C4AA}" type="sibTrans" cxnId="{38D9E0CA-1EF3-48DE-BDF1-76830D59CF17}">
      <dgm:prSet/>
      <dgm:spPr/>
      <dgm:t>
        <a:bodyPr/>
        <a:lstStyle/>
        <a:p>
          <a:endParaRPr lang="de-DE"/>
        </a:p>
      </dgm:t>
    </dgm:pt>
    <dgm:pt modelId="{77A87FD4-326C-41B9-82F9-6502D4186D73}">
      <dgm:prSet phldrT="[Text]" custT="1"/>
      <dgm:spPr/>
      <dgm:t>
        <a:bodyPr/>
        <a:lstStyle/>
        <a:p>
          <a:r>
            <a: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try/catch/finally</a:t>
          </a:r>
          <a:endParaRPr lang="de-DE" sz="24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ECA9C3FB-A729-4FBA-9654-EC5F0CE1DB20}" type="parTrans" cxnId="{CAA25110-DC7E-409A-BEAE-E56FCFE30400}">
      <dgm:prSet/>
      <dgm:spPr/>
      <dgm:t>
        <a:bodyPr/>
        <a:lstStyle/>
        <a:p>
          <a:endParaRPr lang="de-DE"/>
        </a:p>
      </dgm:t>
    </dgm:pt>
    <dgm:pt modelId="{359C33AF-8BDE-46D5-8932-9A6383B788C7}" type="sibTrans" cxnId="{CAA25110-DC7E-409A-BEAE-E56FCFE30400}">
      <dgm:prSet/>
      <dgm:spPr/>
      <dgm:t>
        <a:bodyPr/>
        <a:lstStyle/>
        <a:p>
          <a:endParaRPr lang="de-DE"/>
        </a:p>
      </dgm:t>
    </dgm:pt>
    <dgm:pt modelId="{06793F6D-A0CE-4EB5-AEA8-B2F1639F8977}">
      <dgm:prSet phldrT="[Text]" custT="1"/>
      <dgm:spPr/>
      <dgm:t>
        <a:bodyPr/>
        <a:lstStyle/>
        <a:p>
          <a:r>
            <a:rPr lang="en-US" sz="2400" kern="1200">
              <a:solidFill>
                <a:schemeClr val="tx2"/>
              </a:solidFill>
              <a:latin typeface="+mn-lt"/>
              <a:ea typeface="+mn-ea"/>
              <a:cs typeface="+mn-cs"/>
            </a:rPr>
            <a:t>user </a:t>
          </a:r>
          <a:r>
            <a: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defined exceptions</a:t>
          </a:r>
          <a:endParaRPr lang="de-DE" sz="24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E0173DCF-4F4E-4B7C-89DE-935785E64160}" type="parTrans" cxnId="{B03F20F4-661A-449E-93F6-7A7DB97B6AA1}">
      <dgm:prSet/>
      <dgm:spPr/>
      <dgm:t>
        <a:bodyPr/>
        <a:lstStyle/>
        <a:p>
          <a:endParaRPr lang="de-DE"/>
        </a:p>
      </dgm:t>
    </dgm:pt>
    <dgm:pt modelId="{78AC92E8-A9A0-4213-B4BF-95C19F7E027C}" type="sibTrans" cxnId="{B03F20F4-661A-449E-93F6-7A7DB97B6AA1}">
      <dgm:prSet/>
      <dgm:spPr/>
      <dgm:t>
        <a:bodyPr/>
        <a:lstStyle/>
        <a:p>
          <a:endParaRPr lang="de-DE"/>
        </a:p>
      </dgm:t>
    </dgm:pt>
    <dgm:pt modelId="{7ACC4982-5D94-41BE-B57E-6D8499134B0C}" type="pres">
      <dgm:prSet presAssocID="{7D865850-BBA6-4688-9E11-68AE74D743FA}" presName="vert0" presStyleCnt="0">
        <dgm:presLayoutVars>
          <dgm:dir/>
          <dgm:animOne val="branch"/>
          <dgm:animLvl val="lvl"/>
        </dgm:presLayoutVars>
      </dgm:prSet>
      <dgm:spPr/>
    </dgm:pt>
    <dgm:pt modelId="{CD5B4E15-0EE9-4592-8BAE-46A7E17553CE}" type="pres">
      <dgm:prSet presAssocID="{B794B80C-AA51-47F5-BCDE-3E7A6DF5606A}" presName="thickLine" presStyleLbl="alignNode1" presStyleIdx="0" presStyleCnt="3"/>
      <dgm:spPr/>
    </dgm:pt>
    <dgm:pt modelId="{A5043D9B-3C04-421C-8878-B81D98C69E7D}" type="pres">
      <dgm:prSet presAssocID="{B794B80C-AA51-47F5-BCDE-3E7A6DF5606A}" presName="horz1" presStyleCnt="0"/>
      <dgm:spPr/>
    </dgm:pt>
    <dgm:pt modelId="{EE65E276-F483-497D-810E-D1F753C6AD35}" type="pres">
      <dgm:prSet presAssocID="{B794B80C-AA51-47F5-BCDE-3E7A6DF5606A}" presName="tx1" presStyleLbl="revTx" presStyleIdx="0" presStyleCnt="7"/>
      <dgm:spPr/>
    </dgm:pt>
    <dgm:pt modelId="{C3DB9BB4-A93F-4779-BA2E-E353B745FF45}" type="pres">
      <dgm:prSet presAssocID="{B794B80C-AA51-47F5-BCDE-3E7A6DF5606A}" presName="vert1" presStyleCnt="0"/>
      <dgm:spPr/>
    </dgm:pt>
    <dgm:pt modelId="{0D832E13-E2E9-409C-BA90-2A00471FDC39}" type="pres">
      <dgm:prSet presAssocID="{209EDDD7-3507-4F48-9E24-D22D69BCA72D}" presName="vertSpace2a" presStyleCnt="0"/>
      <dgm:spPr/>
    </dgm:pt>
    <dgm:pt modelId="{ABE13EA2-505C-4266-BBA0-8F63FDFA814E}" type="pres">
      <dgm:prSet presAssocID="{209EDDD7-3507-4F48-9E24-D22D69BCA72D}" presName="horz2" presStyleCnt="0"/>
      <dgm:spPr/>
    </dgm:pt>
    <dgm:pt modelId="{FB87434C-2982-4628-91C4-4DC0B6D150F6}" type="pres">
      <dgm:prSet presAssocID="{209EDDD7-3507-4F48-9E24-D22D69BCA72D}" presName="horzSpace2" presStyleCnt="0"/>
      <dgm:spPr/>
    </dgm:pt>
    <dgm:pt modelId="{7CF13FE1-9638-4A91-ADDC-95B4CCA3250D}" type="pres">
      <dgm:prSet presAssocID="{209EDDD7-3507-4F48-9E24-D22D69BCA72D}" presName="tx2" presStyleLbl="revTx" presStyleIdx="1" presStyleCnt="7"/>
      <dgm:spPr/>
    </dgm:pt>
    <dgm:pt modelId="{EEF0EFBF-A339-416A-8CCF-CE3679553C16}" type="pres">
      <dgm:prSet presAssocID="{209EDDD7-3507-4F48-9E24-D22D69BCA72D}" presName="vert2" presStyleCnt="0"/>
      <dgm:spPr/>
    </dgm:pt>
    <dgm:pt modelId="{38FCB1F2-80F4-447D-BC9E-B4F835598DB6}" type="pres">
      <dgm:prSet presAssocID="{209EDDD7-3507-4F48-9E24-D22D69BCA72D}" presName="thinLine2b" presStyleLbl="callout" presStyleIdx="0" presStyleCnt="4"/>
      <dgm:spPr/>
    </dgm:pt>
    <dgm:pt modelId="{5EE6C289-C948-4469-A750-5A8327BB921C}" type="pres">
      <dgm:prSet presAssocID="{209EDDD7-3507-4F48-9E24-D22D69BCA72D}" presName="vertSpace2b" presStyleCnt="0"/>
      <dgm:spPr/>
    </dgm:pt>
    <dgm:pt modelId="{A06F30EC-7E32-4E61-8E85-D6B2B81B70C9}" type="pres">
      <dgm:prSet presAssocID="{70525716-44A5-41E7-8A89-91D168F2CCB4}" presName="thickLine" presStyleLbl="alignNode1" presStyleIdx="1" presStyleCnt="3"/>
      <dgm:spPr/>
    </dgm:pt>
    <dgm:pt modelId="{78F0A803-A065-41DC-8C18-0C3EBB580919}" type="pres">
      <dgm:prSet presAssocID="{70525716-44A5-41E7-8A89-91D168F2CCB4}" presName="horz1" presStyleCnt="0"/>
      <dgm:spPr/>
    </dgm:pt>
    <dgm:pt modelId="{12D8A4BB-AC80-46EF-9472-C13E4CD79FCC}" type="pres">
      <dgm:prSet presAssocID="{70525716-44A5-41E7-8A89-91D168F2CCB4}" presName="tx1" presStyleLbl="revTx" presStyleIdx="2" presStyleCnt="7" custScaleX="221694"/>
      <dgm:spPr/>
    </dgm:pt>
    <dgm:pt modelId="{EC077CF5-3C2E-4CBF-81D2-C1E1CDC80139}" type="pres">
      <dgm:prSet presAssocID="{70525716-44A5-41E7-8A89-91D168F2CCB4}" presName="vert1" presStyleCnt="0"/>
      <dgm:spPr/>
    </dgm:pt>
    <dgm:pt modelId="{B970D333-0A59-46CD-9144-57C4B87498B0}" type="pres">
      <dgm:prSet presAssocID="{58E9A82B-39D6-4911-B110-9E87E81E9D9D}" presName="vertSpace2a" presStyleCnt="0"/>
      <dgm:spPr/>
    </dgm:pt>
    <dgm:pt modelId="{38FBA47A-1ACB-406E-A360-0724775D2C38}" type="pres">
      <dgm:prSet presAssocID="{58E9A82B-39D6-4911-B110-9E87E81E9D9D}" presName="horz2" presStyleCnt="0"/>
      <dgm:spPr/>
    </dgm:pt>
    <dgm:pt modelId="{DCA585E3-2231-4AFA-BF60-169E339086A2}" type="pres">
      <dgm:prSet presAssocID="{58E9A82B-39D6-4911-B110-9E87E81E9D9D}" presName="horzSpace2" presStyleCnt="0"/>
      <dgm:spPr/>
    </dgm:pt>
    <dgm:pt modelId="{2E416670-5F07-44A4-8FCD-73F363C1B4C5}" type="pres">
      <dgm:prSet presAssocID="{58E9A82B-39D6-4911-B110-9E87E81E9D9D}" presName="tx2" presStyleLbl="revTx" presStyleIdx="3" presStyleCnt="7"/>
      <dgm:spPr/>
    </dgm:pt>
    <dgm:pt modelId="{DC63FC6E-330E-4380-80A2-CA1E37CF392B}" type="pres">
      <dgm:prSet presAssocID="{58E9A82B-39D6-4911-B110-9E87E81E9D9D}" presName="vert2" presStyleCnt="0"/>
      <dgm:spPr/>
    </dgm:pt>
    <dgm:pt modelId="{3E67325A-2D77-4979-88C0-72B2B1A9C025}" type="pres">
      <dgm:prSet presAssocID="{58E9A82B-39D6-4911-B110-9E87E81E9D9D}" presName="thinLine2b" presStyleLbl="callout" presStyleIdx="1" presStyleCnt="4"/>
      <dgm:spPr/>
    </dgm:pt>
    <dgm:pt modelId="{23B0E0BD-E0AC-4384-9B0D-F82BE4500058}" type="pres">
      <dgm:prSet presAssocID="{58E9A82B-39D6-4911-B110-9E87E81E9D9D}" presName="vertSpace2b" presStyleCnt="0"/>
      <dgm:spPr/>
    </dgm:pt>
    <dgm:pt modelId="{C595E097-CF07-4CFD-BAC5-ECD9BEE209D9}" type="pres">
      <dgm:prSet presAssocID="{59E85CDD-DA2C-4C91-82C9-C4FB5554595B}" presName="thickLine" presStyleLbl="alignNode1" presStyleIdx="2" presStyleCnt="3"/>
      <dgm:spPr/>
    </dgm:pt>
    <dgm:pt modelId="{A06726FE-A194-4111-9B9C-BB90BE2034E4}" type="pres">
      <dgm:prSet presAssocID="{59E85CDD-DA2C-4C91-82C9-C4FB5554595B}" presName="horz1" presStyleCnt="0"/>
      <dgm:spPr/>
    </dgm:pt>
    <dgm:pt modelId="{7A20F341-AF71-4205-A6B9-ED46B77CE686}" type="pres">
      <dgm:prSet presAssocID="{59E85CDD-DA2C-4C91-82C9-C4FB5554595B}" presName="tx1" presStyleLbl="revTx" presStyleIdx="4" presStyleCnt="7" custScaleX="380659"/>
      <dgm:spPr/>
    </dgm:pt>
    <dgm:pt modelId="{38855373-7E09-44E4-9651-8CC1CDE2772B}" type="pres">
      <dgm:prSet presAssocID="{59E85CDD-DA2C-4C91-82C9-C4FB5554595B}" presName="vert1" presStyleCnt="0"/>
      <dgm:spPr/>
    </dgm:pt>
    <dgm:pt modelId="{46A9FEAA-D0A5-4F0C-ADF1-957268ADFFCA}" type="pres">
      <dgm:prSet presAssocID="{77A87FD4-326C-41B9-82F9-6502D4186D73}" presName="vertSpace2a" presStyleCnt="0"/>
      <dgm:spPr/>
    </dgm:pt>
    <dgm:pt modelId="{A3A013D5-24D5-4AB3-8191-EE8AF2534DCC}" type="pres">
      <dgm:prSet presAssocID="{77A87FD4-326C-41B9-82F9-6502D4186D73}" presName="horz2" presStyleCnt="0"/>
      <dgm:spPr/>
    </dgm:pt>
    <dgm:pt modelId="{869590BC-9A19-48E8-80B6-4730D8365305}" type="pres">
      <dgm:prSet presAssocID="{77A87FD4-326C-41B9-82F9-6502D4186D73}" presName="horzSpace2" presStyleCnt="0"/>
      <dgm:spPr/>
    </dgm:pt>
    <dgm:pt modelId="{BE76472E-65E7-465D-A295-9225046AF5C2}" type="pres">
      <dgm:prSet presAssocID="{77A87FD4-326C-41B9-82F9-6502D4186D73}" presName="tx2" presStyleLbl="revTx" presStyleIdx="5" presStyleCnt="7"/>
      <dgm:spPr/>
    </dgm:pt>
    <dgm:pt modelId="{C641D272-A5AB-4035-B859-72290C51E6F8}" type="pres">
      <dgm:prSet presAssocID="{77A87FD4-326C-41B9-82F9-6502D4186D73}" presName="vert2" presStyleCnt="0"/>
      <dgm:spPr/>
    </dgm:pt>
    <dgm:pt modelId="{02F98B25-B4FA-4332-9BD3-91FFAE290876}" type="pres">
      <dgm:prSet presAssocID="{77A87FD4-326C-41B9-82F9-6502D4186D73}" presName="thinLine2b" presStyleLbl="callout" presStyleIdx="2" presStyleCnt="4"/>
      <dgm:spPr/>
    </dgm:pt>
    <dgm:pt modelId="{4405B228-A1E7-4D67-BB85-51E068708348}" type="pres">
      <dgm:prSet presAssocID="{77A87FD4-326C-41B9-82F9-6502D4186D73}" presName="vertSpace2b" presStyleCnt="0"/>
      <dgm:spPr/>
    </dgm:pt>
    <dgm:pt modelId="{11FCF992-945E-4AD2-A4E8-7015BAB349A1}" type="pres">
      <dgm:prSet presAssocID="{06793F6D-A0CE-4EB5-AEA8-B2F1639F8977}" presName="horz2" presStyleCnt="0"/>
      <dgm:spPr/>
    </dgm:pt>
    <dgm:pt modelId="{B78D8FE8-42A6-4AA4-A452-83B1FC30F727}" type="pres">
      <dgm:prSet presAssocID="{06793F6D-A0CE-4EB5-AEA8-B2F1639F8977}" presName="horzSpace2" presStyleCnt="0"/>
      <dgm:spPr/>
    </dgm:pt>
    <dgm:pt modelId="{A2858EE8-B6A0-4000-8F99-9B02787A5195}" type="pres">
      <dgm:prSet presAssocID="{06793F6D-A0CE-4EB5-AEA8-B2F1639F8977}" presName="tx2" presStyleLbl="revTx" presStyleIdx="6" presStyleCnt="7"/>
      <dgm:spPr/>
    </dgm:pt>
    <dgm:pt modelId="{5B39F3DB-B1B7-4BCF-940F-89BB1D5B14E1}" type="pres">
      <dgm:prSet presAssocID="{06793F6D-A0CE-4EB5-AEA8-B2F1639F8977}" presName="vert2" presStyleCnt="0"/>
      <dgm:spPr/>
    </dgm:pt>
    <dgm:pt modelId="{40D37D42-19C9-49E6-BCC6-AF916C6D6CA0}" type="pres">
      <dgm:prSet presAssocID="{06793F6D-A0CE-4EB5-AEA8-B2F1639F8977}" presName="thinLine2b" presStyleLbl="callout" presStyleIdx="3" presStyleCnt="4"/>
      <dgm:spPr/>
    </dgm:pt>
    <dgm:pt modelId="{B89BFCE1-8279-49F8-8F89-B1A780C55009}" type="pres">
      <dgm:prSet presAssocID="{06793F6D-A0CE-4EB5-AEA8-B2F1639F8977}" presName="vertSpace2b" presStyleCnt="0"/>
      <dgm:spPr/>
    </dgm:pt>
  </dgm:ptLst>
  <dgm:cxnLst>
    <dgm:cxn modelId="{DCB31200-F58C-4AAD-BF96-3365E1D222F5}" type="presOf" srcId="{209EDDD7-3507-4F48-9E24-D22D69BCA72D}" destId="{7CF13FE1-9638-4A91-ADDC-95B4CCA3250D}" srcOrd="0" destOrd="0" presId="urn:microsoft.com/office/officeart/2008/layout/LinedList"/>
    <dgm:cxn modelId="{DECAE703-D8C1-4AA3-AE93-32A723C5EAC9}" srcId="{7D865850-BBA6-4688-9E11-68AE74D743FA}" destId="{59E85CDD-DA2C-4C91-82C9-C4FB5554595B}" srcOrd="2" destOrd="0" parTransId="{CE614650-3FC3-4DBC-BAA6-F6659ED63F35}" sibTransId="{5F9E0D13-B8EC-42A1-A8C8-C3F420630EDF}"/>
    <dgm:cxn modelId="{CAA25110-DC7E-409A-BEAE-E56FCFE30400}" srcId="{59E85CDD-DA2C-4C91-82C9-C4FB5554595B}" destId="{77A87FD4-326C-41B9-82F9-6502D4186D73}" srcOrd="0" destOrd="0" parTransId="{ECA9C3FB-A729-4FBA-9654-EC5F0CE1DB20}" sibTransId="{359C33AF-8BDE-46D5-8932-9A6383B788C7}"/>
    <dgm:cxn modelId="{262C9B13-DD53-4910-89B2-976D3BFC98E5}" type="presOf" srcId="{77A87FD4-326C-41B9-82F9-6502D4186D73}" destId="{BE76472E-65E7-465D-A295-9225046AF5C2}" srcOrd="0" destOrd="0" presId="urn:microsoft.com/office/officeart/2008/layout/LinedList"/>
    <dgm:cxn modelId="{5535823C-F731-4F7C-998B-C35703F35292}" srcId="{7D865850-BBA6-4688-9E11-68AE74D743FA}" destId="{B794B80C-AA51-47F5-BCDE-3E7A6DF5606A}" srcOrd="0" destOrd="0" parTransId="{CDABC7D1-00C6-46D0-BEEE-DFECFC7914C4}" sibTransId="{62880FA5-C8E8-4062-BDEB-E3AB927DBE43}"/>
    <dgm:cxn modelId="{F4D68E5F-C565-4762-A558-059D7D3D3EE8}" srcId="{7D865850-BBA6-4688-9E11-68AE74D743FA}" destId="{70525716-44A5-41E7-8A89-91D168F2CCB4}" srcOrd="1" destOrd="0" parTransId="{4DAB9A9C-6D40-4FBC-A4A1-D7995114B950}" sibTransId="{F36E48B6-12E9-472A-9350-FFC0CAE7A63C}"/>
    <dgm:cxn modelId="{615470A6-0F49-48D1-A6A3-6D6D6EB63F3A}" type="presOf" srcId="{59E85CDD-DA2C-4C91-82C9-C4FB5554595B}" destId="{7A20F341-AF71-4205-A6B9-ED46B77CE686}" srcOrd="0" destOrd="0" presId="urn:microsoft.com/office/officeart/2008/layout/LinedList"/>
    <dgm:cxn modelId="{F07C6DB1-A20A-46DA-B615-AF8B559C38C7}" srcId="{B794B80C-AA51-47F5-BCDE-3E7A6DF5606A}" destId="{209EDDD7-3507-4F48-9E24-D22D69BCA72D}" srcOrd="0" destOrd="0" parTransId="{A792C33D-5087-44BB-AE3C-E5EEF7EA9AE9}" sibTransId="{A10D2376-3492-4167-A763-B546B07CEC3A}"/>
    <dgm:cxn modelId="{A3A526C7-1BB1-4CCE-9BE2-BAE6DFBB0720}" type="presOf" srcId="{7D865850-BBA6-4688-9E11-68AE74D743FA}" destId="{7ACC4982-5D94-41BE-B57E-6D8499134B0C}" srcOrd="0" destOrd="0" presId="urn:microsoft.com/office/officeart/2008/layout/LinedList"/>
    <dgm:cxn modelId="{B1F1AACA-53C1-4653-BB40-BEB733D4EB71}" type="presOf" srcId="{70525716-44A5-41E7-8A89-91D168F2CCB4}" destId="{12D8A4BB-AC80-46EF-9472-C13E4CD79FCC}" srcOrd="0" destOrd="0" presId="urn:microsoft.com/office/officeart/2008/layout/LinedList"/>
    <dgm:cxn modelId="{38D9E0CA-1EF3-48DE-BDF1-76830D59CF17}" srcId="{70525716-44A5-41E7-8A89-91D168F2CCB4}" destId="{58E9A82B-39D6-4911-B110-9E87E81E9D9D}" srcOrd="0" destOrd="0" parTransId="{76F30E8B-B119-4AB2-A034-5FE2E6E8A639}" sibTransId="{8479849F-FE6F-470F-B349-EA08A524C4AA}"/>
    <dgm:cxn modelId="{BDD84ACF-D349-4FFF-B878-1ED17AC81761}" type="presOf" srcId="{06793F6D-A0CE-4EB5-AEA8-B2F1639F8977}" destId="{A2858EE8-B6A0-4000-8F99-9B02787A5195}" srcOrd="0" destOrd="0" presId="urn:microsoft.com/office/officeart/2008/layout/LinedList"/>
    <dgm:cxn modelId="{19CABCD1-5778-473E-A32C-ECB8771CFD23}" type="presOf" srcId="{B794B80C-AA51-47F5-BCDE-3E7A6DF5606A}" destId="{EE65E276-F483-497D-810E-D1F753C6AD35}" srcOrd="0" destOrd="0" presId="urn:microsoft.com/office/officeart/2008/layout/LinedList"/>
    <dgm:cxn modelId="{FEB6D0DD-C3FD-43F9-8E2E-E4147E8EFBB2}" type="presOf" srcId="{58E9A82B-39D6-4911-B110-9E87E81E9D9D}" destId="{2E416670-5F07-44A4-8FCD-73F363C1B4C5}" srcOrd="0" destOrd="0" presId="urn:microsoft.com/office/officeart/2008/layout/LinedList"/>
    <dgm:cxn modelId="{B03F20F4-661A-449E-93F6-7A7DB97B6AA1}" srcId="{59E85CDD-DA2C-4C91-82C9-C4FB5554595B}" destId="{06793F6D-A0CE-4EB5-AEA8-B2F1639F8977}" srcOrd="1" destOrd="0" parTransId="{E0173DCF-4F4E-4B7C-89DE-935785E64160}" sibTransId="{78AC92E8-A9A0-4213-B4BF-95C19F7E027C}"/>
    <dgm:cxn modelId="{D5847D2B-0D4D-4A81-A88A-45EAD295378B}" type="presParOf" srcId="{7ACC4982-5D94-41BE-B57E-6D8499134B0C}" destId="{CD5B4E15-0EE9-4592-8BAE-46A7E17553CE}" srcOrd="0" destOrd="0" presId="urn:microsoft.com/office/officeart/2008/layout/LinedList"/>
    <dgm:cxn modelId="{CD0BF14D-29B7-47EB-9598-5FF3AE337947}" type="presParOf" srcId="{7ACC4982-5D94-41BE-B57E-6D8499134B0C}" destId="{A5043D9B-3C04-421C-8878-B81D98C69E7D}" srcOrd="1" destOrd="0" presId="urn:microsoft.com/office/officeart/2008/layout/LinedList"/>
    <dgm:cxn modelId="{B9EBB4A1-3AC5-46FC-99F0-40242A563921}" type="presParOf" srcId="{A5043D9B-3C04-421C-8878-B81D98C69E7D}" destId="{EE65E276-F483-497D-810E-D1F753C6AD35}" srcOrd="0" destOrd="0" presId="urn:microsoft.com/office/officeart/2008/layout/LinedList"/>
    <dgm:cxn modelId="{FBB63A35-D757-4A24-A680-BA995BD1435B}" type="presParOf" srcId="{A5043D9B-3C04-421C-8878-B81D98C69E7D}" destId="{C3DB9BB4-A93F-4779-BA2E-E353B745FF45}" srcOrd="1" destOrd="0" presId="urn:microsoft.com/office/officeart/2008/layout/LinedList"/>
    <dgm:cxn modelId="{70507AFC-D20D-4398-93DF-9CF58281FE3F}" type="presParOf" srcId="{C3DB9BB4-A93F-4779-BA2E-E353B745FF45}" destId="{0D832E13-E2E9-409C-BA90-2A00471FDC39}" srcOrd="0" destOrd="0" presId="urn:microsoft.com/office/officeart/2008/layout/LinedList"/>
    <dgm:cxn modelId="{AE4C1B40-1BA6-4643-8562-993FCE3066C6}" type="presParOf" srcId="{C3DB9BB4-A93F-4779-BA2E-E353B745FF45}" destId="{ABE13EA2-505C-4266-BBA0-8F63FDFA814E}" srcOrd="1" destOrd="0" presId="urn:microsoft.com/office/officeart/2008/layout/LinedList"/>
    <dgm:cxn modelId="{503966E0-648C-4D86-9EE9-D7001D094A81}" type="presParOf" srcId="{ABE13EA2-505C-4266-BBA0-8F63FDFA814E}" destId="{FB87434C-2982-4628-91C4-4DC0B6D150F6}" srcOrd="0" destOrd="0" presId="urn:microsoft.com/office/officeart/2008/layout/LinedList"/>
    <dgm:cxn modelId="{807809B2-BE1F-4E9D-B772-3905D7D6D194}" type="presParOf" srcId="{ABE13EA2-505C-4266-BBA0-8F63FDFA814E}" destId="{7CF13FE1-9638-4A91-ADDC-95B4CCA3250D}" srcOrd="1" destOrd="0" presId="urn:microsoft.com/office/officeart/2008/layout/LinedList"/>
    <dgm:cxn modelId="{D31A41AD-28EE-40F1-A29B-2F318A026747}" type="presParOf" srcId="{ABE13EA2-505C-4266-BBA0-8F63FDFA814E}" destId="{EEF0EFBF-A339-416A-8CCF-CE3679553C16}" srcOrd="2" destOrd="0" presId="urn:microsoft.com/office/officeart/2008/layout/LinedList"/>
    <dgm:cxn modelId="{B685D665-BA81-4B04-BE85-25B2674F015A}" type="presParOf" srcId="{C3DB9BB4-A93F-4779-BA2E-E353B745FF45}" destId="{38FCB1F2-80F4-447D-BC9E-B4F835598DB6}" srcOrd="2" destOrd="0" presId="urn:microsoft.com/office/officeart/2008/layout/LinedList"/>
    <dgm:cxn modelId="{9975FB8D-FED5-49E9-8E2F-3773AC49FF7A}" type="presParOf" srcId="{C3DB9BB4-A93F-4779-BA2E-E353B745FF45}" destId="{5EE6C289-C948-4469-A750-5A8327BB921C}" srcOrd="3" destOrd="0" presId="urn:microsoft.com/office/officeart/2008/layout/LinedList"/>
    <dgm:cxn modelId="{1A80AC72-E9DE-416B-A01C-E2CD1D36E989}" type="presParOf" srcId="{7ACC4982-5D94-41BE-B57E-6D8499134B0C}" destId="{A06F30EC-7E32-4E61-8E85-D6B2B81B70C9}" srcOrd="2" destOrd="0" presId="urn:microsoft.com/office/officeart/2008/layout/LinedList"/>
    <dgm:cxn modelId="{FCE4CEA4-68CF-4A4A-8357-2CE75DBFD96B}" type="presParOf" srcId="{7ACC4982-5D94-41BE-B57E-6D8499134B0C}" destId="{78F0A803-A065-41DC-8C18-0C3EBB580919}" srcOrd="3" destOrd="0" presId="urn:microsoft.com/office/officeart/2008/layout/LinedList"/>
    <dgm:cxn modelId="{3C593553-745D-468F-8B5E-5698461E3AFD}" type="presParOf" srcId="{78F0A803-A065-41DC-8C18-0C3EBB580919}" destId="{12D8A4BB-AC80-46EF-9472-C13E4CD79FCC}" srcOrd="0" destOrd="0" presId="urn:microsoft.com/office/officeart/2008/layout/LinedList"/>
    <dgm:cxn modelId="{E31CBE83-EE8D-4717-A015-3499713ECA0D}" type="presParOf" srcId="{78F0A803-A065-41DC-8C18-0C3EBB580919}" destId="{EC077CF5-3C2E-4CBF-81D2-C1E1CDC80139}" srcOrd="1" destOrd="0" presId="urn:microsoft.com/office/officeart/2008/layout/LinedList"/>
    <dgm:cxn modelId="{523428AF-97C6-42CF-BB04-F05E12DBDE99}" type="presParOf" srcId="{EC077CF5-3C2E-4CBF-81D2-C1E1CDC80139}" destId="{B970D333-0A59-46CD-9144-57C4B87498B0}" srcOrd="0" destOrd="0" presId="urn:microsoft.com/office/officeart/2008/layout/LinedList"/>
    <dgm:cxn modelId="{A0B064E0-B4FA-4A50-A074-99207DEDDB92}" type="presParOf" srcId="{EC077CF5-3C2E-4CBF-81D2-C1E1CDC80139}" destId="{38FBA47A-1ACB-406E-A360-0724775D2C38}" srcOrd="1" destOrd="0" presId="urn:microsoft.com/office/officeart/2008/layout/LinedList"/>
    <dgm:cxn modelId="{D55BC958-F0AB-48E3-8589-868D0620D87A}" type="presParOf" srcId="{38FBA47A-1ACB-406E-A360-0724775D2C38}" destId="{DCA585E3-2231-4AFA-BF60-169E339086A2}" srcOrd="0" destOrd="0" presId="urn:microsoft.com/office/officeart/2008/layout/LinedList"/>
    <dgm:cxn modelId="{EBA5A2C7-D50C-44E9-93BF-FC0E0821866F}" type="presParOf" srcId="{38FBA47A-1ACB-406E-A360-0724775D2C38}" destId="{2E416670-5F07-44A4-8FCD-73F363C1B4C5}" srcOrd="1" destOrd="0" presId="urn:microsoft.com/office/officeart/2008/layout/LinedList"/>
    <dgm:cxn modelId="{DB766EF6-EA35-4EB7-8D4B-82CE18AFA6DF}" type="presParOf" srcId="{38FBA47A-1ACB-406E-A360-0724775D2C38}" destId="{DC63FC6E-330E-4380-80A2-CA1E37CF392B}" srcOrd="2" destOrd="0" presId="urn:microsoft.com/office/officeart/2008/layout/LinedList"/>
    <dgm:cxn modelId="{549BC1E1-5FF5-4864-8776-C9B7D3FE5C22}" type="presParOf" srcId="{EC077CF5-3C2E-4CBF-81D2-C1E1CDC80139}" destId="{3E67325A-2D77-4979-88C0-72B2B1A9C025}" srcOrd="2" destOrd="0" presId="urn:microsoft.com/office/officeart/2008/layout/LinedList"/>
    <dgm:cxn modelId="{A418FEAE-BC40-485E-A4AE-1603592849B5}" type="presParOf" srcId="{EC077CF5-3C2E-4CBF-81D2-C1E1CDC80139}" destId="{23B0E0BD-E0AC-4384-9B0D-F82BE4500058}" srcOrd="3" destOrd="0" presId="urn:microsoft.com/office/officeart/2008/layout/LinedList"/>
    <dgm:cxn modelId="{ED230FAA-AB67-4F5A-9FBF-C9D443E67525}" type="presParOf" srcId="{7ACC4982-5D94-41BE-B57E-6D8499134B0C}" destId="{C595E097-CF07-4CFD-BAC5-ECD9BEE209D9}" srcOrd="4" destOrd="0" presId="urn:microsoft.com/office/officeart/2008/layout/LinedList"/>
    <dgm:cxn modelId="{DE224291-8701-4C2F-A2F5-9B28B2109047}" type="presParOf" srcId="{7ACC4982-5D94-41BE-B57E-6D8499134B0C}" destId="{A06726FE-A194-4111-9B9C-BB90BE2034E4}" srcOrd="5" destOrd="0" presId="urn:microsoft.com/office/officeart/2008/layout/LinedList"/>
    <dgm:cxn modelId="{06F896EE-CB35-4F48-90B2-9989FC64B60C}" type="presParOf" srcId="{A06726FE-A194-4111-9B9C-BB90BE2034E4}" destId="{7A20F341-AF71-4205-A6B9-ED46B77CE686}" srcOrd="0" destOrd="0" presId="urn:microsoft.com/office/officeart/2008/layout/LinedList"/>
    <dgm:cxn modelId="{2EA95DCA-685B-4630-861A-3F41EF4BD366}" type="presParOf" srcId="{A06726FE-A194-4111-9B9C-BB90BE2034E4}" destId="{38855373-7E09-44E4-9651-8CC1CDE2772B}" srcOrd="1" destOrd="0" presId="urn:microsoft.com/office/officeart/2008/layout/LinedList"/>
    <dgm:cxn modelId="{66F246A4-479C-49DA-B34E-338D5622BEEE}" type="presParOf" srcId="{38855373-7E09-44E4-9651-8CC1CDE2772B}" destId="{46A9FEAA-D0A5-4F0C-ADF1-957268ADFFCA}" srcOrd="0" destOrd="0" presId="urn:microsoft.com/office/officeart/2008/layout/LinedList"/>
    <dgm:cxn modelId="{C0C41339-E042-4C53-B66D-0835D1131BCB}" type="presParOf" srcId="{38855373-7E09-44E4-9651-8CC1CDE2772B}" destId="{A3A013D5-24D5-4AB3-8191-EE8AF2534DCC}" srcOrd="1" destOrd="0" presId="urn:microsoft.com/office/officeart/2008/layout/LinedList"/>
    <dgm:cxn modelId="{C762E2B0-D3D2-4831-BD1B-B3720D6B2F0A}" type="presParOf" srcId="{A3A013D5-24D5-4AB3-8191-EE8AF2534DCC}" destId="{869590BC-9A19-48E8-80B6-4730D8365305}" srcOrd="0" destOrd="0" presId="urn:microsoft.com/office/officeart/2008/layout/LinedList"/>
    <dgm:cxn modelId="{2A305A9B-1741-4C5C-88E6-595C0834C265}" type="presParOf" srcId="{A3A013D5-24D5-4AB3-8191-EE8AF2534DCC}" destId="{BE76472E-65E7-465D-A295-9225046AF5C2}" srcOrd="1" destOrd="0" presId="urn:microsoft.com/office/officeart/2008/layout/LinedList"/>
    <dgm:cxn modelId="{F95CA0FE-19E0-4672-8F39-F06C5FDB1D32}" type="presParOf" srcId="{A3A013D5-24D5-4AB3-8191-EE8AF2534DCC}" destId="{C641D272-A5AB-4035-B859-72290C51E6F8}" srcOrd="2" destOrd="0" presId="urn:microsoft.com/office/officeart/2008/layout/LinedList"/>
    <dgm:cxn modelId="{BA1A3273-5677-48AA-8180-528D85B49C8A}" type="presParOf" srcId="{38855373-7E09-44E4-9651-8CC1CDE2772B}" destId="{02F98B25-B4FA-4332-9BD3-91FFAE290876}" srcOrd="2" destOrd="0" presId="urn:microsoft.com/office/officeart/2008/layout/LinedList"/>
    <dgm:cxn modelId="{D565A48A-5C0F-426E-88C0-BFB8E7302781}" type="presParOf" srcId="{38855373-7E09-44E4-9651-8CC1CDE2772B}" destId="{4405B228-A1E7-4D67-BB85-51E068708348}" srcOrd="3" destOrd="0" presId="urn:microsoft.com/office/officeart/2008/layout/LinedList"/>
    <dgm:cxn modelId="{4E39AF70-03D9-456C-952C-B1CAFB40A500}" type="presParOf" srcId="{38855373-7E09-44E4-9651-8CC1CDE2772B}" destId="{11FCF992-945E-4AD2-A4E8-7015BAB349A1}" srcOrd="4" destOrd="0" presId="urn:microsoft.com/office/officeart/2008/layout/LinedList"/>
    <dgm:cxn modelId="{922C1BCB-53D2-46E9-8087-2319882C143E}" type="presParOf" srcId="{11FCF992-945E-4AD2-A4E8-7015BAB349A1}" destId="{B78D8FE8-42A6-4AA4-A452-83B1FC30F727}" srcOrd="0" destOrd="0" presId="urn:microsoft.com/office/officeart/2008/layout/LinedList"/>
    <dgm:cxn modelId="{0FC0469D-0345-4005-93CF-32A1488A3195}" type="presParOf" srcId="{11FCF992-945E-4AD2-A4E8-7015BAB349A1}" destId="{A2858EE8-B6A0-4000-8F99-9B02787A5195}" srcOrd="1" destOrd="0" presId="urn:microsoft.com/office/officeart/2008/layout/LinedList"/>
    <dgm:cxn modelId="{7D302B3E-DF12-4F7C-8026-2419BD5AFFA6}" type="presParOf" srcId="{11FCF992-945E-4AD2-A4E8-7015BAB349A1}" destId="{5B39F3DB-B1B7-4BCF-940F-89BB1D5B14E1}" srcOrd="2" destOrd="0" presId="urn:microsoft.com/office/officeart/2008/layout/LinedList"/>
    <dgm:cxn modelId="{0F748721-71B3-4B6D-8DB9-7EB1A2FCC990}" type="presParOf" srcId="{38855373-7E09-44E4-9651-8CC1CDE2772B}" destId="{40D37D42-19C9-49E6-BCC6-AF916C6D6CA0}" srcOrd="5" destOrd="0" presId="urn:microsoft.com/office/officeart/2008/layout/LinedList"/>
    <dgm:cxn modelId="{62438B59-0D8C-40A1-B959-87C35CDF64C8}" type="presParOf" srcId="{38855373-7E09-44E4-9651-8CC1CDE2772B}" destId="{B89BFCE1-8279-49F8-8F89-B1A780C5500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20F0D0-CFFA-41A4-BC63-61A0556E756C}" type="doc">
      <dgm:prSet loTypeId="urn:microsoft.com/office/officeart/2018/2/layout/IconCircle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4448CC8-29A1-4B23-B234-A6C98ECAACC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Go</a:t>
          </a:r>
          <a:r>
            <a:rPr lang="de-DE" dirty="0"/>
            <a:t> – </a:t>
          </a:r>
          <a:r>
            <a:rPr lang="en-US" dirty="0"/>
            <a:t>not designed for object-oriented programming, but offers many object-oriented features</a:t>
          </a:r>
        </a:p>
      </dgm:t>
    </dgm:pt>
    <dgm:pt modelId="{4F340646-01AA-4538-8B45-5CC461D83903}" type="parTrans" cxnId="{747E8C9D-7832-4187-A32E-6DF918BB764E}">
      <dgm:prSet/>
      <dgm:spPr/>
      <dgm:t>
        <a:bodyPr/>
        <a:lstStyle/>
        <a:p>
          <a:endParaRPr lang="en-US"/>
        </a:p>
      </dgm:t>
    </dgm:pt>
    <dgm:pt modelId="{1894C2FE-583A-488D-A2C4-5A745906D460}" type="sibTrans" cxnId="{747E8C9D-7832-4187-A32E-6DF918BB76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2FB7C9-60D0-49A8-A65B-906F988BD7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PHP</a:t>
          </a:r>
          <a:r>
            <a:rPr lang="en-US" dirty="0"/>
            <a:t> – specialized for object-oriented programming</a:t>
          </a:r>
        </a:p>
      </dgm:t>
    </dgm:pt>
    <dgm:pt modelId="{658EC6DA-BE3C-4E2D-8B74-89562CAF69D4}" type="parTrans" cxnId="{9E0F8F9F-52D8-412E-85BC-18602FE5C6ED}">
      <dgm:prSet/>
      <dgm:spPr/>
      <dgm:t>
        <a:bodyPr/>
        <a:lstStyle/>
        <a:p>
          <a:endParaRPr lang="en-US"/>
        </a:p>
      </dgm:t>
    </dgm:pt>
    <dgm:pt modelId="{450D3C76-DC65-45A2-A06D-75F6369E0565}" type="sibTrans" cxnId="{9E0F8F9F-52D8-412E-85BC-18602FE5C6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54EED7-951A-49FC-8D17-4994B9E160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PHP</a:t>
          </a:r>
          <a:r>
            <a:rPr lang="en-US" dirty="0"/>
            <a:t> – stable and embedded language, probably no revolutionary features anymore</a:t>
          </a:r>
        </a:p>
      </dgm:t>
    </dgm:pt>
    <dgm:pt modelId="{71831A35-6F87-4CCC-92AB-2C1B4E14C48B}" type="parTrans" cxnId="{EDE8B275-795D-498E-9A4A-C7A584654974}">
      <dgm:prSet/>
      <dgm:spPr/>
      <dgm:t>
        <a:bodyPr/>
        <a:lstStyle/>
        <a:p>
          <a:endParaRPr lang="en-US"/>
        </a:p>
      </dgm:t>
    </dgm:pt>
    <dgm:pt modelId="{39548E39-6F44-4569-9075-E564DB51BED3}" type="sibTrans" cxnId="{EDE8B275-795D-498E-9A4A-C7A5846549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546EFB-4489-4DDE-86E2-0A89FF4068B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Go</a:t>
          </a:r>
          <a:r>
            <a:rPr lang="de-DE" dirty="0"/>
            <a:t> – </a:t>
          </a:r>
          <a:r>
            <a:rPr lang="de-DE" dirty="0" err="1"/>
            <a:t>young</a:t>
          </a:r>
          <a:r>
            <a:rPr lang="de-DE" dirty="0"/>
            <a:t> </a:t>
          </a:r>
          <a:r>
            <a:rPr lang="de-DE" dirty="0" err="1"/>
            <a:t>language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many</a:t>
          </a:r>
          <a:r>
            <a:rPr lang="de-DE" dirty="0"/>
            <a:t> potential</a:t>
          </a:r>
          <a:endParaRPr lang="en-US" dirty="0"/>
        </a:p>
      </dgm:t>
    </dgm:pt>
    <dgm:pt modelId="{41B1E700-3079-43BF-9B65-8431FE2BFE72}" type="parTrans" cxnId="{F509ADE2-72BF-459A-B348-5434ED0070C5}">
      <dgm:prSet/>
      <dgm:spPr/>
      <dgm:t>
        <a:bodyPr/>
        <a:lstStyle/>
        <a:p>
          <a:endParaRPr lang="en-US"/>
        </a:p>
      </dgm:t>
    </dgm:pt>
    <dgm:pt modelId="{EDAD4947-21C4-4F29-BFF2-AAA6C5F1AAC7}" type="sibTrans" cxnId="{F509ADE2-72BF-459A-B348-5434ED0070C5}">
      <dgm:prSet/>
      <dgm:spPr/>
      <dgm:t>
        <a:bodyPr/>
        <a:lstStyle/>
        <a:p>
          <a:endParaRPr lang="en-US"/>
        </a:p>
      </dgm:t>
    </dgm:pt>
    <dgm:pt modelId="{4E6E64EA-FF32-4A60-BC95-BFA542B8631A}" type="pres">
      <dgm:prSet presAssocID="{6E20F0D0-CFFA-41A4-BC63-61A0556E756C}" presName="root" presStyleCnt="0">
        <dgm:presLayoutVars>
          <dgm:dir/>
          <dgm:resizeHandles val="exact"/>
        </dgm:presLayoutVars>
      </dgm:prSet>
      <dgm:spPr/>
    </dgm:pt>
    <dgm:pt modelId="{B05904AD-0321-4B24-8AF6-3A5FD32117A5}" type="pres">
      <dgm:prSet presAssocID="{6E20F0D0-CFFA-41A4-BC63-61A0556E756C}" presName="container" presStyleCnt="0">
        <dgm:presLayoutVars>
          <dgm:dir/>
          <dgm:resizeHandles val="exact"/>
        </dgm:presLayoutVars>
      </dgm:prSet>
      <dgm:spPr/>
    </dgm:pt>
    <dgm:pt modelId="{0F507A22-02B3-4450-BF5A-CCCF3B2C48EE}" type="pres">
      <dgm:prSet presAssocID="{04448CC8-29A1-4B23-B234-A6C98ECAACC0}" presName="compNode" presStyleCnt="0"/>
      <dgm:spPr/>
    </dgm:pt>
    <dgm:pt modelId="{96A0A771-76DC-4513-91C4-ABB456F1B9BC}" type="pres">
      <dgm:prSet presAssocID="{04448CC8-29A1-4B23-B234-A6C98ECAACC0}" presName="iconBgRect" presStyleLbl="bgShp" presStyleIdx="0" presStyleCnt="4"/>
      <dgm:spPr/>
    </dgm:pt>
    <dgm:pt modelId="{37A1888C-9D98-4657-9334-EE91913C85E3}" type="pres">
      <dgm:prSet presAssocID="{04448CC8-29A1-4B23-B234-A6C98ECAAC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E328F8F-8EDD-4566-9CC5-9D0F0EED5A71}" type="pres">
      <dgm:prSet presAssocID="{04448CC8-29A1-4B23-B234-A6C98ECAACC0}" presName="spaceRect" presStyleCnt="0"/>
      <dgm:spPr/>
    </dgm:pt>
    <dgm:pt modelId="{7728B95A-0DC2-4EF4-A9AB-E36A2DF39EA1}" type="pres">
      <dgm:prSet presAssocID="{04448CC8-29A1-4B23-B234-A6C98ECAACC0}" presName="textRect" presStyleLbl="revTx" presStyleIdx="0" presStyleCnt="4">
        <dgm:presLayoutVars>
          <dgm:chMax val="1"/>
          <dgm:chPref val="1"/>
        </dgm:presLayoutVars>
      </dgm:prSet>
      <dgm:spPr/>
    </dgm:pt>
    <dgm:pt modelId="{C4540D64-7006-434D-B438-5B2D7280D1BA}" type="pres">
      <dgm:prSet presAssocID="{1894C2FE-583A-488D-A2C4-5A745906D460}" presName="sibTrans" presStyleLbl="sibTrans2D1" presStyleIdx="0" presStyleCnt="0"/>
      <dgm:spPr/>
    </dgm:pt>
    <dgm:pt modelId="{5817655F-588E-4000-BFBF-E35E2BE78DC7}" type="pres">
      <dgm:prSet presAssocID="{D22FB7C9-60D0-49A8-A65B-906F988BD73F}" presName="compNode" presStyleCnt="0"/>
      <dgm:spPr/>
    </dgm:pt>
    <dgm:pt modelId="{7F79D71C-C413-4148-8F2E-48B17A468072}" type="pres">
      <dgm:prSet presAssocID="{D22FB7C9-60D0-49A8-A65B-906F988BD73F}" presName="iconBgRect" presStyleLbl="bgShp" presStyleIdx="1" presStyleCnt="4"/>
      <dgm:spPr/>
    </dgm:pt>
    <dgm:pt modelId="{A31E37D7-C7FE-4E81-BEDE-D62ACACBD583}" type="pres">
      <dgm:prSet presAssocID="{D22FB7C9-60D0-49A8-A65B-906F988BD7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CF7ADDD1-E02B-4E96-BC6B-28C9217138B4}" type="pres">
      <dgm:prSet presAssocID="{D22FB7C9-60D0-49A8-A65B-906F988BD73F}" presName="spaceRect" presStyleCnt="0"/>
      <dgm:spPr/>
    </dgm:pt>
    <dgm:pt modelId="{894E3AC8-9E3C-4DAC-87CE-CE25A35980A5}" type="pres">
      <dgm:prSet presAssocID="{D22FB7C9-60D0-49A8-A65B-906F988BD73F}" presName="textRect" presStyleLbl="revTx" presStyleIdx="1" presStyleCnt="4">
        <dgm:presLayoutVars>
          <dgm:chMax val="1"/>
          <dgm:chPref val="1"/>
        </dgm:presLayoutVars>
      </dgm:prSet>
      <dgm:spPr/>
    </dgm:pt>
    <dgm:pt modelId="{C281FF1A-AB89-4B95-BC40-F3C2518C1192}" type="pres">
      <dgm:prSet presAssocID="{450D3C76-DC65-45A2-A06D-75F6369E0565}" presName="sibTrans" presStyleLbl="sibTrans2D1" presStyleIdx="0" presStyleCnt="0"/>
      <dgm:spPr/>
    </dgm:pt>
    <dgm:pt modelId="{818AC728-17DF-46E1-8A79-7288746B0113}" type="pres">
      <dgm:prSet presAssocID="{9C54EED7-951A-49FC-8D17-4994B9E16015}" presName="compNode" presStyleCnt="0"/>
      <dgm:spPr/>
    </dgm:pt>
    <dgm:pt modelId="{ADA730A9-67AC-4308-AF39-5950AC2A334A}" type="pres">
      <dgm:prSet presAssocID="{9C54EED7-951A-49FC-8D17-4994B9E16015}" presName="iconBgRect" presStyleLbl="bgShp" presStyleIdx="2" presStyleCnt="4"/>
      <dgm:spPr/>
    </dgm:pt>
    <dgm:pt modelId="{684FEC9F-41CA-48AE-8A43-59DC567DDE72}" type="pres">
      <dgm:prSet presAssocID="{9C54EED7-951A-49FC-8D17-4994B9E160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41466F65-1A60-4D89-9077-C2C6772F11E2}" type="pres">
      <dgm:prSet presAssocID="{9C54EED7-951A-49FC-8D17-4994B9E16015}" presName="spaceRect" presStyleCnt="0"/>
      <dgm:spPr/>
    </dgm:pt>
    <dgm:pt modelId="{DD4A1A28-A63C-400B-811D-002E38EBE92F}" type="pres">
      <dgm:prSet presAssocID="{9C54EED7-951A-49FC-8D17-4994B9E16015}" presName="textRect" presStyleLbl="revTx" presStyleIdx="2" presStyleCnt="4">
        <dgm:presLayoutVars>
          <dgm:chMax val="1"/>
          <dgm:chPref val="1"/>
        </dgm:presLayoutVars>
      </dgm:prSet>
      <dgm:spPr/>
    </dgm:pt>
    <dgm:pt modelId="{353E71CE-6ECF-4A25-9312-090E8E8B5175}" type="pres">
      <dgm:prSet presAssocID="{39548E39-6F44-4569-9075-E564DB51BED3}" presName="sibTrans" presStyleLbl="sibTrans2D1" presStyleIdx="0" presStyleCnt="0"/>
      <dgm:spPr/>
    </dgm:pt>
    <dgm:pt modelId="{ED705A57-1A2D-4167-88CA-191CF91C29DD}" type="pres">
      <dgm:prSet presAssocID="{42546EFB-4489-4DDE-86E2-0A89FF4068BB}" presName="compNode" presStyleCnt="0"/>
      <dgm:spPr/>
    </dgm:pt>
    <dgm:pt modelId="{D3C03F10-0A40-4796-ABA6-38A9A694EC32}" type="pres">
      <dgm:prSet presAssocID="{42546EFB-4489-4DDE-86E2-0A89FF4068BB}" presName="iconBgRect" presStyleLbl="bgShp" presStyleIdx="3" presStyleCnt="4"/>
      <dgm:spPr/>
    </dgm:pt>
    <dgm:pt modelId="{85078DB7-779E-4C63-92B3-F16161A45274}" type="pres">
      <dgm:prSet presAssocID="{42546EFB-4489-4DDE-86E2-0A89FF4068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unge"/>
        </a:ext>
      </dgm:extLst>
    </dgm:pt>
    <dgm:pt modelId="{F0E3FFBA-443F-4C16-BCAF-8A5C1468FF1B}" type="pres">
      <dgm:prSet presAssocID="{42546EFB-4489-4DDE-86E2-0A89FF4068BB}" presName="spaceRect" presStyleCnt="0"/>
      <dgm:spPr/>
    </dgm:pt>
    <dgm:pt modelId="{CB173673-44FE-45A8-B7F1-C375FC98A210}" type="pres">
      <dgm:prSet presAssocID="{42546EFB-4489-4DDE-86E2-0A89FF4068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F199B18-C1D6-467F-B1F0-15EC5E1B6910}" type="presOf" srcId="{1894C2FE-583A-488D-A2C4-5A745906D460}" destId="{C4540D64-7006-434D-B438-5B2D7280D1BA}" srcOrd="0" destOrd="0" presId="urn:microsoft.com/office/officeart/2018/2/layout/IconCircleList"/>
    <dgm:cxn modelId="{BDBDEC5D-5DBD-4469-A382-27A4315842E5}" type="presOf" srcId="{42546EFB-4489-4DDE-86E2-0A89FF4068BB}" destId="{CB173673-44FE-45A8-B7F1-C375FC98A210}" srcOrd="0" destOrd="0" presId="urn:microsoft.com/office/officeart/2018/2/layout/IconCircleList"/>
    <dgm:cxn modelId="{86F2FE42-3CF7-4E0F-BA1F-79C3C16AA680}" type="presOf" srcId="{9C54EED7-951A-49FC-8D17-4994B9E16015}" destId="{DD4A1A28-A63C-400B-811D-002E38EBE92F}" srcOrd="0" destOrd="0" presId="urn:microsoft.com/office/officeart/2018/2/layout/IconCircleList"/>
    <dgm:cxn modelId="{6C11DE46-5758-4740-BE5E-626D6BB9558E}" type="presOf" srcId="{39548E39-6F44-4569-9075-E564DB51BED3}" destId="{353E71CE-6ECF-4A25-9312-090E8E8B5175}" srcOrd="0" destOrd="0" presId="urn:microsoft.com/office/officeart/2018/2/layout/IconCircleList"/>
    <dgm:cxn modelId="{EDE8B275-795D-498E-9A4A-C7A584654974}" srcId="{6E20F0D0-CFFA-41A4-BC63-61A0556E756C}" destId="{9C54EED7-951A-49FC-8D17-4994B9E16015}" srcOrd="2" destOrd="0" parTransId="{71831A35-6F87-4CCC-92AB-2C1B4E14C48B}" sibTransId="{39548E39-6F44-4569-9075-E564DB51BED3}"/>
    <dgm:cxn modelId="{747E8C9D-7832-4187-A32E-6DF918BB764E}" srcId="{6E20F0D0-CFFA-41A4-BC63-61A0556E756C}" destId="{04448CC8-29A1-4B23-B234-A6C98ECAACC0}" srcOrd="0" destOrd="0" parTransId="{4F340646-01AA-4538-8B45-5CC461D83903}" sibTransId="{1894C2FE-583A-488D-A2C4-5A745906D460}"/>
    <dgm:cxn modelId="{9E0F8F9F-52D8-412E-85BC-18602FE5C6ED}" srcId="{6E20F0D0-CFFA-41A4-BC63-61A0556E756C}" destId="{D22FB7C9-60D0-49A8-A65B-906F988BD73F}" srcOrd="1" destOrd="0" parTransId="{658EC6DA-BE3C-4E2D-8B74-89562CAF69D4}" sibTransId="{450D3C76-DC65-45A2-A06D-75F6369E0565}"/>
    <dgm:cxn modelId="{F8FC2FCA-DEC1-4920-AC2E-875656D67B65}" type="presOf" srcId="{450D3C76-DC65-45A2-A06D-75F6369E0565}" destId="{C281FF1A-AB89-4B95-BC40-F3C2518C1192}" srcOrd="0" destOrd="0" presId="urn:microsoft.com/office/officeart/2018/2/layout/IconCircleList"/>
    <dgm:cxn modelId="{B32ACCE0-241F-4F7A-9631-6FED0B9E122E}" type="presOf" srcId="{04448CC8-29A1-4B23-B234-A6C98ECAACC0}" destId="{7728B95A-0DC2-4EF4-A9AB-E36A2DF39EA1}" srcOrd="0" destOrd="0" presId="urn:microsoft.com/office/officeart/2018/2/layout/IconCircleList"/>
    <dgm:cxn modelId="{7E7F76E2-CE8D-4D2F-944F-8C216B8EB27C}" type="presOf" srcId="{6E20F0D0-CFFA-41A4-BC63-61A0556E756C}" destId="{4E6E64EA-FF32-4A60-BC95-BFA542B8631A}" srcOrd="0" destOrd="0" presId="urn:microsoft.com/office/officeart/2018/2/layout/IconCircleList"/>
    <dgm:cxn modelId="{F509ADE2-72BF-459A-B348-5434ED0070C5}" srcId="{6E20F0D0-CFFA-41A4-BC63-61A0556E756C}" destId="{42546EFB-4489-4DDE-86E2-0A89FF4068BB}" srcOrd="3" destOrd="0" parTransId="{41B1E700-3079-43BF-9B65-8431FE2BFE72}" sibTransId="{EDAD4947-21C4-4F29-BFF2-AAA6C5F1AAC7}"/>
    <dgm:cxn modelId="{7A9133E5-348F-427B-ACF3-54439F152744}" type="presOf" srcId="{D22FB7C9-60D0-49A8-A65B-906F988BD73F}" destId="{894E3AC8-9E3C-4DAC-87CE-CE25A35980A5}" srcOrd="0" destOrd="0" presId="urn:microsoft.com/office/officeart/2018/2/layout/IconCircleList"/>
    <dgm:cxn modelId="{298FA175-137E-4AB3-8A10-74D9A0E12BAA}" type="presParOf" srcId="{4E6E64EA-FF32-4A60-BC95-BFA542B8631A}" destId="{B05904AD-0321-4B24-8AF6-3A5FD32117A5}" srcOrd="0" destOrd="0" presId="urn:microsoft.com/office/officeart/2018/2/layout/IconCircleList"/>
    <dgm:cxn modelId="{643907F8-4CC6-4F41-9AF9-DCB85A19C01F}" type="presParOf" srcId="{B05904AD-0321-4B24-8AF6-3A5FD32117A5}" destId="{0F507A22-02B3-4450-BF5A-CCCF3B2C48EE}" srcOrd="0" destOrd="0" presId="urn:microsoft.com/office/officeart/2018/2/layout/IconCircleList"/>
    <dgm:cxn modelId="{17117166-494D-4A98-9736-DB48F611D031}" type="presParOf" srcId="{0F507A22-02B3-4450-BF5A-CCCF3B2C48EE}" destId="{96A0A771-76DC-4513-91C4-ABB456F1B9BC}" srcOrd="0" destOrd="0" presId="urn:microsoft.com/office/officeart/2018/2/layout/IconCircleList"/>
    <dgm:cxn modelId="{64144593-2724-41E4-8966-BB4F148F41B0}" type="presParOf" srcId="{0F507A22-02B3-4450-BF5A-CCCF3B2C48EE}" destId="{37A1888C-9D98-4657-9334-EE91913C85E3}" srcOrd="1" destOrd="0" presId="urn:microsoft.com/office/officeart/2018/2/layout/IconCircleList"/>
    <dgm:cxn modelId="{2C828AA2-04A4-4810-AB6F-C21518462A66}" type="presParOf" srcId="{0F507A22-02B3-4450-BF5A-CCCF3B2C48EE}" destId="{2E328F8F-8EDD-4566-9CC5-9D0F0EED5A71}" srcOrd="2" destOrd="0" presId="urn:microsoft.com/office/officeart/2018/2/layout/IconCircleList"/>
    <dgm:cxn modelId="{C2535A09-5EDA-4787-9F9B-DCBF62702CC7}" type="presParOf" srcId="{0F507A22-02B3-4450-BF5A-CCCF3B2C48EE}" destId="{7728B95A-0DC2-4EF4-A9AB-E36A2DF39EA1}" srcOrd="3" destOrd="0" presId="urn:microsoft.com/office/officeart/2018/2/layout/IconCircleList"/>
    <dgm:cxn modelId="{54E10A38-C3C9-47C9-A38D-0283FC062347}" type="presParOf" srcId="{B05904AD-0321-4B24-8AF6-3A5FD32117A5}" destId="{C4540D64-7006-434D-B438-5B2D7280D1BA}" srcOrd="1" destOrd="0" presId="urn:microsoft.com/office/officeart/2018/2/layout/IconCircleList"/>
    <dgm:cxn modelId="{4D84B5B3-9CD4-46B2-8485-91BD6C40683E}" type="presParOf" srcId="{B05904AD-0321-4B24-8AF6-3A5FD32117A5}" destId="{5817655F-588E-4000-BFBF-E35E2BE78DC7}" srcOrd="2" destOrd="0" presId="urn:microsoft.com/office/officeart/2018/2/layout/IconCircleList"/>
    <dgm:cxn modelId="{B6AE3650-39D1-400C-B8C7-CCB9D8AC33FD}" type="presParOf" srcId="{5817655F-588E-4000-BFBF-E35E2BE78DC7}" destId="{7F79D71C-C413-4148-8F2E-48B17A468072}" srcOrd="0" destOrd="0" presId="urn:microsoft.com/office/officeart/2018/2/layout/IconCircleList"/>
    <dgm:cxn modelId="{666D17AE-9BFC-422A-8073-81061E2956C2}" type="presParOf" srcId="{5817655F-588E-4000-BFBF-E35E2BE78DC7}" destId="{A31E37D7-C7FE-4E81-BEDE-D62ACACBD583}" srcOrd="1" destOrd="0" presId="urn:microsoft.com/office/officeart/2018/2/layout/IconCircleList"/>
    <dgm:cxn modelId="{8FC08236-5829-4198-838E-17B2BA2CFE1E}" type="presParOf" srcId="{5817655F-588E-4000-BFBF-E35E2BE78DC7}" destId="{CF7ADDD1-E02B-4E96-BC6B-28C9217138B4}" srcOrd="2" destOrd="0" presId="urn:microsoft.com/office/officeart/2018/2/layout/IconCircleList"/>
    <dgm:cxn modelId="{67DE2DE2-4975-4C50-AF22-B735DB928188}" type="presParOf" srcId="{5817655F-588E-4000-BFBF-E35E2BE78DC7}" destId="{894E3AC8-9E3C-4DAC-87CE-CE25A35980A5}" srcOrd="3" destOrd="0" presId="urn:microsoft.com/office/officeart/2018/2/layout/IconCircleList"/>
    <dgm:cxn modelId="{1DE97761-276F-4FE7-BE70-671904229BB9}" type="presParOf" srcId="{B05904AD-0321-4B24-8AF6-3A5FD32117A5}" destId="{C281FF1A-AB89-4B95-BC40-F3C2518C1192}" srcOrd="3" destOrd="0" presId="urn:microsoft.com/office/officeart/2018/2/layout/IconCircleList"/>
    <dgm:cxn modelId="{E78E6C11-1FC2-4EF2-A6E6-3C0B71FE95B8}" type="presParOf" srcId="{B05904AD-0321-4B24-8AF6-3A5FD32117A5}" destId="{818AC728-17DF-46E1-8A79-7288746B0113}" srcOrd="4" destOrd="0" presId="urn:microsoft.com/office/officeart/2018/2/layout/IconCircleList"/>
    <dgm:cxn modelId="{5605372D-8AAE-4C87-A04E-30C65BB3592D}" type="presParOf" srcId="{818AC728-17DF-46E1-8A79-7288746B0113}" destId="{ADA730A9-67AC-4308-AF39-5950AC2A334A}" srcOrd="0" destOrd="0" presId="urn:microsoft.com/office/officeart/2018/2/layout/IconCircleList"/>
    <dgm:cxn modelId="{245BAC5B-82CA-4A2A-B466-95F3A4333DF0}" type="presParOf" srcId="{818AC728-17DF-46E1-8A79-7288746B0113}" destId="{684FEC9F-41CA-48AE-8A43-59DC567DDE72}" srcOrd="1" destOrd="0" presId="urn:microsoft.com/office/officeart/2018/2/layout/IconCircleList"/>
    <dgm:cxn modelId="{7D10CA65-7CDB-4CB0-93C8-AFB5E0E2BA67}" type="presParOf" srcId="{818AC728-17DF-46E1-8A79-7288746B0113}" destId="{41466F65-1A60-4D89-9077-C2C6772F11E2}" srcOrd="2" destOrd="0" presId="urn:microsoft.com/office/officeart/2018/2/layout/IconCircleList"/>
    <dgm:cxn modelId="{1BA10F64-0D36-41BA-BA2E-0276DCF71027}" type="presParOf" srcId="{818AC728-17DF-46E1-8A79-7288746B0113}" destId="{DD4A1A28-A63C-400B-811D-002E38EBE92F}" srcOrd="3" destOrd="0" presId="urn:microsoft.com/office/officeart/2018/2/layout/IconCircleList"/>
    <dgm:cxn modelId="{F564B530-EF25-4381-9C11-4F1A030CE367}" type="presParOf" srcId="{B05904AD-0321-4B24-8AF6-3A5FD32117A5}" destId="{353E71CE-6ECF-4A25-9312-090E8E8B5175}" srcOrd="5" destOrd="0" presId="urn:microsoft.com/office/officeart/2018/2/layout/IconCircleList"/>
    <dgm:cxn modelId="{3C98483E-CECD-4BA1-852B-CE4ED2700AC1}" type="presParOf" srcId="{B05904AD-0321-4B24-8AF6-3A5FD32117A5}" destId="{ED705A57-1A2D-4167-88CA-191CF91C29DD}" srcOrd="6" destOrd="0" presId="urn:microsoft.com/office/officeart/2018/2/layout/IconCircleList"/>
    <dgm:cxn modelId="{9DB88887-D76E-47BA-A9FC-63C6585FB5F7}" type="presParOf" srcId="{ED705A57-1A2D-4167-88CA-191CF91C29DD}" destId="{D3C03F10-0A40-4796-ABA6-38A9A694EC32}" srcOrd="0" destOrd="0" presId="urn:microsoft.com/office/officeart/2018/2/layout/IconCircleList"/>
    <dgm:cxn modelId="{001BF5E1-18D8-4C27-9A5A-95C28EDE6FA7}" type="presParOf" srcId="{ED705A57-1A2D-4167-88CA-191CF91C29DD}" destId="{85078DB7-779E-4C63-92B3-F16161A45274}" srcOrd="1" destOrd="0" presId="urn:microsoft.com/office/officeart/2018/2/layout/IconCircleList"/>
    <dgm:cxn modelId="{9E801925-7108-49DB-9DFB-EE335DAE2079}" type="presParOf" srcId="{ED705A57-1A2D-4167-88CA-191CF91C29DD}" destId="{F0E3FFBA-443F-4C16-BCAF-8A5C1468FF1B}" srcOrd="2" destOrd="0" presId="urn:microsoft.com/office/officeart/2018/2/layout/IconCircleList"/>
    <dgm:cxn modelId="{87E516E8-2B7D-4781-A192-EB46FDAA1915}" type="presParOf" srcId="{ED705A57-1A2D-4167-88CA-191CF91C29DD}" destId="{CB173673-44FE-45A8-B7F1-C375FC98A21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29A5B-F6C4-479C-8E2B-B9CDBA040785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2DF0E-76B6-4921-ACC9-12133DE970AA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1. Introduction to PHP and Go</a:t>
          </a:r>
        </a:p>
      </dsp:txBody>
      <dsp:txXfrm>
        <a:off x="0" y="2124"/>
        <a:ext cx="10515600" cy="724514"/>
      </dsp:txXfrm>
    </dsp:sp>
    <dsp:sp modelId="{8B0A49F5-4BBF-4CCD-963A-03A72CEC2270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B24FC-C425-448D-AB5C-28A04BE00AD0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2. Object-oriented programming</a:t>
          </a:r>
        </a:p>
      </dsp:txBody>
      <dsp:txXfrm>
        <a:off x="0" y="726639"/>
        <a:ext cx="10515600" cy="724514"/>
      </dsp:txXfrm>
    </dsp:sp>
    <dsp:sp modelId="{C45A1286-EE97-4778-B6DB-9B77FBFF4983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1DA12-BEFF-42C6-BFE9-7B24F063B5CB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3. Demo </a:t>
          </a:r>
        </a:p>
      </dsp:txBody>
      <dsp:txXfrm>
        <a:off x="0" y="1451154"/>
        <a:ext cx="10515600" cy="724514"/>
      </dsp:txXfrm>
    </dsp:sp>
    <dsp:sp modelId="{632C4053-4B7E-401E-A673-B3AA41C8CAB3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D4100-D1C5-449F-A8C4-EA825BED2252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4. Comparison</a:t>
          </a:r>
        </a:p>
      </dsp:txBody>
      <dsp:txXfrm>
        <a:off x="0" y="2175669"/>
        <a:ext cx="10515600" cy="724514"/>
      </dsp:txXfrm>
    </dsp:sp>
    <dsp:sp modelId="{7130C2BF-1C23-473E-9036-38B5B90F9A4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600EE-2061-45A2-B60F-BD9860B7F589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5. Special features of object-oriented programming in PHP </a:t>
          </a:r>
        </a:p>
      </dsp:txBody>
      <dsp:txXfrm>
        <a:off x="0" y="2900183"/>
        <a:ext cx="10515600" cy="724514"/>
      </dsp:txXfrm>
    </dsp:sp>
    <dsp:sp modelId="{0F862F11-3323-47C3-BD66-45702856E1C9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549EE-8343-4A1D-9D01-E625018BBE9D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5. Conclusion</a:t>
          </a:r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7CE38-D7C4-48B6-9C4C-14F8B63851C7}">
      <dsp:nvSpPr>
        <dsp:cNvPr id="0" name=""/>
        <dsp:cNvSpPr/>
      </dsp:nvSpPr>
      <dsp:spPr>
        <a:xfrm>
          <a:off x="246048" y="1100"/>
          <a:ext cx="2658198" cy="1594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Abstraction</a:t>
          </a:r>
          <a:br>
            <a:rPr lang="de-DE" sz="2000" kern="1200" dirty="0"/>
          </a:br>
          <a:r>
            <a:rPr lang="de-DE" sz="2000" kern="1200" dirty="0"/>
            <a:t>H</a:t>
          </a:r>
          <a:r>
            <a:rPr lang="en-US" sz="2000" kern="1200" dirty="0" err="1"/>
            <a:t>iding</a:t>
          </a:r>
          <a:r>
            <a:rPr lang="en-US" sz="2000" kern="1200" dirty="0"/>
            <a:t> unnecessary details from the user</a:t>
          </a:r>
          <a:r>
            <a:rPr lang="de-DE" sz="2000" kern="1200" dirty="0"/>
            <a:t>.</a:t>
          </a:r>
          <a:endParaRPr lang="en-US" sz="2000" kern="1200" dirty="0"/>
        </a:p>
      </dsp:txBody>
      <dsp:txXfrm>
        <a:off x="246048" y="1100"/>
        <a:ext cx="2658198" cy="1594919"/>
      </dsp:txXfrm>
    </dsp:sp>
    <dsp:sp modelId="{A00C68C6-1165-4D8C-A99C-79E247B5348A}">
      <dsp:nvSpPr>
        <dsp:cNvPr id="0" name=""/>
        <dsp:cNvSpPr/>
      </dsp:nvSpPr>
      <dsp:spPr>
        <a:xfrm>
          <a:off x="3170066" y="1100"/>
          <a:ext cx="2658198" cy="1594919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Inheritance</a:t>
          </a:r>
          <a:br>
            <a:rPr lang="de-DE" sz="2000" kern="1200" dirty="0"/>
          </a:br>
          <a:r>
            <a:rPr lang="en-US" sz="2000" kern="1200" dirty="0"/>
            <a:t>Providing the properties of a superclass to its subclasses</a:t>
          </a:r>
        </a:p>
      </dsp:txBody>
      <dsp:txXfrm>
        <a:off x="3170066" y="1100"/>
        <a:ext cx="2658198" cy="1594919"/>
      </dsp:txXfrm>
    </dsp:sp>
    <dsp:sp modelId="{9E10EE1E-ED0D-44BA-AB3A-6CC56978366F}">
      <dsp:nvSpPr>
        <dsp:cNvPr id="0" name=""/>
        <dsp:cNvSpPr/>
      </dsp:nvSpPr>
      <dsp:spPr>
        <a:xfrm>
          <a:off x="6094085" y="1100"/>
          <a:ext cx="2658198" cy="1594919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Encapsulation</a:t>
          </a:r>
          <a:br>
            <a:rPr lang="de-DE" sz="2000" kern="1200" dirty="0"/>
          </a:br>
          <a:r>
            <a:rPr lang="de-DE" sz="2000" kern="1200" dirty="0"/>
            <a:t>Access </a:t>
          </a:r>
          <a:r>
            <a:rPr lang="de-DE" sz="2000" kern="1200" dirty="0" err="1"/>
            <a:t>rights</a:t>
          </a:r>
          <a:r>
            <a:rPr lang="de-DE" sz="2000" kern="1200" dirty="0"/>
            <a:t> </a:t>
          </a:r>
          <a:r>
            <a:rPr lang="de-DE" sz="2000" kern="1200" dirty="0" err="1"/>
            <a:t>management</a:t>
          </a:r>
          <a:endParaRPr lang="en-US" sz="2000" kern="1200" dirty="0"/>
        </a:p>
      </dsp:txBody>
      <dsp:txXfrm>
        <a:off x="6094085" y="1100"/>
        <a:ext cx="2658198" cy="1594919"/>
      </dsp:txXfrm>
    </dsp:sp>
    <dsp:sp modelId="{F8C757EF-454F-423A-B593-ECDD73DBE245}">
      <dsp:nvSpPr>
        <dsp:cNvPr id="0" name=""/>
        <dsp:cNvSpPr/>
      </dsp:nvSpPr>
      <dsp:spPr>
        <a:xfrm>
          <a:off x="3170066" y="1861839"/>
          <a:ext cx="2658198" cy="159491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Polymorphism</a:t>
          </a:r>
          <a:br>
            <a:rPr lang="de-DE" sz="2000" kern="1200" dirty="0"/>
          </a:br>
          <a:r>
            <a:rPr lang="de-DE" sz="2000" kern="1200" dirty="0"/>
            <a:t>D</a:t>
          </a:r>
          <a:r>
            <a:rPr lang="en-US" sz="2000" kern="1200" dirty="0" err="1"/>
            <a:t>ifferent</a:t>
          </a:r>
          <a:r>
            <a:rPr lang="en-US" sz="2000" kern="1200" dirty="0"/>
            <a:t> expression of a behavior by different objects</a:t>
          </a:r>
        </a:p>
      </dsp:txBody>
      <dsp:txXfrm>
        <a:off x="3170066" y="1861839"/>
        <a:ext cx="2658198" cy="1594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B4E15-0EE9-4592-8BAE-46A7E17553CE}">
      <dsp:nvSpPr>
        <dsp:cNvPr id="0" name=""/>
        <dsp:cNvSpPr/>
      </dsp:nvSpPr>
      <dsp:spPr>
        <a:xfrm>
          <a:off x="0" y="2816"/>
          <a:ext cx="63391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5E276-F483-497D-810E-D1F753C6AD35}">
      <dsp:nvSpPr>
        <dsp:cNvPr id="0" name=""/>
        <dsp:cNvSpPr/>
      </dsp:nvSpPr>
      <dsp:spPr>
        <a:xfrm>
          <a:off x="0" y="2816"/>
          <a:ext cx="1267823" cy="192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>
              <a:solidFill>
                <a:srgbClr val="063D67"/>
              </a:solidFill>
              <a:latin typeface="Calibri" panose="020F0502020204030204"/>
              <a:ea typeface="+mn-ea"/>
              <a:cs typeface="+mn-cs"/>
            </a:rPr>
            <a:t>Traits</a:t>
          </a:r>
          <a:endParaRPr lang="de-DE" sz="2400" kern="1200" dirty="0">
            <a:solidFill>
              <a:srgbClr val="063D67"/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2816"/>
        <a:ext cx="1267823" cy="1920862"/>
      </dsp:txXfrm>
    </dsp:sp>
    <dsp:sp modelId="{7CF13FE1-9638-4A91-ADDC-95B4CCA3250D}">
      <dsp:nvSpPr>
        <dsp:cNvPr id="0" name=""/>
        <dsp:cNvSpPr/>
      </dsp:nvSpPr>
      <dsp:spPr>
        <a:xfrm>
          <a:off x="1362909" y="90043"/>
          <a:ext cx="4976206" cy="1744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63D67"/>
              </a:solidFill>
              <a:latin typeface="Calibri" panose="020F0502020204030204"/>
              <a:ea typeface="+mn-ea"/>
              <a:cs typeface="+mn-cs"/>
            </a:rPr>
            <a:t>allow the free reuse of different methods in many classes that do not have to be in the same class hierarchy.</a:t>
          </a:r>
          <a:endParaRPr lang="de-DE" sz="2400" kern="1200" dirty="0">
            <a:solidFill>
              <a:srgbClr val="063D67"/>
            </a:solidFill>
            <a:latin typeface="Calibri" panose="020F0502020204030204"/>
            <a:ea typeface="+mn-ea"/>
            <a:cs typeface="+mn-cs"/>
          </a:endParaRPr>
        </a:p>
      </dsp:txBody>
      <dsp:txXfrm>
        <a:off x="1362909" y="90043"/>
        <a:ext cx="4976206" cy="1744533"/>
      </dsp:txXfrm>
    </dsp:sp>
    <dsp:sp modelId="{38FCB1F2-80F4-447D-BC9E-B4F835598DB6}">
      <dsp:nvSpPr>
        <dsp:cNvPr id="0" name=""/>
        <dsp:cNvSpPr/>
      </dsp:nvSpPr>
      <dsp:spPr>
        <a:xfrm>
          <a:off x="1267823" y="1834576"/>
          <a:ext cx="50712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F30EC-7E32-4E61-8E85-D6B2B81B70C9}">
      <dsp:nvSpPr>
        <dsp:cNvPr id="0" name=""/>
        <dsp:cNvSpPr/>
      </dsp:nvSpPr>
      <dsp:spPr>
        <a:xfrm>
          <a:off x="0" y="1923678"/>
          <a:ext cx="63391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8A4BB-AC80-46EF-9472-C13E4CD79FCC}">
      <dsp:nvSpPr>
        <dsp:cNvPr id="0" name=""/>
        <dsp:cNvSpPr/>
      </dsp:nvSpPr>
      <dsp:spPr>
        <a:xfrm>
          <a:off x="0" y="1923678"/>
          <a:ext cx="2258980" cy="192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63D67"/>
              </a:solidFill>
              <a:latin typeface="Calibri" panose="020F0502020204030204"/>
              <a:ea typeface="+mn-ea"/>
              <a:cs typeface="+mn-cs"/>
            </a:rPr>
            <a:t>Autoloading</a:t>
          </a:r>
          <a:endParaRPr lang="de-DE" sz="2400" kern="1200" dirty="0">
            <a:solidFill>
              <a:srgbClr val="063D67"/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1923678"/>
        <a:ext cx="2258980" cy="1920862"/>
      </dsp:txXfrm>
    </dsp:sp>
    <dsp:sp modelId="{2E416670-5F07-44A4-8FCD-73F363C1B4C5}">
      <dsp:nvSpPr>
        <dsp:cNvPr id="0" name=""/>
        <dsp:cNvSpPr/>
      </dsp:nvSpPr>
      <dsp:spPr>
        <a:xfrm>
          <a:off x="2335402" y="2010905"/>
          <a:ext cx="3999431" cy="1744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63D67"/>
              </a:solidFill>
              <a:latin typeface="Calibri" panose="020F0502020204030204"/>
              <a:ea typeface="+mn-ea"/>
              <a:cs typeface="+mn-cs"/>
            </a:rPr>
            <a:t>loading multiple classes/files with only one command</a:t>
          </a:r>
          <a:endParaRPr lang="de-DE" sz="2400" kern="1200" dirty="0">
            <a:solidFill>
              <a:srgbClr val="063D67"/>
            </a:solidFill>
            <a:latin typeface="Calibri" panose="020F0502020204030204"/>
            <a:ea typeface="+mn-ea"/>
            <a:cs typeface="+mn-cs"/>
          </a:endParaRPr>
        </a:p>
      </dsp:txBody>
      <dsp:txXfrm>
        <a:off x="2335402" y="2010905"/>
        <a:ext cx="3999431" cy="1744533"/>
      </dsp:txXfrm>
    </dsp:sp>
    <dsp:sp modelId="{3E67325A-2D77-4979-88C0-72B2B1A9C025}">
      <dsp:nvSpPr>
        <dsp:cNvPr id="0" name=""/>
        <dsp:cNvSpPr/>
      </dsp:nvSpPr>
      <dsp:spPr>
        <a:xfrm>
          <a:off x="2258980" y="3755438"/>
          <a:ext cx="40758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5E097-CF07-4CFD-BAC5-ECD9BEE209D9}">
      <dsp:nvSpPr>
        <dsp:cNvPr id="0" name=""/>
        <dsp:cNvSpPr/>
      </dsp:nvSpPr>
      <dsp:spPr>
        <a:xfrm>
          <a:off x="0" y="3844541"/>
          <a:ext cx="63391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0F341-AF71-4205-A6B9-ED46B77CE686}">
      <dsp:nvSpPr>
        <dsp:cNvPr id="0" name=""/>
        <dsp:cNvSpPr/>
      </dsp:nvSpPr>
      <dsp:spPr>
        <a:xfrm>
          <a:off x="0" y="3844541"/>
          <a:ext cx="3086996" cy="192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Exception handling</a:t>
          </a:r>
          <a:endParaRPr lang="de-DE" sz="24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0" y="3844541"/>
        <a:ext cx="3086996" cy="1920862"/>
      </dsp:txXfrm>
    </dsp:sp>
    <dsp:sp modelId="{BE76472E-65E7-465D-A295-9225046AF5C2}">
      <dsp:nvSpPr>
        <dsp:cNvPr id="0" name=""/>
        <dsp:cNvSpPr/>
      </dsp:nvSpPr>
      <dsp:spPr>
        <a:xfrm>
          <a:off x="3147818" y="3889186"/>
          <a:ext cx="3183022" cy="89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try/catch/finally</a:t>
          </a:r>
          <a:endParaRPr lang="de-DE" sz="24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3147818" y="3889186"/>
        <a:ext cx="3183022" cy="892900"/>
      </dsp:txXfrm>
    </dsp:sp>
    <dsp:sp modelId="{02F98B25-B4FA-4332-9BD3-91FFAE290876}">
      <dsp:nvSpPr>
        <dsp:cNvPr id="0" name=""/>
        <dsp:cNvSpPr/>
      </dsp:nvSpPr>
      <dsp:spPr>
        <a:xfrm>
          <a:off x="3086996" y="4782087"/>
          <a:ext cx="32438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58EE8-B6A0-4000-8F99-9B02787A5195}">
      <dsp:nvSpPr>
        <dsp:cNvPr id="0" name=""/>
        <dsp:cNvSpPr/>
      </dsp:nvSpPr>
      <dsp:spPr>
        <a:xfrm>
          <a:off x="3147818" y="4826732"/>
          <a:ext cx="3183022" cy="89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2"/>
              </a:solidFill>
              <a:latin typeface="+mn-lt"/>
              <a:ea typeface="+mn-ea"/>
              <a:cs typeface="+mn-cs"/>
            </a:rPr>
            <a:t>user </a:t>
          </a:r>
          <a:r>
            <a: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defined exceptions</a:t>
          </a:r>
          <a:endParaRPr lang="de-DE" sz="24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3147818" y="4826732"/>
        <a:ext cx="3183022" cy="892900"/>
      </dsp:txXfrm>
    </dsp:sp>
    <dsp:sp modelId="{40D37D42-19C9-49E6-BCC6-AF916C6D6CA0}">
      <dsp:nvSpPr>
        <dsp:cNvPr id="0" name=""/>
        <dsp:cNvSpPr/>
      </dsp:nvSpPr>
      <dsp:spPr>
        <a:xfrm>
          <a:off x="3086996" y="5719632"/>
          <a:ext cx="32438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A771-76DC-4513-91C4-ABB456F1B9BC}">
      <dsp:nvSpPr>
        <dsp:cNvPr id="0" name=""/>
        <dsp:cNvSpPr/>
      </dsp:nvSpPr>
      <dsp:spPr>
        <a:xfrm>
          <a:off x="107914" y="375496"/>
          <a:ext cx="1282020" cy="12820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1888C-9D98-4657-9334-EE91913C85E3}">
      <dsp:nvSpPr>
        <dsp:cNvPr id="0" name=""/>
        <dsp:cNvSpPr/>
      </dsp:nvSpPr>
      <dsp:spPr>
        <a:xfrm>
          <a:off x="377139" y="644720"/>
          <a:ext cx="743571" cy="7435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8B95A-0DC2-4EF4-A9AB-E36A2DF39EA1}">
      <dsp:nvSpPr>
        <dsp:cNvPr id="0" name=""/>
        <dsp:cNvSpPr/>
      </dsp:nvSpPr>
      <dsp:spPr>
        <a:xfrm>
          <a:off x="1664654" y="375496"/>
          <a:ext cx="3021905" cy="128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Go</a:t>
          </a:r>
          <a:r>
            <a:rPr lang="de-DE" sz="2000" kern="1200" dirty="0"/>
            <a:t> – </a:t>
          </a:r>
          <a:r>
            <a:rPr lang="en-US" sz="2000" kern="1200" dirty="0"/>
            <a:t>not designed for object-oriented programming, but offers many object-oriented features</a:t>
          </a:r>
        </a:p>
      </dsp:txBody>
      <dsp:txXfrm>
        <a:off x="1664654" y="375496"/>
        <a:ext cx="3021905" cy="1282020"/>
      </dsp:txXfrm>
    </dsp:sp>
    <dsp:sp modelId="{7F79D71C-C413-4148-8F2E-48B17A468072}">
      <dsp:nvSpPr>
        <dsp:cNvPr id="0" name=""/>
        <dsp:cNvSpPr/>
      </dsp:nvSpPr>
      <dsp:spPr>
        <a:xfrm>
          <a:off x="5213104" y="375496"/>
          <a:ext cx="1282020" cy="12820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E37D7-C7FE-4E81-BEDE-D62ACACBD583}">
      <dsp:nvSpPr>
        <dsp:cNvPr id="0" name=""/>
        <dsp:cNvSpPr/>
      </dsp:nvSpPr>
      <dsp:spPr>
        <a:xfrm>
          <a:off x="5482328" y="644720"/>
          <a:ext cx="743571" cy="7435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E3AC8-9E3C-4DAC-87CE-CE25A35980A5}">
      <dsp:nvSpPr>
        <dsp:cNvPr id="0" name=""/>
        <dsp:cNvSpPr/>
      </dsp:nvSpPr>
      <dsp:spPr>
        <a:xfrm>
          <a:off x="6769843" y="375496"/>
          <a:ext cx="3021905" cy="128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PHP</a:t>
          </a:r>
          <a:r>
            <a:rPr lang="en-US" sz="2000" kern="1200" dirty="0"/>
            <a:t> – specialized for object-oriented programming</a:t>
          </a:r>
        </a:p>
      </dsp:txBody>
      <dsp:txXfrm>
        <a:off x="6769843" y="375496"/>
        <a:ext cx="3021905" cy="1282020"/>
      </dsp:txXfrm>
    </dsp:sp>
    <dsp:sp modelId="{ADA730A9-67AC-4308-AF39-5950AC2A334A}">
      <dsp:nvSpPr>
        <dsp:cNvPr id="0" name=""/>
        <dsp:cNvSpPr/>
      </dsp:nvSpPr>
      <dsp:spPr>
        <a:xfrm>
          <a:off x="107914" y="2336499"/>
          <a:ext cx="1282020" cy="12820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FEC9F-41CA-48AE-8A43-59DC567DDE72}">
      <dsp:nvSpPr>
        <dsp:cNvPr id="0" name=""/>
        <dsp:cNvSpPr/>
      </dsp:nvSpPr>
      <dsp:spPr>
        <a:xfrm>
          <a:off x="377139" y="2605723"/>
          <a:ext cx="743571" cy="7435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A1A28-A63C-400B-811D-002E38EBE92F}">
      <dsp:nvSpPr>
        <dsp:cNvPr id="0" name=""/>
        <dsp:cNvSpPr/>
      </dsp:nvSpPr>
      <dsp:spPr>
        <a:xfrm>
          <a:off x="1664654" y="2336499"/>
          <a:ext cx="3021905" cy="128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PHP</a:t>
          </a:r>
          <a:r>
            <a:rPr lang="en-US" sz="2000" kern="1200" dirty="0"/>
            <a:t> – stable and embedded language, probably no revolutionary features anymore</a:t>
          </a:r>
        </a:p>
      </dsp:txBody>
      <dsp:txXfrm>
        <a:off x="1664654" y="2336499"/>
        <a:ext cx="3021905" cy="1282020"/>
      </dsp:txXfrm>
    </dsp:sp>
    <dsp:sp modelId="{D3C03F10-0A40-4796-ABA6-38A9A694EC32}">
      <dsp:nvSpPr>
        <dsp:cNvPr id="0" name=""/>
        <dsp:cNvSpPr/>
      </dsp:nvSpPr>
      <dsp:spPr>
        <a:xfrm>
          <a:off x="5213104" y="2336499"/>
          <a:ext cx="1282020" cy="12820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78DB7-779E-4C63-92B3-F16161A45274}">
      <dsp:nvSpPr>
        <dsp:cNvPr id="0" name=""/>
        <dsp:cNvSpPr/>
      </dsp:nvSpPr>
      <dsp:spPr>
        <a:xfrm>
          <a:off x="5482328" y="2605723"/>
          <a:ext cx="743571" cy="7435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73673-44FE-45A8-B7F1-C375FC98A210}">
      <dsp:nvSpPr>
        <dsp:cNvPr id="0" name=""/>
        <dsp:cNvSpPr/>
      </dsp:nvSpPr>
      <dsp:spPr>
        <a:xfrm>
          <a:off x="6769843" y="2336499"/>
          <a:ext cx="3021905" cy="128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Go</a:t>
          </a:r>
          <a:r>
            <a:rPr lang="de-DE" sz="2000" kern="1200" dirty="0"/>
            <a:t> – </a:t>
          </a:r>
          <a:r>
            <a:rPr lang="de-DE" sz="2000" kern="1200" dirty="0" err="1"/>
            <a:t>young</a:t>
          </a:r>
          <a:r>
            <a:rPr lang="de-DE" sz="2000" kern="1200" dirty="0"/>
            <a:t> </a:t>
          </a:r>
          <a:r>
            <a:rPr lang="de-DE" sz="2000" kern="1200" dirty="0" err="1"/>
            <a:t>language</a:t>
          </a:r>
          <a:r>
            <a:rPr lang="de-DE" sz="2000" kern="1200" dirty="0"/>
            <a:t> </a:t>
          </a:r>
          <a:r>
            <a:rPr lang="de-DE" sz="2000" kern="1200" dirty="0" err="1"/>
            <a:t>with</a:t>
          </a:r>
          <a:r>
            <a:rPr lang="de-DE" sz="2000" kern="1200" dirty="0"/>
            <a:t> </a:t>
          </a:r>
          <a:r>
            <a:rPr lang="de-DE" sz="2000" kern="1200" dirty="0" err="1"/>
            <a:t>many</a:t>
          </a:r>
          <a:r>
            <a:rPr lang="de-DE" sz="2000" kern="1200" dirty="0"/>
            <a:t> potential</a:t>
          </a:r>
          <a:endParaRPr lang="en-US" sz="2000" kern="1200" dirty="0"/>
        </a:p>
      </dsp:txBody>
      <dsp:txXfrm>
        <a:off x="6769843" y="2336499"/>
        <a:ext cx="3021905" cy="1282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86C33-A203-44BE-A130-24994CAA9138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E7DC-CCF7-423C-B21D-C5BC04A8CD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79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86FB3-7EF9-4A87-A632-A68EE5819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C736E0-7605-418D-BA65-AE71261FB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860B6-4A03-4DFC-BD8B-12615EF9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A007BA-3C80-44D5-A3DA-BD4ADA04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Amra Ramic | Concepts of programming languages | OOP with PHP and Go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954B7C-3E39-4852-B4AC-59BABDF2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01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4031E-1B9B-4A57-BBCD-8FCED710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CD0373-8FB4-43FE-9FF0-671B9CE3E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887294-B081-4C84-B59F-1E726F13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76B06D-33C5-4CC4-BE3B-D8680F52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Amra Ramic | Concepts of programming languages | OOP with PHP and Go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D08BA-E40E-46E1-AFD9-66DF15FD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98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402CFD-CCB3-4530-970B-59E039A00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C1D41A-5C1B-44B8-8054-3E0DD0165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181FAC-3EE3-4077-A4F7-DFDFAB1F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54E18-B477-49BF-893B-025A3548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Amra Ramic | Concepts of programming languages | OOP with PHP and Go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4E193-5490-48D3-8870-7EEEDD99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56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E3458-1627-47CB-91B6-09B652D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3D26A-935E-4544-813F-FE8E2297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4DBBF-74DC-4307-A581-F779BECF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F60262-BEF4-4817-A84C-D9CF3163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Amra Ramic | Concepts of programming languages | OOP with PHP and Go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D67E5A-3984-4FB9-8FF7-75609348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9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2AF59-7A3C-424C-9184-392009C5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AF3C4E-7A1B-4CD9-8CCC-7655604E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D8E626-51DB-4CB8-AA99-A661CC57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1646B7-F108-4CAA-94A0-77569EA8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Amra Ramic | Concepts of programming languages | OOP with PHP and Go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C6DEF-000E-4615-88BF-3E0BE1C7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92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55F9B-8681-4E1D-8732-D9615E4F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2D4960-E908-4B17-8F6C-B5E2EDE97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1ADD94-974D-49B6-8DE1-D59648DE5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064539-5103-499C-B2A5-3EEBD200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BA4A91-A434-447B-B3F9-3CBF1D2E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Amra Ramic | Concepts of programming languages | OOP with PHP and Go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F12F7E-F07D-45B2-90E9-2672F6CA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5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3F430-E25A-4274-A1FE-F5EAEAAD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63851F-24B6-46C9-9D87-65FBA333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C2F724-7FC8-4DA4-A501-8D8E94017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A5AAA9-015B-4784-B51F-BED9304CF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31F518-F24A-482B-8A90-839A79EA4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1DCE45-CA47-4C7F-ADFD-2E46D333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8D5C6D-C2DF-41E7-8710-F1E79F02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Amra Ramic | Concepts of programming languages | OOP with PHP and Go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B2EEB4-FE0C-47AA-8DA5-27F74C1D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96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74F92-8798-4A0E-873A-C17CC4C6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62235C-B84A-4DD5-BDD3-7D1FF813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C041D9-E974-47C7-955E-1CD31FA2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Amra Ramic | Concepts of programming languages | OOP with PHP and Go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392024-50A6-48CF-A0E3-DAB836C9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62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B77CB7-9BE4-48EF-94EB-029D8EA5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AEFE73-8B93-4D0C-B7C2-C54CAC47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Amra Ramic | Concepts of programming languages | OOP with PHP and Go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FC11DB-1623-4E66-8476-49675A88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51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4E249-1240-49B2-A017-63E4B086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D02AC-087B-4BF6-A67A-4D5DF1D1B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08B1B3-2E67-4AFB-9E73-5FD0C9E7F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08F3E0-5AB5-4FF3-9A43-C55438AF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64B2C7-0E15-4E44-A11F-B95A2158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Amra Ramic | Concepts of programming languages | OOP with PHP and Go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CC5B5C-6176-45C1-9909-59F8FCC1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20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0BB32-B459-420E-9047-EBC2D0CA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FDC41F-800B-4AF8-AF62-2E415195D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2A69CF-5401-498B-8DB6-604CCCBF4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0F0904-85BB-4CEF-984D-4A5358A0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944E3A-5474-46B0-A738-F960B693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Amra Ramic | Concepts of programming languages | OOP with PHP and Go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1F46D8-646E-4DD8-923E-9DAD92DF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88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0C543C-919A-41D5-9A1E-C0458B98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8773FC-1AF1-4BD2-9284-DE9360DE2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052A95-05B8-4783-81E7-5A8854E68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FF98E7-5C16-4EEA-A44F-485ECF01E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Amra Ramic | Concepts of programming languages | OOP with PHP and Go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D3251-9E5B-404B-9E92-D2D51ACA9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F885-B229-4099-8BF7-6835C0DEC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3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24C77CA-52CB-409D-AA05-2BE1736EE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Object-Oriented Programming with PHP and Go</a:t>
            </a:r>
            <a:r>
              <a:rPr lang="de-DE" sz="52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08C0DA-5F6E-456E-9D54-88551C352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6636" y="4157895"/>
            <a:ext cx="5760846" cy="907591"/>
          </a:xfrm>
        </p:spPr>
        <p:txBody>
          <a:bodyPr>
            <a:no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Amra Ramic</a:t>
            </a:r>
          </a:p>
          <a:p>
            <a:r>
              <a:rPr lang="de-DE" sz="1800" dirty="0" err="1">
                <a:solidFill>
                  <a:schemeClr val="tx2"/>
                </a:solidFill>
              </a:rPr>
              <a:t>Concepts</a:t>
            </a:r>
            <a:r>
              <a:rPr lang="de-DE" sz="1800" dirty="0">
                <a:solidFill>
                  <a:schemeClr val="tx2"/>
                </a:solidFill>
              </a:rPr>
              <a:t> of </a:t>
            </a:r>
            <a:r>
              <a:rPr lang="de-DE" sz="1800" dirty="0" err="1">
                <a:solidFill>
                  <a:schemeClr val="tx2"/>
                </a:solidFill>
              </a:rPr>
              <a:t>programming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languages</a:t>
            </a:r>
            <a:endParaRPr lang="de-DE" sz="1800" dirty="0">
              <a:solidFill>
                <a:schemeClr val="tx2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F9E0D3E-01D3-466A-8244-3AC45BD5BEFE}"/>
              </a:ext>
            </a:extLst>
          </p:cNvPr>
          <p:cNvSpPr txBox="1"/>
          <p:nvPr/>
        </p:nvSpPr>
        <p:spPr>
          <a:xfrm>
            <a:off x="3047847" y="13118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>
                <a:solidFill>
                  <a:schemeClr val="tx2"/>
                </a:solidFill>
              </a:rPr>
              <a:t>Semester </a:t>
            </a:r>
            <a:r>
              <a:rPr lang="de-DE" sz="1800" dirty="0" err="1">
                <a:solidFill>
                  <a:schemeClr val="tx2"/>
                </a:solidFill>
              </a:rPr>
              <a:t>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44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1F3BAFC-3109-4446-918A-B1319ADC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Special features of object-oriented programming in PHP</a:t>
            </a:r>
            <a:endParaRPr lang="de-DE"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F41595A2-5846-40FD-8705-43E4AD1E3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448150"/>
              </p:ext>
            </p:extLst>
          </p:nvPr>
        </p:nvGraphicFramePr>
        <p:xfrm>
          <a:off x="5384801" y="894262"/>
          <a:ext cx="6339116" cy="5768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389403-7BCA-48A2-A97D-1C725D47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E6AB0C-32ED-42F3-9089-927C17A6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011057" cy="365125"/>
          </a:xfrm>
        </p:spPr>
        <p:txBody>
          <a:bodyPr/>
          <a:lstStyle/>
          <a:p>
            <a:r>
              <a:rPr lang="en-US"/>
              <a:t>Amra Ramic | Concepts of programming languages | OOP with PHP and Go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F88A4E-85C5-4B51-A142-21569172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5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5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F3BAFC-3109-4446-918A-B1319ADC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960" y="140015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Conclusion</a:t>
            </a:r>
            <a:endParaRPr lang="de-DE" sz="3600" dirty="0">
              <a:solidFill>
                <a:schemeClr val="tx2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011A514B-4A97-4E84-80CB-27A98F9A6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884583"/>
              </p:ext>
            </p:extLst>
          </p:nvPr>
        </p:nvGraphicFramePr>
        <p:xfrm>
          <a:off x="1334393" y="2164939"/>
          <a:ext cx="9899664" cy="3994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163E2B-BABF-4A30-9A77-D13E95B2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130FF6-1639-4B5A-BC84-F7247587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902200" cy="365125"/>
          </a:xfrm>
        </p:spPr>
        <p:txBody>
          <a:bodyPr/>
          <a:lstStyle/>
          <a:p>
            <a:r>
              <a:rPr lang="en-US" dirty="0"/>
              <a:t>Amra Ramic | Concepts of programming languages | OOP with PHP and Go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8BC2A9-3242-42E9-98F5-7BAD81EB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3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306DE8-5010-48EF-AE9E-03F1F4EC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 dirty="0"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25" name="Inhaltsplatzhalter 2">
            <a:extLst>
              <a:ext uri="{FF2B5EF4-FFF2-40B4-BE49-F238E27FC236}">
                <a16:creationId xmlns:a16="http://schemas.microsoft.com/office/drawing/2014/main" id="{6EA21878-1635-4483-9197-031196D78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2881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85E106-9C5A-4D88-8ECC-0B102935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65102F-E5B4-4E91-BD5E-14E40463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96543" cy="365125"/>
          </a:xfrm>
        </p:spPr>
        <p:txBody>
          <a:bodyPr/>
          <a:lstStyle/>
          <a:p>
            <a:r>
              <a:rPr lang="en-US"/>
              <a:t>Amra Ramic | Concepts of programming languages | OOP with PHP and Go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AC581F-90F6-41CD-823F-272386FB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26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6377C6-7ABB-4FA7-B164-9CC26BB4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-19447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E12CC-8031-4321-8154-76EE09D31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8563" y="2120327"/>
            <a:ext cx="10839266" cy="3750701"/>
          </a:xfrm>
        </p:spPr>
        <p:txBody>
          <a:bodyPr vert="horz" lIns="91440" tIns="45720" rIns="91440" bIns="45720" numCol="2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PHP</a:t>
            </a:r>
          </a:p>
          <a:p>
            <a:r>
              <a:rPr lang="en-US" sz="2400" dirty="0">
                <a:solidFill>
                  <a:schemeClr val="tx2"/>
                </a:solidFill>
              </a:rPr>
              <a:t>1995 by Rasmus </a:t>
            </a:r>
            <a:r>
              <a:rPr lang="en-US" sz="2400" dirty="0" err="1">
                <a:solidFill>
                  <a:schemeClr val="tx2"/>
                </a:solidFill>
              </a:rPr>
              <a:t>Lerdorf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Latest version 8.1</a:t>
            </a:r>
          </a:p>
          <a:p>
            <a:r>
              <a:rPr lang="en-US" sz="2400" dirty="0">
                <a:solidFill>
                  <a:schemeClr val="tx2"/>
                </a:solidFill>
              </a:rPr>
              <a:t>Usage: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Server-side programming (Web applications)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Command-line programming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Desktop applications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Go</a:t>
            </a:r>
          </a:p>
          <a:p>
            <a:r>
              <a:rPr lang="en-US" sz="2400" dirty="0">
                <a:solidFill>
                  <a:schemeClr val="tx2"/>
                </a:solidFill>
              </a:rPr>
              <a:t>2009 by Google employees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Latest version 1.17.6</a:t>
            </a:r>
          </a:p>
          <a:p>
            <a:r>
              <a:rPr lang="en-US" sz="2400" dirty="0">
                <a:solidFill>
                  <a:schemeClr val="tx2"/>
                </a:solidFill>
              </a:rPr>
              <a:t>Usage: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System programming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Network programming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Cloud programming</a:t>
            </a:r>
          </a:p>
          <a:p>
            <a:pPr lvl="1"/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B1C9EF-2918-47CE-AFA8-A32A6FF2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27C80-5CB8-4C54-93D1-2C554045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54600" cy="365125"/>
          </a:xfrm>
        </p:spPr>
        <p:txBody>
          <a:bodyPr/>
          <a:lstStyle/>
          <a:p>
            <a:r>
              <a:rPr lang="en-US"/>
              <a:t>Amra Ramic | Concepts of programming languages | OOP with PHP and Go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70AF8-1E9D-46C9-85E3-1C3CAE11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37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F3BAFC-3109-4446-918A-B1319ADC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chemeClr val="tx2"/>
                </a:solidFill>
              </a:rPr>
              <a:t>Object-oriented programming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Inhaltsplatzhalter 2">
            <a:extLst>
              <a:ext uri="{FF2B5EF4-FFF2-40B4-BE49-F238E27FC236}">
                <a16:creationId xmlns:a16="http://schemas.microsoft.com/office/drawing/2014/main" id="{3AEE22A8-13D4-4508-9BD2-A636BD6B3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910536"/>
              </p:ext>
            </p:extLst>
          </p:nvPr>
        </p:nvGraphicFramePr>
        <p:xfrm>
          <a:off x="1595310" y="2626060"/>
          <a:ext cx="8998332" cy="345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78CF13B6-6A6D-41FD-940A-8CEBF693146E}"/>
              </a:ext>
            </a:extLst>
          </p:cNvPr>
          <p:cNvSpPr txBox="1"/>
          <p:nvPr/>
        </p:nvSpPr>
        <p:spPr>
          <a:xfrm>
            <a:off x="804671" y="1722292"/>
            <a:ext cx="99213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Representation of reality in objects to reduce the complexity of the software.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6A54BF-2B1F-4184-A4FB-F479DAE3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CF043-78AF-4C1E-A0C0-8D52F33C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73171" cy="365125"/>
          </a:xfrm>
        </p:spPr>
        <p:txBody>
          <a:bodyPr/>
          <a:lstStyle/>
          <a:p>
            <a:r>
              <a:rPr lang="en-US"/>
              <a:t>Amra Ramic | Concepts of programming languages | OOP with PHP and Go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2EB1E1-B0D2-4B7F-90A6-C943B7D3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80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4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8B682BD-97E6-4ACE-A5EC-A91D021E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61" y="2534304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 – Banking system</a:t>
            </a:r>
          </a:p>
        </p:txBody>
      </p:sp>
      <p:pic>
        <p:nvPicPr>
          <p:cNvPr id="5" name="Grafik 4" descr="Safe mit einfarbiger Füllung">
            <a:extLst>
              <a:ext uri="{FF2B5EF4-FFF2-40B4-BE49-F238E27FC236}">
                <a16:creationId xmlns:a16="http://schemas.microsoft.com/office/drawing/2014/main" id="{87FBD080-7D5A-4CEB-8899-3C6573C31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5790" y="1276381"/>
            <a:ext cx="4305238" cy="430523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95FA32-3896-4201-85B5-B4E8A838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400225-88E4-47E5-A838-298C154B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96543" cy="365125"/>
          </a:xfrm>
        </p:spPr>
        <p:txBody>
          <a:bodyPr/>
          <a:lstStyle/>
          <a:p>
            <a:r>
              <a:rPr lang="en-US"/>
              <a:t>Amra Ramic | Concepts of programming languages | OOP with PHP and Go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AB9823-2813-4339-8151-818D878F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71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FCF55EA-6F66-441F-BC76-F80BDEB6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3"/>
            <a:ext cx="10515600" cy="67990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Abstraction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B2666B4C-BEE1-4800-8F71-BF534CACC39D}"/>
              </a:ext>
            </a:extLst>
          </p:cNvPr>
          <p:cNvSpPr txBox="1">
            <a:spLocks/>
          </p:cNvSpPr>
          <p:nvPr/>
        </p:nvSpPr>
        <p:spPr>
          <a:xfrm>
            <a:off x="476364" y="934888"/>
            <a:ext cx="11086872" cy="730921"/>
          </a:xfrm>
          <a:prstGeom prst="rect">
            <a:avLst/>
          </a:prstGeom>
          <a:noFill/>
        </p:spPr>
        <p:txBody>
          <a:bodyPr vert="horz" lIns="91440" tIns="45720" rIns="91440" bIns="45720" numCol="2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PHP</a:t>
            </a:r>
          </a:p>
          <a:p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Abstract classes &amp; methods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</a:t>
            </a:r>
          </a:p>
          <a:p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Interfaces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2E56EC8-CD55-47F3-AC65-6E405BE0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6708"/>
            <a:ext cx="5909027" cy="44465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AFE2CBA-9139-4711-8BB7-C0AD57146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27" y="1665809"/>
            <a:ext cx="5371688" cy="33035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536919B-7CBB-4A0A-B6D1-1D8A33DF4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64" y="4690038"/>
            <a:ext cx="5374851" cy="2020560"/>
          </a:xfrm>
          <a:prstGeom prst="rect">
            <a:avLst/>
          </a:prstGeo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3E144FF-5B5B-4B3B-8B2A-48DD7919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70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FCF55EA-6F66-441F-BC76-F80BDEB6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3"/>
            <a:ext cx="10515600" cy="67990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Inheritance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B2666B4C-BEE1-4800-8F71-BF534CACC39D}"/>
              </a:ext>
            </a:extLst>
          </p:cNvPr>
          <p:cNvSpPr txBox="1">
            <a:spLocks/>
          </p:cNvSpPr>
          <p:nvPr/>
        </p:nvSpPr>
        <p:spPr>
          <a:xfrm>
            <a:off x="344950" y="934888"/>
            <a:ext cx="11218286" cy="730921"/>
          </a:xfrm>
          <a:prstGeom prst="rect">
            <a:avLst/>
          </a:prstGeom>
          <a:noFill/>
        </p:spPr>
        <p:txBody>
          <a:bodyPr vert="horz" lIns="91440" tIns="45720" rIns="91440" bIns="45720" numCol="2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PHP</a:t>
            </a:r>
          </a:p>
          <a:p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Key word </a:t>
            </a:r>
            <a:r>
              <a:rPr lang="en-US" sz="36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extends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</a:t>
            </a:r>
          </a:p>
          <a:p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Embedded structures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B618A17-121D-439A-B61E-3E19BB124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0" b="30463"/>
          <a:stretch/>
        </p:blipFill>
        <p:spPr>
          <a:xfrm>
            <a:off x="344950" y="1755495"/>
            <a:ext cx="5043963" cy="471758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4962826-AE48-4FE8-9997-DBF56F61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43" y="1755495"/>
            <a:ext cx="6121459" cy="3364534"/>
          </a:xfrm>
          <a:prstGeom prst="rect">
            <a:avLst/>
          </a:prstGeo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91E5676-D353-4999-8169-C3822481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64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FCF55EA-6F66-441F-BC76-F80BDEB6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3"/>
            <a:ext cx="10515600" cy="67990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Encapsulation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B2666B4C-BEE1-4800-8F71-BF534CACC39D}"/>
              </a:ext>
            </a:extLst>
          </p:cNvPr>
          <p:cNvSpPr txBox="1">
            <a:spLocks/>
          </p:cNvSpPr>
          <p:nvPr/>
        </p:nvSpPr>
        <p:spPr>
          <a:xfrm>
            <a:off x="476364" y="934888"/>
            <a:ext cx="11086872" cy="730921"/>
          </a:xfrm>
          <a:prstGeom prst="rect">
            <a:avLst/>
          </a:prstGeom>
          <a:noFill/>
        </p:spPr>
        <p:txBody>
          <a:bodyPr vert="horz" lIns="91440" tIns="45720" rIns="91440" bIns="45720" numCol="2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PHP</a:t>
            </a:r>
          </a:p>
          <a:p>
            <a:r>
              <a:rPr lang="en-US" sz="36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public, private, protected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</a:t>
            </a:r>
          </a:p>
          <a:p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Lower and upper case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FE81B0-F533-4780-8DF4-C46564BEF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2" y="2462559"/>
            <a:ext cx="5567771" cy="1848184"/>
          </a:xfrm>
          <a:prstGeom prst="rect">
            <a:avLst/>
          </a:prstGeom>
        </p:spPr>
      </p:pic>
      <p:pic>
        <p:nvPicPr>
          <p:cNvPr id="12" name="Inhaltsplatzhalter 10">
            <a:extLst>
              <a:ext uri="{FF2B5EF4-FFF2-40B4-BE49-F238E27FC236}">
                <a16:creationId xmlns:a16="http://schemas.microsoft.com/office/drawing/2014/main" id="{6B531AB8-E4F7-4FA3-93A7-8656E6C2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090568"/>
            <a:ext cx="5876422" cy="2778975"/>
          </a:xfrm>
          <a:prstGeom prst="rect">
            <a:avLst/>
          </a:prstGeom>
        </p:spPr>
      </p:pic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834B249-4366-4245-A7C3-CFA201B7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23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FCF55EA-6F66-441F-BC76-F80BDEB6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3"/>
            <a:ext cx="10515600" cy="67990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Polymorphism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B2666B4C-BEE1-4800-8F71-BF534CACC39D}"/>
              </a:ext>
            </a:extLst>
          </p:cNvPr>
          <p:cNvSpPr txBox="1">
            <a:spLocks/>
          </p:cNvSpPr>
          <p:nvPr/>
        </p:nvSpPr>
        <p:spPr>
          <a:xfrm>
            <a:off x="476364" y="934888"/>
            <a:ext cx="11086872" cy="730921"/>
          </a:xfrm>
          <a:prstGeom prst="rect">
            <a:avLst/>
          </a:prstGeom>
          <a:noFill/>
        </p:spPr>
        <p:txBody>
          <a:bodyPr vert="horz" lIns="91440" tIns="45720" rIns="91440" bIns="45720" numCol="2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PHP</a:t>
            </a:r>
          </a:p>
          <a:p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Interfaces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</a:t>
            </a:r>
          </a:p>
          <a:p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Interfaces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122F7A3-E925-4022-A2B6-FBB3EDC3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64" y="1700811"/>
            <a:ext cx="4907628" cy="50388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8BD669D-E00B-4C3E-A289-A109E344C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700811"/>
            <a:ext cx="5758896" cy="4333569"/>
          </a:xfrm>
          <a:prstGeom prst="rect">
            <a:avLst/>
          </a:prstGeo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7169D57-D469-4304-AC14-85BEFD70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885-B229-4099-8BF7-6835C0DEC8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23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Microsoft Office PowerPoint</Application>
  <PresentationFormat>Breitbild</PresentationFormat>
  <Paragraphs>89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Object-Oriented Programming with PHP and Go </vt:lpstr>
      <vt:lpstr>Agenda</vt:lpstr>
      <vt:lpstr>Introduction</vt:lpstr>
      <vt:lpstr>Object-oriented programming</vt:lpstr>
      <vt:lpstr>Demo – Banking system</vt:lpstr>
      <vt:lpstr>Abstraction</vt:lpstr>
      <vt:lpstr>Inheritance</vt:lpstr>
      <vt:lpstr>Encapsulation</vt:lpstr>
      <vt:lpstr>Polymorphism</vt:lpstr>
      <vt:lpstr>Special features of object-oriented programming in PHP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Programing with PHP und Go</dc:title>
  <dc:creator>sWIFamrami</dc:creator>
  <cp:lastModifiedBy>sWIFamrami</cp:lastModifiedBy>
  <cp:revision>2</cp:revision>
  <dcterms:created xsi:type="dcterms:W3CDTF">2022-01-10T08:34:37Z</dcterms:created>
  <dcterms:modified xsi:type="dcterms:W3CDTF">2022-01-15T20:37:56Z</dcterms:modified>
</cp:coreProperties>
</file>