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8AFE-73B9-61FF-0ACB-9BA4C262A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53733-5A34-2AD3-1863-9D5E7F5A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D90E-2EB1-3C57-0E8B-E01D37A4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F118-1406-5188-212C-732694C5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F350-F0A1-3C0D-26B9-B193BDA0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9115-ED18-6F26-5F57-8923E454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C323B-31A5-80A9-413E-D7A43EF9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F1BD4-AA51-2C09-9DF8-2D21F059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8FD0-555B-4A63-E14B-14E669B1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CF3D-4E08-358C-A8A5-5E1CBFB7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8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0F11C-68E8-831B-2762-5EA8ED62A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8C7CF-B7FF-B283-7E9F-07946889C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97C3-B2D7-25F4-F49E-42857B08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47B0-C5D3-5C99-44F3-2269A9D8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73DA-C001-9581-01E9-A9BA3860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E06E-E9BC-3162-3DBE-E6421F37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97FB-9DC4-58F0-EEE0-6B22295CD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C7B8-482C-A3E0-1C6C-30F710BC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D1F8-3D06-327A-BC46-99C9F17E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A851-27FB-C3D6-12BD-E38B1FED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3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A9E8-CC7B-3421-41C2-0A2A638C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6950-34AE-01DC-D960-C5BA567A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D5402-21C3-F0E1-187B-AEA4D97B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6A23-15BC-D108-B132-9BEE6B1C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381D-11C4-2B1E-DF92-94E753B8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E783-04BD-83C5-6DCE-FC31C8B2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6C24-B9F6-A614-7EEE-AA6424015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A565A-6E69-9FF2-AA1E-64201859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9B8B5-4CFF-DE4F-9382-0B862602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E6DD-81CF-BBB9-B971-972E75FA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88C5-0B99-DC4E-BD56-83E106FC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4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E34C-BD7C-AB04-C53F-04AA659C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7B2D-CEA3-F3D8-97E4-6FAD9EF6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E3518-04D7-EA60-28D3-DB1ECB8C1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60470-6CAB-EFD9-6CCB-5359B2546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635C9-26F4-D8D6-3310-4697893AE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0D8DA-9CC1-3ED0-5707-BCA0CB8A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564F0-BAA6-6509-376E-94EAA12C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51679-7FAC-131D-970C-8A060595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8F17-634B-ABC5-5F5A-A1A9B4D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E96CC-ED50-4125-FB42-50CD4BA3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0F28F-10A9-6793-BC68-B70A1876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E7D0B-FE57-1C22-557E-27CA6CCA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9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1FE3F-E299-ED6F-B178-50788DF3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CA422-8633-007A-D255-08AA74C7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EACC-533F-219D-6374-81ED8935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004F-650C-0E58-8F76-BCB97701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0701-2252-F465-7D9B-6F20FAC6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AD7B-58E7-AABC-37FB-C3EF924C8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D7A4-EC8B-9EC3-4810-70B7DB5B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B9E2A-1789-F60A-58D5-8680C7AF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A129-5A89-334F-ADD2-93E7358B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F760-1041-33BB-748B-345442A5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27AF8-5B8C-BAD4-E215-7A53F72FF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AF448-D7A7-FECA-45AE-D192EF2A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20597-C5EE-572F-9656-4F82801C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6E7E8-F1C3-DEC3-3D4E-50468560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8068-A869-91F9-536B-608ED03A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6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8B01B-5923-91C9-78F5-FD0AE3CF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2AF35-0DB4-950B-E7D2-50EAF689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AABDB-DFF3-87A0-1D27-8C05443B8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0008E-40AF-4B5C-A365-0C8A034F6A2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CCD4E-6993-1335-DF7D-1543DAE92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2788-A39F-400C-CDAF-BD84DFC3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A9637-9D0D-42AC-B981-725FA1253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52DB7CDC-38B5-D362-9DBC-7665A52E8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579"/>
            <a:ext cx="12192000" cy="50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3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1DFBC3E4-A579-0670-9ACC-BDF019C2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22"/>
            <a:ext cx="12192000" cy="54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6A93CC3D-1021-DD58-DEC6-BEC89F685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" y="1082566"/>
            <a:ext cx="11813627" cy="5108027"/>
          </a:xfrm>
        </p:spPr>
      </p:pic>
    </p:spTree>
    <p:extLst>
      <p:ext uri="{BB962C8B-B14F-4D97-AF65-F5344CB8AC3E}">
        <p14:creationId xmlns:p14="http://schemas.microsoft.com/office/powerpoint/2010/main" val="47792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عمرو ايمن عيسوى عبدالرحمن</dc:creator>
  <cp:lastModifiedBy>عمرو ايمن عيسوى عبدالرحمن</cp:lastModifiedBy>
  <cp:revision>1</cp:revision>
  <dcterms:created xsi:type="dcterms:W3CDTF">2025-08-28T06:45:41Z</dcterms:created>
  <dcterms:modified xsi:type="dcterms:W3CDTF">2025-08-28T06:47:33Z</dcterms:modified>
</cp:coreProperties>
</file>