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375" r:id="rId2"/>
    <p:sldId id="392" r:id="rId3"/>
    <p:sldId id="381" r:id="rId4"/>
    <p:sldId id="385" r:id="rId5"/>
    <p:sldId id="386" r:id="rId6"/>
    <p:sldId id="388" r:id="rId7"/>
    <p:sldId id="389" r:id="rId8"/>
    <p:sldId id="390" r:id="rId9"/>
    <p:sldId id="387" r:id="rId10"/>
    <p:sldId id="393" r:id="rId11"/>
    <p:sldId id="391" r:id="rId12"/>
    <p:sldId id="384" r:id="rId1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91" d="100"/>
          <a:sy n="91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27.06.2020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91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37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60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2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27.06.2020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chnk/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d-2020-1.std-1080.ist.mospolytech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332656"/>
            <a:ext cx="6120680" cy="1789460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Проект: Университетские проекты – Разработка дизайна сайта личного кабинета студента и преподавателя Московского </a:t>
            </a:r>
            <a:r>
              <a:rPr lang="ru-RU" sz="2800" dirty="0">
                <a:solidFill>
                  <a:schemeClr val="bg1"/>
                </a:solidFill>
                <a:latin typeface="Gilroy SemiBold" pitchFamily="50" charset="-52"/>
              </a:rPr>
              <a:t>П</a:t>
            </a:r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олитеха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2564904"/>
            <a:ext cx="2651423" cy="1789460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Выполнили: Мирченко А. Г.</a:t>
            </a:r>
          </a:p>
          <a:p>
            <a:r>
              <a:rPr lang="ru-RU" sz="1400" dirty="0" smtClean="0"/>
              <a:t>	   Хван Д.А.</a:t>
            </a:r>
          </a:p>
          <a:p>
            <a:r>
              <a:rPr lang="ru-RU" sz="1400" dirty="0" smtClean="0"/>
              <a:t>	   Шельгова Д.С.</a:t>
            </a:r>
          </a:p>
          <a:p>
            <a:endParaRPr lang="ru-RU" sz="1400" dirty="0"/>
          </a:p>
          <a:p>
            <a:r>
              <a:rPr lang="ru-RU" sz="1400" dirty="0" smtClean="0"/>
              <a:t>Студенты 2-ого курса</a:t>
            </a:r>
          </a:p>
          <a:p>
            <a:r>
              <a:rPr lang="ru-RU" sz="1400" dirty="0" smtClean="0"/>
              <a:t>Группа 181-362</a:t>
            </a:r>
          </a:p>
          <a:p>
            <a:endParaRPr lang="ru-RU" sz="1400" dirty="0"/>
          </a:p>
          <a:p>
            <a:r>
              <a:rPr lang="ru-RU" sz="1400" dirty="0" smtClean="0"/>
              <a:t>Куратор проекта: Жуплев А.С.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Планы развития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	Планируется добавить в существующий рабочий прототип часть сайта для преподавателей Московского Политеха с обновленным дизайном и функционалом.</a:t>
            </a:r>
            <a:endParaRPr lang="ru-RU" altLang="ru-RU" sz="1800" dirty="0">
              <a:cs typeface="Arial"/>
            </a:endParaRPr>
          </a:p>
        </p:txBody>
      </p:sp>
      <p:pic>
        <p:nvPicPr>
          <p:cNvPr id="2050" name="Picture 2" descr="https://avatars.mds.yandex.net/get-pdb/964669/edfa5054-cf44-40a8-883b-5dff45165387/s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08" y="2907534"/>
            <a:ext cx="3640871" cy="3185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5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Ссылка на </a:t>
            </a:r>
            <a:r>
              <a:rPr lang="en-US" altLang="ru-RU" sz="1800" dirty="0" smtClean="0">
                <a:cs typeface="Arial"/>
              </a:rPr>
              <a:t>GitHub-</a:t>
            </a:r>
            <a:r>
              <a:rPr lang="ru-RU" altLang="ru-RU" sz="1800" dirty="0" err="1" smtClean="0">
                <a:cs typeface="Arial"/>
              </a:rPr>
              <a:t>репозиторий</a:t>
            </a:r>
            <a:r>
              <a:rPr lang="ru-RU" altLang="ru-RU" sz="1800" dirty="0">
                <a:cs typeface="Arial"/>
              </a:rPr>
              <a:t> </a:t>
            </a:r>
            <a:r>
              <a:rPr lang="ru-RU" altLang="ru-RU" sz="1800" dirty="0" smtClean="0">
                <a:cs typeface="Arial"/>
              </a:rPr>
              <a:t>с документацией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altLang="ru-RU" sz="1800" dirty="0">
                <a:cs typeface="Arial"/>
                <a:hlinkClick r:id="rId3"/>
              </a:rPr>
              <a:t>https://</a:t>
            </a:r>
            <a:r>
              <a:rPr lang="en-US" altLang="ru-RU" sz="1800" dirty="0" smtClean="0">
                <a:cs typeface="Arial"/>
                <a:hlinkClick r:id="rId3"/>
              </a:rPr>
              <a:t>github.com/amrchnk/RK</a:t>
            </a:r>
            <a:endParaRPr lang="ru-RU" altLang="ru-RU" sz="1800" dirty="0">
              <a:cs typeface="Arial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Ссылка на сайт о проекте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altLang="ru-RU" sz="1800" dirty="0">
                <a:cs typeface="Arial"/>
                <a:hlinkClick r:id="rId4"/>
              </a:rPr>
              <a:t>http://pd-2020-1.std-1080.ist.mospolytech.ru</a:t>
            </a:r>
            <a:r>
              <a:rPr lang="en-US" altLang="ru-RU" sz="1800" dirty="0" smtClean="0">
                <a:cs typeface="Arial"/>
                <a:hlinkClick r:id="rId4"/>
              </a:rPr>
              <a:t>/</a:t>
            </a:r>
            <a:endParaRPr lang="ru-RU" altLang="ru-RU" sz="1800" dirty="0" smtClean="0">
              <a:cs typeface="Arial"/>
            </a:endParaRPr>
          </a:p>
          <a:p>
            <a:pPr marL="0" indent="0" algn="ctr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Ссылки на ресурсы о проекте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8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1342988" cy="114312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Мирченко А.Г.</a:t>
            </a:r>
          </a:p>
          <a:p>
            <a:r>
              <a:rPr lang="ru-RU" sz="1400" dirty="0" smtClean="0"/>
              <a:t>Хван Д.А.</a:t>
            </a:r>
          </a:p>
          <a:p>
            <a:r>
              <a:rPr lang="ru-RU" sz="1400" dirty="0" smtClean="0"/>
              <a:t>Шельгова Д.С.</a:t>
            </a:r>
          </a:p>
          <a:p>
            <a:endParaRPr lang="ru-RU" sz="1400" dirty="0" smtClean="0"/>
          </a:p>
          <a:p>
            <a:r>
              <a:rPr lang="ru-RU" sz="1400" b="1" dirty="0" smtClean="0"/>
              <a:t>181-362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Аннотация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7544" y="1745059"/>
            <a:ext cx="8229600" cy="43482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	В данной отчетной презентации по дисциплине «Проектная деятельность» наша команда представляет итоги своей работы над проектом «Университетские проекты – Разработка дизайна сайта личного кабинета студента и преподавателя Московского </a:t>
            </a:r>
            <a:r>
              <a:rPr lang="ru-RU" altLang="ru-RU" sz="1800" dirty="0" smtClean="0">
                <a:cs typeface="Arial"/>
              </a:rPr>
              <a:t>Политеха» в весеннем семестре 2019-2020 учебного года.</a:t>
            </a:r>
          </a:p>
          <a:p>
            <a:pPr marL="0" indent="0">
              <a:spcAft>
                <a:spcPts val="1200"/>
              </a:spcAft>
              <a:buFont typeface="Arial" panose="020B0500000000000000" pitchFamily="34" charset="0"/>
              <a:buNone/>
            </a:pPr>
            <a:r>
              <a:rPr lang="ru-RU" altLang="ru-RU" sz="1800" dirty="0">
                <a:cs typeface="Arial"/>
              </a:rPr>
              <a:t>	</a:t>
            </a:r>
            <a:r>
              <a:rPr lang="ru-RU" altLang="ru-RU" sz="1800" dirty="0" smtClean="0">
                <a:cs typeface="Arial"/>
              </a:rPr>
              <a:t>Работа над данным проектом велась в течение одного семестра.</a:t>
            </a:r>
            <a:endParaRPr lang="ru-RU" altLang="ru-RU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83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	Разработка </a:t>
            </a:r>
            <a:r>
              <a:rPr lang="ru-RU" altLang="ru-RU" sz="1800" dirty="0">
                <a:cs typeface="Arial"/>
              </a:rPr>
              <a:t>нового дизайна и создание с его использованием рабочего прототипа многостраничного сайта для студентов и преподавателей Московского Политеха, являющегося системой личных кабинетов студентов и преподавателей Московского Политеха</a:t>
            </a:r>
            <a:r>
              <a:rPr lang="ru-RU" altLang="ru-RU" sz="1800" dirty="0" smtClean="0">
                <a:cs typeface="Arial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>
                <a:cs typeface="Arial"/>
              </a:rPr>
              <a:t>	</a:t>
            </a:r>
            <a:r>
              <a:rPr lang="ru-RU" altLang="ru-RU" sz="1800" dirty="0" smtClean="0">
                <a:cs typeface="Arial"/>
              </a:rPr>
              <a:t>Рабочий прототип должен позволять совершать переходы между страницами сайта для просмотра его содержимого и реагировать на действия пользователя согласно заложенному функционалу.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Задание на проект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Наша команда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212976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Мирченко Анна</a:t>
            </a:r>
          </a:p>
          <a:p>
            <a:endParaRPr lang="ru-RU" b="1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дизайна сайта и </a:t>
            </a:r>
            <a:r>
              <a:rPr lang="ru-RU" dirty="0" smtClean="0"/>
              <a:t>подготовка итоговой </a:t>
            </a:r>
            <a:r>
              <a:rPr lang="ru-RU" dirty="0"/>
              <a:t>презентации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1714" y="3212976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Шельгова Дарья</a:t>
            </a:r>
          </a:p>
          <a:p>
            <a:endParaRPr lang="ru-RU" b="1" dirty="0" smtClean="0"/>
          </a:p>
          <a:p>
            <a:r>
              <a:rPr lang="ru-RU" dirty="0"/>
              <a:t>В</a:t>
            </a:r>
            <a:r>
              <a:rPr lang="ru-RU" dirty="0" smtClean="0"/>
              <a:t>ерстка веб-страниц</a:t>
            </a:r>
          </a:p>
          <a:p>
            <a:r>
              <a:rPr lang="ru-RU" dirty="0" smtClean="0"/>
              <a:t>и </a:t>
            </a:r>
            <a:r>
              <a:rPr lang="ru-RU" dirty="0"/>
              <a:t>написание итогового отчета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9860" y="321297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Хван Дмитрий</a:t>
            </a:r>
          </a:p>
          <a:p>
            <a:endParaRPr lang="ru-RU" b="1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скриптов и сборка проекта</a:t>
            </a:r>
          </a:p>
        </p:txBody>
      </p:sp>
      <p:pic>
        <p:nvPicPr>
          <p:cNvPr id="3076" name="Picture 4" descr="https://img2.freepng.ru/20180630/pux/kisspng-computer-icons-user-customer-service-avatar-usuario-5b3711e9b69289.093817721530335721747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4763"/>
            <a:ext cx="1653246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img2.freepng.ru/20180630/pux/kisspng-computer-icons-user-customer-service-avatar-usuario-5b3711e9b69289.093817721530335721747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14089"/>
            <a:ext cx="1653246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img2.freepng.ru/20180630/pux/kisspng-computer-icons-user-customer-service-avatar-usuario-5b3711e9b69289.093817721530335721747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16" y="1304763"/>
            <a:ext cx="1653246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Работа над проектом осуществлялась в три этапа:</a:t>
            </a:r>
          </a:p>
          <a:p>
            <a:pPr>
              <a:spcAft>
                <a:spcPts val="1200"/>
              </a:spcAft>
              <a:buAutoNum type="arabicPeriod"/>
            </a:pPr>
            <a:r>
              <a:rPr lang="ru-RU" altLang="ru-RU" sz="1800" dirty="0" smtClean="0">
                <a:cs typeface="Arial"/>
              </a:rPr>
              <a:t>Разработка дизайна</a:t>
            </a:r>
          </a:p>
          <a:p>
            <a:pPr>
              <a:spcAft>
                <a:spcPts val="1200"/>
              </a:spcAft>
              <a:buAutoNum type="arabicPeriod"/>
            </a:pPr>
            <a:r>
              <a:rPr lang="ru-RU" altLang="ru-RU" sz="1800" dirty="0" smtClean="0">
                <a:cs typeface="Arial"/>
              </a:rPr>
              <a:t>Верстка страниц сайта</a:t>
            </a:r>
          </a:p>
          <a:p>
            <a:pPr>
              <a:spcAft>
                <a:spcPts val="1200"/>
              </a:spcAft>
              <a:buAutoNum type="arabicPeriod"/>
            </a:pPr>
            <a:r>
              <a:rPr lang="ru-RU" altLang="ru-RU" sz="1800" dirty="0" smtClean="0">
                <a:cs typeface="Arial"/>
              </a:rPr>
              <a:t>Разработка скриптов и сборка проекта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Этапы работы над проектом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Для создания дизайна использовался графический редактор </a:t>
            </a:r>
            <a:r>
              <a:rPr lang="en-US" altLang="ru-RU" sz="1800" dirty="0" err="1" smtClean="0">
                <a:cs typeface="Arial"/>
              </a:rPr>
              <a:t>Figma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Этап 1 – Разработка дизайна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1030" name="Picture 6" descr="https://fitsmallbusiness.com/wp-content/uploads/2018/09/Figma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88516"/>
            <a:ext cx="5191982" cy="3461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0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Верстка страниц сайта осуществлялась с использованием </a:t>
            </a:r>
            <a:r>
              <a:rPr lang="en-US" altLang="ru-RU" sz="1800" dirty="0" smtClean="0">
                <a:cs typeface="Arial"/>
              </a:rPr>
              <a:t>HTML5</a:t>
            </a:r>
            <a:r>
              <a:rPr lang="ru-RU" altLang="ru-RU" sz="1800" dirty="0" smtClean="0">
                <a:cs typeface="Arial"/>
              </a:rPr>
              <a:t> и </a:t>
            </a:r>
            <a:r>
              <a:rPr lang="en-US" altLang="ru-RU" sz="1800" dirty="0" smtClean="0">
                <a:cs typeface="Arial"/>
              </a:rPr>
              <a:t>CSS3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Этап 2 – Верстка страниц сайта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1026" name="Picture 2" descr="https://upload.wikimedia.org/wikipedia/commons/thumb/1/10/CSS3_and_HTML5_logos_and_wordmarks.svg/1582px-CSS3_and_HTML5_logos_and_wordmark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84" y="2354881"/>
            <a:ext cx="4833429" cy="31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3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1800" dirty="0" smtClean="0">
                <a:cs typeface="Arial"/>
              </a:rPr>
              <a:t>Разработка скриптов для сайта и сборка проекта осуществлялась с помощью </a:t>
            </a:r>
            <a:r>
              <a:rPr lang="en-US" altLang="ru-RU" sz="1800" dirty="0" smtClean="0">
                <a:cs typeface="Arial"/>
              </a:rPr>
              <a:t>React JS </a:t>
            </a:r>
            <a:r>
              <a:rPr lang="ru-RU" altLang="ru-RU" sz="1800" dirty="0" smtClean="0">
                <a:cs typeface="Arial"/>
              </a:rPr>
              <a:t>и </a:t>
            </a:r>
            <a:r>
              <a:rPr lang="en-US" altLang="ru-RU" sz="1800" dirty="0" err="1" smtClean="0">
                <a:cs typeface="Arial"/>
              </a:rPr>
              <a:t>Webpack</a:t>
            </a: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Этап 3 – Разработка скриптов и сборка проекта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pic>
        <p:nvPicPr>
          <p:cNvPr id="2050" name="Picture 2" descr="https://xn----ctbbsdbban3a8hze.xn--p1ai/pluginfile.php/2548/course/overviewfiles/react%404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72" y="2010924"/>
            <a:ext cx="4442371" cy="4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vuesax.com/use/webpack-vuesax-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7618"/>
            <a:ext cx="5558248" cy="216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37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Gilroy Bold" pitchFamily="50" charset="-52"/>
              </a:rPr>
              <a:t>Техническая реализация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29" y="1196752"/>
            <a:ext cx="5440879" cy="3231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32023"/>
            <a:ext cx="4705703" cy="2707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979</TotalTime>
  <Words>180</Words>
  <Application>Microsoft Office PowerPoint</Application>
  <PresentationFormat>Экран (4:3)</PresentationFormat>
  <Paragraphs>70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Gilroy</vt:lpstr>
      <vt:lpstr>Gilroy Bold</vt:lpstr>
      <vt:lpstr>Gilroy SemiBold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darya.chelgova@gmail.com</cp:lastModifiedBy>
  <cp:revision>113</cp:revision>
  <cp:lastPrinted>2016-06-06T19:02:34Z</cp:lastPrinted>
  <dcterms:created xsi:type="dcterms:W3CDTF">2015-04-17T11:13:20Z</dcterms:created>
  <dcterms:modified xsi:type="dcterms:W3CDTF">2020-06-27T12:10:33Z</dcterms:modified>
</cp:coreProperties>
</file>