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D20000"/>
    <a:srgbClr val="FE4C4C"/>
    <a:srgbClr val="FF3300"/>
    <a:srgbClr val="FF9966"/>
    <a:srgbClr val="FE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9" autoAdjust="0"/>
    <p:restoredTop sz="94660"/>
  </p:normalViewPr>
  <p:slideViewPr>
    <p:cSldViewPr snapToGrid="0">
      <p:cViewPr>
        <p:scale>
          <a:sx n="125" d="100"/>
          <a:sy n="125" d="100"/>
        </p:scale>
        <p:origin x="-420" y="-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B5A9-FC41-4206-BE5E-649C676DB8E1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06E2-4DEE-487C-B633-E8A59D55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9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B5A9-FC41-4206-BE5E-649C676DB8E1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06E2-4DEE-487C-B633-E8A59D55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2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B5A9-FC41-4206-BE5E-649C676DB8E1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06E2-4DEE-487C-B633-E8A59D55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3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B5A9-FC41-4206-BE5E-649C676DB8E1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06E2-4DEE-487C-B633-E8A59D55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B5A9-FC41-4206-BE5E-649C676DB8E1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06E2-4DEE-487C-B633-E8A59D55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7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B5A9-FC41-4206-BE5E-649C676DB8E1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06E2-4DEE-487C-B633-E8A59D55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7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B5A9-FC41-4206-BE5E-649C676DB8E1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06E2-4DEE-487C-B633-E8A59D55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2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B5A9-FC41-4206-BE5E-649C676DB8E1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06E2-4DEE-487C-B633-E8A59D55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B5A9-FC41-4206-BE5E-649C676DB8E1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06E2-4DEE-487C-B633-E8A59D55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B5A9-FC41-4206-BE5E-649C676DB8E1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06E2-4DEE-487C-B633-E8A59D55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B5A9-FC41-4206-BE5E-649C676DB8E1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06E2-4DEE-487C-B633-E8A59D55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9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9B5A9-FC41-4206-BE5E-649C676DB8E1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606E2-4DEE-487C-B633-E8A59D55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4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2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 result for lego tru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49" b="12588"/>
          <a:stretch/>
        </p:blipFill>
        <p:spPr bwMode="auto">
          <a:xfrm>
            <a:off x="2628474" y="1629275"/>
            <a:ext cx="8060808" cy="38671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lego brick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08"/>
          <a:stretch/>
        </p:blipFill>
        <p:spPr bwMode="auto">
          <a:xfrm>
            <a:off x="776287" y="519860"/>
            <a:ext cx="2014538" cy="1957506"/>
          </a:xfrm>
          <a:prstGeom prst="roundRect">
            <a:avLst>
              <a:gd name="adj" fmla="val 2104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6287" y="631293"/>
            <a:ext cx="23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Modules</a:t>
            </a:r>
            <a:endParaRPr lang="en-US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8" name="Picture 4" descr="https://img.brickowl.com/files/image_cache/larger/lego-black-fabuland-car-chassis-8-x-6-5-complete-2-380743-38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5857" l="0" r="995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1937" t="-30831" r="-17338" b="-3679"/>
          <a:stretch/>
        </p:blipFill>
        <p:spPr bwMode="auto">
          <a:xfrm>
            <a:off x="3364154" y="501832"/>
            <a:ext cx="2290588" cy="2254887"/>
          </a:xfrm>
          <a:prstGeom prst="round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81400" y="631293"/>
            <a:ext cx="292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</a:p>
        </p:txBody>
      </p:sp>
      <p:sp>
        <p:nvSpPr>
          <p:cNvPr id="5" name="Cross 4"/>
          <p:cNvSpPr/>
          <p:nvPr/>
        </p:nvSpPr>
        <p:spPr>
          <a:xfrm>
            <a:off x="2889180" y="1205525"/>
            <a:ext cx="611808" cy="586173"/>
          </a:xfrm>
          <a:prstGeom prst="plus">
            <a:avLst>
              <a:gd name="adj" fmla="val 3856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/>
          <p:cNvSpPr/>
          <p:nvPr/>
        </p:nvSpPr>
        <p:spPr>
          <a:xfrm>
            <a:off x="5808044" y="1205524"/>
            <a:ext cx="611808" cy="586173"/>
          </a:xfrm>
          <a:prstGeom prst="plus">
            <a:avLst>
              <a:gd name="adj" fmla="val 3856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drawi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878" y="530834"/>
            <a:ext cx="2009095" cy="195750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726276" y="631293"/>
            <a:ext cx="23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latin typeface="Roboto" panose="02000000000000000000" pitchFamily="2" charset="0"/>
                <a:ea typeface="Roboto" panose="02000000000000000000" pitchFamily="2" charset="0"/>
              </a:rPr>
              <a:t>Plan</a:t>
            </a:r>
            <a:endParaRPr lang="en-US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54909" y="4163033"/>
            <a:ext cx="975210" cy="2095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54909" y="4525824"/>
            <a:ext cx="975210" cy="2095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3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2554853" y="1020221"/>
            <a:ext cx="3124200" cy="2219683"/>
            <a:chOff x="1260891" y="647700"/>
            <a:chExt cx="3124200" cy="2219683"/>
          </a:xfrm>
          <a:solidFill>
            <a:srgbClr val="FF3300"/>
          </a:solidFill>
        </p:grpSpPr>
        <p:sp>
          <p:nvSpPr>
            <p:cNvPr id="4" name="TextBox 3"/>
            <p:cNvSpPr txBox="1"/>
            <p:nvPr/>
          </p:nvSpPr>
          <p:spPr>
            <a:xfrm>
              <a:off x="1260891" y="647700"/>
              <a:ext cx="3124200" cy="369332"/>
            </a:xfrm>
            <a:prstGeom prst="rect">
              <a:avLst/>
            </a:prstGeom>
            <a:solidFill>
              <a:srgbClr val="FE4C4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Report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60891" y="1020723"/>
              <a:ext cx="3124200" cy="1477328"/>
            </a:xfrm>
            <a:prstGeom prst="rect">
              <a:avLst/>
            </a:prstGeom>
            <a:solidFill>
              <a:srgbClr val="FEA8A8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plots [list]</a:t>
              </a:r>
            </a:p>
            <a:p>
              <a:r>
                <a:rPr lang="de-DE" dirty="0" smtClean="0"/>
                <a:t>filename [character]</a:t>
              </a:r>
            </a:p>
            <a:p>
              <a:r>
                <a:rPr lang="de-DE" dirty="0" smtClean="0"/>
                <a:t>obs [numeric]</a:t>
              </a:r>
            </a:p>
            <a:p>
              <a:r>
                <a:rPr lang="de-DE" dirty="0" smtClean="0"/>
                <a:t>rendered [logical]</a:t>
              </a:r>
              <a:endParaRPr lang="en-US" dirty="0"/>
            </a:p>
            <a:p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60891" y="2221052"/>
              <a:ext cx="3124200" cy="646331"/>
            </a:xfrm>
            <a:prstGeom prst="rect">
              <a:avLst/>
            </a:prstGeom>
            <a:solidFill>
              <a:srgbClr val="FEA8A8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pdfElement()</a:t>
              </a:r>
            </a:p>
            <a:p>
              <a:r>
                <a:rPr lang="de-DE" dirty="0" smtClean="0"/>
                <a:t>shinyElement()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9832" y="1020221"/>
            <a:ext cx="3124200" cy="738664"/>
            <a:chOff x="790575" y="3829050"/>
            <a:chExt cx="3124200" cy="73866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790575" y="3829050"/>
              <a:ext cx="3124200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AnyPlot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0575" y="4198382"/>
              <a:ext cx="3124200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plot_element [call]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54853" y="4161076"/>
            <a:ext cx="3124200" cy="369332"/>
          </a:xfrm>
          <a:prstGeom prst="rect">
            <a:avLst/>
          </a:prstGeom>
          <a:solidFill>
            <a:srgbClr val="FE4C4C"/>
          </a:solidFill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PlotReport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09832" y="1758885"/>
            <a:ext cx="31242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evalElement()</a:t>
            </a:r>
          </a:p>
          <a:p>
            <a:r>
              <a:rPr lang="de-DE" dirty="0" smtClean="0"/>
              <a:t>pdfElement()</a:t>
            </a:r>
          </a:p>
          <a:p>
            <a:r>
              <a:rPr lang="de-DE" dirty="0" smtClean="0"/>
              <a:t>shinyElement()</a:t>
            </a:r>
          </a:p>
          <a:p>
            <a:r>
              <a:rPr lang="de-DE" dirty="0" smtClean="0"/>
              <a:t>logElement()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09832" y="3733407"/>
            <a:ext cx="31242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/>
              <a:t>ScatterPlot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09832" y="4579861"/>
            <a:ext cx="31242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/>
              <a:t>HistPlot</a:t>
            </a:r>
            <a:endParaRPr lang="en-US" dirty="0"/>
          </a:p>
        </p:txBody>
      </p:sp>
      <p:cxnSp>
        <p:nvCxnSpPr>
          <p:cNvPr id="28" name="Elbow Connector 27"/>
          <p:cNvCxnSpPr>
            <a:stCxn id="25" idx="3"/>
            <a:endCxn id="15" idx="2"/>
          </p:cNvCxnSpPr>
          <p:nvPr/>
        </p:nvCxnSpPr>
        <p:spPr>
          <a:xfrm flipH="1" flipV="1">
            <a:off x="8371932" y="2959214"/>
            <a:ext cx="1562100" cy="958859"/>
          </a:xfrm>
          <a:prstGeom prst="bentConnector4">
            <a:avLst>
              <a:gd name="adj1" fmla="val -14634"/>
              <a:gd name="adj2" fmla="val 59629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6" idx="3"/>
            <a:endCxn id="15" idx="2"/>
          </p:cNvCxnSpPr>
          <p:nvPr/>
        </p:nvCxnSpPr>
        <p:spPr>
          <a:xfrm flipH="1" flipV="1">
            <a:off x="8371932" y="2959214"/>
            <a:ext cx="1562100" cy="1805313"/>
          </a:xfrm>
          <a:prstGeom prst="bentConnector4">
            <a:avLst>
              <a:gd name="adj1" fmla="val -14634"/>
              <a:gd name="adj2" fmla="val 7805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5" idx="1"/>
            <a:endCxn id="12" idx="3"/>
          </p:cNvCxnSpPr>
          <p:nvPr/>
        </p:nvCxnSpPr>
        <p:spPr>
          <a:xfrm rot="10800000" flipV="1">
            <a:off x="5679054" y="3918072"/>
            <a:ext cx="1130779" cy="427669"/>
          </a:xfrm>
          <a:prstGeom prst="bentConnector3">
            <a:avLst/>
          </a:prstGeom>
          <a:ln w="12700">
            <a:solidFill>
              <a:schemeClr val="accent1">
                <a:lumMod val="75000"/>
              </a:schemeClr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6" idx="1"/>
            <a:endCxn id="12" idx="3"/>
          </p:cNvCxnSpPr>
          <p:nvPr/>
        </p:nvCxnSpPr>
        <p:spPr>
          <a:xfrm rot="10800000">
            <a:off x="5679054" y="4345743"/>
            <a:ext cx="1130779" cy="418785"/>
          </a:xfrm>
          <a:prstGeom prst="bentConnector3">
            <a:avLst/>
          </a:prstGeom>
          <a:ln w="12700">
            <a:solidFill>
              <a:schemeClr val="accent1">
                <a:lumMod val="75000"/>
              </a:schemeClr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09832" y="5458156"/>
            <a:ext cx="31242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/>
              <a:t>TableElement</a:t>
            </a:r>
            <a:endParaRPr lang="en-US" dirty="0"/>
          </a:p>
        </p:txBody>
      </p:sp>
      <p:cxnSp>
        <p:nvCxnSpPr>
          <p:cNvPr id="19" name="Elbow Connector 18"/>
          <p:cNvCxnSpPr>
            <a:stCxn id="18" idx="3"/>
            <a:endCxn id="15" idx="2"/>
          </p:cNvCxnSpPr>
          <p:nvPr/>
        </p:nvCxnSpPr>
        <p:spPr>
          <a:xfrm flipH="1" flipV="1">
            <a:off x="8371932" y="2959214"/>
            <a:ext cx="1562100" cy="2683608"/>
          </a:xfrm>
          <a:prstGeom prst="bentConnector4">
            <a:avLst>
              <a:gd name="adj1" fmla="val -14634"/>
              <a:gd name="adj2" fmla="val 8558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4853" y="5266914"/>
            <a:ext cx="3124200" cy="369332"/>
          </a:xfrm>
          <a:prstGeom prst="rect">
            <a:avLst/>
          </a:prstGeom>
          <a:solidFill>
            <a:srgbClr val="FE4C4C"/>
          </a:solidFill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TableReport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0" name="Elbow Connector 29"/>
          <p:cNvCxnSpPr>
            <a:stCxn id="18" idx="1"/>
            <a:endCxn id="24" idx="3"/>
          </p:cNvCxnSpPr>
          <p:nvPr/>
        </p:nvCxnSpPr>
        <p:spPr>
          <a:xfrm rot="10800000">
            <a:off x="5679054" y="5451580"/>
            <a:ext cx="1130779" cy="19124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2" idx="1"/>
            <a:endCxn id="6" idx="2"/>
          </p:cNvCxnSpPr>
          <p:nvPr/>
        </p:nvCxnSpPr>
        <p:spPr>
          <a:xfrm rot="10800000" flipH="1">
            <a:off x="2554853" y="3239904"/>
            <a:ext cx="1562100" cy="1105838"/>
          </a:xfrm>
          <a:prstGeom prst="bentConnector4">
            <a:avLst>
              <a:gd name="adj1" fmla="val -14634"/>
              <a:gd name="adj2" fmla="val 6381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4" idx="1"/>
          </p:cNvCxnSpPr>
          <p:nvPr/>
        </p:nvCxnSpPr>
        <p:spPr>
          <a:xfrm rot="10800000" flipH="1">
            <a:off x="2554853" y="3264406"/>
            <a:ext cx="1562098" cy="2187174"/>
          </a:xfrm>
          <a:prstGeom prst="bentConnector4">
            <a:avLst>
              <a:gd name="adj1" fmla="val -14634"/>
              <a:gd name="adj2" fmla="val 82619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7073660" y="3574459"/>
            <a:ext cx="2584499" cy="162140"/>
            <a:chOff x="5779698" y="3212150"/>
            <a:chExt cx="2584499" cy="16214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70" name="Round Same Side Corner Rectangle 69"/>
            <p:cNvSpPr/>
            <p:nvPr/>
          </p:nvSpPr>
          <p:spPr>
            <a:xfrm>
              <a:off x="5779698" y="3212184"/>
              <a:ext cx="250166" cy="162072"/>
            </a:xfrm>
            <a:prstGeom prst="round2Same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 Same Side Corner Rectangle 70"/>
            <p:cNvSpPr/>
            <p:nvPr/>
          </p:nvSpPr>
          <p:spPr>
            <a:xfrm>
              <a:off x="6171837" y="3212184"/>
              <a:ext cx="250166" cy="162072"/>
            </a:xfrm>
            <a:prstGeom prst="round2Same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 Same Side Corner Rectangle 71"/>
            <p:cNvSpPr/>
            <p:nvPr/>
          </p:nvSpPr>
          <p:spPr>
            <a:xfrm>
              <a:off x="6563976" y="3212184"/>
              <a:ext cx="250166" cy="162072"/>
            </a:xfrm>
            <a:prstGeom prst="round2Same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 Same Side Corner Rectangle 72"/>
            <p:cNvSpPr/>
            <p:nvPr/>
          </p:nvSpPr>
          <p:spPr>
            <a:xfrm>
              <a:off x="6956115" y="3212184"/>
              <a:ext cx="250166" cy="162072"/>
            </a:xfrm>
            <a:prstGeom prst="round2Same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 Same Side Corner Rectangle 73"/>
            <p:cNvSpPr/>
            <p:nvPr/>
          </p:nvSpPr>
          <p:spPr>
            <a:xfrm>
              <a:off x="7328136" y="3212184"/>
              <a:ext cx="250166" cy="162072"/>
            </a:xfrm>
            <a:prstGeom prst="round2Same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 Same Side Corner Rectangle 74"/>
            <p:cNvSpPr/>
            <p:nvPr/>
          </p:nvSpPr>
          <p:spPr>
            <a:xfrm>
              <a:off x="7733936" y="3212184"/>
              <a:ext cx="250166" cy="162072"/>
            </a:xfrm>
            <a:prstGeom prst="round2Same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 Same Side Corner Rectangle 75"/>
            <p:cNvSpPr/>
            <p:nvPr/>
          </p:nvSpPr>
          <p:spPr>
            <a:xfrm>
              <a:off x="8144576" y="3212150"/>
              <a:ext cx="219621" cy="162140"/>
            </a:xfrm>
            <a:prstGeom prst="round2Same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073660" y="4415610"/>
            <a:ext cx="2584499" cy="162140"/>
            <a:chOff x="5779698" y="3212150"/>
            <a:chExt cx="2584499" cy="16214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2" name="Round Same Side Corner Rectangle 81"/>
            <p:cNvSpPr/>
            <p:nvPr/>
          </p:nvSpPr>
          <p:spPr>
            <a:xfrm>
              <a:off x="5779698" y="3212184"/>
              <a:ext cx="250166" cy="162072"/>
            </a:xfrm>
            <a:prstGeom prst="round2Same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 Same Side Corner Rectangle 82"/>
            <p:cNvSpPr/>
            <p:nvPr/>
          </p:nvSpPr>
          <p:spPr>
            <a:xfrm>
              <a:off x="6171837" y="3212184"/>
              <a:ext cx="250166" cy="162072"/>
            </a:xfrm>
            <a:prstGeom prst="round2Same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 Same Side Corner Rectangle 83"/>
            <p:cNvSpPr/>
            <p:nvPr/>
          </p:nvSpPr>
          <p:spPr>
            <a:xfrm>
              <a:off x="6563976" y="3212184"/>
              <a:ext cx="250166" cy="162072"/>
            </a:xfrm>
            <a:prstGeom prst="round2Same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 Same Side Corner Rectangle 84"/>
            <p:cNvSpPr/>
            <p:nvPr/>
          </p:nvSpPr>
          <p:spPr>
            <a:xfrm>
              <a:off x="6956115" y="3212184"/>
              <a:ext cx="250166" cy="162072"/>
            </a:xfrm>
            <a:prstGeom prst="round2Same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 Same Side Corner Rectangle 85"/>
            <p:cNvSpPr/>
            <p:nvPr/>
          </p:nvSpPr>
          <p:spPr>
            <a:xfrm>
              <a:off x="7328136" y="3212184"/>
              <a:ext cx="250166" cy="162072"/>
            </a:xfrm>
            <a:prstGeom prst="round2Same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 Same Side Corner Rectangle 86"/>
            <p:cNvSpPr/>
            <p:nvPr/>
          </p:nvSpPr>
          <p:spPr>
            <a:xfrm>
              <a:off x="7733936" y="3212184"/>
              <a:ext cx="250166" cy="162072"/>
            </a:xfrm>
            <a:prstGeom prst="round2Same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 Same Side Corner Rectangle 87"/>
            <p:cNvSpPr/>
            <p:nvPr/>
          </p:nvSpPr>
          <p:spPr>
            <a:xfrm>
              <a:off x="8144576" y="3212150"/>
              <a:ext cx="219621" cy="162140"/>
            </a:xfrm>
            <a:prstGeom prst="round2Same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073660" y="5294442"/>
            <a:ext cx="2584499" cy="162140"/>
            <a:chOff x="5779698" y="3212150"/>
            <a:chExt cx="2584499" cy="16214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90" name="Round Same Side Corner Rectangle 89"/>
            <p:cNvSpPr/>
            <p:nvPr/>
          </p:nvSpPr>
          <p:spPr>
            <a:xfrm>
              <a:off x="5779698" y="3212184"/>
              <a:ext cx="250166" cy="162072"/>
            </a:xfrm>
            <a:prstGeom prst="round2Same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ound Same Side Corner Rectangle 90"/>
            <p:cNvSpPr/>
            <p:nvPr/>
          </p:nvSpPr>
          <p:spPr>
            <a:xfrm>
              <a:off x="6171837" y="3212184"/>
              <a:ext cx="250166" cy="162072"/>
            </a:xfrm>
            <a:prstGeom prst="round2Same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 Same Side Corner Rectangle 91"/>
            <p:cNvSpPr/>
            <p:nvPr/>
          </p:nvSpPr>
          <p:spPr>
            <a:xfrm>
              <a:off x="6563976" y="3212184"/>
              <a:ext cx="250166" cy="162072"/>
            </a:xfrm>
            <a:prstGeom prst="round2Same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 Same Side Corner Rectangle 92"/>
            <p:cNvSpPr/>
            <p:nvPr/>
          </p:nvSpPr>
          <p:spPr>
            <a:xfrm>
              <a:off x="6956115" y="3212184"/>
              <a:ext cx="250166" cy="162072"/>
            </a:xfrm>
            <a:prstGeom prst="round2Same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ound Same Side Corner Rectangle 93"/>
            <p:cNvSpPr/>
            <p:nvPr/>
          </p:nvSpPr>
          <p:spPr>
            <a:xfrm>
              <a:off x="7328136" y="3212184"/>
              <a:ext cx="250166" cy="162072"/>
            </a:xfrm>
            <a:prstGeom prst="round2Same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 Same Side Corner Rectangle 94"/>
            <p:cNvSpPr/>
            <p:nvPr/>
          </p:nvSpPr>
          <p:spPr>
            <a:xfrm>
              <a:off x="7733936" y="3212184"/>
              <a:ext cx="250166" cy="162072"/>
            </a:xfrm>
            <a:prstGeom prst="round2Same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 Same Side Corner Rectangle 95"/>
            <p:cNvSpPr/>
            <p:nvPr/>
          </p:nvSpPr>
          <p:spPr>
            <a:xfrm>
              <a:off x="8144576" y="3212150"/>
              <a:ext cx="219621" cy="162140"/>
            </a:xfrm>
            <a:prstGeom prst="round2Same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077021" y="852613"/>
            <a:ext cx="2584499" cy="162140"/>
            <a:chOff x="5779698" y="3212150"/>
            <a:chExt cx="2584499" cy="16214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98" name="Round Same Side Corner Rectangle 97"/>
            <p:cNvSpPr/>
            <p:nvPr/>
          </p:nvSpPr>
          <p:spPr>
            <a:xfrm>
              <a:off x="5779698" y="3212184"/>
              <a:ext cx="250166" cy="162072"/>
            </a:xfrm>
            <a:prstGeom prst="round2Same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 Same Side Corner Rectangle 98"/>
            <p:cNvSpPr/>
            <p:nvPr/>
          </p:nvSpPr>
          <p:spPr>
            <a:xfrm>
              <a:off x="6171837" y="3212184"/>
              <a:ext cx="250166" cy="162072"/>
            </a:xfrm>
            <a:prstGeom prst="round2Same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 Same Side Corner Rectangle 99"/>
            <p:cNvSpPr/>
            <p:nvPr/>
          </p:nvSpPr>
          <p:spPr>
            <a:xfrm>
              <a:off x="6563976" y="3212184"/>
              <a:ext cx="250166" cy="162072"/>
            </a:xfrm>
            <a:prstGeom prst="round2Same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 Same Side Corner Rectangle 100"/>
            <p:cNvSpPr/>
            <p:nvPr/>
          </p:nvSpPr>
          <p:spPr>
            <a:xfrm>
              <a:off x="6956115" y="3212184"/>
              <a:ext cx="250166" cy="162072"/>
            </a:xfrm>
            <a:prstGeom prst="round2Same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 Same Side Corner Rectangle 101"/>
            <p:cNvSpPr/>
            <p:nvPr/>
          </p:nvSpPr>
          <p:spPr>
            <a:xfrm>
              <a:off x="7328136" y="3212184"/>
              <a:ext cx="250166" cy="162072"/>
            </a:xfrm>
            <a:prstGeom prst="round2Same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 Same Side Corner Rectangle 102"/>
            <p:cNvSpPr/>
            <p:nvPr/>
          </p:nvSpPr>
          <p:spPr>
            <a:xfrm>
              <a:off x="7733936" y="3212184"/>
              <a:ext cx="250166" cy="162072"/>
            </a:xfrm>
            <a:prstGeom prst="round2Same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 Same Side Corner Rectangle 103"/>
            <p:cNvSpPr/>
            <p:nvPr/>
          </p:nvSpPr>
          <p:spPr>
            <a:xfrm>
              <a:off x="8144576" y="3212150"/>
              <a:ext cx="219621" cy="162140"/>
            </a:xfrm>
            <a:prstGeom prst="round2Same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817964" y="5104925"/>
            <a:ext cx="2584499" cy="162140"/>
            <a:chOff x="5779698" y="3212150"/>
            <a:chExt cx="2584499" cy="162140"/>
          </a:xfrm>
          <a:solidFill>
            <a:srgbClr val="FE4C4C"/>
          </a:solidFill>
        </p:grpSpPr>
        <p:sp>
          <p:nvSpPr>
            <p:cNvPr id="106" name="Round Same Side Corner Rectangle 105"/>
            <p:cNvSpPr/>
            <p:nvPr/>
          </p:nvSpPr>
          <p:spPr>
            <a:xfrm>
              <a:off x="5779698" y="3212184"/>
              <a:ext cx="250166" cy="162072"/>
            </a:xfrm>
            <a:prstGeom prst="round2Same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 Same Side Corner Rectangle 106"/>
            <p:cNvSpPr/>
            <p:nvPr/>
          </p:nvSpPr>
          <p:spPr>
            <a:xfrm>
              <a:off x="6171837" y="3212184"/>
              <a:ext cx="250166" cy="162072"/>
            </a:xfrm>
            <a:prstGeom prst="round2Same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 Same Side Corner Rectangle 107"/>
            <p:cNvSpPr/>
            <p:nvPr/>
          </p:nvSpPr>
          <p:spPr>
            <a:xfrm>
              <a:off x="6563976" y="3212184"/>
              <a:ext cx="250166" cy="162072"/>
            </a:xfrm>
            <a:prstGeom prst="round2Same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 Same Side Corner Rectangle 108"/>
            <p:cNvSpPr/>
            <p:nvPr/>
          </p:nvSpPr>
          <p:spPr>
            <a:xfrm>
              <a:off x="6956115" y="3212184"/>
              <a:ext cx="250166" cy="162072"/>
            </a:xfrm>
            <a:prstGeom prst="round2Same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 Same Side Corner Rectangle 109"/>
            <p:cNvSpPr/>
            <p:nvPr/>
          </p:nvSpPr>
          <p:spPr>
            <a:xfrm>
              <a:off x="7328136" y="3212184"/>
              <a:ext cx="250166" cy="162072"/>
            </a:xfrm>
            <a:prstGeom prst="round2Same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 Same Side Corner Rectangle 110"/>
            <p:cNvSpPr/>
            <p:nvPr/>
          </p:nvSpPr>
          <p:spPr>
            <a:xfrm>
              <a:off x="7733936" y="3212184"/>
              <a:ext cx="250166" cy="162072"/>
            </a:xfrm>
            <a:prstGeom prst="round2Same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 Same Side Corner Rectangle 111"/>
            <p:cNvSpPr/>
            <p:nvPr/>
          </p:nvSpPr>
          <p:spPr>
            <a:xfrm>
              <a:off x="8144576" y="3212150"/>
              <a:ext cx="219621" cy="162140"/>
            </a:xfrm>
            <a:prstGeom prst="round2Same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813202" y="3995791"/>
            <a:ext cx="2584499" cy="162140"/>
            <a:chOff x="5779698" y="3212150"/>
            <a:chExt cx="2584499" cy="162140"/>
          </a:xfrm>
          <a:solidFill>
            <a:srgbClr val="FE4C4C"/>
          </a:solidFill>
        </p:grpSpPr>
        <p:sp>
          <p:nvSpPr>
            <p:cNvPr id="114" name="Round Same Side Corner Rectangle 113"/>
            <p:cNvSpPr/>
            <p:nvPr/>
          </p:nvSpPr>
          <p:spPr>
            <a:xfrm>
              <a:off x="5779698" y="3212184"/>
              <a:ext cx="250166" cy="162072"/>
            </a:xfrm>
            <a:prstGeom prst="round2Same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/>
            <p:cNvSpPr/>
            <p:nvPr/>
          </p:nvSpPr>
          <p:spPr>
            <a:xfrm>
              <a:off x="6171837" y="3212184"/>
              <a:ext cx="250166" cy="162072"/>
            </a:xfrm>
            <a:prstGeom prst="round2Same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 Same Side Corner Rectangle 115"/>
            <p:cNvSpPr/>
            <p:nvPr/>
          </p:nvSpPr>
          <p:spPr>
            <a:xfrm>
              <a:off x="6563976" y="3212184"/>
              <a:ext cx="250166" cy="162072"/>
            </a:xfrm>
            <a:prstGeom prst="round2Same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ound Same Side Corner Rectangle 116"/>
            <p:cNvSpPr/>
            <p:nvPr/>
          </p:nvSpPr>
          <p:spPr>
            <a:xfrm>
              <a:off x="6956115" y="3212184"/>
              <a:ext cx="250166" cy="162072"/>
            </a:xfrm>
            <a:prstGeom prst="round2Same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ound Same Side Corner Rectangle 117"/>
            <p:cNvSpPr/>
            <p:nvPr/>
          </p:nvSpPr>
          <p:spPr>
            <a:xfrm>
              <a:off x="7328136" y="3212184"/>
              <a:ext cx="250166" cy="162072"/>
            </a:xfrm>
            <a:prstGeom prst="round2Same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ound Same Side Corner Rectangle 118"/>
            <p:cNvSpPr/>
            <p:nvPr/>
          </p:nvSpPr>
          <p:spPr>
            <a:xfrm>
              <a:off x="7733936" y="3212184"/>
              <a:ext cx="250166" cy="162072"/>
            </a:xfrm>
            <a:prstGeom prst="round2Same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ound Same Side Corner Rectangle 119"/>
            <p:cNvSpPr/>
            <p:nvPr/>
          </p:nvSpPr>
          <p:spPr>
            <a:xfrm>
              <a:off x="8144576" y="3212150"/>
              <a:ext cx="219621" cy="162140"/>
            </a:xfrm>
            <a:prstGeom prst="round2Same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813081" y="854456"/>
            <a:ext cx="2584499" cy="162140"/>
            <a:chOff x="5779698" y="3212150"/>
            <a:chExt cx="2584499" cy="162140"/>
          </a:xfrm>
          <a:solidFill>
            <a:srgbClr val="FE4C4C"/>
          </a:solidFill>
        </p:grpSpPr>
        <p:sp>
          <p:nvSpPr>
            <p:cNvPr id="122" name="Round Same Side Corner Rectangle 121"/>
            <p:cNvSpPr/>
            <p:nvPr/>
          </p:nvSpPr>
          <p:spPr>
            <a:xfrm>
              <a:off x="5779698" y="3212184"/>
              <a:ext cx="250166" cy="162072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ound Same Side Corner Rectangle 122"/>
            <p:cNvSpPr/>
            <p:nvPr/>
          </p:nvSpPr>
          <p:spPr>
            <a:xfrm>
              <a:off x="6171837" y="3212184"/>
              <a:ext cx="250166" cy="162072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ound Same Side Corner Rectangle 123"/>
            <p:cNvSpPr/>
            <p:nvPr/>
          </p:nvSpPr>
          <p:spPr>
            <a:xfrm>
              <a:off x="6563976" y="3212184"/>
              <a:ext cx="250166" cy="162072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ound Same Side Corner Rectangle 124"/>
            <p:cNvSpPr/>
            <p:nvPr/>
          </p:nvSpPr>
          <p:spPr>
            <a:xfrm>
              <a:off x="6956115" y="3212184"/>
              <a:ext cx="250166" cy="162072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ound Same Side Corner Rectangle 125"/>
            <p:cNvSpPr/>
            <p:nvPr/>
          </p:nvSpPr>
          <p:spPr>
            <a:xfrm>
              <a:off x="7328136" y="3212184"/>
              <a:ext cx="250166" cy="162072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 Same Side Corner Rectangle 126"/>
            <p:cNvSpPr/>
            <p:nvPr/>
          </p:nvSpPr>
          <p:spPr>
            <a:xfrm>
              <a:off x="7733936" y="3212184"/>
              <a:ext cx="250166" cy="162072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ound Same Side Corner Rectangle 127"/>
            <p:cNvSpPr/>
            <p:nvPr/>
          </p:nvSpPr>
          <p:spPr>
            <a:xfrm>
              <a:off x="8144576" y="3212150"/>
              <a:ext cx="219621" cy="162140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251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2554853" y="1020221"/>
            <a:ext cx="3124200" cy="2219683"/>
            <a:chOff x="1260891" y="647700"/>
            <a:chExt cx="3124200" cy="2219683"/>
          </a:xfrm>
          <a:solidFill>
            <a:srgbClr val="FF3300"/>
          </a:solidFill>
        </p:grpSpPr>
        <p:sp>
          <p:nvSpPr>
            <p:cNvPr id="4" name="TextBox 3"/>
            <p:cNvSpPr txBox="1"/>
            <p:nvPr/>
          </p:nvSpPr>
          <p:spPr>
            <a:xfrm>
              <a:off x="1260891" y="647700"/>
              <a:ext cx="3124200" cy="369332"/>
            </a:xfrm>
            <a:prstGeom prst="rect">
              <a:avLst/>
            </a:prstGeom>
            <a:solidFill>
              <a:srgbClr val="FE4C4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Report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60891" y="1020723"/>
              <a:ext cx="3124200" cy="1477328"/>
            </a:xfrm>
            <a:prstGeom prst="rect">
              <a:avLst/>
            </a:prstGeom>
            <a:solidFill>
              <a:srgbClr val="FEA8A8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plots [list]</a:t>
              </a:r>
            </a:p>
            <a:p>
              <a:r>
                <a:rPr lang="de-DE" dirty="0" smtClean="0"/>
                <a:t>filename [character]</a:t>
              </a:r>
            </a:p>
            <a:p>
              <a:r>
                <a:rPr lang="de-DE" dirty="0" smtClean="0"/>
                <a:t>obs [numeric]</a:t>
              </a:r>
            </a:p>
            <a:p>
              <a:r>
                <a:rPr lang="de-DE" dirty="0" smtClean="0"/>
                <a:t>rendered [logical]</a:t>
              </a:r>
              <a:endParaRPr lang="en-US" dirty="0"/>
            </a:p>
            <a:p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60891" y="2221052"/>
              <a:ext cx="3124200" cy="646331"/>
            </a:xfrm>
            <a:prstGeom prst="rect">
              <a:avLst/>
            </a:prstGeom>
            <a:solidFill>
              <a:srgbClr val="FEA8A8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pdfElement()</a:t>
              </a:r>
            </a:p>
            <a:p>
              <a:r>
                <a:rPr lang="de-DE" dirty="0" smtClean="0"/>
                <a:t>shinyElement()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9832" y="1020221"/>
            <a:ext cx="3124200" cy="738664"/>
            <a:chOff x="790575" y="3829050"/>
            <a:chExt cx="3124200" cy="73866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790575" y="3829050"/>
              <a:ext cx="3124200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AnyPlot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0575" y="4198382"/>
              <a:ext cx="3124200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plot_element [call]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809832" y="1758885"/>
            <a:ext cx="31242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evalElement()</a:t>
            </a:r>
          </a:p>
          <a:p>
            <a:r>
              <a:rPr lang="de-DE" dirty="0" smtClean="0"/>
              <a:t>pdfElement()</a:t>
            </a:r>
          </a:p>
          <a:p>
            <a:r>
              <a:rPr lang="de-DE" dirty="0" smtClean="0"/>
              <a:t>shinyElement()</a:t>
            </a:r>
          </a:p>
          <a:p>
            <a:r>
              <a:rPr lang="de-DE" dirty="0" smtClean="0"/>
              <a:t>logElement()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7077021" y="852613"/>
            <a:ext cx="2584499" cy="162140"/>
            <a:chOff x="5779698" y="3212150"/>
            <a:chExt cx="2584499" cy="16214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98" name="Round Same Side Corner Rectangle 97"/>
            <p:cNvSpPr/>
            <p:nvPr/>
          </p:nvSpPr>
          <p:spPr>
            <a:xfrm>
              <a:off x="5779698" y="3212184"/>
              <a:ext cx="250166" cy="162072"/>
            </a:xfrm>
            <a:prstGeom prst="round2Same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 Same Side Corner Rectangle 98"/>
            <p:cNvSpPr/>
            <p:nvPr/>
          </p:nvSpPr>
          <p:spPr>
            <a:xfrm>
              <a:off x="6171837" y="3212184"/>
              <a:ext cx="250166" cy="162072"/>
            </a:xfrm>
            <a:prstGeom prst="round2Same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 Same Side Corner Rectangle 99"/>
            <p:cNvSpPr/>
            <p:nvPr/>
          </p:nvSpPr>
          <p:spPr>
            <a:xfrm>
              <a:off x="6563976" y="3212184"/>
              <a:ext cx="250166" cy="162072"/>
            </a:xfrm>
            <a:prstGeom prst="round2Same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 Same Side Corner Rectangle 100"/>
            <p:cNvSpPr/>
            <p:nvPr/>
          </p:nvSpPr>
          <p:spPr>
            <a:xfrm>
              <a:off x="6956115" y="3212184"/>
              <a:ext cx="250166" cy="162072"/>
            </a:xfrm>
            <a:prstGeom prst="round2Same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 Same Side Corner Rectangle 101"/>
            <p:cNvSpPr/>
            <p:nvPr/>
          </p:nvSpPr>
          <p:spPr>
            <a:xfrm>
              <a:off x="7328136" y="3212184"/>
              <a:ext cx="250166" cy="162072"/>
            </a:xfrm>
            <a:prstGeom prst="round2Same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 Same Side Corner Rectangle 102"/>
            <p:cNvSpPr/>
            <p:nvPr/>
          </p:nvSpPr>
          <p:spPr>
            <a:xfrm>
              <a:off x="7733936" y="3212184"/>
              <a:ext cx="250166" cy="162072"/>
            </a:xfrm>
            <a:prstGeom prst="round2Same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 Same Side Corner Rectangle 103"/>
            <p:cNvSpPr/>
            <p:nvPr/>
          </p:nvSpPr>
          <p:spPr>
            <a:xfrm>
              <a:off x="8144576" y="3212150"/>
              <a:ext cx="219621" cy="162140"/>
            </a:xfrm>
            <a:prstGeom prst="round2Same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813081" y="854456"/>
            <a:ext cx="2584499" cy="162140"/>
            <a:chOff x="5779698" y="3212150"/>
            <a:chExt cx="2584499" cy="162140"/>
          </a:xfrm>
          <a:solidFill>
            <a:srgbClr val="FE4C4C"/>
          </a:solidFill>
        </p:grpSpPr>
        <p:sp>
          <p:nvSpPr>
            <p:cNvPr id="122" name="Round Same Side Corner Rectangle 121"/>
            <p:cNvSpPr/>
            <p:nvPr/>
          </p:nvSpPr>
          <p:spPr>
            <a:xfrm>
              <a:off x="5779698" y="3212184"/>
              <a:ext cx="250166" cy="162072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ound Same Side Corner Rectangle 122"/>
            <p:cNvSpPr/>
            <p:nvPr/>
          </p:nvSpPr>
          <p:spPr>
            <a:xfrm>
              <a:off x="6171837" y="3212184"/>
              <a:ext cx="250166" cy="162072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ound Same Side Corner Rectangle 123"/>
            <p:cNvSpPr/>
            <p:nvPr/>
          </p:nvSpPr>
          <p:spPr>
            <a:xfrm>
              <a:off x="6563976" y="3212184"/>
              <a:ext cx="250166" cy="162072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ound Same Side Corner Rectangle 124"/>
            <p:cNvSpPr/>
            <p:nvPr/>
          </p:nvSpPr>
          <p:spPr>
            <a:xfrm>
              <a:off x="6956115" y="3212184"/>
              <a:ext cx="250166" cy="162072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ound Same Side Corner Rectangle 125"/>
            <p:cNvSpPr/>
            <p:nvPr/>
          </p:nvSpPr>
          <p:spPr>
            <a:xfrm>
              <a:off x="7328136" y="3212184"/>
              <a:ext cx="250166" cy="162072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 Same Side Corner Rectangle 126"/>
            <p:cNvSpPr/>
            <p:nvPr/>
          </p:nvSpPr>
          <p:spPr>
            <a:xfrm>
              <a:off x="7733936" y="3212184"/>
              <a:ext cx="250166" cy="162072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ound Same Side Corner Rectangle 127"/>
            <p:cNvSpPr/>
            <p:nvPr/>
          </p:nvSpPr>
          <p:spPr>
            <a:xfrm>
              <a:off x="8144576" y="3212150"/>
              <a:ext cx="219621" cy="162140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9" name="Elbow Connector 78"/>
          <p:cNvCxnSpPr>
            <a:stCxn id="7" idx="1"/>
          </p:cNvCxnSpPr>
          <p:nvPr/>
        </p:nvCxnSpPr>
        <p:spPr>
          <a:xfrm rot="10800000" flipV="1">
            <a:off x="5679054" y="1204886"/>
            <a:ext cx="1130779" cy="3572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94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37503" y="1844596"/>
            <a:ext cx="3124200" cy="369332"/>
          </a:xfrm>
          <a:prstGeom prst="rect">
            <a:avLst/>
          </a:prstGeom>
          <a:solidFill>
            <a:srgbClr val="FE4C4C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PlotReport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35131" y="2208019"/>
            <a:ext cx="31242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/>
              <a:t>ScatterPlot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35131" y="2571442"/>
            <a:ext cx="31242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/>
              <a:t>HistPlot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35131" y="3298290"/>
            <a:ext cx="31242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/>
              <a:t>TableElement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35131" y="2934865"/>
            <a:ext cx="3124200" cy="369332"/>
          </a:xfrm>
          <a:prstGeom prst="rect">
            <a:avLst/>
          </a:prstGeom>
          <a:solidFill>
            <a:srgbClr val="FE4C4C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TableReport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3695852" y="1679311"/>
            <a:ext cx="2584499" cy="162140"/>
            <a:chOff x="5779698" y="3212150"/>
            <a:chExt cx="2584499" cy="162140"/>
          </a:xfrm>
          <a:solidFill>
            <a:srgbClr val="FE4C4C"/>
          </a:solidFill>
        </p:grpSpPr>
        <p:sp>
          <p:nvSpPr>
            <p:cNvPr id="114" name="Round Same Side Corner Rectangle 113"/>
            <p:cNvSpPr/>
            <p:nvPr/>
          </p:nvSpPr>
          <p:spPr>
            <a:xfrm>
              <a:off x="5779698" y="3212184"/>
              <a:ext cx="250166" cy="162072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/>
            <p:cNvSpPr/>
            <p:nvPr/>
          </p:nvSpPr>
          <p:spPr>
            <a:xfrm>
              <a:off x="6171837" y="3212184"/>
              <a:ext cx="250166" cy="162072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 Same Side Corner Rectangle 115"/>
            <p:cNvSpPr/>
            <p:nvPr/>
          </p:nvSpPr>
          <p:spPr>
            <a:xfrm>
              <a:off x="6563976" y="3212184"/>
              <a:ext cx="250166" cy="162072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ound Same Side Corner Rectangle 116"/>
            <p:cNvSpPr/>
            <p:nvPr/>
          </p:nvSpPr>
          <p:spPr>
            <a:xfrm>
              <a:off x="6956115" y="3212184"/>
              <a:ext cx="250166" cy="162072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ound Same Side Corner Rectangle 117"/>
            <p:cNvSpPr/>
            <p:nvPr/>
          </p:nvSpPr>
          <p:spPr>
            <a:xfrm>
              <a:off x="7328136" y="3212184"/>
              <a:ext cx="250166" cy="162072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ound Same Side Corner Rectangle 118"/>
            <p:cNvSpPr/>
            <p:nvPr/>
          </p:nvSpPr>
          <p:spPr>
            <a:xfrm>
              <a:off x="7733936" y="3212184"/>
              <a:ext cx="250166" cy="162072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ound Same Side Corner Rectangle 119"/>
            <p:cNvSpPr/>
            <p:nvPr/>
          </p:nvSpPr>
          <p:spPr>
            <a:xfrm>
              <a:off x="8144576" y="3212150"/>
              <a:ext cx="219621" cy="162140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6978650" y="3697874"/>
            <a:ext cx="3619500" cy="241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7249399" y="1936860"/>
            <a:ext cx="3124200" cy="369332"/>
          </a:xfrm>
          <a:prstGeom prst="rect">
            <a:avLst/>
          </a:prstGeom>
          <a:solidFill>
            <a:srgbClr val="FE4C4C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PlotReport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246305" y="2922142"/>
            <a:ext cx="3124200" cy="369332"/>
          </a:xfrm>
          <a:prstGeom prst="rect">
            <a:avLst/>
          </a:prstGeom>
          <a:solidFill>
            <a:srgbClr val="FE4C4C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TableReport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7507748" y="1774754"/>
            <a:ext cx="2584499" cy="162140"/>
            <a:chOff x="5779698" y="3212150"/>
            <a:chExt cx="2584499" cy="162140"/>
          </a:xfrm>
          <a:solidFill>
            <a:srgbClr val="FE4C4C"/>
          </a:solidFill>
        </p:grpSpPr>
        <p:sp>
          <p:nvSpPr>
            <p:cNvPr id="132" name="Round Same Side Corner Rectangle 131"/>
            <p:cNvSpPr/>
            <p:nvPr/>
          </p:nvSpPr>
          <p:spPr>
            <a:xfrm>
              <a:off x="5779698" y="3212184"/>
              <a:ext cx="250166" cy="162072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ound Same Side Corner Rectangle 132"/>
            <p:cNvSpPr/>
            <p:nvPr/>
          </p:nvSpPr>
          <p:spPr>
            <a:xfrm>
              <a:off x="6171837" y="3212184"/>
              <a:ext cx="250166" cy="162072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ound Same Side Corner Rectangle 133"/>
            <p:cNvSpPr/>
            <p:nvPr/>
          </p:nvSpPr>
          <p:spPr>
            <a:xfrm>
              <a:off x="6563976" y="3212184"/>
              <a:ext cx="250166" cy="162072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 Same Side Corner Rectangle 134"/>
            <p:cNvSpPr/>
            <p:nvPr/>
          </p:nvSpPr>
          <p:spPr>
            <a:xfrm>
              <a:off x="6956115" y="3212184"/>
              <a:ext cx="250166" cy="162072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ound Same Side Corner Rectangle 135"/>
            <p:cNvSpPr/>
            <p:nvPr/>
          </p:nvSpPr>
          <p:spPr>
            <a:xfrm>
              <a:off x="7328136" y="3212184"/>
              <a:ext cx="250166" cy="162072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 Same Side Corner Rectangle 136"/>
            <p:cNvSpPr/>
            <p:nvPr/>
          </p:nvSpPr>
          <p:spPr>
            <a:xfrm>
              <a:off x="7733936" y="3212184"/>
              <a:ext cx="250166" cy="162072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ound Same Side Corner Rectangle 137"/>
            <p:cNvSpPr/>
            <p:nvPr/>
          </p:nvSpPr>
          <p:spPr>
            <a:xfrm>
              <a:off x="8144576" y="3212150"/>
              <a:ext cx="219621" cy="162140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val 2"/>
          <p:cNvSpPr/>
          <p:nvPr/>
        </p:nvSpPr>
        <p:spPr>
          <a:xfrm>
            <a:off x="7153616" y="3535451"/>
            <a:ext cx="574066" cy="566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9975821" y="3535451"/>
            <a:ext cx="574066" cy="566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/>
          <p:cNvGrpSpPr/>
          <p:nvPr/>
        </p:nvGrpSpPr>
        <p:grpSpPr>
          <a:xfrm>
            <a:off x="7514098" y="2765354"/>
            <a:ext cx="2584499" cy="162140"/>
            <a:chOff x="5779698" y="3212150"/>
            <a:chExt cx="2584499" cy="162140"/>
          </a:xfrm>
          <a:solidFill>
            <a:srgbClr val="FE4C4C"/>
          </a:solidFill>
        </p:grpSpPr>
        <p:sp>
          <p:nvSpPr>
            <p:cNvPr id="141" name="Round Same Side Corner Rectangle 140"/>
            <p:cNvSpPr/>
            <p:nvPr/>
          </p:nvSpPr>
          <p:spPr>
            <a:xfrm>
              <a:off x="5779698" y="3212184"/>
              <a:ext cx="250166" cy="162072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ound Same Side Corner Rectangle 141"/>
            <p:cNvSpPr/>
            <p:nvPr/>
          </p:nvSpPr>
          <p:spPr>
            <a:xfrm>
              <a:off x="6171837" y="3212184"/>
              <a:ext cx="250166" cy="162072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ound Same Side Corner Rectangle 142"/>
            <p:cNvSpPr/>
            <p:nvPr/>
          </p:nvSpPr>
          <p:spPr>
            <a:xfrm>
              <a:off x="6563976" y="3212184"/>
              <a:ext cx="250166" cy="162072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ound Same Side Corner Rectangle 143"/>
            <p:cNvSpPr/>
            <p:nvPr/>
          </p:nvSpPr>
          <p:spPr>
            <a:xfrm>
              <a:off x="6956115" y="3212184"/>
              <a:ext cx="250166" cy="162072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7328136" y="3212184"/>
              <a:ext cx="250166" cy="162072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ound Same Side Corner Rectangle 145"/>
            <p:cNvSpPr/>
            <p:nvPr/>
          </p:nvSpPr>
          <p:spPr>
            <a:xfrm>
              <a:off x="7733936" y="3212184"/>
              <a:ext cx="250166" cy="162072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ound Same Side Corner Rectangle 146"/>
            <p:cNvSpPr/>
            <p:nvPr/>
          </p:nvSpPr>
          <p:spPr>
            <a:xfrm>
              <a:off x="8144576" y="3212150"/>
              <a:ext cx="219621" cy="162140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8763000" y="3371850"/>
            <a:ext cx="0" cy="2413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8763000" y="2412692"/>
            <a:ext cx="0" cy="2413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59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urved Connector 20"/>
          <p:cNvCxnSpPr>
            <a:stCxn id="18" idx="7"/>
            <a:endCxn id="5" idx="0"/>
          </p:cNvCxnSpPr>
          <p:nvPr/>
        </p:nvCxnSpPr>
        <p:spPr>
          <a:xfrm rot="16200000" flipV="1">
            <a:off x="6091300" y="1897563"/>
            <a:ext cx="289819" cy="1677417"/>
          </a:xfrm>
          <a:prstGeom prst="curvedConnector3">
            <a:avLst>
              <a:gd name="adj1" fmla="val 19421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35400" y="2591362"/>
            <a:ext cx="3124200" cy="369332"/>
          </a:xfrm>
          <a:prstGeom prst="rect">
            <a:avLst/>
          </a:prstGeom>
          <a:solidFill>
            <a:srgbClr val="FE4C4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Report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 rot="3508114">
            <a:off x="6976207" y="2625646"/>
            <a:ext cx="250166" cy="162072"/>
          </a:xfrm>
          <a:prstGeom prst="round2SameRect">
            <a:avLst/>
          </a:prstGeom>
          <a:solidFill>
            <a:srgbClr val="FE4C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Same Side Corner Rectangle 9"/>
          <p:cNvSpPr/>
          <p:nvPr/>
        </p:nvSpPr>
        <p:spPr>
          <a:xfrm>
            <a:off x="7666628" y="2814630"/>
            <a:ext cx="250166" cy="162072"/>
          </a:xfrm>
          <a:prstGeom prst="round2SameRect">
            <a:avLst/>
          </a:prstGeom>
          <a:solidFill>
            <a:srgbClr val="FE4C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 rot="2480723">
            <a:off x="6810024" y="2366859"/>
            <a:ext cx="250166" cy="162072"/>
          </a:xfrm>
          <a:prstGeom prst="round2SameRect">
            <a:avLst/>
          </a:prstGeom>
          <a:solidFill>
            <a:srgbClr val="FE4C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7297368" y="2811009"/>
            <a:ext cx="250166" cy="162072"/>
          </a:xfrm>
          <a:prstGeom prst="round2SameRect">
            <a:avLst/>
          </a:prstGeom>
          <a:solidFill>
            <a:srgbClr val="FE4C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21036139">
            <a:off x="5715263" y="2181552"/>
            <a:ext cx="250166" cy="162072"/>
          </a:xfrm>
          <a:prstGeom prst="round2SameRect">
            <a:avLst/>
          </a:prstGeom>
          <a:solidFill>
            <a:srgbClr val="FF9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>
            <a:off x="6108711" y="2140184"/>
            <a:ext cx="250166" cy="162072"/>
          </a:xfrm>
          <a:prstGeom prst="round2SameRect">
            <a:avLst/>
          </a:prstGeom>
          <a:solidFill>
            <a:srgbClr val="FE4C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226464">
            <a:off x="6546650" y="2217391"/>
            <a:ext cx="219621" cy="162140"/>
          </a:xfrm>
          <a:prstGeom prst="round2SameRect">
            <a:avLst/>
          </a:prstGeom>
          <a:solidFill>
            <a:srgbClr val="FE4C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87750" y="2960694"/>
            <a:ext cx="3619500" cy="241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62716" y="2798271"/>
            <a:ext cx="574066" cy="566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obs</a:t>
            </a:r>
            <a:endParaRPr lang="en-US" sz="1200" dirty="0"/>
          </a:p>
        </p:txBody>
      </p:sp>
      <p:sp>
        <p:nvSpPr>
          <p:cNvPr id="18" name="Oval 17"/>
          <p:cNvSpPr/>
          <p:nvPr/>
        </p:nvSpPr>
        <p:spPr>
          <a:xfrm>
            <a:off x="6584921" y="2798271"/>
            <a:ext cx="574066" cy="566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6550232" y="2936888"/>
            <a:ext cx="1638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chemeClr val="bg1"/>
                </a:solidFill>
              </a:rPr>
              <a:t>modules</a:t>
            </a:r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4" name="Curved Connector 23"/>
          <p:cNvCxnSpPr>
            <a:endCxn id="13" idx="3"/>
          </p:cNvCxnSpPr>
          <p:nvPr/>
        </p:nvCxnSpPr>
        <p:spPr>
          <a:xfrm flipV="1">
            <a:off x="3846787" y="2182640"/>
            <a:ext cx="1980327" cy="706114"/>
          </a:xfrm>
          <a:prstGeom prst="curvedConnector4">
            <a:avLst>
              <a:gd name="adj1" fmla="val 47176"/>
              <a:gd name="adj2" fmla="val 13252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35400" y="2591362"/>
            <a:ext cx="3124200" cy="369332"/>
          </a:xfrm>
          <a:prstGeom prst="rect">
            <a:avLst/>
          </a:prstGeom>
          <a:solidFill>
            <a:srgbClr val="FE4C4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                   Report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87750" y="2960694"/>
            <a:ext cx="3619500" cy="241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62716" y="2798271"/>
            <a:ext cx="574066" cy="566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" name="Oval 17"/>
          <p:cNvSpPr/>
          <p:nvPr/>
        </p:nvSpPr>
        <p:spPr>
          <a:xfrm>
            <a:off x="6584921" y="2798271"/>
            <a:ext cx="574066" cy="566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6595175" y="2933531"/>
            <a:ext cx="1638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>
                <a:solidFill>
                  <a:schemeClr val="bg1"/>
                </a:solidFill>
              </a:rPr>
              <a:t>render</a:t>
            </a:r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105250" y="2429222"/>
            <a:ext cx="2584499" cy="162140"/>
            <a:chOff x="5779698" y="3212150"/>
            <a:chExt cx="2584499" cy="162140"/>
          </a:xfrm>
          <a:solidFill>
            <a:srgbClr val="FE4C4C"/>
          </a:solidFill>
        </p:grpSpPr>
        <p:sp>
          <p:nvSpPr>
            <p:cNvPr id="22" name="Round Same Side Corner Rectangle 21"/>
            <p:cNvSpPr/>
            <p:nvPr/>
          </p:nvSpPr>
          <p:spPr>
            <a:xfrm>
              <a:off x="5779698" y="3212184"/>
              <a:ext cx="250166" cy="162072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 Same Side Corner Rectangle 22"/>
            <p:cNvSpPr/>
            <p:nvPr/>
          </p:nvSpPr>
          <p:spPr>
            <a:xfrm>
              <a:off x="6171837" y="3212184"/>
              <a:ext cx="250166" cy="162072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 Same Side Corner Rectangle 24"/>
            <p:cNvSpPr/>
            <p:nvPr/>
          </p:nvSpPr>
          <p:spPr>
            <a:xfrm>
              <a:off x="6563976" y="3212184"/>
              <a:ext cx="250166" cy="162072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 Same Side Corner Rectangle 25"/>
            <p:cNvSpPr/>
            <p:nvPr/>
          </p:nvSpPr>
          <p:spPr>
            <a:xfrm>
              <a:off x="6956115" y="3212184"/>
              <a:ext cx="250166" cy="162072"/>
            </a:xfrm>
            <a:prstGeom prst="round2Same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 Same Side Corner Rectangle 26"/>
            <p:cNvSpPr/>
            <p:nvPr/>
          </p:nvSpPr>
          <p:spPr>
            <a:xfrm>
              <a:off x="7328136" y="3212184"/>
              <a:ext cx="250166" cy="162072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 Same Side Corner Rectangle 27"/>
            <p:cNvSpPr/>
            <p:nvPr/>
          </p:nvSpPr>
          <p:spPr>
            <a:xfrm>
              <a:off x="7733936" y="3212184"/>
              <a:ext cx="250166" cy="162072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 Same Side Corner Rectangle 28"/>
            <p:cNvSpPr/>
            <p:nvPr/>
          </p:nvSpPr>
          <p:spPr>
            <a:xfrm>
              <a:off x="8144576" y="3212150"/>
              <a:ext cx="219621" cy="162140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Curved Connector 29"/>
          <p:cNvCxnSpPr>
            <a:endCxn id="26" idx="3"/>
          </p:cNvCxnSpPr>
          <p:nvPr/>
        </p:nvCxnSpPr>
        <p:spPr>
          <a:xfrm rot="10800000">
            <a:off x="5406751" y="2429256"/>
            <a:ext cx="1668169" cy="451926"/>
          </a:xfrm>
          <a:prstGeom prst="curvedConnector4">
            <a:avLst>
              <a:gd name="adj1" fmla="val 7424"/>
              <a:gd name="adj2" fmla="val 15058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33" idx="1"/>
            <a:endCxn id="17" idx="7"/>
          </p:cNvCxnSpPr>
          <p:nvPr/>
        </p:nvCxnSpPr>
        <p:spPr>
          <a:xfrm rot="10800000" flipV="1">
            <a:off x="4252712" y="2762177"/>
            <a:ext cx="900712" cy="119004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66868" y="2932448"/>
            <a:ext cx="1638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>
                <a:solidFill>
                  <a:schemeClr val="bg1"/>
                </a:solidFill>
              </a:rPr>
              <a:t>download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53424" y="2577494"/>
            <a:ext cx="366265" cy="369366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PDF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6035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7845025" y="2864506"/>
            <a:ext cx="31242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 smtClean="0"/>
              <a:t>TableElement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20825" y="2495174"/>
            <a:ext cx="31242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/>
              <a:t>ScatterPlot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21831" y="2858597"/>
            <a:ext cx="31242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/>
              <a:t>HistPlot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11199" y="3217307"/>
            <a:ext cx="3619500" cy="241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appCore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58849" y="2489265"/>
            <a:ext cx="3124200" cy="369332"/>
          </a:xfrm>
          <a:prstGeom prst="rect">
            <a:avLst/>
          </a:prstGeom>
          <a:solidFill>
            <a:srgbClr val="FE4C4C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PlotReport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8849" y="2870217"/>
            <a:ext cx="3124200" cy="369332"/>
          </a:xfrm>
          <a:prstGeom prst="rect">
            <a:avLst/>
          </a:prstGeom>
          <a:solidFill>
            <a:srgbClr val="FE4C4C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TableReport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278397" y="2327125"/>
            <a:ext cx="2584499" cy="162140"/>
            <a:chOff x="5779698" y="3212150"/>
            <a:chExt cx="2584499" cy="162140"/>
          </a:xfrm>
          <a:solidFill>
            <a:srgbClr val="FE4C4C"/>
          </a:solidFill>
        </p:grpSpPr>
        <p:sp>
          <p:nvSpPr>
            <p:cNvPr id="19" name="Round Same Side Corner Rectangle 18"/>
            <p:cNvSpPr/>
            <p:nvPr/>
          </p:nvSpPr>
          <p:spPr>
            <a:xfrm>
              <a:off x="5779698" y="3212184"/>
              <a:ext cx="250166" cy="162072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 Same Side Corner Rectangle 19"/>
            <p:cNvSpPr/>
            <p:nvPr/>
          </p:nvSpPr>
          <p:spPr>
            <a:xfrm>
              <a:off x="6171837" y="3212184"/>
              <a:ext cx="250166" cy="162072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>
              <a:off x="6563976" y="3212184"/>
              <a:ext cx="250166" cy="162072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 Same Side Corner Rectangle 21"/>
            <p:cNvSpPr/>
            <p:nvPr/>
          </p:nvSpPr>
          <p:spPr>
            <a:xfrm>
              <a:off x="6956115" y="3212184"/>
              <a:ext cx="250166" cy="162072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 Same Side Corner Rectangle 22"/>
            <p:cNvSpPr/>
            <p:nvPr/>
          </p:nvSpPr>
          <p:spPr>
            <a:xfrm>
              <a:off x="7328136" y="3212184"/>
              <a:ext cx="250166" cy="162072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 Same Side Corner Rectangle 23"/>
            <p:cNvSpPr/>
            <p:nvPr/>
          </p:nvSpPr>
          <p:spPr>
            <a:xfrm>
              <a:off x="7733936" y="3212184"/>
              <a:ext cx="250166" cy="162072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 Same Side Corner Rectangle 24"/>
            <p:cNvSpPr/>
            <p:nvPr/>
          </p:nvSpPr>
          <p:spPr>
            <a:xfrm>
              <a:off x="8144576" y="3212150"/>
              <a:ext cx="219621" cy="162140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/>
          <p:cNvSpPr/>
          <p:nvPr/>
        </p:nvSpPr>
        <p:spPr>
          <a:xfrm>
            <a:off x="886165" y="3054884"/>
            <a:ext cx="574066" cy="566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08370" y="3054884"/>
            <a:ext cx="574066" cy="566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720825" y="3217307"/>
            <a:ext cx="6248400" cy="2413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80702" y="3054884"/>
            <a:ext cx="574066" cy="56614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744586" y="3049172"/>
            <a:ext cx="574066" cy="56614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0318652" y="3037023"/>
            <a:ext cx="574066" cy="56614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31" idx="1"/>
            <a:endCxn id="16" idx="3"/>
          </p:cNvCxnSpPr>
          <p:nvPr/>
        </p:nvCxnSpPr>
        <p:spPr>
          <a:xfrm rot="10800000">
            <a:off x="4083049" y="2673932"/>
            <a:ext cx="637776" cy="5909"/>
          </a:xfrm>
          <a:prstGeom prst="bentConnector3">
            <a:avLst/>
          </a:prstGeom>
          <a:ln w="38100">
            <a:solidFill>
              <a:schemeClr val="accent1">
                <a:lumMod val="75000"/>
              </a:schemeClr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2" idx="1"/>
            <a:endCxn id="16" idx="3"/>
          </p:cNvCxnSpPr>
          <p:nvPr/>
        </p:nvCxnSpPr>
        <p:spPr>
          <a:xfrm rot="10800000">
            <a:off x="4083049" y="2673931"/>
            <a:ext cx="638782" cy="369332"/>
          </a:xfrm>
          <a:prstGeom prst="bentConnector3">
            <a:avLst>
              <a:gd name="adj1" fmla="val 29220"/>
            </a:avLst>
          </a:prstGeom>
          <a:ln w="38100">
            <a:solidFill>
              <a:schemeClr val="accent1">
                <a:lumMod val="75000"/>
              </a:schemeClr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4" idx="2"/>
            <a:endCxn id="17" idx="3"/>
          </p:cNvCxnSpPr>
          <p:nvPr/>
        </p:nvCxnSpPr>
        <p:spPr>
          <a:xfrm rot="5400000" flipH="1">
            <a:off x="6655609" y="482323"/>
            <a:ext cx="178955" cy="5324076"/>
          </a:xfrm>
          <a:prstGeom prst="bentConnector4">
            <a:avLst>
              <a:gd name="adj1" fmla="val -70052"/>
              <a:gd name="adj2" fmla="val 92787"/>
            </a:avLst>
          </a:prstGeom>
          <a:ln w="38100">
            <a:solidFill>
              <a:schemeClr val="accent1">
                <a:lumMod val="75000"/>
              </a:schemeClr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990675" y="2331336"/>
            <a:ext cx="2584499" cy="162140"/>
            <a:chOff x="5779698" y="3212150"/>
            <a:chExt cx="2584499" cy="16214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4" name="Round Same Side Corner Rectangle 53"/>
            <p:cNvSpPr/>
            <p:nvPr/>
          </p:nvSpPr>
          <p:spPr>
            <a:xfrm>
              <a:off x="5779698" y="3212184"/>
              <a:ext cx="250166" cy="162072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 Same Side Corner Rectangle 54"/>
            <p:cNvSpPr/>
            <p:nvPr/>
          </p:nvSpPr>
          <p:spPr>
            <a:xfrm>
              <a:off x="6171837" y="3212184"/>
              <a:ext cx="250166" cy="162072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 Same Side Corner Rectangle 55"/>
            <p:cNvSpPr/>
            <p:nvPr/>
          </p:nvSpPr>
          <p:spPr>
            <a:xfrm>
              <a:off x="6563976" y="3212184"/>
              <a:ext cx="250166" cy="162072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 Same Side Corner Rectangle 56"/>
            <p:cNvSpPr/>
            <p:nvPr/>
          </p:nvSpPr>
          <p:spPr>
            <a:xfrm>
              <a:off x="6956115" y="3212184"/>
              <a:ext cx="250166" cy="162072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 Same Side Corner Rectangle 57"/>
            <p:cNvSpPr/>
            <p:nvPr/>
          </p:nvSpPr>
          <p:spPr>
            <a:xfrm>
              <a:off x="7328136" y="3212184"/>
              <a:ext cx="250166" cy="162072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 Same Side Corner Rectangle 58"/>
            <p:cNvSpPr/>
            <p:nvPr/>
          </p:nvSpPr>
          <p:spPr>
            <a:xfrm>
              <a:off x="7733936" y="3212184"/>
              <a:ext cx="250166" cy="162072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 Same Side Corner Rectangle 59"/>
            <p:cNvSpPr/>
            <p:nvPr/>
          </p:nvSpPr>
          <p:spPr>
            <a:xfrm>
              <a:off x="8144576" y="3212150"/>
              <a:ext cx="219621" cy="162140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236157" y="2697178"/>
            <a:ext cx="2584499" cy="162140"/>
            <a:chOff x="5779698" y="3212150"/>
            <a:chExt cx="2584499" cy="16214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2" name="Round Same Side Corner Rectangle 61"/>
            <p:cNvSpPr/>
            <p:nvPr/>
          </p:nvSpPr>
          <p:spPr>
            <a:xfrm>
              <a:off x="5779698" y="3212184"/>
              <a:ext cx="250166" cy="162072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 Same Side Corner Rectangle 62"/>
            <p:cNvSpPr/>
            <p:nvPr/>
          </p:nvSpPr>
          <p:spPr>
            <a:xfrm>
              <a:off x="6171837" y="3212184"/>
              <a:ext cx="250166" cy="162072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 Same Side Corner Rectangle 63"/>
            <p:cNvSpPr/>
            <p:nvPr/>
          </p:nvSpPr>
          <p:spPr>
            <a:xfrm>
              <a:off x="6563976" y="3212184"/>
              <a:ext cx="250166" cy="162072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 Same Side Corner Rectangle 64"/>
            <p:cNvSpPr/>
            <p:nvPr/>
          </p:nvSpPr>
          <p:spPr>
            <a:xfrm>
              <a:off x="6956115" y="3212184"/>
              <a:ext cx="250166" cy="162072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 Same Side Corner Rectangle 65"/>
            <p:cNvSpPr/>
            <p:nvPr/>
          </p:nvSpPr>
          <p:spPr>
            <a:xfrm>
              <a:off x="7328136" y="3212184"/>
              <a:ext cx="250166" cy="162072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 Same Side Corner Rectangle 66"/>
            <p:cNvSpPr/>
            <p:nvPr/>
          </p:nvSpPr>
          <p:spPr>
            <a:xfrm>
              <a:off x="7733936" y="3212184"/>
              <a:ext cx="250166" cy="162072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 Same Side Corner Rectangle 67"/>
            <p:cNvSpPr/>
            <p:nvPr/>
          </p:nvSpPr>
          <p:spPr>
            <a:xfrm>
              <a:off x="8144576" y="3212150"/>
              <a:ext cx="219621" cy="162140"/>
            </a:xfrm>
            <a:prstGeom prst="round2Same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616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5359" y="2503302"/>
            <a:ext cx="5591175" cy="35433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859" y="1056631"/>
            <a:ext cx="2550751" cy="14075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1241" y="3705909"/>
            <a:ext cx="136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/>
              <a:t>appCore</a:t>
            </a:r>
            <a:endParaRPr lang="en-US" sz="2400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36322" y="4312269"/>
            <a:ext cx="0" cy="2413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264632" y="3904883"/>
            <a:ext cx="1566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dirty="0" err="1"/>
              <a:t>PlotReport</a:t>
            </a:r>
            <a:endParaRPr lang="en-US" sz="24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882982" y="2669524"/>
            <a:ext cx="0" cy="2413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98754" y="2279173"/>
            <a:ext cx="1732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dirty="0" err="1" smtClean="0"/>
              <a:t>TableReport</a:t>
            </a:r>
            <a:endParaRPr lang="en-US" sz="24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998467" y="2805732"/>
            <a:ext cx="6086475" cy="34956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682" y="622114"/>
            <a:ext cx="2657475" cy="19335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3370" y="991553"/>
            <a:ext cx="1952625" cy="202882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6164580" y="3349439"/>
            <a:ext cx="0" cy="2413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906599" y="2852299"/>
            <a:ext cx="0" cy="2413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44089" y="2954076"/>
            <a:ext cx="1589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dirty="0" err="1" smtClean="0"/>
              <a:t>ScatterPlot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7253211" y="2418308"/>
            <a:ext cx="1493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dirty="0" err="1" smtClean="0"/>
              <a:t>Histogram</a:t>
            </a:r>
            <a:endParaRPr lang="en-US" sz="24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5090" y="-99060"/>
            <a:ext cx="2800350" cy="210502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9535905" y="1924235"/>
            <a:ext cx="8619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dirty="0" smtClean="0"/>
              <a:t>Table</a:t>
            </a:r>
            <a:endParaRPr lang="en-US" sz="2400" b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895419" y="2389356"/>
            <a:ext cx="0" cy="2413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3665" y="2753753"/>
            <a:ext cx="27908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3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2" descr="Image result for lego tru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49" b="12588"/>
          <a:stretch/>
        </p:blipFill>
        <p:spPr bwMode="auto">
          <a:xfrm>
            <a:off x="975358" y="1056631"/>
            <a:ext cx="10391607" cy="498534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00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COMPATIBLERD03" val="RXP"/>
  <p:tag name="VARPPTTYPE" val="RXP"/>
  <p:tag name="VARPPTSLIDEFORMAT" val="RXP"/>
  <p:tag name="VARSAVEMESSAGETIMESTAMP" val="RXP13.01.201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Wolf, Sebastian {DXRE~Penzberg}</dc:creator>
  <cp:lastModifiedBy>Wolf, Sebastian {DXRE~Penzberg}</cp:lastModifiedBy>
  <cp:revision>30</cp:revision>
  <dcterms:created xsi:type="dcterms:W3CDTF">2019-01-09T02:45:36Z</dcterms:created>
  <dcterms:modified xsi:type="dcterms:W3CDTF">2019-01-13T11:17:14Z</dcterms:modified>
</cp:coreProperties>
</file>