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3.png" ContentType="image/png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B956B0-8845-44A4-8EA1-3CF3D2935D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976792-836F-4415-929E-2571726679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167103-ED12-4D59-A850-E2BB55384F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51A1B-1270-41E4-ACA9-9E2F9C7D0D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54035A-2DE6-4191-8CD7-4F1A5B0BAC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AFF684-A16B-4AAE-860C-A717A5D89A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DED784-FB3B-4568-BBB2-76462D54D8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E954F2-8A17-49D8-A556-891BAE45CE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6E0E96-E1CA-4C80-A379-7A6A8C4430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66B800-70A3-4DD7-BDE3-D58B5C8154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84E2E6-BD3F-498C-9E85-F07B392D6C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6279D6-2AB5-468D-AF84-CDBDCA333B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B1EA9D-5743-4658-8CD7-34A906693D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FF8A2A-AA38-40CF-8D6D-53CEA1F5E1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01E4F0-7A55-4BC3-98EE-CA8A17F957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880380-DF53-4430-9B4F-7AEBBDCDB0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F314B8-0F0D-41B3-9FEE-4F38347292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A80063-CD29-421A-B173-9387913F3C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AC7ABF-05EA-49A6-93E5-6BEF7459CC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56F1FE-71F7-4117-82DA-44BE773F44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B0D31B-C708-49DE-8E22-3B85315C45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461471-1EFF-4808-AC61-C05700E51A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CD54ED-8670-4E25-BEE0-0725D3D97C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E068AB-6A25-4A50-93F9-1C2ED13B14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DD3325-1A34-46F0-AD3F-F7025B8AD7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8693B4-891A-4616-A84C-9119BCA1B1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916FC2-F089-4BB9-AA4E-204AE94A1B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43896F-43A7-4B98-8FC4-CDFF9D820B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44954E-065B-4240-B1B6-8A7441EBFB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F9CBEA-980F-44AD-AF3E-BDA1628F3B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7E5C28-F1FF-41A1-BDE3-1F93B5D2F1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F21A2E-51FF-4764-ABE1-BA1EC87AD4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A97D71-662A-466F-ACFE-C677C185CD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6C464A-0D1F-4F9E-BABC-3900410734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7805BA-1892-4ACD-ABA3-C1ED6A80BD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711E05-E797-4691-98D2-1B94F992F3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3F7195-6406-4AEC-89DC-D68E78D428D2}" type="slidenum">
              <a:rPr b="0" lang="pt-BR" sz="1200" spc="-1" strike="noStrike">
                <a:solidFill>
                  <a:srgbClr val="898989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B459D21-90A8-4DDE-8CFA-07AC875D440A}" type="slidenum">
              <a:rPr b="0" lang="pt-BR" sz="1200" spc="-1" strike="noStrike">
                <a:solidFill>
                  <a:srgbClr val="898989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360000" y="360000"/>
            <a:ext cx="1800000" cy="90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B4FF28-7ACC-4383-AE56-8184E3CB623A}" type="slidenum">
              <a:rPr b="0" lang="pt-BR" sz="1200" spc="-1" strike="noStrike">
                <a:solidFill>
                  <a:srgbClr val="898989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m 3" descr=""/>
          <p:cNvPicPr/>
          <p:nvPr/>
        </p:nvPicPr>
        <p:blipFill>
          <a:blip r:embed="rId1"/>
          <a:stretch/>
        </p:blipFill>
        <p:spPr>
          <a:xfrm>
            <a:off x="4824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6" name="CaixaDeTexto 4"/>
          <p:cNvSpPr/>
          <p:nvPr/>
        </p:nvSpPr>
        <p:spPr>
          <a:xfrm>
            <a:off x="75240" y="2343960"/>
            <a:ext cx="617112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002957"/>
                </a:solidFill>
                <a:latin typeface="Calibri"/>
              </a:rPr>
              <a:t>Comunidade de Prática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aixaDeTexto 5"/>
          <p:cNvSpPr/>
          <p:nvPr/>
        </p:nvSpPr>
        <p:spPr>
          <a:xfrm>
            <a:off x="235440" y="3429000"/>
            <a:ext cx="4653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2957"/>
                </a:solidFill>
                <a:latin typeface="Calibri"/>
              </a:rPr>
              <a:t>Inteligência Artificial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8" name="Conector reto 7"/>
          <p:cNvCxnSpPr/>
          <p:nvPr/>
        </p:nvCxnSpPr>
        <p:spPr>
          <a:xfrm>
            <a:off x="235440" y="3154320"/>
            <a:ext cx="5743800" cy="360"/>
          </a:xfrm>
          <a:prstGeom prst="straightConnector1">
            <a:avLst/>
          </a:prstGeom>
          <a:ln w="19080">
            <a:solidFill>
              <a:srgbClr val="5b9bd5"/>
            </a:solidFill>
            <a:miter/>
          </a:ln>
        </p:spPr>
      </p:cxnSp>
      <p:sp>
        <p:nvSpPr>
          <p:cNvPr id="129" name=""/>
          <p:cNvSpPr/>
          <p:nvPr/>
        </p:nvSpPr>
        <p:spPr>
          <a:xfrm>
            <a:off x="180000" y="4860000"/>
            <a:ext cx="3780000" cy="180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670680" y="5220000"/>
            <a:ext cx="22093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Mário Corrêa – PhD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GENS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ângulo 1"/>
          <p:cNvSpPr/>
          <p:nvPr/>
        </p:nvSpPr>
        <p:spPr>
          <a:xfrm>
            <a:off x="0" y="2876040"/>
            <a:ext cx="12191760" cy="12632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chemeClr val="lt1"/>
                </a:solidFill>
                <a:latin typeface="Calibri"/>
              </a:rPr>
              <a:t>Criando prompts de AI Art com o ChatGPT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tângulo Arredondado 7"/>
          <p:cNvSpPr/>
          <p:nvPr/>
        </p:nvSpPr>
        <p:spPr>
          <a:xfrm>
            <a:off x="201960" y="365760"/>
            <a:ext cx="2232720" cy="875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Retângulo 4"/>
          <p:cNvSpPr/>
          <p:nvPr/>
        </p:nvSpPr>
        <p:spPr>
          <a:xfrm>
            <a:off x="360000" y="542160"/>
            <a:ext cx="756000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Segoe Print"/>
              </a:rPr>
              <a:t>A anatomia de um prompt de AI ART: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Segoe Print"/>
              </a:rPr>
              <a:t>A arte da inteligência artificial, ou AI Art, é uma técnica que utiliza a tecnologia para criar peças gráficas. Através do uso de algoritmos e aprendizado de máquina, as máquinas são capazes de criar imagens, músicas e até mesmo textos.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920000" y="540000"/>
            <a:ext cx="2160000" cy="2160000"/>
          </a:xfrm>
          <a:prstGeom prst="rect">
            <a:avLst/>
          </a:prstGeom>
          <a:ln w="0">
            <a:noFill/>
          </a:ln>
        </p:spPr>
      </p:pic>
      <p:sp>
        <p:nvSpPr>
          <p:cNvPr id="135" name="Retângulo 11"/>
          <p:cNvSpPr/>
          <p:nvPr/>
        </p:nvSpPr>
        <p:spPr>
          <a:xfrm>
            <a:off x="540000" y="2700000"/>
            <a:ext cx="11160000" cy="347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Segoe Print"/>
              </a:rPr>
              <a:t>Exemplo</a:t>
            </a:r>
            <a:r>
              <a:rPr b="0" lang="pt-BR" sz="2200" spc="-1" strike="noStrike">
                <a:solidFill>
                  <a:srgbClr val="000000"/>
                </a:solidFill>
                <a:latin typeface="Segoe Print"/>
              </a:rPr>
              <a:t>: 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60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pt-BR" sz="1800" spc="-1" strike="noStrike">
                <a:solidFill>
                  <a:srgbClr val="000000"/>
                </a:solidFill>
                <a:latin typeface="Segoe Print"/>
                <a:ea typeface="Source Han Sans CN"/>
              </a:rPr>
              <a:t>Imagine uma interpretação artística e fantasiosa de uma praia banhada pelo sol encontrando um castelo fantástico. O castelo, uma fusão imaginativa de areia e conchas do mar, emerge da costa com torres e pináculos que se estendem em direção ao céu. O sol está baixo, lançando um brilho quente e onírico sobre a cena. As ondas estão brincalhonas, e a praia está salpicada de conchas do mar coloridas e estrelas do mar. A perspectiva da câmera é baixa, capturando o castelo de um ângulo encantador. Opte por uma lente olho de peixe para realçar a sensação de outro mundo da cena. Infunda a obra de arte com um toque de realismo mágico, inspirando-se nas obras de Remedios Varo e Leonora Carrington. Use tons suaves e pastéis para criar uma sensação de nostalgia e maravilha.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tângulo Arredondado 5"/>
          <p:cNvSpPr/>
          <p:nvPr/>
        </p:nvSpPr>
        <p:spPr>
          <a:xfrm>
            <a:off x="201960" y="365760"/>
            <a:ext cx="2232720" cy="875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7" name="Retângulo 10"/>
          <p:cNvSpPr/>
          <p:nvPr/>
        </p:nvSpPr>
        <p:spPr>
          <a:xfrm>
            <a:off x="360000" y="542160"/>
            <a:ext cx="75600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Segoe Print"/>
              </a:rPr>
              <a:t>A anatomia de um prompt de AI ART: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pt-BR" sz="1800" spc="-1" strike="noStrike">
                <a:solidFill>
                  <a:srgbClr val="000000"/>
                </a:solidFill>
                <a:latin typeface="Segoe Print"/>
              </a:rPr>
              <a:t>Tipo de conteúdo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pt-BR" sz="1800" spc="-1" strike="noStrike">
                <a:solidFill>
                  <a:srgbClr val="000000"/>
                </a:solidFill>
                <a:latin typeface="Segoe Print"/>
              </a:rPr>
              <a:t>Descrição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pt-BR" sz="1800" spc="-1" strike="noStrike">
                <a:solidFill>
                  <a:srgbClr val="000000"/>
                </a:solidFill>
                <a:latin typeface="Segoe Print"/>
              </a:rPr>
              <a:t>Estilo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pt-BR" sz="1800" spc="-1" strike="noStrike">
                <a:solidFill>
                  <a:srgbClr val="000000"/>
                </a:solidFill>
                <a:latin typeface="Segoe Print"/>
              </a:rPr>
              <a:t>Composição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380000" y="453960"/>
            <a:ext cx="2318040" cy="2318040"/>
          </a:xfrm>
          <a:prstGeom prst="rect">
            <a:avLst/>
          </a:prstGeom>
          <a:ln w="0">
            <a:noFill/>
          </a:ln>
        </p:spPr>
      </p:pic>
      <p:sp>
        <p:nvSpPr>
          <p:cNvPr id="139" name="Retângulo 2"/>
          <p:cNvSpPr/>
          <p:nvPr/>
        </p:nvSpPr>
        <p:spPr>
          <a:xfrm>
            <a:off x="720000" y="2653560"/>
            <a:ext cx="8820000" cy="42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Segoe Print"/>
                <a:ea typeface="Source Han Sans CN"/>
              </a:rPr>
              <a:t>Para usar o ChatGPT como gerador de prompts para o AI ART, primeiro crie uma persona e forneça informações sobre a plataforma que você vai usar.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Segoe Print"/>
                <a:ea typeface="Source Han Sans CN"/>
              </a:rPr>
              <a:t>Dê exemplos de  prompts e, em seguida, peça ao ChatGPT para criar um prompt com base em um conceito que você forneça.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Segoe Print"/>
                <a:ea typeface="Source Han Sans CN"/>
              </a:rPr>
              <a:t>Exemplo:</a:t>
            </a:r>
            <a:r>
              <a:rPr b="0" lang="pt-BR" sz="1800" spc="-1" strike="noStrike">
                <a:solidFill>
                  <a:srgbClr val="000000"/>
                </a:solidFill>
                <a:latin typeface="Segoe Print"/>
                <a:ea typeface="Source Han Sans CN"/>
              </a:rPr>
              <a:t> Agora você atuará como um gerador de prompts para uma IA generativa chamada "Leonardo AI". O Leonardo AI gera imagens com base nos prompts fornecidos. Vou fornecer a você informações básicas necessárias para criar um prompt do tipo "Stable Diffusion", e você nunca deve alterar a estrutura de forma alguma e deverá obedecer às seguintes diretrizes…..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12871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2019-11-21T16:43:48Z</dcterms:created>
  <dc:creator>Carlos Rogerio de S Almeida</dc:creator>
  <dc:description/>
  <dc:language>pt-BR</dc:language>
  <cp:lastModifiedBy/>
  <cp:lastPrinted>2021-05-20T18:52:27Z</cp:lastPrinted>
  <dcterms:modified xsi:type="dcterms:W3CDTF">2023-08-28T17:38:57Z</dcterms:modified>
  <cp:revision>704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31</vt:r8>
  </property>
</Properties>
</file>