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Role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Active Directory_AdminGroup</a:t>
            </a:r>
          </a:p>
          <a:p>
            <a:r>
              <a:t>- Active Directory_BasicAccess</a:t>
            </a:r>
          </a:p>
          <a:p>
            <a:r>
              <a:t>- Active Directory_FinanceGroup</a:t>
            </a:r>
          </a:p>
          <a:p>
            <a:r>
              <a:t>- Active Directory_HRGroup</a:t>
            </a:r>
          </a:p>
          <a:p>
            <a:r>
              <a:t>- Active Directory_ITGroup</a:t>
            </a:r>
          </a:p>
          <a:p>
            <a:r>
              <a:t>- Email System_AccessSharedMailbox</a:t>
            </a:r>
          </a:p>
          <a:p>
            <a:r>
              <a:t>- Email System_CreateDistributionList</a:t>
            </a:r>
          </a:p>
          <a:p>
            <a:r>
              <a:t>- Email System_SendMail</a:t>
            </a:r>
          </a:p>
          <a:p>
            <a:r>
              <a:t>- HIS_PatientCheckIn</a:t>
            </a:r>
          </a:p>
          <a:p>
            <a:r>
              <a:t>- HIS_UpdateVitals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Roles (Sample)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 Clerk_Access</a:t>
            </a:r>
          </a:p>
          <a:p>
            <a:r>
              <a:t>- Admin Supervisor_Access</a:t>
            </a:r>
          </a:p>
          <a:p>
            <a:r>
              <a:t>- Courier_Access</a:t>
            </a:r>
          </a:p>
          <a:p>
            <a:r>
              <a:t>- Driver_Access</a:t>
            </a:r>
          </a:p>
          <a:p>
            <a:r>
              <a:t>- Front Desk_Access</a:t>
            </a:r>
          </a:p>
          <a:p>
            <a:r>
              <a:t>- Hospital Director_Access</a:t>
            </a:r>
          </a:p>
          <a:p>
            <a:r>
              <a:t>- Operations Analyst_Access</a:t>
            </a:r>
          </a:p>
          <a:p>
            <a:r>
              <a:t>- Receptionist_Access</a:t>
            </a:r>
          </a:p>
          <a:p>
            <a:r>
              <a:t>- Scheduling Officer_Access</a:t>
            </a:r>
          </a:p>
          <a:p>
            <a:r>
              <a:t>- Secretary_Access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Organization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Emergency</a:t>
            </a:r>
          </a:p>
          <a:p>
            <a:r>
              <a:t>- Radiology</a:t>
            </a:r>
          </a:p>
          <a:p>
            <a:r>
              <a:t>- Outpatient Clinic</a:t>
            </a:r>
          </a:p>
          <a:p>
            <a:r>
              <a:t>- Inpatient Ward</a:t>
            </a:r>
          </a:p>
          <a:p>
            <a:r>
              <a:t>- Pharmacy</a:t>
            </a:r>
          </a:p>
          <a:p>
            <a:r>
              <a:t>- Laboratory</a:t>
            </a:r>
          </a:p>
          <a:p>
            <a:r>
              <a:t>- Finance</a:t>
            </a:r>
          </a:p>
          <a:p>
            <a:r>
              <a:t>- Human Resources</a:t>
            </a:r>
          </a:p>
          <a:p>
            <a:r>
              <a:t>- IT</a:t>
            </a:r>
          </a:p>
          <a:p>
            <a:r>
              <a:t>- Administration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Assignment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IF Job Title = "AR/AP Clerk" THEN assign Business Role: AR/AP Clerk_Access</a:t>
            </a:r>
          </a:p>
          <a:p>
            <a:r>
              <a:t>- IF Job Title = "Accountant" THEN assign Business Role: Accountant_Access</a:t>
            </a:r>
          </a:p>
          <a:p>
            <a:r>
              <a:t>- IF Job Title = "Admin Assistant" THEN assign Business Role: Admin Assistant_Access</a:t>
            </a:r>
          </a:p>
          <a:p>
            <a:r>
              <a:t>- IF Job Title = "Admin Clerk" THEN assign Business Role: Admin Clerk_Access</a:t>
            </a:r>
          </a:p>
          <a:p>
            <a:r>
              <a:t>- IF Job Title = "Admin Supervisor" THEN assign Business Role: Admin Supervisor_Access</a:t>
            </a:r>
          </a:p>
          <a:p>
            <a:r>
              <a:t>- IF Job Title = "Application Support" THEN assign Business Role: Application Support_Access</a:t>
            </a:r>
          </a:p>
          <a:p>
            <a:r>
              <a:t>- IF Job Title = "Audit Officer" THEN assign Business Role: Audit Officer_Access</a:t>
            </a:r>
          </a:p>
          <a:p>
            <a:r>
              <a:t>- IF Job Title = "Billing Clerk" THEN assign Business Role: Billing Clerk_Access</a:t>
            </a:r>
          </a:p>
          <a:p>
            <a:r>
              <a:t>- IF Job Title = "Billing Specialist" THEN assign Business Role: Billing Specialist_Access</a:t>
            </a:r>
          </a:p>
          <a:p>
            <a:r>
              <a:t>- IF Job Title = "Bio Technician" THEN assign Business Role: Bio Technician_Access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