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DCBFF"/>
    <a:srgbClr val="0070C0"/>
    <a:srgbClr val="9EDDBB"/>
    <a:srgbClr val="28C846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51FF-E6CC-538C-DE1C-C2B8CD19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B535-230A-49FF-9D89-34F6B673E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8F90-8C3A-5634-C20A-D426C529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2608B-F69A-AA68-CE17-BF711A20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505E-9D48-11F1-F853-8E637966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C8A-0D18-893B-4A2E-8D5660CE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A875-13C0-AB40-3E51-DCC8CCEAC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F131-E177-9941-EA2B-7247AC24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3A60-0C42-CE3B-20EC-5201F452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3247-EA7A-DED3-8C11-F3C5A238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18577-4952-14FF-691E-2F8E2D695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A970E-6DEB-A76B-A2CF-FB25A0D2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269C-24C1-8348-3C50-A8A3EAE4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7325-5AAD-4703-D92F-7048219B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5644-74B9-B19F-DB4C-DDAF92E7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38BF-97D1-E4A8-867D-6CCC78DB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0B1B-ACB2-0713-7612-034BE4D0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BA72-3F37-5932-8C0C-8E6C6B1D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466D-4B42-921A-7A93-5609E1BA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B70A-A4DE-14DB-19D1-C74EC32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0CEC-D5B9-82DB-A34E-878AFA03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1D549-CC46-D2B9-1E30-BFD7DF55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F758-2DF8-6930-487F-C355B0C7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A001-3569-51E4-AD40-5EF45A57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619C-1A9D-382E-FEE6-B1D2616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35E9-127C-926C-6E2C-8BC0B105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1E13-BD3F-FD00-F98D-D1FB44A57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EDAD1-ED74-182F-ECC6-3764D9FC1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9568-7A62-AE98-2D0B-5FC766D9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0C78-F0B0-8A7A-6360-7FBD31CF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2F60-60D3-55C6-413E-148A3C56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016E-FC2E-9E86-132A-FDF4A045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FF8-0CCF-DFBD-D57E-1448C729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E4F0F-B8E4-264A-8412-FE13C7804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ED87C-20B4-18FA-E232-154774E29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B6D42-2EA6-009B-79AE-F0253842B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FEE90-48C8-62D1-EAD2-60E43D15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0404D-9CDC-CC3C-0264-D2636ED5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73B67-1552-B22F-041D-2B6AC565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382-F556-B0E9-F658-9599CD0D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403C2-917E-9C1F-3DAD-98DDEF2E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A108A-DF6D-3D0B-C2FD-9669325D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FDAF7-3087-092E-25AC-90261160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0F3B3-A9C0-08B6-3975-6A7CD2A6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DF814-3553-C601-DA5E-908C4A6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DA50E-E7E1-7659-BD3D-BBF724D7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CD5-7650-CBFE-1B57-729F17EA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3478-9032-E05A-90E9-BC212E20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FB277-3A25-8165-29D9-84F3E5C24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CCB2-104B-065F-23F5-77FF68CF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8D1C-C153-D8ED-C7B4-6218B36B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15D60-5588-010C-16DF-4191906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7814-7005-F4B3-8B23-30E9A12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CF51F-884C-164D-7C00-2F245C3C6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703F-41A0-03D5-C9CE-25EE7F8B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A4CB-EAC2-B525-8961-A5C9031B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850E-8736-0C29-176C-13E376B8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906-EF9C-B8B4-4217-0E2C42EC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EE099-DE1C-477B-4105-C605B25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94D6-54CB-CCE1-FA64-741138E08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6338-BDF7-E3F4-84D9-E10E16387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B82E-5B83-492A-9762-EE86C40A46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F0D8-740D-4169-03E0-CC9A75132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9B7E-AC82-D9C2-AB75-770DDAA52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BCE1-1931-4C05-8788-0C644033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4F734FE-B203-F39B-1D6E-6C989D8CEC8D}"/>
              </a:ext>
            </a:extLst>
          </p:cNvPr>
          <p:cNvSpPr/>
          <p:nvPr/>
        </p:nvSpPr>
        <p:spPr>
          <a:xfrm>
            <a:off x="0" y="1552576"/>
            <a:ext cx="12191999" cy="5305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C8FEA0-97B3-95BA-CB06-5535CF50693C}"/>
              </a:ext>
            </a:extLst>
          </p:cNvPr>
          <p:cNvSpPr/>
          <p:nvPr/>
        </p:nvSpPr>
        <p:spPr>
          <a:xfrm>
            <a:off x="1858616" y="1193183"/>
            <a:ext cx="3945835" cy="3521350"/>
          </a:xfrm>
          <a:prstGeom prst="roundRect">
            <a:avLst>
              <a:gd name="adj" fmla="val 155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13F23-FBA8-62DA-5D88-EE9181F48A36}"/>
              </a:ext>
            </a:extLst>
          </p:cNvPr>
          <p:cNvSpPr/>
          <p:nvPr/>
        </p:nvSpPr>
        <p:spPr>
          <a:xfrm>
            <a:off x="6379267" y="1179860"/>
            <a:ext cx="3945835" cy="3521350"/>
          </a:xfrm>
          <a:prstGeom prst="roundRect">
            <a:avLst>
              <a:gd name="adj" fmla="val 155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71649-4F21-09D4-B621-B8772B86568B}"/>
              </a:ext>
            </a:extLst>
          </p:cNvPr>
          <p:cNvSpPr txBox="1"/>
          <p:nvPr/>
        </p:nvSpPr>
        <p:spPr>
          <a:xfrm>
            <a:off x="4914902" y="447233"/>
            <a:ext cx="292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Welcome to Super Store</a:t>
            </a:r>
          </a:p>
        </p:txBody>
      </p:sp>
      <p:pic>
        <p:nvPicPr>
          <p:cNvPr id="34" name="Graphic 33" descr="Bar graph with upward trend outline">
            <a:extLst>
              <a:ext uri="{FF2B5EF4-FFF2-40B4-BE49-F238E27FC236}">
                <a16:creationId xmlns:a16="http://schemas.microsoft.com/office/drawing/2014/main" id="{ED24FFD9-187A-B573-79D6-5CD0A16B5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766" y="1923750"/>
            <a:ext cx="1278833" cy="1278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667D9F-14D9-06A0-C6F4-CB0A71D6527F}"/>
              </a:ext>
            </a:extLst>
          </p:cNvPr>
          <p:cNvSpPr txBox="1"/>
          <p:nvPr/>
        </p:nvSpPr>
        <p:spPr>
          <a:xfrm>
            <a:off x="6945382" y="1354467"/>
            <a:ext cx="281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7D6CE9-A7C8-C35F-6254-EAC075BC35DA}"/>
              </a:ext>
            </a:extLst>
          </p:cNvPr>
          <p:cNvSpPr txBox="1"/>
          <p:nvPr/>
        </p:nvSpPr>
        <p:spPr>
          <a:xfrm>
            <a:off x="6607452" y="3476929"/>
            <a:ext cx="2813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Orders details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 and Profit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71C29C-66C1-6939-9485-354BF97BAB7D}"/>
              </a:ext>
            </a:extLst>
          </p:cNvPr>
          <p:cNvSpPr txBox="1"/>
          <p:nvPr/>
        </p:nvSpPr>
        <p:spPr>
          <a:xfrm>
            <a:off x="5245378" y="793430"/>
            <a:ext cx="226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Click icon to drill into analysis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E42622-64EB-974D-2E31-4A120813E289}"/>
              </a:ext>
            </a:extLst>
          </p:cNvPr>
          <p:cNvSpPr txBox="1"/>
          <p:nvPr/>
        </p:nvSpPr>
        <p:spPr>
          <a:xfrm>
            <a:off x="2424732" y="1354467"/>
            <a:ext cx="281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31750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1FC50E-4C7F-8421-C435-06E3B301CBEF}"/>
              </a:ext>
            </a:extLst>
          </p:cNvPr>
          <p:cNvSpPr/>
          <p:nvPr/>
        </p:nvSpPr>
        <p:spPr>
          <a:xfrm>
            <a:off x="0" y="1552576"/>
            <a:ext cx="12191999" cy="5305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6A20D8-AAA5-09C6-DFF8-3276E92B9CFC}"/>
              </a:ext>
            </a:extLst>
          </p:cNvPr>
          <p:cNvSpPr/>
          <p:nvPr/>
        </p:nvSpPr>
        <p:spPr>
          <a:xfrm>
            <a:off x="2474125" y="983448"/>
            <a:ext cx="2216946" cy="1076327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480256-9432-9AA5-6822-EAFB4AB9E6A7}"/>
              </a:ext>
            </a:extLst>
          </p:cNvPr>
          <p:cNvSpPr/>
          <p:nvPr/>
        </p:nvSpPr>
        <p:spPr>
          <a:xfrm>
            <a:off x="135728" y="983448"/>
            <a:ext cx="2093121" cy="1076326"/>
          </a:xfrm>
          <a:prstGeom prst="roundRect">
            <a:avLst>
              <a:gd name="adj" fmla="val 5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256431-7E99-80C7-3994-A338064591E3}"/>
              </a:ext>
            </a:extLst>
          </p:cNvPr>
          <p:cNvSpPr/>
          <p:nvPr/>
        </p:nvSpPr>
        <p:spPr>
          <a:xfrm>
            <a:off x="135728" y="2328857"/>
            <a:ext cx="4538669" cy="2257423"/>
          </a:xfrm>
          <a:prstGeom prst="roundRect">
            <a:avLst>
              <a:gd name="adj" fmla="val 3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981A83-40C6-D854-CA6F-35833515B251}"/>
              </a:ext>
            </a:extLst>
          </p:cNvPr>
          <p:cNvSpPr/>
          <p:nvPr/>
        </p:nvSpPr>
        <p:spPr>
          <a:xfrm>
            <a:off x="135728" y="4762500"/>
            <a:ext cx="4538669" cy="1843087"/>
          </a:xfrm>
          <a:prstGeom prst="roundRect">
            <a:avLst>
              <a:gd name="adj" fmla="val 3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CAA907-7079-1154-A809-16EB902C669A}"/>
              </a:ext>
            </a:extLst>
          </p:cNvPr>
          <p:cNvSpPr/>
          <p:nvPr/>
        </p:nvSpPr>
        <p:spPr>
          <a:xfrm>
            <a:off x="4810126" y="2328857"/>
            <a:ext cx="2555079" cy="4276730"/>
          </a:xfrm>
          <a:prstGeom prst="roundRect">
            <a:avLst>
              <a:gd name="adj" fmla="val 2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19F75F-6D7C-A0AC-E4F9-5342A1808F7E}"/>
              </a:ext>
            </a:extLst>
          </p:cNvPr>
          <p:cNvSpPr/>
          <p:nvPr/>
        </p:nvSpPr>
        <p:spPr>
          <a:xfrm>
            <a:off x="7500929" y="983448"/>
            <a:ext cx="4538669" cy="3602831"/>
          </a:xfrm>
          <a:prstGeom prst="roundRect">
            <a:avLst>
              <a:gd name="adj" fmla="val 14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55A07B-2631-AEE2-31D7-7B64996562C2}"/>
              </a:ext>
            </a:extLst>
          </p:cNvPr>
          <p:cNvSpPr/>
          <p:nvPr/>
        </p:nvSpPr>
        <p:spPr>
          <a:xfrm>
            <a:off x="7500930" y="4762500"/>
            <a:ext cx="4538669" cy="1843087"/>
          </a:xfrm>
          <a:prstGeom prst="roundRect">
            <a:avLst>
              <a:gd name="adj" fmla="val 3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Continuous Improvement outline">
            <a:extLst>
              <a:ext uri="{FF2B5EF4-FFF2-40B4-BE49-F238E27FC236}">
                <a16:creationId xmlns:a16="http://schemas.microsoft.com/office/drawing/2014/main" id="{A1EED564-979D-4AAA-FF1C-82C9ACB7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464" y="1083053"/>
            <a:ext cx="914400" cy="914400"/>
          </a:xfrm>
          <a:prstGeom prst="rect">
            <a:avLst/>
          </a:prstGeom>
        </p:spPr>
      </p:pic>
      <p:pic>
        <p:nvPicPr>
          <p:cNvPr id="37" name="Graphic 36" descr="Dollar with solid fill">
            <a:extLst>
              <a:ext uri="{FF2B5EF4-FFF2-40B4-BE49-F238E27FC236}">
                <a16:creationId xmlns:a16="http://schemas.microsoft.com/office/drawing/2014/main" id="{18521FBF-7C6B-188E-95E5-59D961946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312" y="1274555"/>
            <a:ext cx="494112" cy="494112"/>
          </a:xfrm>
          <a:prstGeom prst="rect">
            <a:avLst/>
          </a:prstGeom>
        </p:spPr>
      </p:pic>
      <p:pic>
        <p:nvPicPr>
          <p:cNvPr id="41" name="Graphic 40" descr="Money with solid fill">
            <a:extLst>
              <a:ext uri="{FF2B5EF4-FFF2-40B4-BE49-F238E27FC236}">
                <a16:creationId xmlns:a16="http://schemas.microsoft.com/office/drawing/2014/main" id="{CEE2AF31-0339-5AF8-782A-AB7019999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593" y="1245989"/>
            <a:ext cx="570302" cy="5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4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Elauoty</dc:creator>
  <cp:lastModifiedBy>Amr Elauoty</cp:lastModifiedBy>
  <cp:revision>14</cp:revision>
  <dcterms:created xsi:type="dcterms:W3CDTF">2023-01-19T17:05:16Z</dcterms:created>
  <dcterms:modified xsi:type="dcterms:W3CDTF">2023-01-20T13:11:08Z</dcterms:modified>
</cp:coreProperties>
</file>