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8" r:id="rId2"/>
    <p:sldId id="259" r:id="rId3"/>
    <p:sldId id="260" r:id="rId4"/>
    <p:sldId id="261" r:id="rId5"/>
    <p:sldId id="262" r:id="rId6"/>
    <p:sldId id="263" r:id="rId7"/>
    <p:sldId id="264" r:id="rId8"/>
    <p:sldId id="265"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نمط متوسط 2 - تميي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عنصر نائب للرأس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عنصر نائب للتاريخ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9AB6AB-C8CF-4C69-BF55-B504AC2C31BD}" type="datetimeFigureOut">
              <a:rPr lang="en-US" smtClean="0"/>
              <a:t>11/20/2021</a:t>
            </a:fld>
            <a:endParaRPr lang="en-US"/>
          </a:p>
        </p:txBody>
      </p:sp>
      <p:sp>
        <p:nvSpPr>
          <p:cNvPr id="4" name="عنصر نائب لصورة الشريحة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عنصر نائب للملاحظات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a:p>
        </p:txBody>
      </p:sp>
      <p:sp>
        <p:nvSpPr>
          <p:cNvPr id="6" name="عنصر نائب للتذييل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عنصر نائب لرقم الشريحة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DC9E4F-C1B2-4921-914C-D53E37FE0168}" type="slidenum">
              <a:rPr lang="en-US" smtClean="0"/>
              <a:t>‹#›</a:t>
            </a:fld>
            <a:endParaRPr lang="en-US"/>
          </a:p>
        </p:txBody>
      </p:sp>
    </p:spTree>
    <p:extLst>
      <p:ext uri="{BB962C8B-B14F-4D97-AF65-F5344CB8AC3E}">
        <p14:creationId xmlns:p14="http://schemas.microsoft.com/office/powerpoint/2010/main" val="21799427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endParaRPr lang="en-US" dirty="0"/>
          </a:p>
        </p:txBody>
      </p:sp>
      <p:sp>
        <p:nvSpPr>
          <p:cNvPr id="4" name="عنصر نائب لرقم الشريحة 3"/>
          <p:cNvSpPr>
            <a:spLocks noGrp="1"/>
          </p:cNvSpPr>
          <p:nvPr>
            <p:ph type="sldNum" sz="quarter" idx="10"/>
          </p:nvPr>
        </p:nvSpPr>
        <p:spPr/>
        <p:txBody>
          <a:bodyPr/>
          <a:lstStyle/>
          <a:p>
            <a:fld id="{66DC9E4F-C1B2-4921-914C-D53E37FE0168}" type="slidenum">
              <a:rPr lang="en-US" smtClean="0"/>
              <a:t>3</a:t>
            </a:fld>
            <a:endParaRPr lang="en-US"/>
          </a:p>
        </p:txBody>
      </p:sp>
    </p:spTree>
    <p:extLst>
      <p:ext uri="{BB962C8B-B14F-4D97-AF65-F5344CB8AC3E}">
        <p14:creationId xmlns:p14="http://schemas.microsoft.com/office/powerpoint/2010/main" val="9280260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شريحة عنوان">
    <p:spTree>
      <p:nvGrpSpPr>
        <p:cNvPr id="1" name=""/>
        <p:cNvGrpSpPr/>
        <p:nvPr/>
      </p:nvGrpSpPr>
      <p:grpSpPr>
        <a:xfrm>
          <a:off x="0" y="0"/>
          <a:ext cx="0" cy="0"/>
          <a:chOff x="0" y="0"/>
          <a:chExt cx="0" cy="0"/>
        </a:xfrm>
      </p:grpSpPr>
      <p:sp>
        <p:nvSpPr>
          <p:cNvPr id="2" name="عنوان 1"/>
          <p:cNvSpPr>
            <a:spLocks noGrp="1"/>
          </p:cNvSpPr>
          <p:nvPr>
            <p:ph type="ctrTitle"/>
          </p:nvPr>
        </p:nvSpPr>
        <p:spPr>
          <a:xfrm>
            <a:off x="1524000" y="1122363"/>
            <a:ext cx="9144000" cy="2387600"/>
          </a:xfrm>
        </p:spPr>
        <p:txBody>
          <a:bodyPr anchor="b"/>
          <a:lstStyle>
            <a:lvl1pPr algn="ctr">
              <a:defRPr sz="6000"/>
            </a:lvl1pPr>
          </a:lstStyle>
          <a:p>
            <a:r>
              <a:rPr lang="ar-SA" smtClean="0"/>
              <a:t>انقر لتحرير نمط العنوان الرئيسي</a:t>
            </a:r>
            <a:endParaRPr lang="en-US"/>
          </a:p>
        </p:txBody>
      </p:sp>
      <p:sp>
        <p:nvSpPr>
          <p:cNvPr id="3" name="عنوان فرعي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ar-SA" smtClean="0"/>
              <a:t>انقر لتحرير نمط العنوان الثانوي الرئيسي</a:t>
            </a:r>
            <a:endParaRPr lang="en-US"/>
          </a:p>
        </p:txBody>
      </p:sp>
      <p:sp>
        <p:nvSpPr>
          <p:cNvPr id="4" name="عنصر نائب للتاريخ 3"/>
          <p:cNvSpPr>
            <a:spLocks noGrp="1"/>
          </p:cNvSpPr>
          <p:nvPr>
            <p:ph type="dt" sz="half" idx="10"/>
          </p:nvPr>
        </p:nvSpPr>
        <p:spPr/>
        <p:txBody>
          <a:bodyPr/>
          <a:lstStyle/>
          <a:p>
            <a:fld id="{D04503E3-61A6-4CCA-A8A5-461DC675BB26}" type="datetimeFigureOut">
              <a:rPr lang="en-US" smtClean="0"/>
              <a:t>11/20/2021</a:t>
            </a:fld>
            <a:endParaRPr lang="en-US"/>
          </a:p>
        </p:txBody>
      </p:sp>
      <p:sp>
        <p:nvSpPr>
          <p:cNvPr id="5" name="عنصر نائب للتذييل 4"/>
          <p:cNvSpPr>
            <a:spLocks noGrp="1"/>
          </p:cNvSpPr>
          <p:nvPr>
            <p:ph type="ftr" sz="quarter" idx="11"/>
          </p:nvPr>
        </p:nvSpPr>
        <p:spPr/>
        <p:txBody>
          <a:bodyPr/>
          <a:lstStyle/>
          <a:p>
            <a:endParaRPr lang="en-US"/>
          </a:p>
        </p:txBody>
      </p:sp>
      <p:sp>
        <p:nvSpPr>
          <p:cNvPr id="6" name="عنصر نائب لرقم الشريحة 5"/>
          <p:cNvSpPr>
            <a:spLocks noGrp="1"/>
          </p:cNvSpPr>
          <p:nvPr>
            <p:ph type="sldNum" sz="quarter" idx="12"/>
          </p:nvPr>
        </p:nvSpPr>
        <p:spPr/>
        <p:txBody>
          <a:bodyPr/>
          <a:lstStyle/>
          <a:p>
            <a:fld id="{181352B3-CEED-4358-AABE-C15062275ECD}" type="slidenum">
              <a:rPr lang="en-US" smtClean="0"/>
              <a:t>‹#›</a:t>
            </a:fld>
            <a:endParaRPr lang="en-US"/>
          </a:p>
        </p:txBody>
      </p:sp>
    </p:spTree>
    <p:extLst>
      <p:ext uri="{BB962C8B-B14F-4D97-AF65-F5344CB8AC3E}">
        <p14:creationId xmlns:p14="http://schemas.microsoft.com/office/powerpoint/2010/main" val="30414952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smtClean="0"/>
              <a:t>انقر لتحرير نمط العنوان الرئيسي</a:t>
            </a:r>
            <a:endParaRPr lang="en-US"/>
          </a:p>
        </p:txBody>
      </p:sp>
      <p:sp>
        <p:nvSpPr>
          <p:cNvPr id="3" name="عنصر نائب للعنوان العمودي 2"/>
          <p:cNvSpPr>
            <a:spLocks noGrp="1"/>
          </p:cNvSpPr>
          <p:nvPr>
            <p:ph type="body" orient="vert" idx="1"/>
          </p:nvPr>
        </p:nvSpPr>
        <p:spPr/>
        <p:txBody>
          <a:bodyPr vert="eaVert"/>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a:p>
        </p:txBody>
      </p:sp>
      <p:sp>
        <p:nvSpPr>
          <p:cNvPr id="4" name="عنصر نائب للتاريخ 3"/>
          <p:cNvSpPr>
            <a:spLocks noGrp="1"/>
          </p:cNvSpPr>
          <p:nvPr>
            <p:ph type="dt" sz="half" idx="10"/>
          </p:nvPr>
        </p:nvSpPr>
        <p:spPr/>
        <p:txBody>
          <a:bodyPr/>
          <a:lstStyle/>
          <a:p>
            <a:fld id="{D04503E3-61A6-4CCA-A8A5-461DC675BB26}" type="datetimeFigureOut">
              <a:rPr lang="en-US" smtClean="0"/>
              <a:t>11/20/2021</a:t>
            </a:fld>
            <a:endParaRPr lang="en-US"/>
          </a:p>
        </p:txBody>
      </p:sp>
      <p:sp>
        <p:nvSpPr>
          <p:cNvPr id="5" name="عنصر نائب للتذييل 4"/>
          <p:cNvSpPr>
            <a:spLocks noGrp="1"/>
          </p:cNvSpPr>
          <p:nvPr>
            <p:ph type="ftr" sz="quarter" idx="11"/>
          </p:nvPr>
        </p:nvSpPr>
        <p:spPr/>
        <p:txBody>
          <a:bodyPr/>
          <a:lstStyle/>
          <a:p>
            <a:endParaRPr lang="en-US"/>
          </a:p>
        </p:txBody>
      </p:sp>
      <p:sp>
        <p:nvSpPr>
          <p:cNvPr id="6" name="عنصر نائب لرقم الشريحة 5"/>
          <p:cNvSpPr>
            <a:spLocks noGrp="1"/>
          </p:cNvSpPr>
          <p:nvPr>
            <p:ph type="sldNum" sz="quarter" idx="12"/>
          </p:nvPr>
        </p:nvSpPr>
        <p:spPr/>
        <p:txBody>
          <a:bodyPr/>
          <a:lstStyle/>
          <a:p>
            <a:fld id="{181352B3-CEED-4358-AABE-C15062275ECD}" type="slidenum">
              <a:rPr lang="en-US" smtClean="0"/>
              <a:t>‹#›</a:t>
            </a:fld>
            <a:endParaRPr lang="en-US"/>
          </a:p>
        </p:txBody>
      </p:sp>
    </p:spTree>
    <p:extLst>
      <p:ext uri="{BB962C8B-B14F-4D97-AF65-F5344CB8AC3E}">
        <p14:creationId xmlns:p14="http://schemas.microsoft.com/office/powerpoint/2010/main" val="1140061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عنوان ونص عموديان">
    <p:spTree>
      <p:nvGrpSpPr>
        <p:cNvPr id="1" name=""/>
        <p:cNvGrpSpPr/>
        <p:nvPr/>
      </p:nvGrpSpPr>
      <p:grpSpPr>
        <a:xfrm>
          <a:off x="0" y="0"/>
          <a:ext cx="0" cy="0"/>
          <a:chOff x="0" y="0"/>
          <a:chExt cx="0" cy="0"/>
        </a:xfrm>
      </p:grpSpPr>
      <p:sp>
        <p:nvSpPr>
          <p:cNvPr id="2" name="عنوان عمودي 1"/>
          <p:cNvSpPr>
            <a:spLocks noGrp="1"/>
          </p:cNvSpPr>
          <p:nvPr>
            <p:ph type="title" orient="vert"/>
          </p:nvPr>
        </p:nvSpPr>
        <p:spPr>
          <a:xfrm>
            <a:off x="8724900" y="365125"/>
            <a:ext cx="2628900" cy="5811838"/>
          </a:xfrm>
        </p:spPr>
        <p:txBody>
          <a:bodyPr vert="eaVert"/>
          <a:lstStyle/>
          <a:p>
            <a:r>
              <a:rPr lang="ar-SA" smtClean="0"/>
              <a:t>انقر لتحرير نمط العنوان الرئيسي</a:t>
            </a:r>
            <a:endParaRPr lang="en-US"/>
          </a:p>
        </p:txBody>
      </p:sp>
      <p:sp>
        <p:nvSpPr>
          <p:cNvPr id="3" name="عنصر نائب للعنوان العمودي 2"/>
          <p:cNvSpPr>
            <a:spLocks noGrp="1"/>
          </p:cNvSpPr>
          <p:nvPr>
            <p:ph type="body" orient="vert" idx="1"/>
          </p:nvPr>
        </p:nvSpPr>
        <p:spPr>
          <a:xfrm>
            <a:off x="838200" y="365125"/>
            <a:ext cx="7734300" cy="5811838"/>
          </a:xfrm>
        </p:spPr>
        <p:txBody>
          <a:bodyPr vert="eaVert"/>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a:p>
        </p:txBody>
      </p:sp>
      <p:sp>
        <p:nvSpPr>
          <p:cNvPr id="4" name="عنصر نائب للتاريخ 3"/>
          <p:cNvSpPr>
            <a:spLocks noGrp="1"/>
          </p:cNvSpPr>
          <p:nvPr>
            <p:ph type="dt" sz="half" idx="10"/>
          </p:nvPr>
        </p:nvSpPr>
        <p:spPr/>
        <p:txBody>
          <a:bodyPr/>
          <a:lstStyle/>
          <a:p>
            <a:fld id="{D04503E3-61A6-4CCA-A8A5-461DC675BB26}" type="datetimeFigureOut">
              <a:rPr lang="en-US" smtClean="0"/>
              <a:t>11/20/2021</a:t>
            </a:fld>
            <a:endParaRPr lang="en-US"/>
          </a:p>
        </p:txBody>
      </p:sp>
      <p:sp>
        <p:nvSpPr>
          <p:cNvPr id="5" name="عنصر نائب للتذييل 4"/>
          <p:cNvSpPr>
            <a:spLocks noGrp="1"/>
          </p:cNvSpPr>
          <p:nvPr>
            <p:ph type="ftr" sz="quarter" idx="11"/>
          </p:nvPr>
        </p:nvSpPr>
        <p:spPr/>
        <p:txBody>
          <a:bodyPr/>
          <a:lstStyle/>
          <a:p>
            <a:endParaRPr lang="en-US"/>
          </a:p>
        </p:txBody>
      </p:sp>
      <p:sp>
        <p:nvSpPr>
          <p:cNvPr id="6" name="عنصر نائب لرقم الشريحة 5"/>
          <p:cNvSpPr>
            <a:spLocks noGrp="1"/>
          </p:cNvSpPr>
          <p:nvPr>
            <p:ph type="sldNum" sz="quarter" idx="12"/>
          </p:nvPr>
        </p:nvSpPr>
        <p:spPr/>
        <p:txBody>
          <a:bodyPr/>
          <a:lstStyle/>
          <a:p>
            <a:fld id="{181352B3-CEED-4358-AABE-C15062275ECD}" type="slidenum">
              <a:rPr lang="en-US" smtClean="0"/>
              <a:t>‹#›</a:t>
            </a:fld>
            <a:endParaRPr lang="en-US"/>
          </a:p>
        </p:txBody>
      </p:sp>
    </p:spTree>
    <p:extLst>
      <p:ext uri="{BB962C8B-B14F-4D97-AF65-F5344CB8AC3E}">
        <p14:creationId xmlns:p14="http://schemas.microsoft.com/office/powerpoint/2010/main" val="33228991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smtClean="0"/>
              <a:t>انقر لتحرير نمط العنوان الرئيسي</a:t>
            </a:r>
            <a:endParaRPr lang="en-US"/>
          </a:p>
        </p:txBody>
      </p:sp>
      <p:sp>
        <p:nvSpPr>
          <p:cNvPr id="3" name="عنصر نائب للمحتوى 2"/>
          <p:cNvSpPr>
            <a:spLocks noGrp="1"/>
          </p:cNvSpPr>
          <p:nvPr>
            <p:ph idx="1"/>
          </p:nvPr>
        </p:nvSpPr>
        <p:spPr/>
        <p:txBody>
          <a:body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a:p>
        </p:txBody>
      </p:sp>
      <p:sp>
        <p:nvSpPr>
          <p:cNvPr id="4" name="عنصر نائب للتاريخ 3"/>
          <p:cNvSpPr>
            <a:spLocks noGrp="1"/>
          </p:cNvSpPr>
          <p:nvPr>
            <p:ph type="dt" sz="half" idx="10"/>
          </p:nvPr>
        </p:nvSpPr>
        <p:spPr/>
        <p:txBody>
          <a:bodyPr/>
          <a:lstStyle/>
          <a:p>
            <a:fld id="{D04503E3-61A6-4CCA-A8A5-461DC675BB26}" type="datetimeFigureOut">
              <a:rPr lang="en-US" smtClean="0"/>
              <a:t>11/20/2021</a:t>
            </a:fld>
            <a:endParaRPr lang="en-US"/>
          </a:p>
        </p:txBody>
      </p:sp>
      <p:sp>
        <p:nvSpPr>
          <p:cNvPr id="5" name="عنصر نائب للتذييل 4"/>
          <p:cNvSpPr>
            <a:spLocks noGrp="1"/>
          </p:cNvSpPr>
          <p:nvPr>
            <p:ph type="ftr" sz="quarter" idx="11"/>
          </p:nvPr>
        </p:nvSpPr>
        <p:spPr/>
        <p:txBody>
          <a:bodyPr/>
          <a:lstStyle/>
          <a:p>
            <a:endParaRPr lang="en-US"/>
          </a:p>
        </p:txBody>
      </p:sp>
      <p:sp>
        <p:nvSpPr>
          <p:cNvPr id="6" name="عنصر نائب لرقم الشريحة 5"/>
          <p:cNvSpPr>
            <a:spLocks noGrp="1"/>
          </p:cNvSpPr>
          <p:nvPr>
            <p:ph type="sldNum" sz="quarter" idx="12"/>
          </p:nvPr>
        </p:nvSpPr>
        <p:spPr/>
        <p:txBody>
          <a:bodyPr/>
          <a:lstStyle/>
          <a:p>
            <a:fld id="{181352B3-CEED-4358-AABE-C15062275ECD}" type="slidenum">
              <a:rPr lang="en-US" smtClean="0"/>
              <a:t>‹#›</a:t>
            </a:fld>
            <a:endParaRPr lang="en-US"/>
          </a:p>
        </p:txBody>
      </p:sp>
    </p:spTree>
    <p:extLst>
      <p:ext uri="{BB962C8B-B14F-4D97-AF65-F5344CB8AC3E}">
        <p14:creationId xmlns:p14="http://schemas.microsoft.com/office/powerpoint/2010/main" val="13207112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عنوان المقطع">
    <p:spTree>
      <p:nvGrpSpPr>
        <p:cNvPr id="1" name=""/>
        <p:cNvGrpSpPr/>
        <p:nvPr/>
      </p:nvGrpSpPr>
      <p:grpSpPr>
        <a:xfrm>
          <a:off x="0" y="0"/>
          <a:ext cx="0" cy="0"/>
          <a:chOff x="0" y="0"/>
          <a:chExt cx="0" cy="0"/>
        </a:xfrm>
      </p:grpSpPr>
      <p:sp>
        <p:nvSpPr>
          <p:cNvPr id="2" name="عنوان 1"/>
          <p:cNvSpPr>
            <a:spLocks noGrp="1"/>
          </p:cNvSpPr>
          <p:nvPr>
            <p:ph type="title"/>
          </p:nvPr>
        </p:nvSpPr>
        <p:spPr>
          <a:xfrm>
            <a:off x="831850" y="1709738"/>
            <a:ext cx="10515600" cy="2852737"/>
          </a:xfrm>
        </p:spPr>
        <p:txBody>
          <a:bodyPr anchor="b"/>
          <a:lstStyle>
            <a:lvl1pPr>
              <a:defRPr sz="6000"/>
            </a:lvl1pPr>
          </a:lstStyle>
          <a:p>
            <a:r>
              <a:rPr lang="ar-SA" smtClean="0"/>
              <a:t>انقر لتحرير نمط العنوان الرئيسي</a:t>
            </a:r>
            <a:endParaRPr lang="en-US"/>
          </a:p>
        </p:txBody>
      </p:sp>
      <p:sp>
        <p:nvSpPr>
          <p:cNvPr id="3" name="عنصر نائب للنص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ar-SA" smtClean="0"/>
              <a:t>انقر لتحرير أنماط النص الرئيسي</a:t>
            </a:r>
          </a:p>
        </p:txBody>
      </p:sp>
      <p:sp>
        <p:nvSpPr>
          <p:cNvPr id="4" name="عنصر نائب للتاريخ 3"/>
          <p:cNvSpPr>
            <a:spLocks noGrp="1"/>
          </p:cNvSpPr>
          <p:nvPr>
            <p:ph type="dt" sz="half" idx="10"/>
          </p:nvPr>
        </p:nvSpPr>
        <p:spPr/>
        <p:txBody>
          <a:bodyPr/>
          <a:lstStyle/>
          <a:p>
            <a:fld id="{D04503E3-61A6-4CCA-A8A5-461DC675BB26}" type="datetimeFigureOut">
              <a:rPr lang="en-US" smtClean="0"/>
              <a:t>11/20/2021</a:t>
            </a:fld>
            <a:endParaRPr lang="en-US"/>
          </a:p>
        </p:txBody>
      </p:sp>
      <p:sp>
        <p:nvSpPr>
          <p:cNvPr id="5" name="عنصر نائب للتذييل 4"/>
          <p:cNvSpPr>
            <a:spLocks noGrp="1"/>
          </p:cNvSpPr>
          <p:nvPr>
            <p:ph type="ftr" sz="quarter" idx="11"/>
          </p:nvPr>
        </p:nvSpPr>
        <p:spPr/>
        <p:txBody>
          <a:bodyPr/>
          <a:lstStyle/>
          <a:p>
            <a:endParaRPr lang="en-US"/>
          </a:p>
        </p:txBody>
      </p:sp>
      <p:sp>
        <p:nvSpPr>
          <p:cNvPr id="6" name="عنصر نائب لرقم الشريحة 5"/>
          <p:cNvSpPr>
            <a:spLocks noGrp="1"/>
          </p:cNvSpPr>
          <p:nvPr>
            <p:ph type="sldNum" sz="quarter" idx="12"/>
          </p:nvPr>
        </p:nvSpPr>
        <p:spPr/>
        <p:txBody>
          <a:bodyPr/>
          <a:lstStyle/>
          <a:p>
            <a:fld id="{181352B3-CEED-4358-AABE-C15062275ECD}" type="slidenum">
              <a:rPr lang="en-US" smtClean="0"/>
              <a:t>‹#›</a:t>
            </a:fld>
            <a:endParaRPr lang="en-US"/>
          </a:p>
        </p:txBody>
      </p:sp>
    </p:spTree>
    <p:extLst>
      <p:ext uri="{BB962C8B-B14F-4D97-AF65-F5344CB8AC3E}">
        <p14:creationId xmlns:p14="http://schemas.microsoft.com/office/powerpoint/2010/main" val="2268573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محتويين">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smtClean="0"/>
              <a:t>انقر لتحرير نمط العنوان الرئيسي</a:t>
            </a:r>
            <a:endParaRPr lang="en-US"/>
          </a:p>
        </p:txBody>
      </p:sp>
      <p:sp>
        <p:nvSpPr>
          <p:cNvPr id="3" name="عنصر نائب للمحتوى 2"/>
          <p:cNvSpPr>
            <a:spLocks noGrp="1"/>
          </p:cNvSpPr>
          <p:nvPr>
            <p:ph sz="half" idx="1"/>
          </p:nvPr>
        </p:nvSpPr>
        <p:spPr>
          <a:xfrm>
            <a:off x="838200" y="1825625"/>
            <a:ext cx="5181600" cy="4351338"/>
          </a:xfrm>
        </p:spPr>
        <p:txBody>
          <a:body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a:p>
        </p:txBody>
      </p:sp>
      <p:sp>
        <p:nvSpPr>
          <p:cNvPr id="4" name="عنصر نائب للمحتوى 3"/>
          <p:cNvSpPr>
            <a:spLocks noGrp="1"/>
          </p:cNvSpPr>
          <p:nvPr>
            <p:ph sz="half" idx="2"/>
          </p:nvPr>
        </p:nvSpPr>
        <p:spPr>
          <a:xfrm>
            <a:off x="6172200" y="1825625"/>
            <a:ext cx="5181600" cy="4351338"/>
          </a:xfrm>
        </p:spPr>
        <p:txBody>
          <a:body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a:p>
        </p:txBody>
      </p:sp>
      <p:sp>
        <p:nvSpPr>
          <p:cNvPr id="5" name="عنصر نائب للتاريخ 4"/>
          <p:cNvSpPr>
            <a:spLocks noGrp="1"/>
          </p:cNvSpPr>
          <p:nvPr>
            <p:ph type="dt" sz="half" idx="10"/>
          </p:nvPr>
        </p:nvSpPr>
        <p:spPr/>
        <p:txBody>
          <a:bodyPr/>
          <a:lstStyle/>
          <a:p>
            <a:fld id="{D04503E3-61A6-4CCA-A8A5-461DC675BB26}" type="datetimeFigureOut">
              <a:rPr lang="en-US" smtClean="0"/>
              <a:t>11/20/2021</a:t>
            </a:fld>
            <a:endParaRPr lang="en-US"/>
          </a:p>
        </p:txBody>
      </p:sp>
      <p:sp>
        <p:nvSpPr>
          <p:cNvPr id="6" name="عنصر نائب للتذييل 5"/>
          <p:cNvSpPr>
            <a:spLocks noGrp="1"/>
          </p:cNvSpPr>
          <p:nvPr>
            <p:ph type="ftr" sz="quarter" idx="11"/>
          </p:nvPr>
        </p:nvSpPr>
        <p:spPr/>
        <p:txBody>
          <a:bodyPr/>
          <a:lstStyle/>
          <a:p>
            <a:endParaRPr lang="en-US"/>
          </a:p>
        </p:txBody>
      </p:sp>
      <p:sp>
        <p:nvSpPr>
          <p:cNvPr id="7" name="عنصر نائب لرقم الشريحة 6"/>
          <p:cNvSpPr>
            <a:spLocks noGrp="1"/>
          </p:cNvSpPr>
          <p:nvPr>
            <p:ph type="sldNum" sz="quarter" idx="12"/>
          </p:nvPr>
        </p:nvSpPr>
        <p:spPr/>
        <p:txBody>
          <a:bodyPr/>
          <a:lstStyle/>
          <a:p>
            <a:fld id="{181352B3-CEED-4358-AABE-C15062275ECD}" type="slidenum">
              <a:rPr lang="en-US" smtClean="0"/>
              <a:t>‹#›</a:t>
            </a:fld>
            <a:endParaRPr lang="en-US"/>
          </a:p>
        </p:txBody>
      </p:sp>
    </p:spTree>
    <p:extLst>
      <p:ext uri="{BB962C8B-B14F-4D97-AF65-F5344CB8AC3E}">
        <p14:creationId xmlns:p14="http://schemas.microsoft.com/office/powerpoint/2010/main" val="36385360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2" name="عنوان 1"/>
          <p:cNvSpPr>
            <a:spLocks noGrp="1"/>
          </p:cNvSpPr>
          <p:nvPr>
            <p:ph type="title"/>
          </p:nvPr>
        </p:nvSpPr>
        <p:spPr>
          <a:xfrm>
            <a:off x="839788" y="365125"/>
            <a:ext cx="10515600" cy="1325563"/>
          </a:xfrm>
        </p:spPr>
        <p:txBody>
          <a:bodyPr/>
          <a:lstStyle/>
          <a:p>
            <a:r>
              <a:rPr lang="ar-SA" smtClean="0"/>
              <a:t>انقر لتحرير نمط العنوان الرئيسي</a:t>
            </a:r>
            <a:endParaRPr lang="en-US"/>
          </a:p>
        </p:txBody>
      </p:sp>
      <p:sp>
        <p:nvSpPr>
          <p:cNvPr id="3" name="عنصر نائب للنص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smtClean="0"/>
              <a:t>انقر لتحرير أنماط النص الرئيسي</a:t>
            </a:r>
          </a:p>
        </p:txBody>
      </p:sp>
      <p:sp>
        <p:nvSpPr>
          <p:cNvPr id="4" name="عنصر نائب للمحتوى 3"/>
          <p:cNvSpPr>
            <a:spLocks noGrp="1"/>
          </p:cNvSpPr>
          <p:nvPr>
            <p:ph sz="half" idx="2"/>
          </p:nvPr>
        </p:nvSpPr>
        <p:spPr>
          <a:xfrm>
            <a:off x="839788" y="2505075"/>
            <a:ext cx="5157787" cy="3684588"/>
          </a:xfrm>
        </p:spPr>
        <p:txBody>
          <a:body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a:p>
        </p:txBody>
      </p:sp>
      <p:sp>
        <p:nvSpPr>
          <p:cNvPr id="5" name="عنصر نائب للنص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smtClean="0"/>
              <a:t>انقر لتحرير أنماط النص الرئيسي</a:t>
            </a:r>
          </a:p>
        </p:txBody>
      </p:sp>
      <p:sp>
        <p:nvSpPr>
          <p:cNvPr id="6" name="عنصر نائب للمحتوى 5"/>
          <p:cNvSpPr>
            <a:spLocks noGrp="1"/>
          </p:cNvSpPr>
          <p:nvPr>
            <p:ph sz="quarter" idx="4"/>
          </p:nvPr>
        </p:nvSpPr>
        <p:spPr>
          <a:xfrm>
            <a:off x="6172200" y="2505075"/>
            <a:ext cx="5183188" cy="3684588"/>
          </a:xfrm>
        </p:spPr>
        <p:txBody>
          <a:body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a:p>
        </p:txBody>
      </p:sp>
      <p:sp>
        <p:nvSpPr>
          <p:cNvPr id="7" name="عنصر نائب للتاريخ 6"/>
          <p:cNvSpPr>
            <a:spLocks noGrp="1"/>
          </p:cNvSpPr>
          <p:nvPr>
            <p:ph type="dt" sz="half" idx="10"/>
          </p:nvPr>
        </p:nvSpPr>
        <p:spPr/>
        <p:txBody>
          <a:bodyPr/>
          <a:lstStyle/>
          <a:p>
            <a:fld id="{D04503E3-61A6-4CCA-A8A5-461DC675BB26}" type="datetimeFigureOut">
              <a:rPr lang="en-US" smtClean="0"/>
              <a:t>11/20/2021</a:t>
            </a:fld>
            <a:endParaRPr lang="en-US"/>
          </a:p>
        </p:txBody>
      </p:sp>
      <p:sp>
        <p:nvSpPr>
          <p:cNvPr id="8" name="عنصر نائب للتذييل 7"/>
          <p:cNvSpPr>
            <a:spLocks noGrp="1"/>
          </p:cNvSpPr>
          <p:nvPr>
            <p:ph type="ftr" sz="quarter" idx="11"/>
          </p:nvPr>
        </p:nvSpPr>
        <p:spPr/>
        <p:txBody>
          <a:bodyPr/>
          <a:lstStyle/>
          <a:p>
            <a:endParaRPr lang="en-US"/>
          </a:p>
        </p:txBody>
      </p:sp>
      <p:sp>
        <p:nvSpPr>
          <p:cNvPr id="9" name="عنصر نائب لرقم الشريحة 8"/>
          <p:cNvSpPr>
            <a:spLocks noGrp="1"/>
          </p:cNvSpPr>
          <p:nvPr>
            <p:ph type="sldNum" sz="quarter" idx="12"/>
          </p:nvPr>
        </p:nvSpPr>
        <p:spPr/>
        <p:txBody>
          <a:bodyPr/>
          <a:lstStyle/>
          <a:p>
            <a:fld id="{181352B3-CEED-4358-AABE-C15062275ECD}" type="slidenum">
              <a:rPr lang="en-US" smtClean="0"/>
              <a:t>‹#›</a:t>
            </a:fld>
            <a:endParaRPr lang="en-US"/>
          </a:p>
        </p:txBody>
      </p:sp>
    </p:spTree>
    <p:extLst>
      <p:ext uri="{BB962C8B-B14F-4D97-AF65-F5344CB8AC3E}">
        <p14:creationId xmlns:p14="http://schemas.microsoft.com/office/powerpoint/2010/main" val="11574856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smtClean="0"/>
              <a:t>انقر لتحرير نمط العنوان الرئيسي</a:t>
            </a:r>
            <a:endParaRPr lang="en-US"/>
          </a:p>
        </p:txBody>
      </p:sp>
      <p:sp>
        <p:nvSpPr>
          <p:cNvPr id="3" name="عنصر نائب للتاريخ 2"/>
          <p:cNvSpPr>
            <a:spLocks noGrp="1"/>
          </p:cNvSpPr>
          <p:nvPr>
            <p:ph type="dt" sz="half" idx="10"/>
          </p:nvPr>
        </p:nvSpPr>
        <p:spPr/>
        <p:txBody>
          <a:bodyPr/>
          <a:lstStyle/>
          <a:p>
            <a:fld id="{D04503E3-61A6-4CCA-A8A5-461DC675BB26}" type="datetimeFigureOut">
              <a:rPr lang="en-US" smtClean="0"/>
              <a:t>11/20/2021</a:t>
            </a:fld>
            <a:endParaRPr lang="en-US"/>
          </a:p>
        </p:txBody>
      </p:sp>
      <p:sp>
        <p:nvSpPr>
          <p:cNvPr id="4" name="عنصر نائب للتذييل 3"/>
          <p:cNvSpPr>
            <a:spLocks noGrp="1"/>
          </p:cNvSpPr>
          <p:nvPr>
            <p:ph type="ftr" sz="quarter" idx="11"/>
          </p:nvPr>
        </p:nvSpPr>
        <p:spPr/>
        <p:txBody>
          <a:bodyPr/>
          <a:lstStyle/>
          <a:p>
            <a:endParaRPr lang="en-US"/>
          </a:p>
        </p:txBody>
      </p:sp>
      <p:sp>
        <p:nvSpPr>
          <p:cNvPr id="5" name="عنصر نائب لرقم الشريحة 4"/>
          <p:cNvSpPr>
            <a:spLocks noGrp="1"/>
          </p:cNvSpPr>
          <p:nvPr>
            <p:ph type="sldNum" sz="quarter" idx="12"/>
          </p:nvPr>
        </p:nvSpPr>
        <p:spPr/>
        <p:txBody>
          <a:bodyPr/>
          <a:lstStyle/>
          <a:p>
            <a:fld id="{181352B3-CEED-4358-AABE-C15062275ECD}" type="slidenum">
              <a:rPr lang="en-US" smtClean="0"/>
              <a:t>‹#›</a:t>
            </a:fld>
            <a:endParaRPr lang="en-US"/>
          </a:p>
        </p:txBody>
      </p:sp>
    </p:spTree>
    <p:extLst>
      <p:ext uri="{BB962C8B-B14F-4D97-AF65-F5344CB8AC3E}">
        <p14:creationId xmlns:p14="http://schemas.microsoft.com/office/powerpoint/2010/main" val="1741528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sp>
        <p:nvSpPr>
          <p:cNvPr id="2" name="عنصر نائب للتاريخ 1"/>
          <p:cNvSpPr>
            <a:spLocks noGrp="1"/>
          </p:cNvSpPr>
          <p:nvPr>
            <p:ph type="dt" sz="half" idx="10"/>
          </p:nvPr>
        </p:nvSpPr>
        <p:spPr/>
        <p:txBody>
          <a:bodyPr/>
          <a:lstStyle/>
          <a:p>
            <a:fld id="{D04503E3-61A6-4CCA-A8A5-461DC675BB26}" type="datetimeFigureOut">
              <a:rPr lang="en-US" smtClean="0"/>
              <a:t>11/20/2021</a:t>
            </a:fld>
            <a:endParaRPr lang="en-US"/>
          </a:p>
        </p:txBody>
      </p:sp>
      <p:sp>
        <p:nvSpPr>
          <p:cNvPr id="3" name="عنصر نائب للتذييل 2"/>
          <p:cNvSpPr>
            <a:spLocks noGrp="1"/>
          </p:cNvSpPr>
          <p:nvPr>
            <p:ph type="ftr" sz="quarter" idx="11"/>
          </p:nvPr>
        </p:nvSpPr>
        <p:spPr/>
        <p:txBody>
          <a:bodyPr/>
          <a:lstStyle/>
          <a:p>
            <a:endParaRPr lang="en-US"/>
          </a:p>
        </p:txBody>
      </p:sp>
      <p:sp>
        <p:nvSpPr>
          <p:cNvPr id="4" name="عنصر نائب لرقم الشريحة 3"/>
          <p:cNvSpPr>
            <a:spLocks noGrp="1"/>
          </p:cNvSpPr>
          <p:nvPr>
            <p:ph type="sldNum" sz="quarter" idx="12"/>
          </p:nvPr>
        </p:nvSpPr>
        <p:spPr/>
        <p:txBody>
          <a:bodyPr/>
          <a:lstStyle/>
          <a:p>
            <a:fld id="{181352B3-CEED-4358-AABE-C15062275ECD}" type="slidenum">
              <a:rPr lang="en-US" smtClean="0"/>
              <a:t>‹#›</a:t>
            </a:fld>
            <a:endParaRPr lang="en-US"/>
          </a:p>
        </p:txBody>
      </p:sp>
    </p:spTree>
    <p:extLst>
      <p:ext uri="{BB962C8B-B14F-4D97-AF65-F5344CB8AC3E}">
        <p14:creationId xmlns:p14="http://schemas.microsoft.com/office/powerpoint/2010/main" val="14607417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محتوى ذو تسمية توضيحية">
    <p:spTree>
      <p:nvGrpSpPr>
        <p:cNvPr id="1" name=""/>
        <p:cNvGrpSpPr/>
        <p:nvPr/>
      </p:nvGrpSpPr>
      <p:grpSpPr>
        <a:xfrm>
          <a:off x="0" y="0"/>
          <a:ext cx="0" cy="0"/>
          <a:chOff x="0" y="0"/>
          <a:chExt cx="0" cy="0"/>
        </a:xfrm>
      </p:grpSpPr>
      <p:sp>
        <p:nvSpPr>
          <p:cNvPr id="2" name="عنوان 1"/>
          <p:cNvSpPr>
            <a:spLocks noGrp="1"/>
          </p:cNvSpPr>
          <p:nvPr>
            <p:ph type="title"/>
          </p:nvPr>
        </p:nvSpPr>
        <p:spPr>
          <a:xfrm>
            <a:off x="839788" y="457200"/>
            <a:ext cx="3932237" cy="1600200"/>
          </a:xfrm>
        </p:spPr>
        <p:txBody>
          <a:bodyPr anchor="b"/>
          <a:lstStyle>
            <a:lvl1pPr>
              <a:defRPr sz="3200"/>
            </a:lvl1pPr>
          </a:lstStyle>
          <a:p>
            <a:r>
              <a:rPr lang="ar-SA" smtClean="0"/>
              <a:t>انقر لتحرير نمط العنوان الرئيسي</a:t>
            </a:r>
            <a:endParaRPr lang="en-US"/>
          </a:p>
        </p:txBody>
      </p:sp>
      <p:sp>
        <p:nvSpPr>
          <p:cNvPr id="3" name="عنصر نائب للمحتوى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a:p>
        </p:txBody>
      </p:sp>
      <p:sp>
        <p:nvSpPr>
          <p:cNvPr id="4" name="عنصر نائب للنص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smtClean="0"/>
              <a:t>انقر لتحرير أنماط النص الرئيسي</a:t>
            </a:r>
          </a:p>
        </p:txBody>
      </p:sp>
      <p:sp>
        <p:nvSpPr>
          <p:cNvPr id="5" name="عنصر نائب للتاريخ 4"/>
          <p:cNvSpPr>
            <a:spLocks noGrp="1"/>
          </p:cNvSpPr>
          <p:nvPr>
            <p:ph type="dt" sz="half" idx="10"/>
          </p:nvPr>
        </p:nvSpPr>
        <p:spPr/>
        <p:txBody>
          <a:bodyPr/>
          <a:lstStyle/>
          <a:p>
            <a:fld id="{D04503E3-61A6-4CCA-A8A5-461DC675BB26}" type="datetimeFigureOut">
              <a:rPr lang="en-US" smtClean="0"/>
              <a:t>11/20/2021</a:t>
            </a:fld>
            <a:endParaRPr lang="en-US"/>
          </a:p>
        </p:txBody>
      </p:sp>
      <p:sp>
        <p:nvSpPr>
          <p:cNvPr id="6" name="عنصر نائب للتذييل 5"/>
          <p:cNvSpPr>
            <a:spLocks noGrp="1"/>
          </p:cNvSpPr>
          <p:nvPr>
            <p:ph type="ftr" sz="quarter" idx="11"/>
          </p:nvPr>
        </p:nvSpPr>
        <p:spPr/>
        <p:txBody>
          <a:bodyPr/>
          <a:lstStyle/>
          <a:p>
            <a:endParaRPr lang="en-US"/>
          </a:p>
        </p:txBody>
      </p:sp>
      <p:sp>
        <p:nvSpPr>
          <p:cNvPr id="7" name="عنصر نائب لرقم الشريحة 6"/>
          <p:cNvSpPr>
            <a:spLocks noGrp="1"/>
          </p:cNvSpPr>
          <p:nvPr>
            <p:ph type="sldNum" sz="quarter" idx="12"/>
          </p:nvPr>
        </p:nvSpPr>
        <p:spPr/>
        <p:txBody>
          <a:bodyPr/>
          <a:lstStyle/>
          <a:p>
            <a:fld id="{181352B3-CEED-4358-AABE-C15062275ECD}" type="slidenum">
              <a:rPr lang="en-US" smtClean="0"/>
              <a:t>‹#›</a:t>
            </a:fld>
            <a:endParaRPr lang="en-US"/>
          </a:p>
        </p:txBody>
      </p:sp>
    </p:spTree>
    <p:extLst>
      <p:ext uri="{BB962C8B-B14F-4D97-AF65-F5344CB8AC3E}">
        <p14:creationId xmlns:p14="http://schemas.microsoft.com/office/powerpoint/2010/main" val="8155977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صورة مع تسمية توضيحية">
    <p:spTree>
      <p:nvGrpSpPr>
        <p:cNvPr id="1" name=""/>
        <p:cNvGrpSpPr/>
        <p:nvPr/>
      </p:nvGrpSpPr>
      <p:grpSpPr>
        <a:xfrm>
          <a:off x="0" y="0"/>
          <a:ext cx="0" cy="0"/>
          <a:chOff x="0" y="0"/>
          <a:chExt cx="0" cy="0"/>
        </a:xfrm>
      </p:grpSpPr>
      <p:sp>
        <p:nvSpPr>
          <p:cNvPr id="2" name="عنوان 1"/>
          <p:cNvSpPr>
            <a:spLocks noGrp="1"/>
          </p:cNvSpPr>
          <p:nvPr>
            <p:ph type="title"/>
          </p:nvPr>
        </p:nvSpPr>
        <p:spPr>
          <a:xfrm>
            <a:off x="839788" y="457200"/>
            <a:ext cx="3932237" cy="1600200"/>
          </a:xfrm>
        </p:spPr>
        <p:txBody>
          <a:bodyPr anchor="b"/>
          <a:lstStyle>
            <a:lvl1pPr>
              <a:defRPr sz="3200"/>
            </a:lvl1pPr>
          </a:lstStyle>
          <a:p>
            <a:r>
              <a:rPr lang="ar-SA" smtClean="0"/>
              <a:t>انقر لتحرير نمط العنوان الرئيسي</a:t>
            </a:r>
            <a:endParaRPr lang="en-US"/>
          </a:p>
        </p:txBody>
      </p:sp>
      <p:sp>
        <p:nvSpPr>
          <p:cNvPr id="3" name="عنصر نائب للصورة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عنصر نائب للنص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smtClean="0"/>
              <a:t>انقر لتحرير أنماط النص الرئيسي</a:t>
            </a:r>
          </a:p>
        </p:txBody>
      </p:sp>
      <p:sp>
        <p:nvSpPr>
          <p:cNvPr id="5" name="عنصر نائب للتاريخ 4"/>
          <p:cNvSpPr>
            <a:spLocks noGrp="1"/>
          </p:cNvSpPr>
          <p:nvPr>
            <p:ph type="dt" sz="half" idx="10"/>
          </p:nvPr>
        </p:nvSpPr>
        <p:spPr/>
        <p:txBody>
          <a:bodyPr/>
          <a:lstStyle/>
          <a:p>
            <a:fld id="{D04503E3-61A6-4CCA-A8A5-461DC675BB26}" type="datetimeFigureOut">
              <a:rPr lang="en-US" smtClean="0"/>
              <a:t>11/20/2021</a:t>
            </a:fld>
            <a:endParaRPr lang="en-US"/>
          </a:p>
        </p:txBody>
      </p:sp>
      <p:sp>
        <p:nvSpPr>
          <p:cNvPr id="6" name="عنصر نائب للتذييل 5"/>
          <p:cNvSpPr>
            <a:spLocks noGrp="1"/>
          </p:cNvSpPr>
          <p:nvPr>
            <p:ph type="ftr" sz="quarter" idx="11"/>
          </p:nvPr>
        </p:nvSpPr>
        <p:spPr/>
        <p:txBody>
          <a:bodyPr/>
          <a:lstStyle/>
          <a:p>
            <a:endParaRPr lang="en-US"/>
          </a:p>
        </p:txBody>
      </p:sp>
      <p:sp>
        <p:nvSpPr>
          <p:cNvPr id="7" name="عنصر نائب لرقم الشريحة 6"/>
          <p:cNvSpPr>
            <a:spLocks noGrp="1"/>
          </p:cNvSpPr>
          <p:nvPr>
            <p:ph type="sldNum" sz="quarter" idx="12"/>
          </p:nvPr>
        </p:nvSpPr>
        <p:spPr/>
        <p:txBody>
          <a:bodyPr/>
          <a:lstStyle/>
          <a:p>
            <a:fld id="{181352B3-CEED-4358-AABE-C15062275ECD}" type="slidenum">
              <a:rPr lang="en-US" smtClean="0"/>
              <a:t>‹#›</a:t>
            </a:fld>
            <a:endParaRPr lang="en-US"/>
          </a:p>
        </p:txBody>
      </p:sp>
    </p:spTree>
    <p:extLst>
      <p:ext uri="{BB962C8B-B14F-4D97-AF65-F5344CB8AC3E}">
        <p14:creationId xmlns:p14="http://schemas.microsoft.com/office/powerpoint/2010/main" val="8862887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عنصر نائب للعنوان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ar-SA" smtClean="0"/>
              <a:t>انقر لتحرير نمط العنوان الرئيسي</a:t>
            </a:r>
            <a:endParaRPr lang="en-US"/>
          </a:p>
        </p:txBody>
      </p:sp>
      <p:sp>
        <p:nvSpPr>
          <p:cNvPr id="3" name="عنصر نائب للنص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a:p>
        </p:txBody>
      </p:sp>
      <p:sp>
        <p:nvSpPr>
          <p:cNvPr id="4" name="عنصر نائب للتاريخ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4503E3-61A6-4CCA-A8A5-461DC675BB26}" type="datetimeFigureOut">
              <a:rPr lang="en-US" smtClean="0"/>
              <a:t>11/20/2021</a:t>
            </a:fld>
            <a:endParaRPr lang="en-US"/>
          </a:p>
        </p:txBody>
      </p:sp>
      <p:sp>
        <p:nvSpPr>
          <p:cNvPr id="5" name="عنصر نائب للتذييل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عنصر نائب لرقم الشريحة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1352B3-CEED-4358-AABE-C15062275ECD}" type="slidenum">
              <a:rPr lang="en-US" smtClean="0"/>
              <a:t>‹#›</a:t>
            </a:fld>
            <a:endParaRPr lang="en-US"/>
          </a:p>
        </p:txBody>
      </p:sp>
    </p:spTree>
    <p:extLst>
      <p:ext uri="{BB962C8B-B14F-4D97-AF65-F5344CB8AC3E}">
        <p14:creationId xmlns:p14="http://schemas.microsoft.com/office/powerpoint/2010/main" val="10684695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2.png"/><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8" Type="http://schemas.openxmlformats.org/officeDocument/2006/relationships/image" Target="../media/image12.png"/><Relationship Id="rId3" Type="http://schemas.microsoft.com/office/2007/relationships/hdphoto" Target="../media/hdphoto1.wdp"/><Relationship Id="rId7"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صورة 1"/>
          <p:cNvPicPr>
            <a:picLocks noChangeAspect="1"/>
          </p:cNvPicPr>
          <p:nvPr/>
        </p:nvPicPr>
        <p:blipFill rotWithShape="1">
          <a:blip r:embed="rId2">
            <a:clrChange>
              <a:clrFrom>
                <a:srgbClr val="9BDEFF"/>
              </a:clrFrom>
              <a:clrTo>
                <a:srgbClr val="9BDEFF">
                  <a:alpha val="0"/>
                </a:srgbClr>
              </a:clrTo>
            </a:clrChange>
            <a:extLst>
              <a:ext uri="{BEBA8EAE-BF5A-486C-A8C5-ECC9F3942E4B}">
                <a14:imgProps xmlns:a14="http://schemas.microsoft.com/office/drawing/2010/main">
                  <a14:imgLayer r:embed="rId3">
                    <a14:imgEffect>
                      <a14:artisticCrisscrossEtching/>
                    </a14:imgEffect>
                    <a14:imgEffect>
                      <a14:saturation sat="33000"/>
                    </a14:imgEffect>
                  </a14:imgLayer>
                </a14:imgProps>
              </a:ext>
            </a:extLst>
          </a:blip>
          <a:srcRect t="1341" b="2312"/>
          <a:stretch/>
        </p:blipFill>
        <p:spPr>
          <a:xfrm>
            <a:off x="0" y="-1150"/>
            <a:ext cx="12192000" cy="6960358"/>
          </a:xfrm>
          <a:prstGeom prst="rect">
            <a:avLst/>
          </a:prstGeom>
          <a:effectLst>
            <a:outerShdw blurRad="50800" dist="50800" dir="5400000" algn="ctr" rotWithShape="0">
              <a:srgbClr val="000000"/>
            </a:outerShdw>
          </a:effectLst>
        </p:spPr>
      </p:pic>
      <p:sp>
        <p:nvSpPr>
          <p:cNvPr id="3" name="مستطيل 2"/>
          <p:cNvSpPr/>
          <p:nvPr/>
        </p:nvSpPr>
        <p:spPr>
          <a:xfrm>
            <a:off x="887104" y="1493870"/>
            <a:ext cx="10290412" cy="3108543"/>
          </a:xfrm>
          <a:prstGeom prst="rect">
            <a:avLst/>
          </a:prstGeom>
          <a:solidFill>
            <a:schemeClr val="accent3">
              <a:lumMod val="20000"/>
              <a:lumOff val="80000"/>
              <a:alpha val="75000"/>
            </a:schemeClr>
          </a:solidFill>
        </p:spPr>
        <p:txBody>
          <a:bodyPr wrap="square">
            <a:spAutoFit/>
          </a:bodyPr>
          <a:lstStyle/>
          <a:p>
            <a:pPr algn="just"/>
            <a:r>
              <a:rPr lang="en-GB" sz="2800" dirty="0" smtClean="0">
                <a:solidFill>
                  <a:schemeClr val="bg2">
                    <a:lumMod val="10000"/>
                  </a:schemeClr>
                </a:solidFill>
                <a:latin typeface="Arial Unicode MS" panose="020B0604020202020204" pitchFamily="34" charset="-128"/>
                <a:ea typeface="Arial Unicode MS" panose="020B0604020202020204" pitchFamily="34" charset="-128"/>
                <a:cs typeface="Arial Unicode MS" panose="020B0604020202020204" pitchFamily="34" charset="-128"/>
              </a:rPr>
              <a:t>Cardiovascular disease is one of the biggest health risks that may lead to complications. 80% of deaths are caused by heart disease. Therefore, its causative factors must be understood, with the cardiovascular disease dataset consisting of several features, including target variables for the presence or absence of cardiovascular disease. We will study features that have a high and direct effect on cardiovascular disease.</a:t>
            </a:r>
            <a:endParaRPr lang="en-GB" sz="2800" dirty="0">
              <a:solidFill>
                <a:schemeClr val="bg2">
                  <a:lumMod val="10000"/>
                </a:schemeClr>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5" name="مستطيل 4"/>
          <p:cNvSpPr/>
          <p:nvPr/>
        </p:nvSpPr>
        <p:spPr>
          <a:xfrm>
            <a:off x="3330055" y="150188"/>
            <a:ext cx="5895832" cy="707886"/>
          </a:xfrm>
          <a:prstGeom prst="rect">
            <a:avLst/>
          </a:prstGeom>
          <a:solidFill>
            <a:schemeClr val="accent3">
              <a:lumMod val="20000"/>
              <a:lumOff val="80000"/>
              <a:alpha val="75000"/>
            </a:schemeClr>
          </a:solidFill>
        </p:spPr>
        <p:txBody>
          <a:bodyPr wrap="square">
            <a:spAutoFit/>
          </a:bodyPr>
          <a:lstStyle/>
          <a:p>
            <a:pPr algn="ctr"/>
            <a:r>
              <a:rPr lang="en-US" sz="4000" b="1" u="sng" dirty="0" smtClean="0">
                <a:solidFill>
                  <a:schemeClr val="bg2">
                    <a:lumMod val="10000"/>
                  </a:schemeClr>
                </a:solidFill>
                <a:latin typeface="Arial Unicode MS" panose="020B0604020202020204" pitchFamily="34" charset="-128"/>
                <a:ea typeface="Arial Unicode MS" panose="020B0604020202020204" pitchFamily="34" charset="-128"/>
                <a:cs typeface="Arial Unicode MS" panose="020B0604020202020204" pitchFamily="34" charset="-128"/>
              </a:rPr>
              <a:t>Introduction</a:t>
            </a:r>
            <a:endParaRPr lang="en-US" sz="4000" b="1" u="sng" dirty="0" smtClean="0">
              <a:solidFill>
                <a:schemeClr val="bg2">
                  <a:lumMod val="10000"/>
                </a:schemeClr>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1403136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صورة 1"/>
          <p:cNvPicPr>
            <a:picLocks noChangeAspect="1"/>
          </p:cNvPicPr>
          <p:nvPr/>
        </p:nvPicPr>
        <p:blipFill rotWithShape="1">
          <a:blip r:embed="rId2">
            <a:clrChange>
              <a:clrFrom>
                <a:srgbClr val="9BDEFF"/>
              </a:clrFrom>
              <a:clrTo>
                <a:srgbClr val="9BDEFF">
                  <a:alpha val="0"/>
                </a:srgbClr>
              </a:clrTo>
            </a:clrChange>
            <a:extLst>
              <a:ext uri="{BEBA8EAE-BF5A-486C-A8C5-ECC9F3942E4B}">
                <a14:imgProps xmlns:a14="http://schemas.microsoft.com/office/drawing/2010/main">
                  <a14:imgLayer r:embed="rId3">
                    <a14:imgEffect>
                      <a14:artisticCrisscrossEtching/>
                    </a14:imgEffect>
                    <a14:imgEffect>
                      <a14:saturation sat="33000"/>
                    </a14:imgEffect>
                  </a14:imgLayer>
                </a14:imgProps>
              </a:ext>
            </a:extLst>
          </a:blip>
          <a:srcRect t="1341" b="2312"/>
          <a:stretch/>
        </p:blipFill>
        <p:spPr>
          <a:xfrm>
            <a:off x="0" y="-1150"/>
            <a:ext cx="12192000" cy="6960358"/>
          </a:xfrm>
          <a:prstGeom prst="rect">
            <a:avLst/>
          </a:prstGeom>
          <a:effectLst>
            <a:outerShdw blurRad="50800" dist="50800" dir="5400000" algn="ctr" rotWithShape="0">
              <a:srgbClr val="000000"/>
            </a:outerShdw>
          </a:effectLst>
        </p:spPr>
      </p:pic>
      <p:sp>
        <p:nvSpPr>
          <p:cNvPr id="5" name="مستطيل 4"/>
          <p:cNvSpPr/>
          <p:nvPr/>
        </p:nvSpPr>
        <p:spPr>
          <a:xfrm>
            <a:off x="3330055" y="150188"/>
            <a:ext cx="5895832" cy="707886"/>
          </a:xfrm>
          <a:prstGeom prst="rect">
            <a:avLst/>
          </a:prstGeom>
          <a:solidFill>
            <a:schemeClr val="accent3">
              <a:lumMod val="20000"/>
              <a:lumOff val="80000"/>
              <a:alpha val="75000"/>
            </a:schemeClr>
          </a:solidFill>
        </p:spPr>
        <p:txBody>
          <a:bodyPr wrap="square">
            <a:spAutoFit/>
          </a:bodyPr>
          <a:lstStyle/>
          <a:p>
            <a:pPr algn="ctr"/>
            <a:r>
              <a:rPr lang="en-US" sz="4000" b="1" u="sng" dirty="0" smtClean="0">
                <a:solidFill>
                  <a:schemeClr val="bg2">
                    <a:lumMod val="10000"/>
                  </a:schemeClr>
                </a:solidFill>
                <a:latin typeface="Arial Unicode MS" panose="020B0604020202020204" pitchFamily="34" charset="-128"/>
                <a:ea typeface="Arial Unicode MS" panose="020B0604020202020204" pitchFamily="34" charset="-128"/>
                <a:cs typeface="Arial Unicode MS" panose="020B0604020202020204" pitchFamily="34" charset="-128"/>
              </a:rPr>
              <a:t>Data Structure</a:t>
            </a:r>
            <a:endParaRPr lang="en-US" sz="4000" b="1" u="sng" dirty="0" smtClean="0">
              <a:solidFill>
                <a:schemeClr val="bg2">
                  <a:lumMod val="10000"/>
                </a:schemeClr>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graphicFrame>
        <p:nvGraphicFramePr>
          <p:cNvPr id="4" name="جدول 3"/>
          <p:cNvGraphicFramePr>
            <a:graphicFrameLocks noGrp="1"/>
          </p:cNvGraphicFramePr>
          <p:nvPr>
            <p:extLst>
              <p:ext uri="{D42A27DB-BD31-4B8C-83A1-F6EECF244321}">
                <p14:modId xmlns:p14="http://schemas.microsoft.com/office/powerpoint/2010/main" val="4145159593"/>
              </p:ext>
            </p:extLst>
          </p:nvPr>
        </p:nvGraphicFramePr>
        <p:xfrm>
          <a:off x="50041" y="2018912"/>
          <a:ext cx="12091916" cy="3300355"/>
        </p:xfrm>
        <a:graphic>
          <a:graphicData uri="http://schemas.openxmlformats.org/drawingml/2006/table">
            <a:tbl>
              <a:tblPr firstRow="1" bandRow="1">
                <a:tableStyleId>{5C22544A-7EE6-4342-B048-85BDC9FD1C3A}</a:tableStyleId>
              </a:tblPr>
              <a:tblGrid>
                <a:gridCol w="793602"/>
                <a:gridCol w="869162"/>
                <a:gridCol w="779422"/>
                <a:gridCol w="792332"/>
                <a:gridCol w="662599"/>
                <a:gridCol w="921135"/>
                <a:gridCol w="836108"/>
                <a:gridCol w="779422"/>
                <a:gridCol w="1017895"/>
                <a:gridCol w="805218"/>
                <a:gridCol w="832513"/>
                <a:gridCol w="1113942"/>
                <a:gridCol w="825712"/>
                <a:gridCol w="1062854"/>
              </a:tblGrid>
              <a:tr h="544247">
                <a:tc>
                  <a:txBody>
                    <a:bodyPr/>
                    <a:lstStyle/>
                    <a:p>
                      <a:pPr algn="ctr"/>
                      <a:r>
                        <a:rPr lang="en-US" sz="1600" dirty="0" smtClean="0">
                          <a:solidFill>
                            <a:schemeClr val="bg2">
                              <a:lumMod val="10000"/>
                            </a:schemeClr>
                          </a:solidFill>
                        </a:rPr>
                        <a:t>N</a:t>
                      </a:r>
                      <a:endParaRPr lang="en-US" sz="1600" dirty="0">
                        <a:solidFill>
                          <a:schemeClr val="bg2">
                            <a:lumMod val="1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r>
                        <a:rPr lang="en-US" sz="1400" dirty="0" smtClean="0">
                          <a:solidFill>
                            <a:schemeClr val="bg2">
                              <a:lumMod val="10000"/>
                            </a:schemeClr>
                          </a:solidFill>
                        </a:rPr>
                        <a:t>id</a:t>
                      </a:r>
                      <a:endParaRPr lang="en-US" sz="1400" dirty="0">
                        <a:solidFill>
                          <a:schemeClr val="bg2">
                            <a:lumMod val="1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r>
                        <a:rPr lang="en-US" sz="1400" b="1" i="0" kern="1200" dirty="0" smtClean="0">
                          <a:solidFill>
                            <a:schemeClr val="bg2">
                              <a:lumMod val="10000"/>
                            </a:schemeClr>
                          </a:solidFill>
                          <a:effectLst/>
                          <a:latin typeface="+mn-lt"/>
                          <a:ea typeface="+mn-ea"/>
                          <a:cs typeface="+mn-cs"/>
                        </a:rPr>
                        <a:t>age</a:t>
                      </a:r>
                    </a:p>
                    <a:p>
                      <a:pPr algn="ctr"/>
                      <a:r>
                        <a:rPr lang="en-US" sz="1400" b="0" i="0" kern="1200" dirty="0" smtClean="0">
                          <a:solidFill>
                            <a:schemeClr val="lt1"/>
                          </a:solidFill>
                          <a:effectLst/>
                          <a:latin typeface="+mn-lt"/>
                          <a:ea typeface="+mn-ea"/>
                          <a:cs typeface="+mn-cs"/>
                        </a:rPr>
                        <a:t> </a:t>
                      </a:r>
                      <a:r>
                        <a:rPr lang="en-US" sz="1400" b="0" i="0" kern="1200" dirty="0" smtClean="0">
                          <a:solidFill>
                            <a:schemeClr val="bg2">
                              <a:lumMod val="10000"/>
                            </a:schemeClr>
                          </a:solidFill>
                          <a:effectLst/>
                          <a:latin typeface="+mn-lt"/>
                          <a:ea typeface="+mn-ea"/>
                          <a:cs typeface="+mn-cs"/>
                        </a:rPr>
                        <a:t>(days)</a:t>
                      </a:r>
                      <a:endParaRPr lang="en-US" sz="1400" dirty="0">
                        <a:solidFill>
                          <a:schemeClr val="bg2">
                            <a:lumMod val="1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r>
                        <a:rPr lang="en-US" sz="1400" b="1" dirty="0" smtClean="0">
                          <a:solidFill>
                            <a:schemeClr val="bg2">
                              <a:lumMod val="10000"/>
                            </a:schemeClr>
                          </a:solidFill>
                        </a:rPr>
                        <a:t>gender</a:t>
                      </a:r>
                      <a:endParaRPr lang="en-US" sz="1400" b="1" dirty="0">
                        <a:solidFill>
                          <a:schemeClr val="bg2">
                            <a:lumMod val="1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i="0" kern="1200" dirty="0" smtClean="0">
                          <a:solidFill>
                            <a:schemeClr val="bg2">
                              <a:lumMod val="10000"/>
                            </a:schemeClr>
                          </a:solidFill>
                          <a:effectLst/>
                          <a:latin typeface="+mn-lt"/>
                          <a:ea typeface="+mn-ea"/>
                          <a:cs typeface="+mn-cs"/>
                        </a:rPr>
                        <a:t>height</a:t>
                      </a:r>
                      <a:endParaRPr lang="en-US" sz="1400" b="1" dirty="0" smtClean="0">
                        <a:solidFill>
                          <a:schemeClr val="bg2">
                            <a:lumMod val="10000"/>
                          </a:schemeClr>
                        </a:solidFill>
                      </a:endParaRPr>
                    </a:p>
                    <a:p>
                      <a:pPr algn="ctr"/>
                      <a:r>
                        <a:rPr lang="en-US" sz="1800" b="0" i="0" kern="1200" dirty="0" smtClean="0">
                          <a:solidFill>
                            <a:schemeClr val="lt1"/>
                          </a:solidFill>
                          <a:effectLst/>
                          <a:latin typeface="+mn-lt"/>
                          <a:ea typeface="+mn-ea"/>
                          <a:cs typeface="+mn-cs"/>
                        </a:rPr>
                        <a:t> </a:t>
                      </a:r>
                      <a:r>
                        <a:rPr lang="en-US" sz="1400" b="0" i="0" kern="1200" dirty="0" smtClean="0">
                          <a:solidFill>
                            <a:schemeClr val="bg2">
                              <a:lumMod val="10000"/>
                            </a:schemeClr>
                          </a:solidFill>
                          <a:effectLst/>
                          <a:latin typeface="+mn-lt"/>
                          <a:ea typeface="+mn-ea"/>
                          <a:cs typeface="+mn-cs"/>
                        </a:rPr>
                        <a:t>(cm) </a:t>
                      </a:r>
                      <a:endParaRPr lang="en-US" sz="1400" dirty="0">
                        <a:solidFill>
                          <a:schemeClr val="bg2">
                            <a:lumMod val="1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r>
                        <a:rPr lang="en-US" sz="1400" b="1" i="0" kern="1200" dirty="0" smtClean="0">
                          <a:solidFill>
                            <a:schemeClr val="bg2">
                              <a:lumMod val="10000"/>
                            </a:schemeClr>
                          </a:solidFill>
                          <a:effectLst/>
                          <a:latin typeface="+mn-lt"/>
                          <a:ea typeface="+mn-ea"/>
                          <a:cs typeface="+mn-cs"/>
                        </a:rPr>
                        <a:t>Weight</a:t>
                      </a:r>
                    </a:p>
                    <a:p>
                      <a:pPr algn="ctr"/>
                      <a:r>
                        <a:rPr lang="en-US" sz="1400" b="0" i="0" kern="1200" dirty="0" smtClean="0">
                          <a:solidFill>
                            <a:schemeClr val="bg2">
                              <a:lumMod val="10000"/>
                            </a:schemeClr>
                          </a:solidFill>
                          <a:effectLst/>
                          <a:latin typeface="+mn-lt"/>
                          <a:ea typeface="+mn-ea"/>
                          <a:cs typeface="+mn-cs"/>
                        </a:rPr>
                        <a:t>(kg)</a:t>
                      </a:r>
                      <a:endParaRPr lang="en-US" sz="1400" b="1" dirty="0">
                        <a:solidFill>
                          <a:schemeClr val="bg2">
                            <a:lumMod val="1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r>
                        <a:rPr lang="en-US" sz="1400" b="1" i="0" kern="1200" dirty="0" err="1" smtClean="0">
                          <a:solidFill>
                            <a:schemeClr val="bg2">
                              <a:lumMod val="10000"/>
                            </a:schemeClr>
                          </a:solidFill>
                          <a:effectLst/>
                          <a:latin typeface="+mn-lt"/>
                          <a:ea typeface="+mn-ea"/>
                          <a:cs typeface="+mn-cs"/>
                        </a:rPr>
                        <a:t>ap_hi</a:t>
                      </a:r>
                      <a:endParaRPr lang="en-US" sz="1400" b="1" dirty="0">
                        <a:solidFill>
                          <a:schemeClr val="bg2">
                            <a:lumMod val="1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r>
                        <a:rPr lang="en-US" sz="1400" b="1" i="0" kern="1200" dirty="0" err="1" smtClean="0">
                          <a:solidFill>
                            <a:schemeClr val="bg2">
                              <a:lumMod val="10000"/>
                            </a:schemeClr>
                          </a:solidFill>
                          <a:effectLst/>
                          <a:latin typeface="+mn-lt"/>
                          <a:ea typeface="+mn-ea"/>
                          <a:cs typeface="+mn-cs"/>
                        </a:rPr>
                        <a:t>ap_lo</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r>
                        <a:rPr lang="en-US" sz="1400" b="1" i="0" kern="1200" dirty="0" smtClean="0">
                          <a:solidFill>
                            <a:schemeClr val="bg2">
                              <a:lumMod val="10000"/>
                            </a:schemeClr>
                          </a:solidFill>
                          <a:effectLst/>
                          <a:latin typeface="+mn-lt"/>
                          <a:ea typeface="+mn-ea"/>
                          <a:cs typeface="+mn-cs"/>
                        </a:rPr>
                        <a:t>cholesterol</a:t>
                      </a:r>
                      <a:r>
                        <a:rPr lang="en-US" sz="1400" b="1" i="0" kern="1200" dirty="0" smtClean="0">
                          <a:solidFill>
                            <a:schemeClr val="bg2">
                              <a:lumMod val="10000"/>
                            </a:schemeClr>
                          </a:solidFill>
                          <a:effectLst/>
                          <a:latin typeface="+mn-lt"/>
                          <a:ea typeface="+mn-ea"/>
                          <a:cs typeface="+mn-cs"/>
                        </a:rPr>
                        <a:t> </a:t>
                      </a:r>
                      <a:endParaRPr lang="en-US" sz="1400" b="1" dirty="0">
                        <a:solidFill>
                          <a:schemeClr val="bg2">
                            <a:lumMod val="1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r>
                        <a:rPr lang="en-US" sz="1400" b="0" i="0" kern="1200" dirty="0" smtClean="0">
                          <a:solidFill>
                            <a:schemeClr val="lt1"/>
                          </a:solidFill>
                          <a:effectLst/>
                          <a:latin typeface="+mn-lt"/>
                          <a:ea typeface="+mn-ea"/>
                          <a:cs typeface="+mn-cs"/>
                        </a:rPr>
                        <a:t> </a:t>
                      </a:r>
                      <a:r>
                        <a:rPr lang="en-US" sz="1400" b="1" i="0" kern="1200" dirty="0" err="1" smtClean="0">
                          <a:solidFill>
                            <a:schemeClr val="bg2">
                              <a:lumMod val="10000"/>
                            </a:schemeClr>
                          </a:solidFill>
                          <a:effectLst/>
                          <a:latin typeface="+mn-lt"/>
                          <a:ea typeface="+mn-ea"/>
                          <a:cs typeface="+mn-cs"/>
                        </a:rPr>
                        <a:t>gluc</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r>
                        <a:rPr lang="en-US" sz="1400" b="1" i="0" kern="1200" dirty="0" smtClean="0">
                          <a:solidFill>
                            <a:schemeClr val="bg2">
                              <a:lumMod val="10000"/>
                            </a:schemeClr>
                          </a:solidFill>
                          <a:effectLst/>
                          <a:latin typeface="+mn-lt"/>
                          <a:ea typeface="+mn-ea"/>
                          <a:cs typeface="+mn-cs"/>
                        </a:rPr>
                        <a:t>smoke</a:t>
                      </a:r>
                      <a:r>
                        <a:rPr lang="en-US" sz="1400" b="0" i="0" kern="1200" dirty="0" smtClean="0">
                          <a:solidFill>
                            <a:schemeClr val="lt1"/>
                          </a:solidFill>
                          <a:effectLst/>
                          <a:latin typeface="+mn-lt"/>
                          <a:ea typeface="+mn-ea"/>
                          <a:cs typeface="+mn-cs"/>
                        </a:rPr>
                        <a:t> </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r>
                        <a:rPr lang="en-US" sz="1400" b="1" i="0" kern="1200" dirty="0" err="1" smtClean="0">
                          <a:solidFill>
                            <a:schemeClr val="bg2">
                              <a:lumMod val="10000"/>
                            </a:schemeClr>
                          </a:solidFill>
                          <a:effectLst/>
                          <a:latin typeface="+mn-lt"/>
                          <a:ea typeface="+mn-ea"/>
                          <a:cs typeface="+mn-cs"/>
                        </a:rPr>
                        <a:t>alco</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r>
                        <a:rPr lang="en-US" sz="1400" b="1" i="0" kern="1200" dirty="0" smtClean="0">
                          <a:solidFill>
                            <a:schemeClr val="bg2">
                              <a:lumMod val="10000"/>
                            </a:schemeClr>
                          </a:solidFill>
                          <a:effectLst/>
                          <a:latin typeface="+mn-lt"/>
                          <a:ea typeface="+mn-ea"/>
                          <a:cs typeface="+mn-cs"/>
                        </a:rPr>
                        <a:t>active</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r>
                        <a:rPr lang="en-US" sz="1400" b="1" dirty="0" smtClean="0">
                          <a:solidFill>
                            <a:schemeClr val="bg2">
                              <a:lumMod val="10000"/>
                            </a:schemeClr>
                          </a:solidFill>
                        </a:rPr>
                        <a:t>Y(</a:t>
                      </a:r>
                      <a:r>
                        <a:rPr lang="en-US" sz="1400" b="1" i="0" kern="1200" dirty="0" smtClean="0">
                          <a:solidFill>
                            <a:schemeClr val="bg2">
                              <a:lumMod val="10000"/>
                            </a:schemeClr>
                          </a:solidFill>
                          <a:effectLst/>
                          <a:latin typeface="+mn-lt"/>
                          <a:ea typeface="+mn-ea"/>
                          <a:cs typeface="+mn-cs"/>
                        </a:rPr>
                        <a:t>cardio )</a:t>
                      </a:r>
                      <a:endParaRPr lang="en-US" sz="1400" b="1" dirty="0">
                        <a:solidFill>
                          <a:schemeClr val="bg2">
                            <a:lumMod val="1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r>
              <a:tr h="544247">
                <a:tc>
                  <a:txBody>
                    <a:bodyPr/>
                    <a:lstStyle/>
                    <a:p>
                      <a:pPr algn="ctr"/>
                      <a:r>
                        <a:rPr lang="en-US"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r>
                        <a:rPr lang="en-US" dirty="0" smtClean="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t>18393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t>168</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62.0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110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80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544247">
                <a:tc>
                  <a:txBody>
                    <a:bodyPr/>
                    <a:lstStyle/>
                    <a:p>
                      <a:pPr algn="ctr"/>
                      <a:r>
                        <a:rPr lang="en-US" dirty="0" smtClean="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r>
                        <a:rPr lang="en-US"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t>20228</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t>156</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85.0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140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90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544247">
                <a:tc>
                  <a:txBody>
                    <a:bodyPr/>
                    <a:lstStyle/>
                    <a:p>
                      <a:pPr algn="ctr"/>
                      <a:r>
                        <a:rPr lang="en-US" dirty="0" smtClean="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r>
                        <a:rPr lang="en-US" dirty="0" smtClean="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t>18857</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t>165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64.0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130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70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544247">
                <a:tc>
                  <a:txBody>
                    <a:bodyPr/>
                    <a:lstStyle/>
                    <a:p>
                      <a:pPr algn="ctr"/>
                      <a:r>
                        <a:rPr lang="en-US" dirty="0" smtClean="0"/>
                        <a: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r>
                        <a:rPr lang="en-US" dirty="0" smtClean="0"/>
                        <a: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544247">
                <a:tc>
                  <a:txBody>
                    <a:bodyPr/>
                    <a:lstStyle/>
                    <a:p>
                      <a:r>
                        <a:rPr lang="en-US" dirty="0" smtClean="0"/>
                        <a:t>70000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r>
                        <a:rPr lang="en-US" dirty="0" smtClean="0"/>
                        <a:t>99999</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t>20540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170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72.0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120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80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12" name="مستطيل 11"/>
          <p:cNvSpPr/>
          <p:nvPr/>
        </p:nvSpPr>
        <p:spPr>
          <a:xfrm>
            <a:off x="104633" y="1009412"/>
            <a:ext cx="11982733" cy="738664"/>
          </a:xfrm>
          <a:prstGeom prst="rect">
            <a:avLst/>
          </a:prstGeom>
          <a:solidFill>
            <a:schemeClr val="accent3">
              <a:lumMod val="20000"/>
              <a:lumOff val="80000"/>
              <a:alpha val="75000"/>
            </a:schemeClr>
          </a:solidFill>
        </p:spPr>
        <p:txBody>
          <a:bodyPr wrap="square">
            <a:spAutoFit/>
          </a:bodyPr>
          <a:lstStyle/>
          <a:p>
            <a:pPr algn="just"/>
            <a:r>
              <a:rPr lang="en-GB" sz="1400" dirty="0" smtClean="0"/>
              <a:t>The dataset contains 70,000 observations and 13 features, including Objective Features (Age, Height, Weight, Gender), Examination Features (Systolic blood pressure, Diastolic blood pressure, Cholesterol, Glucose), and Subjective Features (Smoking, alcohol intake, as well as a Subjective Feature that includes Physical activity and Target Variable: Presence or absence of cardiovascular disease</a:t>
            </a:r>
            <a:endParaRPr lang="en-US" sz="1400" dirty="0"/>
          </a:p>
        </p:txBody>
      </p:sp>
      <p:sp>
        <p:nvSpPr>
          <p:cNvPr id="14" name="مستطيل 13"/>
          <p:cNvSpPr/>
          <p:nvPr/>
        </p:nvSpPr>
        <p:spPr>
          <a:xfrm>
            <a:off x="0" y="6237814"/>
            <a:ext cx="6045958" cy="646331"/>
          </a:xfrm>
          <a:prstGeom prst="rect">
            <a:avLst/>
          </a:prstGeom>
          <a:solidFill>
            <a:schemeClr val="accent3">
              <a:lumMod val="20000"/>
              <a:lumOff val="80000"/>
              <a:alpha val="75000"/>
            </a:schemeClr>
          </a:solidFill>
        </p:spPr>
        <p:txBody>
          <a:bodyPr wrap="square">
            <a:spAutoFit/>
          </a:bodyPr>
          <a:lstStyle/>
          <a:p>
            <a:pPr algn="just"/>
            <a:r>
              <a:rPr lang="en-US" dirty="0" smtClean="0"/>
              <a:t>cholesterol | 1: normal, 2: above normal, 3: well above normal </a:t>
            </a:r>
            <a:r>
              <a:rPr lang="en-US" dirty="0" err="1" smtClean="0"/>
              <a:t>gluc</a:t>
            </a:r>
            <a:r>
              <a:rPr lang="en-US" dirty="0" smtClean="0"/>
              <a:t> | 1: normal, 2: above normal, 3: well above normal </a:t>
            </a:r>
            <a:endParaRPr lang="en-US" dirty="0"/>
          </a:p>
        </p:txBody>
      </p:sp>
    </p:spTree>
    <p:extLst>
      <p:ext uri="{BB962C8B-B14F-4D97-AF65-F5344CB8AC3E}">
        <p14:creationId xmlns:p14="http://schemas.microsoft.com/office/powerpoint/2010/main" val="14694305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صورة 1"/>
          <p:cNvPicPr>
            <a:picLocks noChangeAspect="1"/>
          </p:cNvPicPr>
          <p:nvPr/>
        </p:nvPicPr>
        <p:blipFill rotWithShape="1">
          <a:blip r:embed="rId3">
            <a:clrChange>
              <a:clrFrom>
                <a:srgbClr val="9BDEFF"/>
              </a:clrFrom>
              <a:clrTo>
                <a:srgbClr val="9BDEFF">
                  <a:alpha val="0"/>
                </a:srgbClr>
              </a:clrTo>
            </a:clrChange>
            <a:extLst>
              <a:ext uri="{BEBA8EAE-BF5A-486C-A8C5-ECC9F3942E4B}">
                <a14:imgProps xmlns:a14="http://schemas.microsoft.com/office/drawing/2010/main">
                  <a14:imgLayer r:embed="rId4">
                    <a14:imgEffect>
                      <a14:artisticCrisscrossEtching/>
                    </a14:imgEffect>
                    <a14:imgEffect>
                      <a14:saturation sat="33000"/>
                    </a14:imgEffect>
                  </a14:imgLayer>
                </a14:imgProps>
              </a:ext>
            </a:extLst>
          </a:blip>
          <a:srcRect t="1341" b="2312"/>
          <a:stretch/>
        </p:blipFill>
        <p:spPr>
          <a:xfrm>
            <a:off x="0" y="0"/>
            <a:ext cx="12192000" cy="6960358"/>
          </a:xfrm>
          <a:prstGeom prst="rect">
            <a:avLst/>
          </a:prstGeom>
          <a:effectLst>
            <a:outerShdw blurRad="50800" dist="50800" dir="5400000" algn="ctr" rotWithShape="0">
              <a:srgbClr val="000000"/>
            </a:outerShdw>
          </a:effectLst>
        </p:spPr>
      </p:pic>
      <p:sp>
        <p:nvSpPr>
          <p:cNvPr id="5" name="مستطيل 4"/>
          <p:cNvSpPr/>
          <p:nvPr/>
        </p:nvSpPr>
        <p:spPr>
          <a:xfrm>
            <a:off x="3330055" y="150188"/>
            <a:ext cx="5895832" cy="707886"/>
          </a:xfrm>
          <a:prstGeom prst="rect">
            <a:avLst/>
          </a:prstGeom>
          <a:solidFill>
            <a:schemeClr val="accent3">
              <a:lumMod val="20000"/>
              <a:lumOff val="80000"/>
              <a:alpha val="75000"/>
            </a:schemeClr>
          </a:solidFill>
        </p:spPr>
        <p:txBody>
          <a:bodyPr wrap="square">
            <a:spAutoFit/>
          </a:bodyPr>
          <a:lstStyle/>
          <a:p>
            <a:pPr algn="ctr"/>
            <a:r>
              <a:rPr lang="en-US" sz="4000" b="1" u="sng" dirty="0" smtClean="0">
                <a:solidFill>
                  <a:schemeClr val="bg2">
                    <a:lumMod val="10000"/>
                  </a:schemeClr>
                </a:solidFill>
                <a:latin typeface="Arial Unicode MS" panose="020B0604020202020204" pitchFamily="34" charset="-128"/>
                <a:ea typeface="Arial Unicode MS" panose="020B0604020202020204" pitchFamily="34" charset="-128"/>
                <a:cs typeface="Arial Unicode MS" panose="020B0604020202020204" pitchFamily="34" charset="-128"/>
              </a:rPr>
              <a:t>Data Structure</a:t>
            </a:r>
          </a:p>
        </p:txBody>
      </p:sp>
      <p:pic>
        <p:nvPicPr>
          <p:cNvPr id="4" name="صورة 3"/>
          <p:cNvPicPr>
            <a:picLocks noChangeAspect="1"/>
          </p:cNvPicPr>
          <p:nvPr/>
        </p:nvPicPr>
        <p:blipFill rotWithShape="1">
          <a:blip r:embed="rId5"/>
          <a:srcRect l="10491" t="31297" r="61818" b="17212"/>
          <a:stretch/>
        </p:blipFill>
        <p:spPr>
          <a:xfrm>
            <a:off x="382138" y="3280553"/>
            <a:ext cx="4640238" cy="2954740"/>
          </a:xfrm>
          <a:prstGeom prst="rect">
            <a:avLst/>
          </a:prstGeom>
          <a:ln>
            <a:solidFill>
              <a:schemeClr val="tx1"/>
            </a:solidFill>
            <a:prstDash val="lgDashDot"/>
          </a:ln>
        </p:spPr>
      </p:pic>
      <p:pic>
        <p:nvPicPr>
          <p:cNvPr id="8" name="صورة 7"/>
          <p:cNvPicPr>
            <a:picLocks noChangeAspect="1"/>
          </p:cNvPicPr>
          <p:nvPr/>
        </p:nvPicPr>
        <p:blipFill rotWithShape="1">
          <a:blip r:embed="rId6"/>
          <a:srcRect l="14372" t="50886" r="18811" b="15159"/>
          <a:stretch/>
        </p:blipFill>
        <p:spPr>
          <a:xfrm>
            <a:off x="5663823" y="3480179"/>
            <a:ext cx="6216555" cy="2483893"/>
          </a:xfrm>
          <a:prstGeom prst="rect">
            <a:avLst/>
          </a:prstGeom>
          <a:ln>
            <a:solidFill>
              <a:schemeClr val="tx1"/>
            </a:solidFill>
            <a:prstDash val="lgDashDot"/>
          </a:ln>
        </p:spPr>
      </p:pic>
      <p:pic>
        <p:nvPicPr>
          <p:cNvPr id="9" name="صورة 8"/>
          <p:cNvPicPr>
            <a:picLocks noChangeAspect="1"/>
          </p:cNvPicPr>
          <p:nvPr/>
        </p:nvPicPr>
        <p:blipFill rotWithShape="1">
          <a:blip r:embed="rId7"/>
          <a:srcRect l="14372" t="46409" r="41888" b="39226"/>
          <a:stretch/>
        </p:blipFill>
        <p:spPr>
          <a:xfrm>
            <a:off x="2538484" y="1657335"/>
            <a:ext cx="5691118" cy="1050878"/>
          </a:xfrm>
          <a:prstGeom prst="rect">
            <a:avLst/>
          </a:prstGeom>
          <a:ln>
            <a:solidFill>
              <a:schemeClr val="tx1"/>
            </a:solidFill>
            <a:prstDash val="lgDashDot"/>
          </a:ln>
        </p:spPr>
      </p:pic>
    </p:spTree>
    <p:extLst>
      <p:ext uri="{BB962C8B-B14F-4D97-AF65-F5344CB8AC3E}">
        <p14:creationId xmlns:p14="http://schemas.microsoft.com/office/powerpoint/2010/main" val="40478573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صورة 1"/>
          <p:cNvPicPr>
            <a:picLocks noChangeAspect="1"/>
          </p:cNvPicPr>
          <p:nvPr/>
        </p:nvPicPr>
        <p:blipFill rotWithShape="1">
          <a:blip r:embed="rId2">
            <a:clrChange>
              <a:clrFrom>
                <a:srgbClr val="9BDEFF"/>
              </a:clrFrom>
              <a:clrTo>
                <a:srgbClr val="9BDEFF">
                  <a:alpha val="0"/>
                </a:srgbClr>
              </a:clrTo>
            </a:clrChange>
            <a:extLst>
              <a:ext uri="{BEBA8EAE-BF5A-486C-A8C5-ECC9F3942E4B}">
                <a14:imgProps xmlns:a14="http://schemas.microsoft.com/office/drawing/2010/main">
                  <a14:imgLayer r:embed="rId3">
                    <a14:imgEffect>
                      <a14:artisticCrisscrossEtching/>
                    </a14:imgEffect>
                    <a14:imgEffect>
                      <a14:saturation sat="33000"/>
                    </a14:imgEffect>
                  </a14:imgLayer>
                </a14:imgProps>
              </a:ext>
            </a:extLst>
          </a:blip>
          <a:srcRect t="1341" b="2312"/>
          <a:stretch/>
        </p:blipFill>
        <p:spPr>
          <a:xfrm>
            <a:off x="0" y="-1150"/>
            <a:ext cx="12192000" cy="6960358"/>
          </a:xfrm>
          <a:prstGeom prst="rect">
            <a:avLst/>
          </a:prstGeom>
          <a:effectLst>
            <a:outerShdw blurRad="50800" dist="50800" dir="5400000" algn="ctr" rotWithShape="0">
              <a:srgbClr val="000000"/>
            </a:outerShdw>
          </a:effectLst>
        </p:spPr>
      </p:pic>
      <p:sp>
        <p:nvSpPr>
          <p:cNvPr id="5" name="مستطيل 4"/>
          <p:cNvSpPr/>
          <p:nvPr/>
        </p:nvSpPr>
        <p:spPr>
          <a:xfrm>
            <a:off x="3330055" y="150188"/>
            <a:ext cx="5895832" cy="707886"/>
          </a:xfrm>
          <a:prstGeom prst="rect">
            <a:avLst/>
          </a:prstGeom>
          <a:solidFill>
            <a:schemeClr val="accent3">
              <a:lumMod val="20000"/>
              <a:lumOff val="80000"/>
              <a:alpha val="75000"/>
            </a:schemeClr>
          </a:solidFill>
        </p:spPr>
        <p:txBody>
          <a:bodyPr wrap="square">
            <a:spAutoFit/>
          </a:bodyPr>
          <a:lstStyle/>
          <a:p>
            <a:pPr algn="ctr"/>
            <a:r>
              <a:rPr lang="en-US" sz="4000" b="1" u="sng" dirty="0" smtClean="0">
                <a:solidFill>
                  <a:schemeClr val="bg2">
                    <a:lumMod val="10000"/>
                  </a:schemeClr>
                </a:solidFill>
                <a:latin typeface="Arial Unicode MS" panose="020B0604020202020204" pitchFamily="34" charset="-128"/>
                <a:ea typeface="Arial Unicode MS" panose="020B0604020202020204" pitchFamily="34" charset="-128"/>
                <a:cs typeface="Arial Unicode MS" panose="020B0604020202020204" pitchFamily="34" charset="-128"/>
              </a:rPr>
              <a:t>Data Cleaning</a:t>
            </a:r>
            <a:endParaRPr lang="en-US" sz="4000" b="1" u="sng" dirty="0" smtClean="0">
              <a:solidFill>
                <a:schemeClr val="bg2">
                  <a:lumMod val="10000"/>
                </a:schemeClr>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3" name="صورة 2"/>
          <p:cNvPicPr>
            <a:picLocks noChangeAspect="1"/>
          </p:cNvPicPr>
          <p:nvPr/>
        </p:nvPicPr>
        <p:blipFill rotWithShape="1">
          <a:blip r:embed="rId4"/>
          <a:srcRect l="12693" t="34655" r="18497" b="13106"/>
          <a:stretch/>
        </p:blipFill>
        <p:spPr>
          <a:xfrm>
            <a:off x="166049" y="2278532"/>
            <a:ext cx="6767014" cy="2566646"/>
          </a:xfrm>
          <a:prstGeom prst="rect">
            <a:avLst/>
          </a:prstGeom>
          <a:ln>
            <a:solidFill>
              <a:schemeClr val="tx1"/>
            </a:solidFill>
            <a:prstDash val="lgDashDot"/>
          </a:ln>
        </p:spPr>
      </p:pic>
      <p:pic>
        <p:nvPicPr>
          <p:cNvPr id="6" name="صورة 5"/>
          <p:cNvPicPr>
            <a:picLocks noChangeAspect="1"/>
          </p:cNvPicPr>
          <p:nvPr/>
        </p:nvPicPr>
        <p:blipFill rotWithShape="1">
          <a:blip r:embed="rId5"/>
          <a:srcRect l="13848" t="40252" r="18391" b="28219"/>
          <a:stretch/>
        </p:blipFill>
        <p:spPr>
          <a:xfrm>
            <a:off x="166049" y="4947425"/>
            <a:ext cx="6767014" cy="1909536"/>
          </a:xfrm>
          <a:prstGeom prst="rect">
            <a:avLst/>
          </a:prstGeom>
          <a:ln>
            <a:solidFill>
              <a:schemeClr val="tx1"/>
            </a:solidFill>
            <a:prstDash val="lgDashDotDot"/>
          </a:ln>
        </p:spPr>
      </p:pic>
      <p:pic>
        <p:nvPicPr>
          <p:cNvPr id="7" name="صورة 6"/>
          <p:cNvPicPr>
            <a:picLocks noChangeAspect="1"/>
          </p:cNvPicPr>
          <p:nvPr/>
        </p:nvPicPr>
        <p:blipFill rotWithShape="1">
          <a:blip r:embed="rId6"/>
          <a:srcRect l="13847" t="53684" r="18497" b="37937"/>
          <a:stretch/>
        </p:blipFill>
        <p:spPr>
          <a:xfrm>
            <a:off x="166049" y="1119976"/>
            <a:ext cx="6767014" cy="1106913"/>
          </a:xfrm>
          <a:prstGeom prst="rect">
            <a:avLst/>
          </a:prstGeom>
          <a:ln>
            <a:solidFill>
              <a:schemeClr val="tx1"/>
            </a:solidFill>
            <a:prstDash val="lgDashDot"/>
          </a:ln>
        </p:spPr>
      </p:pic>
    </p:spTree>
    <p:extLst>
      <p:ext uri="{BB962C8B-B14F-4D97-AF65-F5344CB8AC3E}">
        <p14:creationId xmlns:p14="http://schemas.microsoft.com/office/powerpoint/2010/main" val="38755598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صورة 1"/>
          <p:cNvPicPr>
            <a:picLocks noChangeAspect="1"/>
          </p:cNvPicPr>
          <p:nvPr/>
        </p:nvPicPr>
        <p:blipFill rotWithShape="1">
          <a:blip r:embed="rId2">
            <a:clrChange>
              <a:clrFrom>
                <a:srgbClr val="9BDEFF"/>
              </a:clrFrom>
              <a:clrTo>
                <a:srgbClr val="9BDEFF">
                  <a:alpha val="0"/>
                </a:srgbClr>
              </a:clrTo>
            </a:clrChange>
            <a:extLst>
              <a:ext uri="{BEBA8EAE-BF5A-486C-A8C5-ECC9F3942E4B}">
                <a14:imgProps xmlns:a14="http://schemas.microsoft.com/office/drawing/2010/main">
                  <a14:imgLayer r:embed="rId3">
                    <a14:imgEffect>
                      <a14:artisticCrisscrossEtching/>
                    </a14:imgEffect>
                    <a14:imgEffect>
                      <a14:saturation sat="33000"/>
                    </a14:imgEffect>
                  </a14:imgLayer>
                </a14:imgProps>
              </a:ext>
            </a:extLst>
          </a:blip>
          <a:srcRect t="1341" b="2312"/>
          <a:stretch/>
        </p:blipFill>
        <p:spPr>
          <a:xfrm>
            <a:off x="0" y="-1150"/>
            <a:ext cx="12192000" cy="6960358"/>
          </a:xfrm>
          <a:prstGeom prst="rect">
            <a:avLst/>
          </a:prstGeom>
          <a:effectLst>
            <a:outerShdw blurRad="50800" dist="50800" dir="5400000" algn="ctr" rotWithShape="0">
              <a:srgbClr val="000000"/>
            </a:outerShdw>
          </a:effectLst>
        </p:spPr>
      </p:pic>
      <p:sp>
        <p:nvSpPr>
          <p:cNvPr id="5" name="مستطيل 4"/>
          <p:cNvSpPr/>
          <p:nvPr/>
        </p:nvSpPr>
        <p:spPr>
          <a:xfrm>
            <a:off x="3282286" y="54020"/>
            <a:ext cx="5895832" cy="707886"/>
          </a:xfrm>
          <a:prstGeom prst="rect">
            <a:avLst/>
          </a:prstGeom>
          <a:solidFill>
            <a:schemeClr val="accent3">
              <a:lumMod val="20000"/>
              <a:lumOff val="80000"/>
              <a:alpha val="75000"/>
            </a:schemeClr>
          </a:solidFill>
        </p:spPr>
        <p:txBody>
          <a:bodyPr wrap="square">
            <a:spAutoFit/>
          </a:bodyPr>
          <a:lstStyle/>
          <a:p>
            <a:pPr algn="ctr"/>
            <a:r>
              <a:rPr lang="en-US" sz="4000" b="1" u="sng" dirty="0" smtClean="0">
                <a:solidFill>
                  <a:schemeClr val="bg2">
                    <a:lumMod val="10000"/>
                  </a:schemeClr>
                </a:solidFill>
                <a:latin typeface="Arial Unicode MS" panose="020B0604020202020204" pitchFamily="34" charset="-128"/>
                <a:ea typeface="Arial Unicode MS" panose="020B0604020202020204" pitchFamily="34" charset="-128"/>
                <a:cs typeface="Arial Unicode MS" panose="020B0604020202020204" pitchFamily="34" charset="-128"/>
              </a:rPr>
              <a:t>Data Cleaning</a:t>
            </a:r>
            <a:endParaRPr lang="en-US" sz="4000" b="1" u="sng" dirty="0" smtClean="0">
              <a:solidFill>
                <a:schemeClr val="bg2">
                  <a:lumMod val="10000"/>
                </a:schemeClr>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4" name="صورة 3"/>
          <p:cNvPicPr>
            <a:picLocks noChangeAspect="1"/>
          </p:cNvPicPr>
          <p:nvPr/>
        </p:nvPicPr>
        <p:blipFill rotWithShape="1">
          <a:blip r:embed="rId4"/>
          <a:srcRect l="13530" t="33535" r="17973" b="43517"/>
          <a:stretch/>
        </p:blipFill>
        <p:spPr>
          <a:xfrm>
            <a:off x="0" y="953493"/>
            <a:ext cx="6564573" cy="1460833"/>
          </a:xfrm>
          <a:prstGeom prst="rect">
            <a:avLst/>
          </a:prstGeom>
          <a:ln>
            <a:solidFill>
              <a:schemeClr val="tx1"/>
            </a:solidFill>
            <a:prstDash val="lgDashDot"/>
          </a:ln>
        </p:spPr>
      </p:pic>
      <p:pic>
        <p:nvPicPr>
          <p:cNvPr id="8" name="صورة 7"/>
          <p:cNvPicPr>
            <a:picLocks noChangeAspect="1"/>
          </p:cNvPicPr>
          <p:nvPr/>
        </p:nvPicPr>
        <p:blipFill rotWithShape="1">
          <a:blip r:embed="rId5"/>
          <a:srcRect l="51083" t="34281" r="18287" b="15718"/>
          <a:stretch/>
        </p:blipFill>
        <p:spPr>
          <a:xfrm>
            <a:off x="13648" y="2509745"/>
            <a:ext cx="3316407" cy="2797791"/>
          </a:xfrm>
          <a:prstGeom prst="rect">
            <a:avLst/>
          </a:prstGeom>
          <a:ln>
            <a:solidFill>
              <a:schemeClr val="tx1"/>
            </a:solidFill>
            <a:prstDash val="lgDashDot"/>
          </a:ln>
        </p:spPr>
      </p:pic>
      <p:pic>
        <p:nvPicPr>
          <p:cNvPr id="9" name="صورة 8"/>
          <p:cNvPicPr>
            <a:picLocks noChangeAspect="1"/>
          </p:cNvPicPr>
          <p:nvPr/>
        </p:nvPicPr>
        <p:blipFill rotWithShape="1">
          <a:blip r:embed="rId6"/>
          <a:srcRect l="50035" t="34282" r="17972" b="13852"/>
          <a:stretch/>
        </p:blipFill>
        <p:spPr>
          <a:xfrm>
            <a:off x="3466532" y="2509745"/>
            <a:ext cx="3098041" cy="2797791"/>
          </a:xfrm>
          <a:prstGeom prst="rect">
            <a:avLst/>
          </a:prstGeom>
          <a:ln>
            <a:solidFill>
              <a:schemeClr val="tx1"/>
            </a:solidFill>
            <a:prstDash val="lgDashDot"/>
          </a:ln>
        </p:spPr>
      </p:pic>
      <p:cxnSp>
        <p:nvCxnSpPr>
          <p:cNvPr id="14" name="رابط منحني 13"/>
          <p:cNvCxnSpPr/>
          <p:nvPr/>
        </p:nvCxnSpPr>
        <p:spPr>
          <a:xfrm>
            <a:off x="6564573" y="1226235"/>
            <a:ext cx="1897039" cy="377186"/>
          </a:xfrm>
          <a:prstGeom prst="curvedConnector3">
            <a:avLst/>
          </a:prstGeom>
          <a:ln>
            <a:tailEnd type="triangle"/>
          </a:ln>
        </p:spPr>
        <p:style>
          <a:lnRef idx="3">
            <a:schemeClr val="dk1"/>
          </a:lnRef>
          <a:fillRef idx="0">
            <a:schemeClr val="dk1"/>
          </a:fillRef>
          <a:effectRef idx="2">
            <a:schemeClr val="dk1"/>
          </a:effectRef>
          <a:fontRef idx="minor">
            <a:schemeClr val="tx1"/>
          </a:fontRef>
        </p:style>
      </p:cxnSp>
      <p:sp>
        <p:nvSpPr>
          <p:cNvPr id="16" name="مستطيل 15"/>
          <p:cNvSpPr/>
          <p:nvPr/>
        </p:nvSpPr>
        <p:spPr>
          <a:xfrm>
            <a:off x="8480945" y="1434144"/>
            <a:ext cx="2454323" cy="338554"/>
          </a:xfrm>
          <a:prstGeom prst="rect">
            <a:avLst/>
          </a:prstGeom>
          <a:solidFill>
            <a:schemeClr val="accent3">
              <a:lumMod val="20000"/>
              <a:lumOff val="80000"/>
              <a:alpha val="75000"/>
            </a:schemeClr>
          </a:solidFill>
        </p:spPr>
        <p:txBody>
          <a:bodyPr wrap="square">
            <a:spAutoFit/>
          </a:bodyPr>
          <a:lstStyle/>
          <a:p>
            <a:pPr algn="ctr"/>
            <a:r>
              <a:rPr lang="en-US" sz="1600" b="1" dirty="0" smtClean="0"/>
              <a:t>Remove outliers</a:t>
            </a:r>
            <a:endParaRPr lang="en-US" sz="1600" b="1" u="sng" dirty="0" smtClean="0">
              <a:solidFill>
                <a:schemeClr val="bg2">
                  <a:lumMod val="10000"/>
                </a:schemeClr>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20" name="صورة 19"/>
          <p:cNvPicPr>
            <a:picLocks noChangeAspect="1"/>
          </p:cNvPicPr>
          <p:nvPr/>
        </p:nvPicPr>
        <p:blipFill rotWithShape="1">
          <a:blip r:embed="rId7"/>
          <a:srcRect l="41573" t="28619" r="22274" b="8256"/>
          <a:stretch/>
        </p:blipFill>
        <p:spPr>
          <a:xfrm>
            <a:off x="7356143" y="1900012"/>
            <a:ext cx="4703928" cy="4617737"/>
          </a:xfrm>
          <a:prstGeom prst="rect">
            <a:avLst/>
          </a:prstGeom>
          <a:ln>
            <a:solidFill>
              <a:schemeClr val="tx1"/>
            </a:solidFill>
            <a:prstDash val="lgDashDot"/>
          </a:ln>
        </p:spPr>
      </p:pic>
      <p:pic>
        <p:nvPicPr>
          <p:cNvPr id="25" name="صورة 24"/>
          <p:cNvPicPr>
            <a:picLocks noChangeAspect="1"/>
          </p:cNvPicPr>
          <p:nvPr/>
        </p:nvPicPr>
        <p:blipFill rotWithShape="1">
          <a:blip r:embed="rId8"/>
          <a:srcRect l="16784" t="58349" r="62343" b="32323"/>
          <a:stretch/>
        </p:blipFill>
        <p:spPr>
          <a:xfrm>
            <a:off x="464025" y="5983334"/>
            <a:ext cx="2715903" cy="682389"/>
          </a:xfrm>
          <a:prstGeom prst="rect">
            <a:avLst/>
          </a:prstGeom>
          <a:ln>
            <a:solidFill>
              <a:schemeClr val="tx1"/>
            </a:solidFill>
            <a:prstDash val="lgDashDot"/>
          </a:ln>
        </p:spPr>
      </p:pic>
    </p:spTree>
    <p:extLst>
      <p:ext uri="{BB962C8B-B14F-4D97-AF65-F5344CB8AC3E}">
        <p14:creationId xmlns:p14="http://schemas.microsoft.com/office/powerpoint/2010/main" val="35440581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صورة 1"/>
          <p:cNvPicPr>
            <a:picLocks noChangeAspect="1"/>
          </p:cNvPicPr>
          <p:nvPr/>
        </p:nvPicPr>
        <p:blipFill rotWithShape="1">
          <a:blip r:embed="rId2">
            <a:clrChange>
              <a:clrFrom>
                <a:srgbClr val="9BDEFF"/>
              </a:clrFrom>
              <a:clrTo>
                <a:srgbClr val="9BDEFF">
                  <a:alpha val="0"/>
                </a:srgbClr>
              </a:clrTo>
            </a:clrChange>
            <a:extLst>
              <a:ext uri="{BEBA8EAE-BF5A-486C-A8C5-ECC9F3942E4B}">
                <a14:imgProps xmlns:a14="http://schemas.microsoft.com/office/drawing/2010/main">
                  <a14:imgLayer r:embed="rId3">
                    <a14:imgEffect>
                      <a14:artisticCrisscrossEtching/>
                    </a14:imgEffect>
                    <a14:imgEffect>
                      <a14:saturation sat="33000"/>
                    </a14:imgEffect>
                  </a14:imgLayer>
                </a14:imgProps>
              </a:ext>
            </a:extLst>
          </a:blip>
          <a:srcRect t="1341" b="2312"/>
          <a:stretch/>
        </p:blipFill>
        <p:spPr>
          <a:xfrm>
            <a:off x="0" y="0"/>
            <a:ext cx="12192000" cy="6960358"/>
          </a:xfrm>
          <a:prstGeom prst="rect">
            <a:avLst/>
          </a:prstGeom>
          <a:effectLst>
            <a:outerShdw blurRad="50800" dist="50800" dir="5400000" algn="ctr" rotWithShape="0">
              <a:srgbClr val="000000"/>
            </a:outerShdw>
          </a:effectLst>
        </p:spPr>
      </p:pic>
      <p:sp>
        <p:nvSpPr>
          <p:cNvPr id="5" name="مستطيل 4"/>
          <p:cNvSpPr/>
          <p:nvPr/>
        </p:nvSpPr>
        <p:spPr>
          <a:xfrm>
            <a:off x="3330055" y="150188"/>
            <a:ext cx="5895832" cy="707886"/>
          </a:xfrm>
          <a:prstGeom prst="rect">
            <a:avLst/>
          </a:prstGeom>
          <a:solidFill>
            <a:schemeClr val="accent3">
              <a:lumMod val="20000"/>
              <a:lumOff val="80000"/>
              <a:alpha val="75000"/>
            </a:schemeClr>
          </a:solidFill>
        </p:spPr>
        <p:txBody>
          <a:bodyPr wrap="square">
            <a:spAutoFit/>
          </a:bodyPr>
          <a:lstStyle/>
          <a:p>
            <a:pPr algn="ctr"/>
            <a:r>
              <a:rPr lang="en-US" sz="4000" b="1" u="sng" dirty="0" smtClean="0">
                <a:solidFill>
                  <a:schemeClr val="bg2">
                    <a:lumMod val="10000"/>
                  </a:schemeClr>
                </a:solidFill>
                <a:latin typeface="Arial Unicode MS" panose="020B0604020202020204" pitchFamily="34" charset="-128"/>
                <a:ea typeface="Arial Unicode MS" panose="020B0604020202020204" pitchFamily="34" charset="-128"/>
                <a:cs typeface="Arial Unicode MS" panose="020B0604020202020204" pitchFamily="34" charset="-128"/>
              </a:rPr>
              <a:t>Data Analysis</a:t>
            </a:r>
            <a:endParaRPr lang="en-US" sz="4000" b="1" u="sng" dirty="0" smtClean="0">
              <a:solidFill>
                <a:schemeClr val="bg2">
                  <a:lumMod val="10000"/>
                </a:schemeClr>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4" name="صورة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2554" y="1350249"/>
            <a:ext cx="3627875" cy="3249047"/>
          </a:xfrm>
          <a:prstGeom prst="rect">
            <a:avLst/>
          </a:prstGeom>
          <a:ln>
            <a:solidFill>
              <a:schemeClr val="tx1"/>
            </a:solidFill>
            <a:prstDash val="lgDashDot"/>
          </a:ln>
        </p:spPr>
      </p:pic>
      <p:sp>
        <p:nvSpPr>
          <p:cNvPr id="8" name="سهم إلى اليمين 7"/>
          <p:cNvSpPr/>
          <p:nvPr/>
        </p:nvSpPr>
        <p:spPr>
          <a:xfrm rot="21082766">
            <a:off x="3932985" y="1431280"/>
            <a:ext cx="2358633" cy="896817"/>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u="sng" dirty="0" smtClean="0"/>
              <a:t>Positive Correlation</a:t>
            </a:r>
            <a:endParaRPr lang="en-US" u="sng" dirty="0"/>
          </a:p>
        </p:txBody>
      </p:sp>
      <p:pic>
        <p:nvPicPr>
          <p:cNvPr id="9" name="صورة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44174" y="963616"/>
            <a:ext cx="5581382" cy="2102278"/>
          </a:xfrm>
          <a:prstGeom prst="rect">
            <a:avLst/>
          </a:prstGeom>
          <a:ln>
            <a:solidFill>
              <a:schemeClr val="tx1"/>
            </a:solidFill>
            <a:prstDash val="lgDashDot"/>
          </a:ln>
        </p:spPr>
      </p:pic>
      <p:sp>
        <p:nvSpPr>
          <p:cNvPr id="12" name="سهم إلى اليمين 11"/>
          <p:cNvSpPr/>
          <p:nvPr/>
        </p:nvSpPr>
        <p:spPr>
          <a:xfrm rot="1420741">
            <a:off x="3934877" y="3031770"/>
            <a:ext cx="2358633" cy="896817"/>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u="sng" dirty="0" smtClean="0"/>
              <a:t>Negative Correlation</a:t>
            </a:r>
            <a:endParaRPr lang="en-US" u="sng" dirty="0"/>
          </a:p>
        </p:txBody>
      </p:sp>
      <p:pic>
        <p:nvPicPr>
          <p:cNvPr id="13" name="صورة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54077" y="4732026"/>
            <a:ext cx="4198102" cy="1900785"/>
          </a:xfrm>
          <a:prstGeom prst="rect">
            <a:avLst/>
          </a:prstGeom>
          <a:ln>
            <a:solidFill>
              <a:schemeClr val="tx1"/>
            </a:solidFill>
            <a:prstDash val="lgDashDot"/>
          </a:ln>
        </p:spPr>
      </p:pic>
      <p:pic>
        <p:nvPicPr>
          <p:cNvPr id="14" name="صورة 1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251863" y="4715245"/>
            <a:ext cx="3773693" cy="1917566"/>
          </a:xfrm>
          <a:prstGeom prst="rect">
            <a:avLst/>
          </a:prstGeom>
          <a:ln>
            <a:solidFill>
              <a:schemeClr val="tx1"/>
            </a:solidFill>
            <a:prstDash val="lgDash"/>
          </a:ln>
        </p:spPr>
      </p:pic>
    </p:spTree>
    <p:extLst>
      <p:ext uri="{BB962C8B-B14F-4D97-AF65-F5344CB8AC3E}">
        <p14:creationId xmlns:p14="http://schemas.microsoft.com/office/powerpoint/2010/main" val="14247016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صورة 1"/>
          <p:cNvPicPr>
            <a:picLocks noChangeAspect="1"/>
          </p:cNvPicPr>
          <p:nvPr/>
        </p:nvPicPr>
        <p:blipFill rotWithShape="1">
          <a:blip r:embed="rId2">
            <a:clrChange>
              <a:clrFrom>
                <a:srgbClr val="9BDEFF"/>
              </a:clrFrom>
              <a:clrTo>
                <a:srgbClr val="9BDEFF">
                  <a:alpha val="0"/>
                </a:srgbClr>
              </a:clrTo>
            </a:clrChange>
            <a:extLst>
              <a:ext uri="{BEBA8EAE-BF5A-486C-A8C5-ECC9F3942E4B}">
                <a14:imgProps xmlns:a14="http://schemas.microsoft.com/office/drawing/2010/main">
                  <a14:imgLayer r:embed="rId3">
                    <a14:imgEffect>
                      <a14:artisticCrisscrossEtching/>
                    </a14:imgEffect>
                    <a14:imgEffect>
                      <a14:saturation sat="33000"/>
                    </a14:imgEffect>
                  </a14:imgLayer>
                </a14:imgProps>
              </a:ext>
            </a:extLst>
          </a:blip>
          <a:srcRect t="1341" b="2312"/>
          <a:stretch/>
        </p:blipFill>
        <p:spPr>
          <a:xfrm>
            <a:off x="0" y="-1150"/>
            <a:ext cx="12192000" cy="6960358"/>
          </a:xfrm>
          <a:prstGeom prst="rect">
            <a:avLst/>
          </a:prstGeom>
          <a:effectLst>
            <a:outerShdw blurRad="50800" dist="50800" dir="5400000" algn="ctr" rotWithShape="0">
              <a:srgbClr val="000000"/>
            </a:outerShdw>
          </a:effectLst>
        </p:spPr>
      </p:pic>
      <p:sp>
        <p:nvSpPr>
          <p:cNvPr id="5" name="مستطيل 4"/>
          <p:cNvSpPr/>
          <p:nvPr/>
        </p:nvSpPr>
        <p:spPr>
          <a:xfrm>
            <a:off x="3330055" y="150188"/>
            <a:ext cx="5895832" cy="707886"/>
          </a:xfrm>
          <a:prstGeom prst="rect">
            <a:avLst/>
          </a:prstGeom>
          <a:solidFill>
            <a:schemeClr val="accent3">
              <a:lumMod val="20000"/>
              <a:lumOff val="80000"/>
              <a:alpha val="75000"/>
            </a:schemeClr>
          </a:solidFill>
        </p:spPr>
        <p:txBody>
          <a:bodyPr wrap="square">
            <a:spAutoFit/>
          </a:bodyPr>
          <a:lstStyle/>
          <a:p>
            <a:pPr algn="ctr"/>
            <a:r>
              <a:rPr lang="en-US" sz="4000" b="1" u="sng" dirty="0" smtClean="0">
                <a:solidFill>
                  <a:schemeClr val="bg2">
                    <a:lumMod val="10000"/>
                  </a:schemeClr>
                </a:solidFill>
                <a:latin typeface="Arial Unicode MS" panose="020B0604020202020204" pitchFamily="34" charset="-128"/>
                <a:ea typeface="Arial Unicode MS" panose="020B0604020202020204" pitchFamily="34" charset="-128"/>
                <a:cs typeface="Arial Unicode MS" panose="020B0604020202020204" pitchFamily="34" charset="-128"/>
              </a:rPr>
              <a:t>Data Analysis</a:t>
            </a:r>
            <a:endParaRPr lang="en-US" sz="4000" b="1" u="sng" dirty="0" smtClean="0">
              <a:solidFill>
                <a:schemeClr val="bg2">
                  <a:lumMod val="10000"/>
                </a:schemeClr>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6" name="مستطيل 5"/>
          <p:cNvSpPr/>
          <p:nvPr/>
        </p:nvSpPr>
        <p:spPr>
          <a:xfrm>
            <a:off x="732431" y="1348479"/>
            <a:ext cx="4071581" cy="523220"/>
          </a:xfrm>
          <a:prstGeom prst="rect">
            <a:avLst/>
          </a:prstGeom>
          <a:solidFill>
            <a:schemeClr val="accent3">
              <a:lumMod val="20000"/>
              <a:lumOff val="80000"/>
              <a:alpha val="75000"/>
            </a:schemeClr>
          </a:solidFill>
        </p:spPr>
        <p:txBody>
          <a:bodyPr wrap="square">
            <a:spAutoFit/>
          </a:bodyPr>
          <a:lstStyle/>
          <a:p>
            <a:pPr algn="just"/>
            <a:r>
              <a:rPr lang="en-GB" sz="1400" b="1" dirty="0" smtClean="0"/>
              <a:t>Glucose has a low correlation value, but it has a high correlation value with cholesterol</a:t>
            </a:r>
            <a:endParaRPr lang="en-US" sz="1400" b="1" dirty="0"/>
          </a:p>
        </p:txBody>
      </p:sp>
      <p:pic>
        <p:nvPicPr>
          <p:cNvPr id="4" name="صورة 3"/>
          <p:cNvPicPr>
            <a:picLocks noChangeAspect="1"/>
          </p:cNvPicPr>
          <p:nvPr/>
        </p:nvPicPr>
        <p:blipFill rotWithShape="1">
          <a:blip r:embed="rId4"/>
          <a:srcRect l="18253" t="26446" r="22063" b="5830"/>
          <a:stretch/>
        </p:blipFill>
        <p:spPr>
          <a:xfrm>
            <a:off x="86438" y="1965871"/>
            <a:ext cx="5754804" cy="4954137"/>
          </a:xfrm>
          <a:prstGeom prst="rect">
            <a:avLst/>
          </a:prstGeom>
          <a:ln>
            <a:solidFill>
              <a:schemeClr val="tx1"/>
            </a:solidFill>
            <a:prstDash val="lgDashDot"/>
          </a:ln>
        </p:spPr>
      </p:pic>
      <p:sp>
        <p:nvSpPr>
          <p:cNvPr id="8" name="مستطيل 7"/>
          <p:cNvSpPr/>
          <p:nvPr/>
        </p:nvSpPr>
        <p:spPr>
          <a:xfrm>
            <a:off x="7383438" y="1348479"/>
            <a:ext cx="4026089" cy="523220"/>
          </a:xfrm>
          <a:prstGeom prst="rect">
            <a:avLst/>
          </a:prstGeom>
          <a:solidFill>
            <a:schemeClr val="accent3">
              <a:lumMod val="20000"/>
              <a:lumOff val="80000"/>
              <a:alpha val="75000"/>
            </a:schemeClr>
          </a:solidFill>
        </p:spPr>
        <p:txBody>
          <a:bodyPr wrap="square">
            <a:spAutoFit/>
          </a:bodyPr>
          <a:lstStyle/>
          <a:p>
            <a:pPr algn="just"/>
            <a:r>
              <a:rPr lang="en-GB" sz="1400" b="1" dirty="0" smtClean="0"/>
              <a:t>Gender is not an important feature, but we can study the prevalence of cardiovascular disease.</a:t>
            </a:r>
            <a:endParaRPr lang="en-US" sz="1400" b="1" dirty="0"/>
          </a:p>
        </p:txBody>
      </p:sp>
      <p:pic>
        <p:nvPicPr>
          <p:cNvPr id="9" name="صورة 8"/>
          <p:cNvPicPr>
            <a:picLocks noChangeAspect="1"/>
          </p:cNvPicPr>
          <p:nvPr/>
        </p:nvPicPr>
        <p:blipFill rotWithShape="1">
          <a:blip r:embed="rId5"/>
          <a:srcRect l="16890" t="26631" r="21434" b="10309"/>
          <a:stretch/>
        </p:blipFill>
        <p:spPr>
          <a:xfrm>
            <a:off x="6441742" y="1946270"/>
            <a:ext cx="5650173" cy="4993337"/>
          </a:xfrm>
          <a:prstGeom prst="rect">
            <a:avLst/>
          </a:prstGeom>
          <a:ln>
            <a:solidFill>
              <a:schemeClr val="tx1"/>
            </a:solidFill>
            <a:prstDash val="lgDashDot"/>
          </a:ln>
        </p:spPr>
      </p:pic>
    </p:spTree>
    <p:extLst>
      <p:ext uri="{BB962C8B-B14F-4D97-AF65-F5344CB8AC3E}">
        <p14:creationId xmlns:p14="http://schemas.microsoft.com/office/powerpoint/2010/main" val="16820049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صورة 1"/>
          <p:cNvPicPr>
            <a:picLocks noChangeAspect="1"/>
          </p:cNvPicPr>
          <p:nvPr/>
        </p:nvPicPr>
        <p:blipFill rotWithShape="1">
          <a:blip r:embed="rId2">
            <a:clrChange>
              <a:clrFrom>
                <a:srgbClr val="9BDEFF"/>
              </a:clrFrom>
              <a:clrTo>
                <a:srgbClr val="9BDEFF">
                  <a:alpha val="0"/>
                </a:srgbClr>
              </a:clrTo>
            </a:clrChange>
            <a:extLst>
              <a:ext uri="{BEBA8EAE-BF5A-486C-A8C5-ECC9F3942E4B}">
                <a14:imgProps xmlns:a14="http://schemas.microsoft.com/office/drawing/2010/main">
                  <a14:imgLayer r:embed="rId3">
                    <a14:imgEffect>
                      <a14:artisticCrisscrossEtching/>
                    </a14:imgEffect>
                    <a14:imgEffect>
                      <a14:saturation sat="33000"/>
                    </a14:imgEffect>
                  </a14:imgLayer>
                </a14:imgProps>
              </a:ext>
            </a:extLst>
          </a:blip>
          <a:srcRect t="1341" b="2312"/>
          <a:stretch/>
        </p:blipFill>
        <p:spPr>
          <a:xfrm>
            <a:off x="0" y="-1150"/>
            <a:ext cx="12192000" cy="6960358"/>
          </a:xfrm>
          <a:prstGeom prst="rect">
            <a:avLst/>
          </a:prstGeom>
          <a:effectLst>
            <a:outerShdw blurRad="50800" dist="50800" dir="5400000" algn="ctr" rotWithShape="0">
              <a:srgbClr val="000000"/>
            </a:outerShdw>
          </a:effectLst>
        </p:spPr>
      </p:pic>
      <p:sp>
        <p:nvSpPr>
          <p:cNvPr id="5" name="مستطيل 4"/>
          <p:cNvSpPr/>
          <p:nvPr/>
        </p:nvSpPr>
        <p:spPr>
          <a:xfrm>
            <a:off x="3330055" y="150188"/>
            <a:ext cx="5895832" cy="707886"/>
          </a:xfrm>
          <a:prstGeom prst="rect">
            <a:avLst/>
          </a:prstGeom>
          <a:solidFill>
            <a:schemeClr val="accent3">
              <a:lumMod val="20000"/>
              <a:lumOff val="80000"/>
              <a:alpha val="75000"/>
            </a:schemeClr>
          </a:solidFill>
        </p:spPr>
        <p:txBody>
          <a:bodyPr wrap="square">
            <a:spAutoFit/>
          </a:bodyPr>
          <a:lstStyle/>
          <a:p>
            <a:pPr algn="ctr"/>
            <a:r>
              <a:rPr lang="en-US" sz="4000" b="1" u="sng" dirty="0" smtClean="0">
                <a:solidFill>
                  <a:schemeClr val="bg2">
                    <a:lumMod val="10000"/>
                  </a:schemeClr>
                </a:solidFill>
                <a:latin typeface="Arial Unicode MS" panose="020B0604020202020204" pitchFamily="34" charset="-128"/>
                <a:ea typeface="Arial Unicode MS" panose="020B0604020202020204" pitchFamily="34" charset="-128"/>
                <a:cs typeface="Arial Unicode MS" panose="020B0604020202020204" pitchFamily="34" charset="-128"/>
              </a:rPr>
              <a:t>Conclusion</a:t>
            </a:r>
          </a:p>
        </p:txBody>
      </p:sp>
      <p:sp>
        <p:nvSpPr>
          <p:cNvPr id="6" name="مستطيل 5"/>
          <p:cNvSpPr/>
          <p:nvPr/>
        </p:nvSpPr>
        <p:spPr>
          <a:xfrm>
            <a:off x="200168" y="1391151"/>
            <a:ext cx="5895832" cy="4708981"/>
          </a:xfrm>
          <a:prstGeom prst="rect">
            <a:avLst/>
          </a:prstGeom>
          <a:solidFill>
            <a:schemeClr val="accent3">
              <a:lumMod val="20000"/>
              <a:lumOff val="80000"/>
              <a:alpha val="75000"/>
            </a:schemeClr>
          </a:solidFill>
        </p:spPr>
        <p:txBody>
          <a:bodyPr wrap="square">
            <a:spAutoFit/>
          </a:bodyPr>
          <a:lstStyle/>
          <a:p>
            <a:pPr algn="just"/>
            <a:r>
              <a:rPr lang="en-GB" sz="1600" dirty="0" smtClean="0">
                <a:cs typeface="+mj-cs"/>
              </a:rPr>
              <a:t>-Systolic blood pressure represents the greatest effect on the occurrence of the disease. When it reaches 140 and above, the incidence of the disease increases. As for diastolic blood pressure, when it reaches approximately 90, the incidence of the disease is high.</a:t>
            </a:r>
            <a:endParaRPr lang="ar-SA" sz="1600" dirty="0" smtClean="0">
              <a:cs typeface="+mj-cs"/>
            </a:endParaRPr>
          </a:p>
          <a:p>
            <a:pPr algn="just"/>
            <a:r>
              <a:rPr lang="en-GB" sz="1600" dirty="0" smtClean="0">
                <a:cs typeface="+mj-cs"/>
              </a:rPr>
              <a:t>-The higher the age and </a:t>
            </a:r>
            <a:r>
              <a:rPr lang="en-GB" sz="1600" dirty="0" err="1" smtClean="0">
                <a:cs typeface="+mj-cs"/>
              </a:rPr>
              <a:t>bmi</a:t>
            </a:r>
            <a:r>
              <a:rPr lang="en-GB" sz="1600" dirty="0" smtClean="0">
                <a:cs typeface="+mj-cs"/>
              </a:rPr>
              <a:t>, the greater the risk of disease.</a:t>
            </a:r>
          </a:p>
          <a:p>
            <a:pPr algn="just"/>
            <a:r>
              <a:rPr lang="en-GB" sz="1600" dirty="0" smtClean="0">
                <a:cs typeface="+mj-cs"/>
              </a:rPr>
              <a:t>-The higher the age, BMI, and cholesterol, the higher the risk of disease.</a:t>
            </a:r>
            <a:endParaRPr lang="ar-SA" sz="1600" dirty="0" smtClean="0">
              <a:cs typeface="+mj-cs"/>
            </a:endParaRPr>
          </a:p>
          <a:p>
            <a:pPr algn="just"/>
            <a:r>
              <a:rPr lang="ar-SA" sz="1600" dirty="0" smtClean="0">
                <a:cs typeface="+mj-cs"/>
              </a:rPr>
              <a:t>-</a:t>
            </a:r>
            <a:r>
              <a:rPr lang="en-GB" sz="1600" dirty="0" smtClean="0">
                <a:cs typeface="+mj-cs"/>
              </a:rPr>
              <a:t>Glucose has a high impact on cholesterol.</a:t>
            </a:r>
          </a:p>
          <a:p>
            <a:pPr algn="just"/>
            <a:r>
              <a:rPr lang="en-GB" sz="1600" dirty="0" smtClean="0">
                <a:cs typeface="+mj-cs"/>
              </a:rPr>
              <a:t>-50% of smokers and alcoholics are at risk of developing the disease.</a:t>
            </a:r>
            <a:endParaRPr lang="ar-SA" sz="1600" dirty="0" smtClean="0">
              <a:cs typeface="+mj-cs"/>
            </a:endParaRPr>
          </a:p>
          <a:p>
            <a:pPr algn="just"/>
            <a:r>
              <a:rPr lang="ar-SA" sz="1600" dirty="0" smtClean="0">
                <a:cs typeface="+mj-cs"/>
              </a:rPr>
              <a:t>-</a:t>
            </a:r>
            <a:r>
              <a:rPr lang="en-GB" sz="1600" dirty="0" smtClean="0">
                <a:cs typeface="+mj-cs"/>
              </a:rPr>
              <a:t>active has an inverse relationship with the disease, but the analysis was not accurate about it because it classified people into active and non-active, and this classification is not accurate because active has levels</a:t>
            </a:r>
            <a:r>
              <a:rPr lang="en-US" sz="1600" dirty="0" smtClean="0">
                <a:cs typeface="+mj-cs"/>
              </a:rPr>
              <a:t>.</a:t>
            </a:r>
            <a:endParaRPr lang="ar-SA" sz="1600" dirty="0" smtClean="0">
              <a:cs typeface="+mj-cs"/>
            </a:endParaRPr>
          </a:p>
          <a:p>
            <a:pPr algn="just"/>
            <a:r>
              <a:rPr lang="ar-SA" sz="1600" dirty="0" smtClean="0">
                <a:cs typeface="+mj-cs"/>
              </a:rPr>
              <a:t>-</a:t>
            </a:r>
            <a:r>
              <a:rPr lang="en-GB" sz="1600" dirty="0" smtClean="0">
                <a:cs typeface="+mj-cs"/>
              </a:rPr>
              <a:t>All of these analyses are close to those published on heart disease, which demonstrates the power of data analysis to extract information.</a:t>
            </a:r>
            <a:endParaRPr lang="ar-SA" sz="1600" dirty="0" smtClean="0">
              <a:cs typeface="+mj-cs"/>
            </a:endParaRPr>
          </a:p>
          <a:p>
            <a:pPr algn="just"/>
            <a:endParaRPr lang="en-GB" sz="1600" dirty="0" smtClean="0">
              <a:cs typeface="+mj-cs"/>
            </a:endParaRPr>
          </a:p>
          <a:p>
            <a:endParaRPr lang="en-US" sz="1200" dirty="0"/>
          </a:p>
        </p:txBody>
      </p:sp>
    </p:spTree>
    <p:extLst>
      <p:ext uri="{BB962C8B-B14F-4D97-AF65-F5344CB8AC3E}">
        <p14:creationId xmlns:p14="http://schemas.microsoft.com/office/powerpoint/2010/main" val="2452802232"/>
      </p:ext>
    </p:extLst>
  </p:cSld>
  <p:clrMapOvr>
    <a:masterClrMapping/>
  </p:clrMapOvr>
  <p:timing>
    <p:tnLst>
      <p:par>
        <p:cTn id="1" dur="indefinite" restart="never" nodeType="tmRoot"/>
      </p:par>
    </p:tnLst>
  </p:timing>
</p:sld>
</file>

<file path=ppt/theme/theme1.xml><?xml version="1.0" encoding="utf-8"?>
<a:theme xmlns:a="http://schemas.openxmlformats.org/drawingml/2006/main" name="نسق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نسق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347</TotalTime>
  <Words>477</Words>
  <Application>Microsoft Office PowerPoint</Application>
  <PresentationFormat>ملء الشاشة</PresentationFormat>
  <Paragraphs>111</Paragraphs>
  <Slides>8</Slides>
  <Notes>1</Notes>
  <HiddenSlides>0</HiddenSlides>
  <MMClips>0</MMClips>
  <ScaleCrop>false</ScaleCrop>
  <HeadingPairs>
    <vt:vector size="6" baseType="variant">
      <vt:variant>
        <vt:lpstr>الخطوط المستخدمة</vt:lpstr>
      </vt:variant>
      <vt:variant>
        <vt:i4>5</vt:i4>
      </vt:variant>
      <vt:variant>
        <vt:lpstr>نسق</vt:lpstr>
      </vt:variant>
      <vt:variant>
        <vt:i4>1</vt:i4>
      </vt:variant>
      <vt:variant>
        <vt:lpstr>عناوين الشرائح</vt:lpstr>
      </vt:variant>
      <vt:variant>
        <vt:i4>8</vt:i4>
      </vt:variant>
    </vt:vector>
  </HeadingPairs>
  <TitlesOfParts>
    <vt:vector size="14" baseType="lpstr">
      <vt:lpstr>Arial Unicode MS</vt:lpstr>
      <vt:lpstr>Arial</vt:lpstr>
      <vt:lpstr>Calibri</vt:lpstr>
      <vt:lpstr>Calibri Light</vt:lpstr>
      <vt:lpstr>Times New Roman</vt:lpstr>
      <vt:lpstr>نسق Office</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عرض تقديمي في PowerPoint</dc:title>
  <dc:creator>‏‏مستخدم Windows</dc:creator>
  <cp:lastModifiedBy>‏‏مستخدم Windows</cp:lastModifiedBy>
  <cp:revision>25</cp:revision>
  <dcterms:created xsi:type="dcterms:W3CDTF">2021-11-20T14:20:06Z</dcterms:created>
  <dcterms:modified xsi:type="dcterms:W3CDTF">2021-11-20T20:07:31Z</dcterms:modified>
</cp:coreProperties>
</file>