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7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D093-3A86-439F-9C42-8ABD0303ADCE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3DD7D-F74C-4930-A0F0-C6D2EF88F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2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6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3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2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82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6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9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4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november-2020/facial-recognition-is-transforming-our-borders-and-we-are-not-prepared/" TargetMode="External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listednews.com/article/80352/as-us-government-report-reveals-facial-recognition-tech-widely-used-weflinked-israeli-facial.html" TargetMode="External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openclipart.org/detail/17019/icon_arrow_right_blue" TargetMode="External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019/icon_arrow_right_blue" TargetMode="External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019/icon_arrow_right_blue" TargetMode="External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1CAF-B419-B543-7345-0078AFBFB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536" y="85725"/>
            <a:ext cx="7197726" cy="3552826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Face</a:t>
            </a:r>
            <a:br>
              <a:rPr lang="en-US" sz="7200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</a:br>
            <a:r>
              <a:rPr lang="en-US" sz="7200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detection</a:t>
            </a:r>
            <a:br>
              <a:rPr lang="en-US" sz="7200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</a:br>
            <a:r>
              <a:rPr lang="en-US" sz="7200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system</a:t>
            </a:r>
            <a:endParaRPr lang="en-IN" sz="7200" dirty="0">
              <a:solidFill>
                <a:schemeClr val="bg2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4CB5-92A7-6DF5-E0CF-926065C9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49" y="4119032"/>
            <a:ext cx="4335187" cy="25484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300" u="sng" dirty="0">
                <a:latin typeface="Arial Rounded MT Bold" panose="020F0704030504030204" pitchFamily="34" charset="0"/>
              </a:rPr>
              <a:t>Team members:-</a:t>
            </a:r>
          </a:p>
          <a:p>
            <a:pPr algn="l"/>
            <a:r>
              <a:rPr lang="en-US" i="1" dirty="0"/>
              <a:t>Arnav </a:t>
            </a:r>
            <a:r>
              <a:rPr lang="en-US" i="1" dirty="0" err="1"/>
              <a:t>sharma</a:t>
            </a:r>
            <a:endParaRPr lang="en-US" i="1" dirty="0"/>
          </a:p>
          <a:p>
            <a:pPr algn="l"/>
            <a:r>
              <a:rPr lang="en-US" i="1" dirty="0"/>
              <a:t>Hardik </a:t>
            </a:r>
            <a:r>
              <a:rPr lang="en-US" i="1" dirty="0" err="1"/>
              <a:t>garg</a:t>
            </a:r>
            <a:endParaRPr lang="en-US" i="1" dirty="0"/>
          </a:p>
          <a:p>
            <a:pPr algn="l"/>
            <a:r>
              <a:rPr lang="en-US" i="1" dirty="0"/>
              <a:t>Kuber </a:t>
            </a:r>
            <a:r>
              <a:rPr lang="en-US" i="1" dirty="0" err="1"/>
              <a:t>dhaka</a:t>
            </a:r>
            <a:endParaRPr lang="en-US" i="1" dirty="0"/>
          </a:p>
          <a:p>
            <a:pPr algn="l"/>
            <a:r>
              <a:rPr lang="en-US" i="1" dirty="0" err="1"/>
              <a:t>Lakshay</a:t>
            </a:r>
            <a:r>
              <a:rPr lang="en-US" i="1" dirty="0"/>
              <a:t> </a:t>
            </a:r>
            <a:r>
              <a:rPr lang="en-US" i="1" dirty="0" err="1"/>
              <a:t>tyagi</a:t>
            </a:r>
            <a:endParaRPr lang="en-US" i="1" dirty="0"/>
          </a:p>
          <a:p>
            <a:pPr algn="l"/>
            <a:r>
              <a:rPr lang="en-US" i="1" dirty="0" err="1"/>
              <a:t>Amresh</a:t>
            </a:r>
            <a:r>
              <a:rPr lang="en-US" i="1" dirty="0"/>
              <a:t> </a:t>
            </a:r>
            <a:r>
              <a:rPr lang="en-US" i="1" dirty="0" err="1"/>
              <a:t>prajapati</a:t>
            </a:r>
            <a:endParaRPr lang="en-US" i="1" dirty="0"/>
          </a:p>
          <a:p>
            <a:pPr algn="l"/>
            <a:r>
              <a:rPr lang="en-US" i="1" dirty="0"/>
              <a:t>Ansh Aggarwal</a:t>
            </a:r>
          </a:p>
          <a:p>
            <a:pPr algn="l"/>
            <a:endParaRPr lang="en-US" i="1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585FD-050D-5339-07A8-DBA4D09D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22565" y="790575"/>
            <a:ext cx="5184777" cy="43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0BF0-9F05-D9B8-27F0-6F6766F0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2400"/>
            <a:ext cx="7719694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Introduction to face detection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DFAE-15F8-0151-8548-4E730459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7" y="1422400"/>
            <a:ext cx="7496174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Face detection is a computer technology that identifies human faces in digital images or videos.</a:t>
            </a:r>
          </a:p>
          <a:p>
            <a:pPr marL="0" indent="0">
              <a:buNone/>
            </a:pPr>
            <a:r>
              <a:rPr lang="en-US" sz="2400" dirty="0"/>
              <a:t> It is a critical component of many applications, including facial recognition, security systems, and augmented reality.</a:t>
            </a:r>
          </a:p>
          <a:p>
            <a:pPr marL="0" indent="0">
              <a:buNone/>
            </a:pPr>
            <a:r>
              <a:rPr lang="en-US" sz="2400" dirty="0"/>
              <a:t> The technology has made significant advancements in recent years, with increasing accuracy and performance metrics.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01961-25F5-D0DD-3B2E-C81719D99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2" y="1503679"/>
            <a:ext cx="4448172" cy="4450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42722-C3F1-56EC-7643-1F0A66CF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2161800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736C-AE00-C5F4-2302-70A64556DC77}"/>
              </a:ext>
            </a:extLst>
          </p:cNvPr>
          <p:cNvSpPr txBox="1"/>
          <p:nvPr/>
        </p:nvSpPr>
        <p:spPr>
          <a:xfrm>
            <a:off x="492955" y="454581"/>
            <a:ext cx="1017016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Python Libraries for Face Detection</a:t>
            </a:r>
          </a:p>
          <a:p>
            <a:endParaRPr lang="en-IN" dirty="0"/>
          </a:p>
          <a:p>
            <a:r>
              <a:rPr lang="en-IN" sz="2400" dirty="0">
                <a:latin typeface="Arial Rounded MT Bold" panose="020F0704030504030204" pitchFamily="34" charset="0"/>
              </a:rPr>
              <a:t>OpenCV</a:t>
            </a:r>
          </a:p>
          <a:p>
            <a:endParaRPr lang="en-IN" dirty="0"/>
          </a:p>
          <a:p>
            <a:r>
              <a:rPr lang="en-IN" dirty="0"/>
              <a:t>OpenCV is a popular open-source library for computer vision and image processing.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latin typeface="Arial Rounded MT Bold" panose="020F0704030504030204" pitchFamily="34" charset="0"/>
              </a:rPr>
              <a:t>Face Recognition</a:t>
            </a:r>
          </a:p>
          <a:p>
            <a:endParaRPr lang="en-IN" dirty="0"/>
          </a:p>
          <a:p>
            <a:r>
              <a:rPr lang="en-IN" dirty="0"/>
              <a:t>Face Recognition is a Python library built on top of </a:t>
            </a:r>
            <a:r>
              <a:rPr lang="en-IN" dirty="0" err="1"/>
              <a:t>dlib</a:t>
            </a:r>
            <a:r>
              <a:rPr lang="en-IN" dirty="0"/>
              <a:t> that provides face recognition capabilities.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25A01-4501-A46A-0E15-B1E41C2E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490" y="1400314"/>
            <a:ext cx="28575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CD368-0A94-7247-E27F-0B5030DD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490" y="3143250"/>
            <a:ext cx="285750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62413-901B-DC63-20E7-2D099A055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09" y="4491305"/>
            <a:ext cx="285750" cy="285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B1C23F-0BFF-A9DD-B8F4-5C63E66A17C0}"/>
              </a:ext>
            </a:extLst>
          </p:cNvPr>
          <p:cNvSpPr txBox="1"/>
          <p:nvPr/>
        </p:nvSpPr>
        <p:spPr>
          <a:xfrm>
            <a:off x="396240" y="440334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 Rounded MT Bold" panose="020F0704030504030204" pitchFamily="34" charset="0"/>
              </a:rPr>
              <a:t>NumPY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EFDC4-369F-FFDF-47FB-FC980303B6DD}"/>
              </a:ext>
            </a:extLst>
          </p:cNvPr>
          <p:cNvSpPr txBox="1"/>
          <p:nvPr/>
        </p:nvSpPr>
        <p:spPr>
          <a:xfrm>
            <a:off x="359459" y="4865013"/>
            <a:ext cx="598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NumPy is a python library used for working with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32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1489C-4FE4-0901-50E4-143D516FC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85" y="426593"/>
            <a:ext cx="8768534" cy="60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2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FADB9-AD5F-DFA6-C787-AFD4EF8F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399485"/>
            <a:ext cx="11350304" cy="60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7DD3F-ADE7-7DA7-5457-D9AD2220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" y="662883"/>
            <a:ext cx="10670797" cy="5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F2254-4680-3FE2-939D-5565C17FFFBC}"/>
              </a:ext>
            </a:extLst>
          </p:cNvPr>
          <p:cNvSpPr txBox="1"/>
          <p:nvPr/>
        </p:nvSpPr>
        <p:spPr>
          <a:xfrm>
            <a:off x="325120" y="864384"/>
            <a:ext cx="95402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Variations in Facial Features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2E9BC-B737-D9FC-5395-4CA6AC79BE13}"/>
              </a:ext>
            </a:extLst>
          </p:cNvPr>
          <p:cNvSpPr txBox="1"/>
          <p:nvPr/>
        </p:nvSpPr>
        <p:spPr>
          <a:xfrm>
            <a:off x="325120" y="2711043"/>
            <a:ext cx="954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Privacy Concerns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DB1A6-7CD4-31B5-C8A7-1795F8FCC085}"/>
              </a:ext>
            </a:extLst>
          </p:cNvPr>
          <p:cNvSpPr txBox="1"/>
          <p:nvPr/>
        </p:nvSpPr>
        <p:spPr>
          <a:xfrm>
            <a:off x="325120" y="4736455"/>
            <a:ext cx="954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Bias and Inaccuracy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5F44D-32CD-0BC1-3369-31192E38BEED}"/>
              </a:ext>
            </a:extLst>
          </p:cNvPr>
          <p:cNvSpPr txBox="1"/>
          <p:nvPr/>
        </p:nvSpPr>
        <p:spPr>
          <a:xfrm>
            <a:off x="325120" y="4098"/>
            <a:ext cx="9641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CHALLENGES IN FACE DETECTION</a:t>
            </a:r>
          </a:p>
          <a:p>
            <a:endParaRPr lang="en-US" sz="4000" dirty="0">
              <a:latin typeface="Algerian" panose="04020705040A02060702" pitchFamily="82" charset="0"/>
            </a:endParaRPr>
          </a:p>
          <a:p>
            <a:endParaRPr lang="en-US" sz="4000" dirty="0">
              <a:latin typeface="Algerian" panose="04020705040A02060702" pitchFamily="82" charset="0"/>
            </a:endParaRPr>
          </a:p>
          <a:p>
            <a:endParaRPr lang="en-US" sz="4000" dirty="0">
              <a:latin typeface="Algerian" panose="04020705040A02060702" pitchFamily="82" charset="0"/>
            </a:endParaRPr>
          </a:p>
          <a:p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2C0E4A-31BC-531A-6EF0-A23F6494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70" y="973594"/>
            <a:ext cx="285750" cy="285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4CD05-2E78-05B9-B369-94477E582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95" y="2828543"/>
            <a:ext cx="2857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B6200-0824-8001-A122-74EB232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" y="4841626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8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269</TotalTime>
  <Words>143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Face detection system</vt:lpstr>
      <vt:lpstr>Introduction to face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system</dc:title>
  <dc:creator>arnavbharadwaj18114@outlook.com</dc:creator>
  <cp:lastModifiedBy>AMRESH PRAJAPATI</cp:lastModifiedBy>
  <cp:revision>4</cp:revision>
  <dcterms:created xsi:type="dcterms:W3CDTF">2023-10-26T04:07:34Z</dcterms:created>
  <dcterms:modified xsi:type="dcterms:W3CDTF">2024-01-25T09:38:43Z</dcterms:modified>
</cp:coreProperties>
</file>