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2q==" ContentType="image/2q=="/>
  <Default Extension="z" ContentType="image/z"/>
  <Default Extension="9k=" ContentType="image/9k=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24387048" cy="13716000"/>
  <p:notesSz cx="13716000" cy="2438704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e587fccc-7181-4002-47f5-e1cd26daaf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89888" y="3630168"/>
            <a:ext cx="21625560" cy="8988552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8000"/>
              </a:lnSpc>
              <a:buNone/>
              <a:defRPr lang="en-US" sz="19000" spc="-3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8000"/>
              </a:lnSpc>
              <a:buNone/>
            </a:pPr>
            <a:r>
              <a:rPr lang="en-US" sz="19000" spc="-3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9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LE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1800"/>
              </a:lnSpc>
              <a:spcAft>
                <a:spcPts val="500"/>
              </a:spcAft>
              <a:buNone/>
              <a:def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1800"/>
              </a:lnSpc>
              <a:spcAft>
                <a:spcPts val="500"/>
              </a:spcAft>
              <a:buNone/>
              <a:def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21792"/>
            <a:ext cx="19074384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700"/>
              </a:lnSpc>
              <a:spcAft>
                <a:spcPts val="500"/>
              </a:spcAft>
              <a:buNone/>
            </a:pPr>
            <a:r>
              <a:rPr lang="en-US" sz="288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Thank you! </a:t>
            </a:r>
            <a:endParaRPr lang="en-US" sz="28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z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z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9k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8308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8745200" y="1371600"/>
            <a:ext cx="1527048" cy="1527048"/>
          </a:xfrm>
          <a:prstGeom prst="ellipse">
            <a:avLst/>
          </a:prstGeom>
          <a:solidFill>
            <a:srgbClr val="B864F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96596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05740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7" name="Text 0"/>
          <p:cNvSpPr/>
          <p:nvPr>
            <p:ph idx="100" type="title" hasCustomPrompt="1"/>
          </p:nvPr>
        </p:nvSpPr>
        <p:spPr>
          <a:xfrm>
            <a:off x="1389888" y="3630168"/>
            <a:ext cx="21625560" cy="898855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lnSpc>
                <a:spcPts val="18000"/>
              </a:lnSpc>
              <a:buNone/>
            </a:pPr>
            <a:r>
              <a:rPr lang="en-US" sz="19000" spc="-3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Vrinda Store Sales and Transaction Data Overview</a:t>
            </a:r>
            <a:endParaRPr lang="en-US" sz="19000" dirty="0"/>
          </a:p>
        </p:txBody>
      </p:sp>
      <p:sp>
        <p:nvSpPr>
          <p:cNvPr id="8" name="Text 6"/>
          <p:cNvSpPr/>
          <p:nvPr/>
        </p:nvSpPr>
        <p:spPr>
          <a:xfrm>
            <a:off x="1371600" y="1399032"/>
            <a:ext cx="15837408" cy="1042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00"/>
              </a:lnSpc>
              <a:spcAft>
                <a:spcPts val="5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amreshkumar08797@gmail.com / Amresh Kumar</a:t>
            </a:r>
            <a:endParaRPr lang="en-US" sz="6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Top 5 Categories by Sales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Dominant Category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The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'Set' category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leads with a total amount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10,507,546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quantity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12,446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more than double the second-ranked 'kurta'.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Correlation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strong positive correlation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exists between total amount and quantity sold.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Performance Disparity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Significant drop-off from top two categories to others, indicating lower market demand.</a:t>
            </a:r>
            <a:endParaRPr lang="en-US" sz="5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ACAwEBAQAAAAAAAAAAAAQDBwYICQUCAf/EAFUQAQAABAEGCAkKBQIFAwEIAwABAgMEBQYHERRVkxITITRUsbLSFTVyc3R1kZTRCBYYMTdWV5Wz0yI2QVGWMmEXI1KS40JxtCQlM0NidoHC8URThP/EABwBAQEAAgMBAQAAAAAAAAAAAAABAgQDBwgGBf/EAD8RAQACAAMDBgsIAgICAwEAAAABEQISUQMEMQUTMkFykQYHFiE0NVRxscLRFBczUlNhkqKy8NLiQqEj4fGB/9oADAMBAAIRAxEAPwD1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Hi+LYbgOGXOM4xeU7Wys6c1avWqR0SySQ+uP+/wD7Q5Yx5INNVPlg5q5Kk0kthlDUhLNGEJ5bSlomh/eGmrCOj/3hCLkPymvsQyk//wCP/wCXRdD3ZPgZ4J7jy5uePet7nFcYssRE1wiJv/3/AOnBtdpOCah3N+mHmt2ZlH7pR/dPph5rdmZR+6Uf3XTIfYfd5yLpi/l/9OPnsT0IzbZ5Mis6cLmnk1cXNO6tIQnq2t3ShTqwkjHRCeEIRjCMunk5Ix0cmnRpg+rlbnJzdZATW0mXeX2TmTc17CaNtDF8VoWca0JdHCjJxs0vC0aYadH1aYOqHyQYxhnWrQhGPLhFxCP+/wDHSdkPlDfYPnD/AP0xiX/xp3VfhZyRsOROUp3bd5nLUTF8YvqbGzxTiw3LkOSWcPIDL+nc1chMucn8o5LOMstzNhGJ0LyFGM2ngwnjSmm4OnRHRp+vRFyFo20xzK7HsdyFzUZO5XV8lLSbIqllBe4jZW9tWvrjg8VRkoUYXVKrRllhGaM9SaNOab/RCEZdMYtZ52MVy3yryNxDJLHct8ThcZE5zsCwani1paWdOfE6VWvZ1aVWvLNQmpwr0eO//ClkpzTSwjNT4MeA+aZu3z48uV2T02V0+QkuIacdkw6GLTWvFT8lrGpGnCpw+DwP9cIw4PC4X9dGjlaMzyZwMscClxnAs3+WmXuJ4zkTgOu4nVwzCcEja0qvFzVJKmJVb2WlJPxkssI8VZcCeWWE8dH8Umi3N3lFVyv+UDhOVdehJRq4zmosL+pTk08GSarecOMIaYx5IRmjo5QbzxbF8JwDDLnGsdxS0w7D7KnNWubu7ry0aNCnDljPPPNGEsssP6xjHQy2l3a39rRv7C5pXNtc05a1GtRnhPJUkmhplmlmhyRhGEYRhGHJGEWjflLZUYTc4xkTmpxSwxTEMPxzEoYvj9vhuDXmJ1YYXZRhU4M1G1p1J+BUuI29OMYy6NHChFr/AAHOvlNkt8mfK/BMksQxDCsfzc4xRwPDq+LYNUoV4YdVu6WpVZ7W6kkn0RtqsJP45ZYx4E0YRhyRB24GhZrTPFHPDcZq5c9+Kwwm4yclyhhiPgfDPCNvXhcTUY0KMdX4iFvHTCaMKlKpV/hhCFSGmMY/IyKzq5xM5mD5sslJcq/AGI5S4fi13jGO2dlbxuq0cOry0IyW1KvJUoST1ZpoTz8KnPCWWE0JZYRjCaUOyI64YvnSzjZJXmO5E3eVU+JVcnMscmMPp49XsraStd2OI16catCvLJTlocbLLNNLw6dOn/DNJHRCb+KP3s4ucjLTAsvM4eC4VjPEWeBZtvD9hS1elNxN/wAbcy8dpmljGbkpyfwzRjLyfVyxBvEdd8Bylzp4XjOaefHc6F9jFHOZhlejiFt4Lsbelh9x4Phc07m0jJR4cJpYyTQjJWmrSzcOMdEIQhKv+R5gmJ4Zm6xS6vcsMXxanWykxulJbXlK0lp0ZpMSuITVJI0aFOeM1SP8U0JpppYR/wBEskOQG+Wpc4Hync2GbrKCrkxilXEr+/t4Q1mXD6ElSWhNHl4E0008sOFoj9UNOj6o6I8jbTzIzufavlp/+ocR/wDk1H2vgT4P7ry/vW0wb3M5cGG6jzXMzXF894RcqbbkvY4MWwq8U9btv9NjNHsrKf3Oj+8fTYzR7Kyn9zo/vOjg7K+7nkTTF/L/AOnyHlZyjrh7nfXJ75X+aLKDGLbB4zYxhs11PCnJcX1rJLRhNGOiEJppJ5oy6Yx+uMNEP6xg3JimKYZgmHXOL4ziNrYWFnSmrXN1dVpaVGjTlhpmnnnmjCWWWEOWMYx0QeUz1YwmMZsLs4zRjGMbenGMY+TB194ceDO5+D87HFuczWPNcTN8K4d76nwc5Y3jlTnMO3q8NVXm439HEMKz8ZjsdxK2wbBM82QuIX95Ulo21ra5RWdWtWqTR0QkkklqRmmmjH6oQhpc6darnLjEM2+L/KNy1wm1tq97hl/hM9vLdaeIhUmw+3klnqcGMI8XLGeE02iMI8GWPLD63KMTuc5ObvKzIfBcQzpYtlXbZcXVfBr3WcOw+lPYVoWdWvLd2cbe3khCWWalGEZK8K0ODNLy6YR4XwL6du18fK3K7J7IXAbjKfKrENRwy1mpyVq/FT1eDGpUlpyfwySzTR0zTyw5If15eR1ozN4vc5ucxWLYniGcfKuvcYxldi2EYXbWuF2F1dxvI4ncS8Gzpy28ksbitomjwq8ZqMk38XBlkhGV8XLjLzLjHM1udzIXLibHalbJjEcn6lpUx6lhkmIwo3NehPxdaOGzRtZtE0kYyxlhLNwZoQmhpgDuS4rYZ181uKZTTZFYZnKyVu8oZKtSjNhNDGbepey1KemNSSNCWeM8JpeDNpho0w0R0/U4x8p2/wAUwzMTlZd4VdXNrNqtOnc3Ftp4yjaT1pJbmeWMIwjDRRmqR4UIw0QhGOmGjSnzyZK5vMO+Trj+EyWFhhuAYJgdS7wmNpJLSlsa1GnGe1rW8ZYfwVJakJIyTS8vCjyfWDbI05mty3y2xXLDGsm8qr6MKmG5G5PYlqc1KSE1C9uKdzrM0Y8GE8dM1KSEYTRjCEZeSENMdPC8nc7uVuVeavNvaRynywust8psMrYpXoZKYXhcb64pU5oyzVp57+WFlb0JYxhLGEYSzzzTSQkjyTQmDsuOrGSedvOxnAw7NJhNPLGrgF5lFiOUWE49d08Ms6lxXhYQnkkqSyx4yjSrR4vhaZOHShPGP8M8miV8XOviuW2U2aLL3JPKDOBitzXyIy/wvC6WJ07SxpV8Qt6lxZVaULiSFvxcJqcbiGialLThNGlLGaEYRmlmDtNTy0yaq5Z1c30mJacfoYbJi9S04mpyWk1SNOWpw+DwOWeWMODwuF/XRo5X23X/AC4xLLX52ZT5qamcLGKmH2+bOrikb2a1sIXdS7hczyTVZowtoU9M1OHAjLCnCXRGMYQlm/ifHzV4rlhm3zb5jcWustr/ABTJXG7S0wrFaF/b2csLOa6s6epRpz0aFOaFOStThT/jmmmjx/8AFNNGEIwDswNf5l8pMpctsm7/AC2x28jPY43it1XwK24iWnq+FyT8Vbx0whCaeNSWnx3CmjGP/NhCGiEIQbAAAAAAAAAAAAAAAAAAAAAAAAAAAAAAAAAAAAAAAAAAAAAAAAAAAAAAAAAAAAAAAAAAAAAAAAAAAAAAAAAAAAAAAAAAAAAAAAAAAAAAAAAAAAAAAAAAAAAAAAAAAAAAAAAAAAAAAAAAAAAAAAAAAAAAAAAAAAAAAAAAAAAAAAAAAAAAAAAAAAAAAAAAAAAAAAAAAAAAAAAAAAAAAAAAAAAAAAAAAAAAAAAAAAAAAAABw7O/kffZe5uMbyUwypJJd3lKnNQ4cdEs09OrJUhLGP8ATTGTRp/ppdKauY3O5RqTUp8gMXjGSMYRjLR4UP8A9owjoj/+z0HH1ng/4Xb34PbHFu+xwYcWHFObz35pqI6p/aHHj2cY5uXnt/wRzt/h/jPu8T/gjnb/AA/xn3eL0JH733m7/wDo4P7fVhzEausvyXcz2WuSuU97lhlVhdTC6MtnPZ0KFfRCrVnnmljGbg/0lhCX+ujTGMNH1RdicosAwjKvAcRyYx+01rDMWtatleUOMmk42jUljLPLwpIwml0wjGGmEYR/tF9EfFctcr7flze53vbxETMRFRwiIcuHDGCKhxLKHNVkNlPZYRZ4lhl1SmwCnxWGXeH4ldWF7aU+BCSaSndW9SSvLLNLCEJpeHom0Q4UI6IMVfNBm7uciambyrk9GOCVq0t1VkheV5bipcy1IVYXM11Cfj41+MllnjWjU4yM0NMZoxcyH5TJrrGPk/Zq8oK1atjODYpdxu7Cnhl9JUx/EeBiNvTlmlkheScfwbuaWWaMIT14Tzw5P4uSGj7+BZt8i8mcVs8bwTBtWvbDBaOT1vV1irPwMPpTcKSjommjCOiPLwowjNH+sYuTAPi0cjsnLfK+6y8p4fN4dvLCnhlW6mr1Jv8A6WnPNPLTlkjNGSSHCmjGMZZYRmjo0xjoho+NlHmdzcZWYhjGK4/k5rNzj9raWeJTy3lelC5pWtXjaEJpZJ4QhGSeMYwmhCE0YckYxhyOZgPk/NbAfnV89tR/+2vB/grWeNn5rxnGcXwNPA/18unRwv6adHI43UzJZs58mMNyQp5P1rawwW4qXeG1LTErq3u7KtUnmmqT0bunUluKcZozzwm4NSGmWaMsf4eRzoBwubM3m3qZF4jkBcZOxuMHxepGvfwuLy4rXV1X0yxhXqXU88bietCMkmirGpGeXgSaJocGGiTDMxGbDCquM3NHBL65usosLjguK3d/jV9e3N5ZxjNHi6lavWnqR0cOaEJuFwoS6JYRhCWEIc/Accjm8yPmq5L1o4P/AB5GSxlwSOsVf/pIRoRoR/8AV/zP+VGMv8fC/v8AXyv5kpm8yUyJvsWv8mLO7s443dT3t3QjiNzVtePnnmnnnpW9SpNSoRmmmmmm4qSXhRjpjpckAHRTPZ8nnOjJnJx7F8DyYu8Yw7GL+viNC4s5YT6OOnjPGSaX65YyxmjDlhojohGDvWP3/B/wh3nwd2+LbbvhjFmipib9/VT8vlTkrZcrbONntZmKm4mHmz/wFzyfhxjnu0T/AIC55Pw4xz3aL0mH133ocofo4P7fV+F5G7r+pi/9fR515O/JtzxY9jFthdXI2+w2lWqQlq3d7JxdKjJp5Z4xjHTHRD+kNMY/0eh9rQltbalbSzRjLRklpwjH64whDQyj5fwi8KN68JMWz+0YYwxguoi+uru5nSH7XJXI2x5JjFzUzM4qu/2//XHqOb/I2jdZSXccAt60+V8ZI43JcRmrUr3g0YUYQnpzxjJCXi4QljLCEIR/rCMXzMk8z2QORWJUsXwTDsRqXdrQja2dTEsavcS1GjHRCanbQuq1SFtJGEJYRlpQkhGEssI6YSwhDmg+afrtfV8w2a+4tcUspsFxCnb4viUuMVaVHG7+lJb30KsausWsJK0IWdSM8000Zrfi4zaY6dOl+KHyfs0lvh+O4bDJerVpZTTWk+MT18UvK1a+ntpoTUalWtPVjUmnhGEIxnjNwptH8UZmxAGO4t7e7t6tpd0KdahWkmp1aVSWE0k8kYaIyzQjyRhGEdEYRaayz+SrkDj2T0MJyVxPHsmLiyu6WI4PCjjF7d4Zh11Sqwq0ppMLrVo2fFyzw/8AuoU5YQhphLwOSMN0gNf4lmayZyuucPygzgU43+UlvYeDrzEMHu77CKN9QjPw40atCjcx42jGbl4qtNVl5Zv6TRhH8RzBZq5cKyfwazwG+w63yXtaljhU2HY1fWVajbVIyxnoTVqFaSpVpTRlljGSpNNLHRDkbDAcIydzLZsckoYDLk5krSsJMmLi+usJp0ritwLSpeadYjLLGfRGE3CjoljCMssOSWEuiDPiGaPN7imGZT4Pf5PQq2mWV1C9xqTWq0I3FeElOSWpLNCeE1KaEtKnojTjLojLCaGiPK5gA4vhebXI7CMVkxyhh91cYjLhEMCjdX+I3N7VqWXGRqcXUmr1J41I8KMYxnm0zx+qMdHI13nDzP0rfNbPmOza5KYrHCsoaklCe+ucanuLbAKMs9OMakus3Ea8nBlkjxNK3ljJLPLDTCSEYzN2AI8HwnD8BwmywPCbaW3ssPt6drbUpfqp0pJYSyyw/wDaEIQ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N4Rlxieb/JrOFhGOX91imI5I3dSvh011Umq1bm3u4cOzkjNNGM038c0aX1/+mEGPEs5OJ5lslMLw/Kq5wrE7izw+lc39TFcp5aOJ3k802mtG2t55Jo1oSRjNCWE1STTweDCHJCMcsspbdA0jieWdLJLOLnAy1oWWv07TJnBriSjxvF8ZLNVrQh/Fom0f6tP1RbAx/OHa5O5WYdk5fWOi2vMJvsWrXnG/wD3EltxcZocDg/xaYTxjp0w0cH6o6UyyW5cNQ5K/KIwXKTKHAsK4rA9XyknqU7GFjlBSvL63mhJGeSF3ayyQ4jhSyzf6Z6nBm0Sx0adLbxMTHFQBAAAAAAAAAAAAAAAAAAAAAAAAAAAAAAAAAAAAAAAAAAAAAAAAAAAAAAAAAAAAAAAAAAAAAAAAAAAAAAAAAAAAAAAAAAAAAAAAAAAAAAAAAAAAAAAAAAAAAAAAAAAAAAAAAAAAAAAAAAAAAAAAAAAAAAAAAAAAAAAAAAAAAAAAAAAAAAAAAAAAAAAAAAAAAAAAAAAAAAAAAAAAAAAAAAAAAAAAAAAAAAAAAAAAAAAAAAAAAAAAAAAAAAAAAAAAAAAAAAAAAABwHLDNRbZW5cYLlfPjVS1oYfCnLf2EtCE0uIwo1eNt4TTcKHB4uppm+qOmEdHI+PlTmUxXHKuWdHCss7bDbPLeSWF/NPhHH3lOMtGFOEkleNaWHFfw6eBGnGMITTwlmljHTDawtylNb4lmYtcXmyjlvceq8VlDgNngsZadDgzUJrfhxlrQm4UeFpmnhHg6If6frjpfylmrygxTKOyygy3yztMWls8Hu8GmtrTCI2klWlcQkhNUjGNapHhx4EdP/pjpholl0R4WyQzSU4dkXkhldkrQscFvMt6GI4LhVKNC0peC+KvKlKWEZaUtevGrNLPwZdHLJSpxjGWWMY6OFCbmIJM2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+NieWGTGD45huTWJY3a0cWxeaMtlZRn01q2iWaaM0JIaYwl0STfxR0S6YaNOmMIPstW5yMOw+zzi5ubu0sbehXvcoa9S5q06Uss9eeFhVlhNPGENM0YSwhCEY/0hCCxFkuV5R5yMkslLqtZ4zd30J7ahLc3M1thd1dU7WlNwtE9apRpzyUYfwzR/jjLyQjH6uV9+W/sZ7GGKSXtCazmpaxC4hUhGlGlo4XD4enRwdHLp06NHK4Hl1lFj2UeI32a3ISwpT31W1llxfFbrmuE0K8s0IR4MP4q1aaWE0ZacNEIaYRmmhDkj87OfhtngOY7Hcgcnr+WreYVk1CSS2lqwjczWlOWEk08ZIfxaJpZJ4adGjTpgtI5dk5nKyMyrvvBuC4pWmuZrfW6MlxZV7XWLfTo46jGtJLCtT06P46cZpeWHLyw0/nBs5+RGUGL0sEwrGJ6lzc8dG1mqWdelQvOKjoqavXnkhSr8H+vFzTckIx+qGlrTOnUmx+6yMp5EXEa13HJ7GbujG0mhNGFrPYcCnHkj/pmqTUoSx5dM0IaH5nubPFsjsydrk1cSTXU15ZVqEKM0IzS0aNlUludPLySy/wCib+0Y6I8vIuWC2zJM5+Q9THpcnJcZn1qe7mw+SrGzrwtZ7qENMaEt1GTiJqsNEYcXCfhaYRho0w0Pr5Q5R4Nkth0cVx281e34ySjLwac9SpVqTx0SU6dOSEZ6k80eSEssIxj/AEg0JY1ZLn5OmS2DW9aMMbjlDZ2ctOE3/PkxCTEuHV0wjHTw4QlqTxhH6oaYx0Qc8zj4rh9xllm6xCliVvXwy0ykuLO7npVpZqdK8ja1ZKUk8YR0SzwnjGXRHl0zQho0plLcsts5GRV1k/f5Ty43CjYYXUmo3sbmhVoVrarDRDi6lGpLLVlnjpl0SRl4U3Cl0QjphpyYRnByRxq0xO8tsVmt5MGhwsRkxC2q2NW0l4HDhNVpXEsk8ksZeWE0YQhGEI6Ix0RaQy4qRhnJxrHpK8YYBZ5XZMU8Sqwm/wCRLVp054Txmm06IcGae3hNp0aI8HSyZ8Jbi7yky2u8MmqVLPD8ncIp4vClHTLDRiHGxln0R5IwoQnjGH/TNpjyLlgturJnODknlfd1bDBL+4jdUaEl1G3u7G4s6s1CeMYS1pJK8kk09OMYaOHLCMun+vK5G1pidajiWfLJOrg9xLVltsncQr3c1GaE0sberPQhQ4WiP1TTSzRl/vwY6Pqi2TPNCSSaeb6pYRjFjMK/QjlxKSeWE8tpdRhNDTCPFR+p/fCEvQ7vcxMspcKxJ4Ql6Jd7mJ4Ql6Jd7mJlkuFYk8IS9Du9zE8IS9Du9zEyyXCsSeEJeiXe5ieEJeiXe5iZZLhWJPCEvQ7vcxPCEvRLvcxMslwrEnhCXol3uYnhCXod3uYmWS4ViTwhL0O73MTwhL0S73MTLJcKxJ4Ql6Jd7mJ4Ql6Hd7mJlkuFYk8IS9Du9zE8IS9Du9zEyyXCsSeEJeh3e5ieEJeh3e5iZZLhWJPCEvQ7vcxPCEvQ7vcxMslwrEnhCXod3uYnhCXod3uYmWS4ViTwhL0O73MTwhL0O73MTLJcKxJ4Ql6Hd7mJ4Ql6Hd7mJlkuFYk8IS9Du9zE8IS9Du9zEyyXCsSeEJeiXe5ieEJeh3e5iZZLhWJPCEvQ7vcxPCEvQ7vcxMslwrEnhCXod3uYnhCXod3uYmWS4ViTwhL0O73MTwhL0O73MTLJcKxJ4Ql6Hd7mJ4Ql6Hd7mJlkuFYk8IS9Du9zE8IS9Du9zEyyXCsSeEJeh3e5ieEJeh3e5iZZLhWJPCEvQ7vcxPCEvQ7vcxMslwrEnhCXod3uYnhCXod3uYmWS4ViTwhL0O73MX5jilOFSFLVbrhRljNCHFR+qGj4rlkuFok8IS9Du9zE8IS9Du9zFMslwrEnhCXod3uYnhCXod3uYmWS4ViTwhL0O73MTwhL0O73MTLJcKxJ4Ql6Hd7mJ4Ql6Hd7mJlkuFYk8IS9Du9zE8IS9Du9zEyyXCsSeEJeh3e5ieEJeh3e5iZZLhWJPCEvQ7vcxPCEvQ7vcxMslwrEnhCXod3uYnhCXod3uYmWS4ViTwhL0O73MTwhL0O73MTLJcKxJ4Ql6Hd7mJ4Ql6Hd7mJlkuFYk8IS9Du9zE8IS9Du9zEyyXCsSeEJeh3e5ieEJeh3e5iZZLhWJPCEvQ7vcxPCEvQ7vcxMslwrEnhCXod3uYnhCXod3uYmWS4ViTwhL0O73MTwhL0O73MTLJcKxJ4Ql6Hd7mJ4Ql6Hd7mJlkuFYk8IS9Du9zE8IS9Du9zEyyXCsSeEJeh3e5ieEJeh3e5iZZLhWJPCEvQ7vcxPCEvQ7vcxMslwrEnhCXod3uYnhCXod3uYmWS4ViTwhL0O73MTwhL0O73MTLJcKxJ4Ql6Hd7mJ4Ql6Hd7mJlkuFYk8IS9Du9zE8IS9Du9zEyyXCsSeEJeh3e5ieEJeh3e5iZZLhWIqmKU6VOarUtbqEssNMYxpR5IP14Ql6Hd7mJlkuFYk8IS9Du9zE8IS9Du9zEyyXCsSeEJeiXe5ieEJeiXe5iZZLhWJPCEvQ7vcxPCEvQ7vcxMslwrEnhCXod3uYnhCXod3uYmWS4ViTwhL0O73MTwhL0S73MTLJcKxJ4Ql6Jd7mJ4Ql6Hd7mJlkuFYk8IS9Du9zE8IS9Eu9zEyyXCsSeEJeiXe5ieEJeh3e5iZZLhWJPCEvRLvcxPCEvRLvcxMslwrEnhCXod3uYnhCXod3uYmWS4ViTwhL0S73MTwhL0S73MTLJcKxJ4Ql6Jd7mJ4Ql6Jd7mJlkuFYk8IS9Du9zE8IS9Du9zEyyXCsSeEJeh3e5ieEJeh3e5iZZLhWJPCEvQ7vcxPCEvQ7vcxMslwrEnhCXod3uYnhCXod3uYmWS4ViTwhL0O73MTwhL0O73MTLJcKxJ4Ql6Hd7mJ4Ql6Hd7mJlkuFYk8IS9Du9zE8IS9Du9zEyyXCsSeEJeh3e5ieEJeh3e5iZZLhWJPCEvQ7vcxPCEvQ7vcxMslwrEnhCXod3uYnhCXod3uYmWS4ViTwhL0O73MTwhL0O73MTLJcKxJ4Ql6Hd7mJ4Ql6Hd7mJlkuFYihilONSNLVbrhQlhNGHFR+qOn4P14Ql6Hd7mJlkuFYk8IS9Du9zE8IS9Du9zEyyXCsSeEJeh3e5ieEJeh3e5iZZLhWJPCEvQ7vcxPCEvQ7vcxMslwrEnhCXod3uYnhCXod3uYmWS4ViTwhL0O73MTwhL0O73MTLJcKxJ4Ql6Hd7mJ4Ql6Hd7mJlkuFYk8IS9Du9zE8IS9Du9zEyyXCsSeEJeh3e5ieEJeh3e5iZZLhWJPCEvQ7vcxPCEvQ7vcxMslwrEnhCXod3uYnhCXod3uYmWS4ViTwhL0O73MTwhL0O73MTLJcKxJ4Ql6Hd7mJ4Ql6Hd7mJlkuFYk8IS9Du9zE8IS9Du9zEyyXCsSeEJeh3e5ieEJeh3e5iZZLhWJPCEvQ7vcxPCEvQ7vcxMslwrEnhCXod3uYnhCXod3uYmWS4ViTwhL0O73MTwhL0O73MTLJcKxJ4Ql6Hd7mJ4Ql6Hd7mJlkuFYk8IS9Du9zE8IS9Du9zEyyXCsSeEJeh3e5ieEJeh3e5iZZLhWJPCEvQ7vcxPCEvQ7vcxMslwrEnhCXod3uYnhCXod3uYmWS4ViTwhL0O73MTwhL0O73MTLJcKxJ4Ql6Hd7mL+T4nJJLGea0uoQlhpjHio/UZZLhYI5cSkmlhNC0utEYaYf8mL++EJeh3e5iZZLhWJPCEvQ7vcxPCEvQ7vcxMslwrEnhCXod3uYnhCXod3uYmWS4ViTwhL0O73MTwhL0O73MTLJcKxJ4Ql6Hd7mJ4Ql6Hd7mJlkuFYk8IS9Du9zE8IS9Du9zEyyXCsSeEJeh3e5ieEJeh3e5iZZLhWJPCEvQ7vcxPCEvQ7vcxMslwrEnhCXod3uYnhCXod3uYmWS4ViTwhL0O73MTwhL0O73MTLJcKxJ4Ql6Hd7mJ4Ql6Hd7mJlkuFYk8IS9Du9zE8IS9Du9zEyyXCsSeEJeh3e5ieEJeh3e5iZZLhWJPCEvQ7vcxPCEvQ7vcxMslwrEnhCXod3uYnhCXod3uYmWS4ViTwhL0O73MTwhL0O73MTLJcKxJ4Ql6Hd7mJ4Ql6Hd7mJlkuFYk8IS9Du9zE8IS9Du9zEyyXCsSeEJeh3e5ieEJeh3e5iZZLhWJPCEvQ7vcxPCEvQ7vcxMslwrEnhCXod3uYnhCXod3uYmWS4ViTwhL0O73MTwhL0O73MTLJcKxJ4Ql6Hd7mJ4Ql6Hd7mJlkuFYk8IS9Du9zE8IS9Du9zEyyXCsSeEJeh3e5iyW13JcxnllkqSRpxhCaE8uiPLDSVJcM4CKAAAAAAAAJbrDMNvri1u73D7a4r2NSNW1qVaUs89CeMsZYzSRjDTLGMsYw0w0R0RjBUA45jGbbN3lDf1MVx/IHJzE72rCEKlzeYVQrVZ4QhohpnnljGOiEIQ+tlwPIrAcnMWu8Wwe2hba1a21lJbU5JJLe2oUOHwJKMkssOBLpqTRjDl5fq0PvC3I+TgeSOSmTFS5q5NZMYThM95GE1zNY2VOhGtGGnRGeMksOFo0x+v8AvEwzJHJTBcTusawfJjCbDEL7hRuru2sqdKtX0zcKPDnllhNNpm5Y6Yx5eV9YSx8mlkjkpb47UypoZMYTTxqrCMtTEZLKlC6nhGEIRhGrCXhx5IQh9f1QS4ZkNk7h+TVXJS6s5MVw+5rV69zTxGnTrwuJ6taarNGpLGWEs38U3Jyf0h/ZyALHzbXJnJyxwWbJqyyfw23wiaSelNh9K0pyW0ZJ9PDljShDg6I6Y6YaOXTEwbJvJ3J3D5sJyfwDDsMsZ5pp5raztadClGaaGiaMZJIQhpjCENPJ/R9IB8rAMlMlslKVahkvk1hWD07iaE9aSws6dvLUmhDRCM0JIQ0x/wB4vo3PN6vkTdTIx3PN6vkTdSxxH4suZ0PNSdUGdgsuZ0PNSdUGcnikcABFAAAAAAAAAAAAAAAAAAAAAAAAAAAAAAAAAAAAAAAAAAAAEk/jal6PU7UitJP42pej1O1IsJKsBFAAAAAAAAAAAAAAAAAAAAAAAAAAAAAAAAAAAAAAAAAAAAAASYt4suvNTdStJi3iy681N1K2U9GE6wBioAAAAAAAAAAAAAAAAAAAAAAAAAAAAAAAAAAAAAAAAAAAAACSTxtV9Hp9qdWkk8bVfR6fanVssSQAMVAAAAAAAAAAAAAAAAAAAAAAAAAAAAAAAAAAAAAAAAAAAAGC95nX81P1RZ2C95nX81P1RWOJL923N6XkS9TIx23N6XkS9TIkkAAAAAAAAAAAAAAAAAAAAAAAAAAAAAAAAAAAAAAAAAAAAAACS257eeVJ2YK0ltz288qTswWOEpKsBFAAAAAAAAAAAAAAAAAAGO55vV8ibqZGO55vV8ibqWOJL8WXM6HmpOqDOwWXM6HmpOqDOTxSOAAigAAAAAAAAAAAAAAAAAAAAAAAAAAAAAAAAAAAAAAAAAAACSfxtS9HqdqRWkn8bUvR6nakWElWAigAAAAAAAAAAAAAAAAAAAAAAAAAAAAAAAAAAAAAAAAAAAAAJMW8WXXmpupWkxbxZdeam6lbKejCdYAxUAAAAAAAAAAAAAAAAAAAAAAAAAAAAAAAAAAAAAAAAAAAAABJJ42q+j0+1OrSSeNqvo9PtTq2WJIAGKgAAAAAAAAAAAAAAAAAAAAAAAAAAAAAAAAAAAAAAAAAAADBe8zr+an6os7Be8zr+an6orHEl+7bm9LyJepkY7bm9LyJepkSSAAAAAAAAAAAAAAAAAAAAAAAAAAAAAAAAAAAAAAAAAAAAAABJbc9vPKk7MFaS257eeVJ2YLHCUlWAigAAAAAAAAAAAAAAAAADHcc3q+RN1MjHcc3q+RN1LHEl+LLmdDzUnVBnYLLmdDzUnVBnJ4pHAARQAAAAAAAAAAAAAAAAAAAAAAAAAAAAAAAAAAAAAAAAAAABJP42pej1O1IrST+NqXo9TtSLCSrARQAAAAAAAAAAAAAAAAAAAAAAAAAAAAAAAAAAAAAAAAAAAAAEmLeLLrzU3UrSYt4suvNTdStlPRhOsAYqAAAAAAAAAAAAAAAAAAAAAAAAAAAAAAAAAAAAAAAAAAAAAAkk8bVfR6fanVpJPG1X0en2p1bLEkADFQAAAAAAAAAAAAAAAAAAAAAAAAAAAAAAAAAAAAAAAAAAABgveZ1/NT9UWdgveZ1/NT9UVjiS/dvzel5EvUyMdvzel5EvUyJJAAAAAAAAAAAAAAAAAAAAAAAAAAAAAAAAAAAAAAAAAAAAAAAktue3nlSdmCtJbc9vPKk7MFjhKSrARQAAAAAAAAAAAAAAAAABjueb1fIm6mRjueb1fIm6ljiS/FlzOh5qTqgzsFlzOh5qTqgzk8UjgAIoAAAAAAAAAAAAAAAAAAAAAAAAAAAAAAAAAAAAAAAAAAAAkn8bUvR6nakVpJ/G1L0ep2pFhJVgIoAAAAAAAAAAAAAAAAAAAAAAAAAAAAAAAAAAAAAAAAAAAAACTFvFl15qbqVpMW8WXXmpupWynownWAMVAAAAAAAAAAAAAAAAAAAAAAAAAAAAAAAAAAAAAAAAAAAAAASSeNqvo9PtTq0knjar6PT7U6tliSABioAAAAAAAAAAAAAAAAAAAAAAAAAAAAAAAAAAAAAAAAAAAAwXvM6/mp+qLOwXvM6/mp+qKxxJfu25vS8iXqZGO25vS8iXqZEkgAAAAAAAAAAAAAAAAAAAAAAAAAAAAAAAAAAAAAAAAAAAAAASW3PbzypOzBWktue3nlSdmCxwlJVgIoAAAAAAAAAAAAAAAAAAx3PN6vkTdTIx3PN6vkTdSxxJfiy5nQ81J1QZ2Cy5nQ81J1QZyeKRwAEUAAAAAAAAAAAAAAAAAAAAAAAAAAAAAAAAAAAAAAAAAAAAST+NqXo9TtSK0k/jal6PU7UiwkqwEUAAAAAAAAAAAAAAAAAAAAAAAAAAAAAAAAAAAAAAAAAAAAABJi3iy681N1K0mLeLLrzU3UrZT0YTrAGKgAAAAAAAAAAAAAAAAAAAAAAAAAAAAAAAAAAAAAAAAAAAAAJJPG1X0en2p1aSTxtV9Hp9qdWyxJAAxUAAAAAAAAAAAAAAAAAAAAAAAAAAAAAAAAAAAAAAAAAAAAYL3mdfzU/VFnYL3mdfzU/VFY4kv3bc3peRL1MjHbc3peRL1MiSQAAAAAAAAAAAAAAAAAAAAAAAAAAAAAAAAAAAAAAAAAAAAAAJLbnt55UnZgrSW3PbzypOzBY4SkqwEUAAAAAAAAAAAAAAAAAAY7nm9XyJupkY7nm9XyJupY4kvxZczoeak6oM7BZczoeak6oM5PFI4ACKAAAAAAAAAAAAAAAAAAAAAAAAAAAAAAAAAAAAAAAAAAAAJJ/G1L0ep2pFaSfxtS9HqdqRYSVYCKAAAAAAAAAAAAAAAAAAAAAAAAAAAAAAAAAAAAAAAAAAAAAAkxbxZdeam6laTFvFl15qbqVsp6MJ1gDFQAAAAAAAAAAAAAAAAAAAAAAAAAAAAAAAAAAAAAAAAAAAAAEknjar6PT7U6tJJ42q+j0+1OrZYkgAYqAAAAAAAAAAAAAAAAAAAAAAAAAAAAAAAAAAAAAAAAAAAAMF7zOv5qfqizsF7zOv5qfqiscSX7tub0vIl6mRjtub0vIl6mRJIAAAAAAAAAAAAAAAAAAAAAAAAAAAAAAAAAAAAAAAAAAAAAAEltz288qTswVpLbnt55UnZgscJSVYCKAAAAAAAAAAAAAAAAAAMdzzer5E3UyMVzzer5E3UscSX5suZ0PNSdUGdgsuZ0PNSdUGcnikcABFTYnc1LPDbu7pQljPQoVKksJvq0wljGGn2On30x86Gxcmfda/wC87eY74kxH0St2IvM12Z4vuSNx5TwbxO+bKMeWcNX1XmtwbbFOGqb2+mPnQ2Lkz7rX/ePpj50Ni5M+61/3miR2N5J8i+zYe5w85i1b2+mPnQ2Lkz7rX/ePpj50Ni5M+61/3miQ8k+RfZsPcc5i1b2+mPnQ2Lkz7rX/AHj6Y+dDYuTPutf95okPJPkX2bD3HOYtW9vpj50Ni5M+61/3j6Y+dDYuTPutf95okPJPkX2bD3HOYtW9vpj50Ni5M+61/wB4+mPnQ2Lkz7rX/eaJDyT5F9mw9xzmLVvb6Y+dDYuTPutf94+mPnQ2Lkz7rX/eaJDyT5F9mw9xzmLVvb6Y+dDYuTPutf8AePpj50Ni5M+61/3miQ8k+RfZsPcc5i1b2+mPnQ2Lkz7rX/ePpj50Ni5M+61/3miQ8k+RfZsPcc5i1ej2bzKG9ysyHwTKXEqdGndYlZU7mrLRljLThNNDTGEsIxjGEP8A3jFyJwrMr9k2Sfqqh2XNXnnlHZ4dlvm12eCKiMWKI90TLcw8ABpqAAAAAAAAAAAAAAAAAAAAAAJJ/G1L0ep2pFaSfxtS9HqdqRYSVYCKAAAAAAAAAAAAAAAAAAAAAAAAAAAAAAAAAAAAAAAAAAAAAAkxbxZdeam6laTFvFl15qbqVsp6MJ1gDFQAAAAAAAAAAAAAAAAAAAAAAAAAAAAAAAAAAAAAAAAAAAAAEknjar6PT7U6tJJ42q+j0+1OrZYkgAYqAAAAAAAAAAAAAAAAAAAAAAAAAAAAAAAAAAAAAAAAAAAAMF7zOv5qfqizsF7zOv5qfqiscSX7tub0vIl6mRitub0vIl6mVJIAAAAAAAAAAAAAAAAAAAAAAAAAAAAAAAAAAAAAAAAAAAAAAEltz288qTswVpLbn155UnZWOEpKsBFAAAAAAAAAfGxPLDJjB8cw3JrEsbtaOLYvNGWysoz6a1bRLNNGaEkNMYS6JJv4o6JdMNGnTGEAfZHGcp84+R+R91qWO4lXkry28burJbWNxdRt7eEdEa1biZJ+Jp6dP8c/Bl5JuXkjo+9Lf2M9jDFJL2hNZzUtYhcQqQjSjS0cLh8PTo4Ojl06dGjlKFA4xk5nKyMyrvvBuC4pWmuZrfW6MlxZV7XWLfTo46jGtJLCtT06P46cZpeWHLyw0/nBs5+RGUGL0sEwrGJ6lzc8dG1mqWdelQvOKjoqavXnkhSr8H+vFzTckIx+qGlakcpHFZM5+Q9THpcnJcZn1qe7mw+SrGzrwtZ7qENMaEt1GTiJqsNEYcXCfhaYRho0w0Pr5Q5R4Nkth0cVx281e34ySjLwac9SpVqTx0SU6dOSEZ6k80eSEssIxj/SBUj6Y4zbZyMirrJ+/wAp5cbhRsMLqTUb2NzQq0K1tVhohxdSjUllqyzx0y6JIy8KbhS6IR0w05MIzg5I41aYneW2KzW8mDQ4WIyYhbVbGraS8Dhwmq0riWSeSWMvLCaMIQjCEdEY6IlSORMdzzer5E3U+BkznByTyvu6thgl/cRuqNCS6jb3djcWdWahPGMJa0kleSSaenGMNHDlhGXT/Xlffueb1fIm6iPNI/FlzOh5qTqgzsFlzOh5qTqgzk8UjgAIqHHfEmI+iVuxF5mvTLHfEmI+iVuxF5mu3fFf+HvPvwfM19v1ADtZrgAAAAAAAAAAAAAPQvMr9k2Sfqqh2XNXCsyv2TZJ+qqHZc1eW+VPTtt28Xxlv4eEADQUAAAAAAAAAAAAAAAAAAAAAAST+NqXo9TtSK0k/jal6PU7UiwkqwEUAAAAAAAAAAAAAAAAAAAAAAAAAAAAAAAAAAAAAAAAAAAAABJi3iy681N1K0mLeLLrzU3UrZT0YTrAGKgAAAAAAAAAAAAAAAAAAAAAAAAAAAAAAAAAAAAAAAAAAAAAJJPG1X0en2p1aSTxtV9Hp9qdWyxJAAxUAAAAAAAAAAAAAAAAAAAAAAAAAAAAAAAAAAAAAAAAAAAAYL3mdfzU/VFnYL3mdfzU/VFY4kv3bc3peRL1MjHbc3peRL1MiSQAAAAAAAAAAAAAAAAAAAAAAAAAAAAAAAAAAAAAAAAAAAAAAJLbnt55UnZgrSW3PbzypOzBY4SkqwEUAAAAAAAAatzkYdh9nnFzc3dpY29Cve5Q16lzVp0pZZ688LCrLCaeMIaZowlhCEIx/pCEG0kt1hmG31xa3d7h9tcV7GpGra1KtKWeehPGWMsZpIxhpljGWMYaYaI6IxgsTQ1hgt9YYXnFzsRyhuadGGq2F5CNeeEsI2EtpNLGaGn/ANEJ4VIRj9UIx+tx6rG+p/JTnyb1uMccp5Iy3M9lw4a1LaRh9cacIxm4PFwjLp0f00fW3JjWSOSmUlxa3eUWTGE4pXso8K2q3tlSrz0I6YR0yRnljGXlhCPJ/aBZ5N2NllJiWVMtavUvMToW9tPCpNLGSlTo8OMsskIQ0whGNSaMdMY6Y/2W0pqHOnUmx+6yMp5EXEa13HJ7GbujG0mhNGFrPYcCnHkj/pmqTUoSx5dM0IaH5nubPFsjsydrk1cSTXU15ZVqEKM0IzS0aNlUludPLySy/wCib+0Y6I8vI3BgeSOSmTFS5q5NZMYThM95GE1zNY2VOhGtGGnRGeMksOFo0x+v+8TDMkclMFxO6xrB8mMJsMQvuFG6u7ayp0q1fTNwo8OeWWE02mbljpjHl5TMU0PY1ZLn5OmS2DW9aMMbjlDZ2ctOE3/PkxCTEuHV0wjHTw4QlqTxhH6oaYx0Qc8zj4rh9xllm6xCliVvXwy0ykuLO7npVpZqdK8ja1ZKUk8YR0SzwnjGXRHl0zQho0ueUskclLfHamVNDJjCaeNVYRlqYjJZUoXU8IwhCMI1YS8OPJCEPr+qCXDMhsncPyaq5KXVnJiuH3NavXuaeI06deFxPVrTVZo1JYywlm/im5OT+kP7FlNHZcVIwzk41j0leMMAs8rsmKeJVYTf8iWrTpzwnjNNp0Q4M09vCbTo0R4Olkz4S3F3lJltd4ZNUqWeH5O4RTxeFKOmWGjEONjLPojyRhQhPGMP+mbTHkb7tcmcnLHBZsmrLJ/DbfCJpJ6U2H0rSnJbRkn08OWNKEODojpjpho5dMTBsm8ncncPmwnJ/AMOwyxnmmnmtrO1p0KUZpoaJoxkkhCGmMIQ08n9FzFODYnWo4lnyyTq4PcS1ZbbJ3EK93NRmhNLG3qz0IUOFoj9U00s0Zf78GOj6otj3PN6vkTdT52AZKZLZKUq1DJfJrCsHp3E0J60lhZ07eWpNCGiEZoSQhpj/vF9G55vV8ibqY9YjtLi8ha0YS4fNNCFOXRHjZeXkZdZvtmzb2VksuZ0PNSdUGdZmL4ER5kms32zZt7KazfbNm3sqsS40KfGxy5vY4JiEI4bNCGq1f8A8WX/AKIvNh6ZY74kxH0St2IvM1274sJ/+Peffg+Zr7fqAHargAAAAAAAAAAAAAAegWZm4u5c1OSsslhNPLDC6GibjJYaf4XM9Zvtmzb2VxXMr9k2Sfqqh2XNXlzlSY+3bbzf+eL4y3sMeaEms32zZt7KazfbNm3sqsaFxotJNZvtmzb2U1m+2bNvZVYXGhSTWb7Zs29lNZvtmzb2VWFxoUk1m+2bNvZTWb7Zs29lVhcaFJNZvtmzb2U1m+2bNvZVYXGhSTWb7Zs29lNZvtmzb2VWFxoUk1m+2bNvZTWb7Zs29lVhcaFJNZvtmzb2U1m+2bNvZVYXGhSTWb7Zs29lNZvtmzb2VWFxoUk1m+2bNvZTWb7Zs29lVhcaFJNZvtmzb2U1m+2bNvZVYXGhSTWb7Zs29lNZvtmzb2VWFxoUk1m+2bNvZU01xeeEqc2oTcLiJ4Ql4yXlhwpeV9RJP42pej1O1IyiY0Jg1m+2bNvZTWb7Zs29lVjG40KSazfbNm3sprN9s2beyqwuNCkms32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8vE7i8mw+4lnsJpJY05tM3GSx0cinWb7Zs29lMW8WXXmpupWyuMvArzpNZvtmzb2U1m+2bNvZVYxuNCkms32zZt7KazfbNm3sqsLjQpJrN9s2beyms32zZt7KrC40KSazfbNm3sprN9s2beyqwuNCkms32zZt7KazfbNm3sqsLjQpJrN9s2beyms32zZt7KrC40KSazfbNm3sprN9s2beyqwuNCkms32zZt7KazfbNm3sqsLjQpJrN9s2beyms32zZt7KrC40KSazfbNm3sprN9s2beyqwuNCkms3u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JrN9s2beyms32zZt7KrC40KfLluLzwlUm1CbhcRJCMvGS8kOFNyqdZvtmzb2Uk8bVfR6fanVssUxokQk1m+2bNvZTWb7Zs29lVjG40Wkms32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JrN9s2beyms32zZt7KrC40KSazfbNm3sprN9s2beyqwuNCkms32zZt7KazfbNm3sqsLjQpJrN9s2beysV3cXkbWtCbDppYRpzaY8bLycj6DBe8zr+an6orExfApgoXN7ChThDDpow4ENEeNl/s/es32zZt7Kz23N6XkS9TIXGhSTWb7Zs29lNZvtmzb2VWJcaFJNZvtmzb2U1m+2bNvZVYXGhSTWb7Zs29lNZvtmzb2VWFxoUk1m+2bNvZTWb7Zs29lVhcaFJNZvtmzb2U1m+2bNvZVYXGhSTWb7Zs29lNZvtmzb2VWFxoUk1m+2bNvZTWb7Zs29lVhcaFJNZvtmzb2U1m+2bNvZVYXGhSTWb7Zs29lNZvtmzb2VWFxoUk1m+2bNvZTWb7Zs29lVhcaFJNZvtmzb2U1m+2bNvZVYXGhSTWb7Zs29lNZvtmzb2VWFxoUk1m+2bNvZTWb7Zs29lVhcaFJNZvtmzb2U1m+2bNvZVYXGhSTWb7Zs29lNZvtmzb2VWFxoUk1m+2bNvZTWb7Zs29lVhcaFJNZvtmzb2U1m+2bNvZVYXGhSTWb7Zs29lNZvtmzb2VWFxoUk1m+2bNvZTWb7Zs29lVhcaFJNZvtmzb2U1m+2bNvZVYXGhSTWb7Zs29lNZvtmzb2VWFxoUk1m+2bNvZTWb7Zs29lVhcaFJNZvtmzb2U1m+2bNvZVYXGhSTWb7Zs29lfiwnqT3V3NVpRpzcKTTLGMI6P4f7wXJLbnt55UnZgsT5pFYDFQAAAAAAAAAAAAAAAAABjueb1fIm6mRiueb1fIm6ljiS/NlzOh5qTqgzsFlzOh5qTqgzk8UjgAIqHHfEmI+iVuxF5mvTLHfEmI+iVuxF5mu3fFf+HvPvwfM19v1ADtZrgAAAAAAAAAAAAAPQvMr9k2Sfqqh2XNXCsyv2TZJ+qqHZc1eW+VPTtt28Xxlv4eEADQUAAAAAAAAAAAAAAAAAAAAAAST+NqXo9TtSK0k/jal6PU7UiwkqwEUAAAAAAAAAAAAAAAAAAAAAAAAAAAAAAAAAAAAAAAAAAAAABJi3iy681N1K0mLeLLrzU3UrZT0YTrAGKgAAAAAAAAAAAAAAAAAAAAAAAAAAAAAAAAAAAAAAAAAAAAAJJPG1X0en2p1aSTxtV9Hp9qdWyxJAAxUAAAAAAAAAAAAAAAAAAAAAAAAAAAAAAAAAAAAAAAAAAAAYL3mdfzU/VFnYL3mdfzU/VFY4kv3bc3peRL1MjFbc3peRL1MqSQAAAAAAAAAAAAAAAAAAAAAAAAAAAAAAAAAAAAAAAAAAAAAAJLbnt55UnZgrSW3PbzypOyscJSVYCKAAAAAAAAAAAAAAAAAAMdzzer5E3UyMdzzer5E3UscSX4suZ0PNSdUGdgsuZ0PNSdUGcnikcABFQ474kxH0St2IvM16ZY74kxH0St2IvM1274r/wAPeffg+Zr7fqAHazXAAAAAAAAAAAAAAeheZX7Jsk/VVDsuauFZlfsmyT9VUOy5q8t8qenbbt4vjLfw8IAGgoAAAAAAAAAAAAAAAAAAAAAAkn8bUvR6nakVpJ/G1L0ep2pFhJVgIoAAAAAAAAAAAAAAAAAAAAAAAAAAAAAAAAAAAAAAAAAAAAACTFvFl15qbqVpMW8WXXmpupWynownWAMVAAAAAAAAAAAAAAAAAAAAAAAAAAAAAAAAAAAAAAAAAAAAAASSeNqvo9PtTq0knjar6PT7U6tliSABioAAAAAAAAAAAAAAAAAAAAAAAAAAAAAAAAAAAAAAAAAAAAwXvM6/mp+qLOwXvM6/mp+qKxxJfu25vS8iXqZGO25vS8iXqZEkgAAAAAAAAAAAAAAAAAAAAAAAAAAAAAAAAAAAAAAAAAAAAAASW3PbzypOzBWktue3nlSdmCxwlJVgIoAAAAAAAAAAAAAAAAAAx3PN6vkTdTIx3PN6vkTdSxxJfiy5nQ81J1QZ2Cy5nQ81J1QZyeKRwAEVDjviTEfRK3Yi8zXpljviTEfRK3Yi8zXbviv/AA959+D5mvt+oAdrNcAAAAAAAAAAAAAB6F5lfsmyT9VUOy5q4VmV+ybJP1VQ7Lmry3yp6dtu3i+Mt/DwgAaCgAAAAAAAAAAAAAAAAAAAAACSfxtS9HqdqRWkn8bUvR6nakWElWAigAAAAAAAAAAAAAAAAAAAAAAAAAAAAAAAAAAAAAAAAAAAAAJMW8WXXmpupWkxbxZdeam6lbKejCdYAxUAAAAAAAAAAAAAAAAAAAAAAAAAAAAAAAAAAAAAAAAAAAAABJJ42q+j0+1OrSSeNqvo9PtTq2WJIAGKgAAAAAAAAAAAAAAAAAAAAAAAAAAAAAAAAAAAAAAAAAAADBe8zr+an6os7Be8zr+an6orHEl+7bm9LyJepkY7bm9LyJepkSSAAAAAAAAAAAAAAAAAAAAAAAAAAAAAAAAAAAAAAAAAAAAAABJbc9vPKk7MFaS257eeVJ2YLHCUlWAigAAAAAAAAAAAAAAAAADHc83q+RN1MjHc83q+RN1LHEl+LLmdDzUnVBnYLLmdDzUnVBnJ4pHAARUOO+JMR9ErdiLzNemWO+JMR9ErdiLzNdu+K/8AD3n34Pma+36gB2s1wAAAAAAAAAAAAAHoXmV+ybJP1VQ7LmrhWZX7Jsk/VVDsuavLfKnp227eL4y38PCABoKAAAAAAAAAAAAAAAAAAAAAAJJ/G1L0ep2pFaSfxtS9HqdqRYSVYCKAAAAAAAAAAAAAAAAAAAAAAAAAAAAAAAAAAAAAAAAAAAAAAkxbxZdeam6laTFvFl15qbqVsp6MJ1gDFQAAAAAAAAAAAAAAAAAAAAAAAAAAAAAAAAAAAAAAAAAAAAAEknjar6PT7U6tJJ42q+j0+1OrZYkgAYqAAAAAAAAAAAAAAAAAAAAAAAAAAAAAAAAAAAAAAAAAAAAMF7zOv5qfqizsF7zOv5qfqiscSX7tub0vIl6mRjtub0vIl6mRJIAAAAAAAAAAAAAAAAAAAAAAAAAAAAAAAAAAAAAAAAAAAAAAEltz288qTswVpLbnt55UnZgscJSVYCKAAAAAAAAAAAAAAAAAAMdzzer5E3UyMVzzer5E3UscSX5suZ0PNSdUGdgsuZ0PNSdUGcnikcABFQ474kxH0St2IvM16ZY74kxH0St2IvM1274r/wAPeffg+Zr7fqAHazXAAAAAAAAAAAAAAeheZX7Jsk/VVDsuauFZlfsmyT9VUOy5q8t8qenbbt4vjLfw8IAGgoAAAAAAAAAAAAAAAAAAAAAAkn8bUvR6nakVpJ/G1L0ep2pFhJVgIoAAAAAAAAAAAAAAAAAAAAAAAAAAAAAAAAAAAAAAAAAAAAACTFvFl15qbqVpMW8WXXmpupWynownWAMVAAAAAAAAAAAAAAAAAAAAAAAAAAAAAAAAAAAAAAAAAAAAAASSeNqvo9PtTq0knjar6PT7U6tliSABioAAAAAAAAAAAAAAAAAAAAAAAAAAAAAAAAAAAAAAAAAAAAwXvM6/mp+qLOwXvM6/mp+qKxxJfu25vS8iXqZGK25vS8iXqZUkgAAAAAAAAAAAAAAAAAAAAAAAAAAAAAAAAAAAAAAAAAAAAAASW3PbzypOzBWktue3nlSdlY4SkqwEUAAAAAAAAAAAAAAAAAAY7nm9XyJupkY7nm9XyJupY4kvxZczoeak6oM7BZczoeak6oM5PFI4ACKhx3xJiPolbsReZr0yx3xJiPolbsReZrt3xX/h7z78HzNfb9QA7Wa4AAAAAAAAAAAAAD0LzK/ZNkn6qodlzVwrMr9k2Sfqqh2XNXlvlT07bdvF8Zb+HhAA0FAAAAAAAAAAAAAAAAAAAAAAEk/jal6PU7UitJP42pej1O1IsJKsBFAAAAAAAAAAAAAAAAAAAAAAAAAAAAAAAAAAAAAAAAAAAAAASYt4suvNTdStJi3iy681N1K2U9GE6wBioAAAAAAAAAAAAAAAAAAAAAAAAAAAAAAAAAAAAAAAAAAAAACSTxtV9Hp9qdWkk8bVfR6fanVssSQAMVAAAAAAAAAAAAAAAAAAAAAAAAAAAAAAAAAAAAAAAAAAAAGC95nX81P1RZ2C95nX81P1RWOJL923N6XkS9TIx23N6XkS9TIkkAAAAAAAAAAAAAAAAAAAAAAAAAAAAAAAAAAAAAAAAAAAAAACS257eeVJ2YK0ltz288qTswWOEpKsBFAAAAAAAAAAAAAAAAAAGO55vV8ibqZGO55vV8ibqWOJL8WXM6HmpOqDOwWXM6HmpOqDOTxSOAAiocd8SYj6JW7EXma9Msd8SYj6JW7EXma7d8V/4e8+/B8zX2/UAO1muAAAAAAAAAAAAAA9C8yv2TZJ+qqHZc1cKzK/ZNkn6qodlzV5b5U9O23bxfGW/h4QANBQAAAAAAAAAAAAAAAAAAAAABJP42pej1O1IrST+NqXo9TtSLCSrARQAAAAAAAAAAAAAAAAAAAAAAAAAAAAAAAAAAAAAAAAAAAAAEmLeLLrzU3UrSYt4suvNTdStlPRhOsAYqAAAAAAAAAAAAAAAAAAAAAAAAAAAAAAAAAAAAAAAAAAAAAAkk8bVfR6fanVpJPG1X0en2p1bLEkADFQAAAAAAAAAAAAAAAAAAAAAAAAAAAAAAAAAAAAAAAAAAABgveZ1/NT9UWdgveZ1/NT9UVjiS/dtzel5EvUyMdtzel5EvUyJJAAAAAAAAAAAAAAAAAAAAAAAAAAAAAAAAAAAAAAAAAAAAAAAktue3nlSdmCtJbc9vPKk7MFjhKSrARQAAAAAAAAAHGMps5WRuSN7HDcbxOtC6ktpryrRtLG4u56FvCOiNatChJPxVPT/wCufgy8keXki+9SxLD62Hy4vSvreexnowuJbmWrLGlGlweFw+Hp0cHRy6dOjQ03lNSylxnOBnAlyQyhwbJyexwC2tL+piVtNczXXCp1alOvLDjJIUJJITzScOMJ5Yx4UYyx4MGLFMXssY+S9Xw7J22hh95HJKW4kwqWvw7inaQl4M00If65pJpZZ9E8YculllS2y8nM5WRmVd94NwXFK01zNb63RkuLKva6xb6dHHUY1pJYVqenR/HTjNLyw5eWGn84NnPyIygxelgmFYxPUubnjo2s1Szr0qF5xUdFTV688kKVfg/14uabkhGP1Q0taZ06k2P3WRlPIi4jWu45PYzd0Y2k0JowtZ7DgU48kf8ATNUmpQljy6ZoQ0PzPc2eLZHZk7XJq4kmupryyrUIUZoRmlo0bKpLc6eXkll/0Tf2jHRHl5FywW2ZJnPyHqY9Lk5LjM+tT3c2HyVY2deFrPdQhpjQluoycRNVhojDi4T8LTCMNGmGh9fKHKPBslsOjiuO3mr2/GSUZeDTnqVKtSeOiSnTpyQjPUnmjyQllhGMf6QaEsaslz8nTJbBretGGNxyhs7OWnCb/nyYhJiXDq6YRjp4cIS1J4wj9UNMY6IOeZx8Vw+4yyzdYhSxK3r4ZaZSXFndz0q0s1OleRtaslKSeMI6JZ4TxjLojy6ZoQ0aUyluWW2cjIq6yfv8p5cbhRsMLqTUb2NzQq0K1tVhohxdSjUllqyzx0y6JIy8KbhS6IR0w05MIzg5I41aYneW2KzW8mDQ4WIyYhbVbGraS8Dhwmq0riWSeSWMvLCaMIQjCEdEY6ItIZcVIwzk41j0leMMAs8rsmKeJVYTf8iWrTpzwnjNNp0Q4M09vCbTo0R4Olkz4S3F3lJltd4ZNUqWeH5O4RTxeFKOmWGjEONjLPojyRhQhPGMP+mbTHkXLBbdWTOcHJPK+7q2GCX9xG6o0JLqNvd2NxZ1ZqE8YwlrSSV5JJp6cYw0cOWEZdP9eV9+55vV8ibqa4xOtRxLPlknVwe4lqy22TuIV7uajNCaWNvVnoQocLRH6pppZoy/34MdH1RbHueb1fIm6krzj8WXM6HmpOqDO+daXV3La0YS4ZWmhCnLCEYVJOXk+v8A1M2t3myq28p94nDNkT5lYk1u82VW3lPvGt3myq28p94yyW/GO+JMR9ErdiLzNek+OXd3HBMQhHC60P8A6Wry8ZT/AOiP/wCZ5sO3PFhFbPeffg+Zr7eeAA7VcAAAAAAAAAAAAAAD0LzK/ZNkn6qodlzVwHMzc3UuanJWWTDqs8IYXQhCaE8kIR/h/wB4uZ63ebKrbyn3nlzlTDP27bdvF8Zb2GfNCsSa3ebKrbyn3jW7zZVbeU+80csr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pJ/G1L0ep2pDW7zZVbeU+8lmubrwlTm8G1eFChPDg8OTTGHCl5fr0f/ANrGGSZfVEmt3myq28p941u82VW3lPvJlktWJNbvNlVt5T7xrd5sqtvKfeMslqxJrd5sqtvKfeNbvNlVt5T7xlktWJNbvNlVt5T7xrd5sqtvKfeMslqxJrd5sqtvKfeNbvNlVt5T7xlktWJNbvNlVt5T7xrd5sqtvKfeMslqxJrd5sqtvKfeNbvNlVt5T7xlktWJNbvNlVt5T7xrd5sqtvKfeMslqxJrd5sqtvKfeNbvNlVt5T7xlktWJNbvNlVt5T7xrd5sqtvKfeMslqxJrd5sqtvKfeNbvNlVt5T7xlktWJNbvNlVt5T7xrd5sqtvKfeMslqxJrd5sqtvKfeNbvNlVt5T7xlktWJNbvNlVt5T7xrd5sqtvKfeMslqxJrd5sqtvKfeNbvNlVt5T7xlktWJNbvNlVt5T7xrd5sqtvKfeMslqxJrd5sqtvKfeNbvNlVt5T7xlktWJNbvNlVt5T7xrd5sqtvKfeMslqxJrd5sqtvKfeNbvNlVt5T7xlktWJNbvNlVt5T7xrd5sqtvKfeMslqxJrd5sqtvKfeNbvNlVt5T7xlktWJNbvNlVt5T7xrd5sqtvKfeMslqxJrd5sqtvKfeNbvNlVt5T7xlktWJNbvNlVt5T7xrd5sqtvKfeMslmLeLLrzU3UrfKxO5upsPuJZ8NqyQjTmhGaM8kYQ5P9oqtbvNlVt5T7y5ZovzqxJrd5sqtvKfeNbvNlVt5T7y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ZJ42q+j0+1OrfKlubrwlUm8G1eFGhJDg8OTTCHCm5fr0f/0q1u82VW3lPvLiwykSrEmt3myq28p941u82VW3lPvJllb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iTW7zZVbeU+8a3ebKrbyn3jLJasSa3ebKrbyn3jW7zZVbeU+8ZZLVsF7zOv5qfqix63ebKrbyn3mG7uruNrWhHDK0sI05oRjGpJycnlEYZstbbc3peRL1MiChd3cKFOEMLrRhwIcvGU+Xk8pk1u82VW3lPvGWS1Yk1u82VW3lPvGt3myq28p94yyWrEmt3myq28p941u82VW3lPvGWS1Yk1u82VW3lPvGt3myq28p94yyWrEmt3myq28p941u82VW3lPvGWS1Yk1u82VW3lPvGt3myq28p94yyWrEmt3myq28p941u82VW3lPvGWS1Yk1u82VW3lPvGt3myq28p94yyWrEmt3myq28p941u82VW3lPvGWS1Yk1u82VW3lPvGt3myq28p94yyWrEmt3myq28p941u82VW3lPvGWS1Yk1u82VW3lPvGt3myq28p94yyWrEmt3myq28p941u82VW3lPvGWS1Yk1u82VW3lPvGt3myq28p94yyWrEmt3myq28p941u82VW3lPvGWS1Yk1u82VW3lPvGt3myq28p94yyWrEmt3myq28p941u82VW3lPvGWS1Yk1u82VW3lPvGt3myq28p94yyWrEmt3myq28p941u82VW3lPvGWS1Yk1u82VW3lPvGt3myq28p94yyWrEmt3myq28p941u82VW3lPvGWS1Yk1u82VW3lPvGt3myq28p94yyWrEmt3myq28p941u82VW3lPvGWS1Yk1u82VW3lPvGt3myq28p94yyWrSW3PbzypOzA1u82VW3lPvPxYTz1Lq7mqUZqU3Ck/hmjCMYfw/7chEVElrgGKgAAAAAAAAAPjY7kXkdlRXoXOU2SeDYvWtYRhQqX9hSuJqUIxhGPBjPLGMvLCH1f2fuyyasLHKPEsqJKtee7xK3t7WeWeaWMlKlR4cZZacIQhGEIxqTRjpjHl/s+sFj5OB5I5KZMVLmrk1kxhOEz3kYTXM1jZU6Ea0YadEZ4ySw4WjTH6/7xMMyRyUwXE7rGsHyYwmwxC+4Ubq7trKnSrV9M3Cjw55ZYTTaZuWOmMeXlfWCx8mlkjkpb47UypoZMYTTxqrCMtTEZLKlC6nhGEIRhGrCXhx5IQh9f1QS4ZkNk7h+TVXJS6s5MVw+5rV69zTxGnTrwuJ6taarNGpLGWEs38U3Jyf0h/ZyALHzbXJnJyxwWbJqyyfw23wiaSelNh9K0pyW0ZJ9PDljShDg6I6Y6YaOXTEwbJvJ3J3D5sJyfwDDsMsZ5pp5raztadClGaaGiaMZJIQhpjCENPJ/R9IB8rAMlMlslKVahkvk1hWD07iaE9aSws6dvLUmhDRCM0JIQ0x/wB4voXPN6vkTdTKx3PN6vkTdSxxH4suZ0PNSdUGdgsuZ0PNSdUGcnikcABFQ474kxH0St2IvM16ZY74kxH0St2IvM1274r/AMPeffg+Zr7fqAHazXAAAAAAAAAAAAAAeheZX7Jsk/VVDsuauFZlfsmyT9VUOy5q8t8qenbbt4vjLfw8IAGgoAAAAAAAAAAAAAAAAAAAAAAkn8bUvR6nakVpJ/G1L0ep2pFhJVgIoAAAAAAAAAAAAAAAAAAAAAAAAAAAAAAAAAAAAAAAAAAAAACTFvFl15qbqVpMW8WXXmpupWynownWAMVAAAAAAAAAAAAAAAAAAAAAAAAAAAAAAAAAAAAAAAAAAAAAASSeNqvo9PtTq0knjar6PT7U6tliSABioAAAAAAAAAAAAAAAAAAAAAAAAAAAAAAAAAAAAAAAAAAAAwXvM6/mp+qLOwXvM6/mp+qKxxJfq25vS8iXqZWO25vS8iXqZEkgAAAAAAAAAAAAAAAAAAAAAAAAAAAAAAAAAAAAAAAAAAAAAASW3PbzypOyrSW3PbzypOzBY4SkqwEUAAAAAAAAAAAAAAAAAAY7nm9XyJupkY7nm9XyJupY4kvxZczoeak6oM7BZczoeak6oM5PFI4ACKhx3xJiPolbsReZr0yx3xJiPolbsReZrt3xX/h7z78HzNfb9QA7Wa4AAAAAAAAAAAAAD0LzK/ZNkn6qodlzVwrMr9k2Sfqqh2XNXlvlT07bdvF8Zb+HhAA0FAAAAAAAAAAAAAAAAAAAAAAEk/jal6PU7UitJP42pej1O1IsJKsBFAAAAAAAAAAAAAAAAAAAAAAAAAAAAAAAAAAAAAAAAAAAAAASYt4suvNTdStJi3iy681N1K2U9GE6wBioAAAAAAAAAAAAAAAAAAAAAAAAAAAAAAAAAAAAAAAAAAAAACSTxtV9Hp9qdWkk8bVfR6fanVssSQAMVAAAAAAAAAAAAAAAAAAAAAAAAAAAAAAAAAAAAAAAAAAAAGC95nX81P1RZ2C95nX81P1RWOJL923N6XkS9TIx23N6XkS9TIkkAAAAAAAAAAAAAAAAAAAAAAAAAAAAAAAAAAAAAAAAAAAAAACS257eeVJ2YK0ltz288qTswWOEpKsBFAAAAAAAAAAAAAAAAAAGO55vV8ibqZGO55vV8ibqWOJL8WXM6HmpOqDOwWXM6HmpOqDOTxSOAAiocd8SYj6JW7EXma9Msd8SYj6JW7EXma7d8V/4e8+/B8zX2/UAO1muAAAAAAAAAAAAAA9C8yv2TZJ+qqHZc1cKzK/ZNkn6qodlzV5b5U9O23bxfGW/h4QANBQAAAAAAAAAAAAAAAAAAAAABJP42pej1O1IrST+NqXo9TtSLCSrARQAAAAAAAAAAAAAAAAAAAAAAAAAAAAAAAAAAAAAAAAAAAAAEmLeLLrzU3UrSYt4suvNTdStlPRhOsAYqAAAAAAAAAAAAAAAAAAAAAAAAAAAAAAAAAAAAAAAAAAAAAAkk8bVfR6fanVpJPG1X0en2p1bLEkADFQAAAAAAAAAAAAAAAAAAAAAAAAAAAAAAAAAAAAAAAAAAABgveZ1/NT9UWdgveZ1/NT9UVjiS/dtzel5EvUyMdtzel5EvUyJJAAAAAAAAAAAAAAAAAAAAAAAAAAAAAAAAAAAAAAAAAAAAAAAktue3nlSdmCtJbc9vPKk7MFjhKSrARQAAAAAAAAAAAAAAAAABjueb1fIm6mRjuOb1fIm6ljiS/FlzOh5qTqgzsFlzOh5qTqgzk8UjgAIqHHfEmI+iVuxF5mvTLHfEmI+iVuxF5mu3fFf+HvPvwfM19v1ADtZrgAAAAAAAAAAAAAPQvMr9k2Sfqqh2XNXCsyv2TZJ+qqHZc1eW+VPTtt28Xxlv4eEADQUAAAAAAAAAAAAAAAAAAAAAAST+NqXo9TtSK0k/jal6PU7UiwkqwEUAAAAAAAAAAAAAAAAAAAAAAAAAAAAAAAAAAAAAAAAAAAAABJi3iy681N1K0mLeLLrzU3UrZT0YTrAGKgAAAAAAAAAAAAAAAAAAAAAAAAAAAAAAAAAAAAAAAAAAAAAJJPG1X0en2p1aSTxtV9Hp9qdWyxJAAxUAAAAAAAAAAAAAAAAAAAAAAAAAAAAAAAAAAAAAAAAAAAAYL3mdfzU/VFnYL3mdfzU/VFY4kv3bc3peRL1MjHb83peRL1MiSQAAAAAAAAAAAAAAAAAAAAAAAAAAAAAAAAAAAAAAAAAAAAAAJLbnt55UnZgrSW3PbzypOzBY4SkqwEUAAAAAAAAAAAAAAAAAAY7nm9XyJupkY7nm9XyJupY4kvxZczoeak6oM7BZczoeak6oM5PFI4ACKhx3xJiPolbsReZr0yx3xJiPolbsReZrt3xX/h7z78HzNfb9QA7Wa4AAAAAAAAAAAAAD0LzK/ZNkn6qodlzVwrMr9k2Sfqqh2XNXlvlT07bdvF8Zb+HhAA0FAAAAAAAAAAAAAAAAAAAAAAEk/jal6PU7UitJP42pej1O1IsJKsBFAAAAAAAAAAAAAAAAAAAAAAAAAAAAAAAAAAAAAAAAAAAAAASYt4suvNTdStJi3iy681N1K2U9GE6wBioAAAAAAAAAAAAAAAAAAAAAAAAAAAAAAAAAAAAAAAAAAAAACSTxtV9Hp9qdWkk8bVfR6fanVssSQAMVAAAAAAAAAAAAAAAAAAAAAAAAAAAAAAAAAAAAAAAAAAAAGC95nX81P1RZ2C95nX81P1RWOJL923N6XkS9TIx23N6XkS9TIkkAAAAAAAAAAAAAAAAAAAAAAAAAAAAAAAAAAAAAAAAAAAAAACS257eeVJ2YK0ltz288qTswWOEpKsBFAAAAAAAAAAAAAAAAAAGO55vV8ibqZGO55vV8ibqWOJL8WXM6HmpOqDOwWXM6HmpOqDOTxSOAAiocd8SYj6JW7EXma9Msd8SYj6JW7EXma7d8V/4e8+/B8zX2/UAO1muAAAAAAAAAAAAAA9C8yv2TZJ+qqHZc1cKzK/ZNkn6qodlzV5b5U9O23bxfGW/h4QANBQAAAAAAAAAAAAAAAAAAAAABJP42pej1O1IrST+NqXo9TtSLCSrARQAAAAAAAAAAAAAAAAAAAAAAAAAAAAAAAAAAAAAAAAAAAAAEmLeLLrzU3UrSYt4suvNTdStlPRhOsAYqAAAAAAAAAAAAAAAAAAAAAAAAAAAAAAAAAAAAAAAAAAAAAAkk8bVfR6fanVpJPG1X0en2p1bLEkADFQAAAAAAAAAAAAAAAAAAAAAAAAAAAAAAAAAAAAAAAAAAABgveZ1/NT9UWdgveZ1/NT9UVjiS/dtzel5EvUyMdtzel5EvUyJJAAAAAAAAAAAAAAAAAAAAAAAAAAAAAAAAAAAAAAAAAAAAAAAktue3nlSdmCtJbc9vPKk7MFjhKSrARQAAAAAAAAAAAAAAAAABjueb1fIm6mRjueb1fIm6ljiS/FlzOh5qTqgzsFlzOh5qTqgzk8UjgAIqHHfEmI+iVuxF5mvTLHfEmI+iVuxF5mu3fFf+HvPvwfM19v1ADtZrgAAAAAAAAAAAAAPQvMr9k2Sfqqh2XNXCsyv2TZJ+qqHZc1eW+VPTtt28Xxlv4eEADQUAAAAAAAAAAAAAAAAAAAAAAST+NqXo9TtSK0k/jal6PU7UiwkqwEUAAAAAAAAAAAAAAAAAAAAAAAAAAAAAAAAAAAAAAAAAAAAABJi3iy681N1K0mLeLLrzU3UrZT0YTrAGKgAAAAAAAAAAAAAAAAAAAAAAAAAAAAAAAAAAAAAAAAAAAAAJJPG1X0en2p1aSTxtV9Hp9qdWyxJAAxUAAAAAAAAAAAAAAAAAAAAAAAAAAAAAAAAAAAAAAAAAAAAYL3mdfzU/VFnYL3mdfzU/VFY4kv3bc3peRL1MjHbc3peRL1MiSQAAAAAAAAAAAAAAAAAAAAAAAAAAAAAAAAAAAAAAAAAAAAAAJLbnt55UnZgrSW3PbzypOzBY4SkqwEUAAAAAAAAAAHwsoctcnsl69vZ4pcXU93dyzT0bSxsa97czyS/6p+Jt5J5+BCMYQjPweDCMYQ06YwfUp4haz4fLik9SahbRo8fGa5kmoRpyaNMYzyzwhNJoh9cJoQjD+ugFI4xk5nKyMyrvvBuC4pWmuZrfW6MlxZV7XWLfTo46jGtJLCtT06P46cZpeWHLyw0/nBs5+RGUGL0sEwrGJ6lzc8dG1mqWdelQvOKjoqavXnkhSr8H+vFzTckIx+qGlakcpHFZM5+Q9THpcnJcZn1qe7mw+SrGzrwtZ7qENMaEt1GTiJqsNEYcXCfhaYRho0w0Pr5Q5R4Nkth0cVx281e34ySjLwac9SpVqTx0SU6dOSEZ6k80eSEssIxj/SBUj6Y4zbZyMirrJ+/ynlxuFGwwupNRvY3NCrQrW1WGiHF1KNSWWrLPHTLokjLwpuFLohHTDTkwjODkjjVpid5bYrNbyYNDhYjJiFtVsatpLwOHCarSuJZJ5JYy8sJowhCMIR0RjoiVI5Ex3HN6vkTdT4GTOcHJPK+7q2GCX9xG6o0JLqNvd2NxZ1ZqE8YwlrSSV5JJp6cYw0cOWEZdP8AXlffuOb1fIm6iPNI/FlzOh5qTqgzsFlzOh5qTqgzk8UjgAIqHHfEmI+iVuxF5mvTLHfEmI+iVuxF5mu3fFf+HvPvwfM19v1ADtZrgAAAAAAAAAAAAAPQvMr9k2Sfqqh2XNXCsyv2TZJ+qqHZc1eW+VPTtt28Xxlv4eEADQUAAAAAAAAAAAAAAAAAAAAAAST+NqXo9TtSK0k/jal6PU7UiwkqwEUAAAAAAAAAAAAAAAAAAAAAAAAAAAAAAAAAAAAAAAAAAAAABJi3iy681N1K0mLeLLrzU3UrZT0YTrAGKgAAAAAAAAAAAAAAAAAAAAAAAAAAAAAAAAAAAAAAAAAAAAAJJPG1X0en2p1aSTxtV9Hp9qdWyxJAAxUAAAAAAAAAAAAAAAAAAAAAAAAAAAAAAAAAAAAAAAAAAAAYL3mdfzU/VFnYL3mdfzU/VFY4kv3b83peRL1MjHb83peRL1MiSQAAAAAAAAAAAAAAAAAAAAAAAAAAAAAAAAAAAAAAAAAAAAAAJLbnt55UnZgrSW3PbzypOzBY4SkqwEUAAAAAAAAABpS5w/KG7zuZwbmTL2rkzGzwiwrWdSlbW1Sea3hSqRjPNG5knhxElWFSM0JODpmjHTNDkfvKnKzE8tfk44lc3EaFDKLEMmPCFzYUJ/8Am8RHkmqS0/8AVCSeWWbR/Tl0aeTS2jjuSGSWVM9vUymyXwjF5rSMY281/ZUriNGMdGmMnDljwdOiH1f2g/tlk1YWOUeJZUSVa893iVvb2s8s80sZKVKjw4yy04QhCMIRjUmjHTGPL/ZlaU1DnTqTY/dZGU8iLiNa7jk9jN3RjaTQmjC1nsOBTjyR/wBM1SalCWPLpmhDQ/M9zZ4tkdmTtcmriSa6mvLKtQhRmhGaWjRsqktzp5eSWX/RN/aMdEeXkbgwPJHJTJipc1cmsmMJwme8jCa5msbKnQjWjDTojPGSWHC0aY/X/eJhmSOSmC4ndY1g+TGE2GIX3CjdXdtZU6Vavpm4UeHPLLCabTNyx0xjy8pmKaHsaslz8nTJbBretGGNxyhs7OWnCb/nyYhJiXDq6YRjp4cIS1J4wj9UNMY6IOeZx8Vw+4yyzdYhSxK3r4ZaZSXFndz0q0s1OleRtaslKSeMI6JZ4TxjLojy6ZoQ0aXPKWSOSlvjtTKmhkxhNPGqsIy1MRksqULqeEYQhGEasJeHHkhCH1/VBLhmQ2TuH5NVclLqzkxXD7mtXr3NPEadOvC4nq1pqs0aksZYSzfxTcnJ/SH9iymjsuKkYZycax6SvGGAWeV2TFPEqsJv+RLVp054Txmm06IcGae3hNp0aI8HSyZ8Jbi7yky2u8MmqVLPD8ncIp4vClHTLDRiHGxln0R5IwoQnjGH/TNpjyN92uTOTljgs2TVlk/htvhE0k9KbD6VpTktoyT6eHLGlCHB0R0x0w0cumJg2TeTuTuHzYTk/gGHYZYzzTTzW1na06FKM00NE0YySQhDTGEIaeT+i5inBsTrUcSz5ZJ1cHuJasttk7iFe7mozQmljb1Z6EKHC0R+qaaWaMv9+DHR9UWx7nm9XyJup87AMlMlslKVahkvk1hWD07iaE9aSws6dvLUmhDRCM0JIQ0x/wB4voXPNqvkTdTHrEdpe1ZbWjLDDrqbRTlhphCTRHk8pm16rsy79kneZLLmdDzUnVBnWZi+BEeZJr1XZl37JO8a9V2Zd+yTvKwuNCnxscvqscExCHg27h/9LV5dEn/RH/8AM82HpljviTEfRK3Yi8zXbniw/D3n34Pma+36gB2q4AAAAAAAAAAAAAAHoFmZvKkmanJWSGH3M8IYXQhwpYSaI/w/00zOZ69V2Zd+yTvOK5lfsmyT9VUOy5q8ucqTH27beb/zxfGW9hjzQk16rsy79kneNeq7Mu/ZJ3lY0bjRaSa9V2Zd+yTvGvVdmXfsk7ysLjQpJr1XZl37JO8a9V2Zd+yTvKwuNCkmvVdmXfsk7xr1XZl37JO8rC40KSa9V2Zd+yTvGvVdmXfsk7ysLjQpJr1XZl37JO8a9V2Zd+yTvKwuNCkmvVdmXfsk7xr1XZl37JO8rC40KSa9V2Zd+yTvGvVdmXfsk7ysLjQpJr1XZl37JO8a9V2Zd+yTvKwuNCkmvVdmXfsk7xr1XZl37JO8rC40KSa9V2Zd+yTvGvVdmXfsk7ysLjQpJr1XZl37JO8a9V2Zd+yTvKwuNCkmvVdmXfsk7yWa8qeEqc/g+50woTw4OiTTH+KXl/1PqpJ/G1L0ep2pFiY0Jg16rsy79kneNeq7Mu/ZJ3lYl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PlYneVJ8PuJI4fcyQjTmhwpoSaIcn9dEyrXquzLv2Sd4xbxZdeam6la3FcCvOk16rsy79kneNeq7Mu/ZJ3lYl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PlS3lTwlUn8H3OmNCSHB0SaYfxTcv+pVr1XZl37JO8SeNqvo9PtTq1xTGiRCTXquzLv2Sd416rsy79kneViXGi0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5hu72rNa1pY4ddS6ac0NMYSaIcnlPosF7zOv5qfqiRMXwJhPQvqsKFOHg26jokhywhJy8nlMmvVdmXfsk7zNbc2peRL1Mp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416rsy79kneVhcaFJNeq7Mu/ZJ3jXquzLv2Sd5WFxoUk16rsy79kneNeq7Mu/ZJ3lYXGhSTXquzLv2Sd5+LCpGrdXc81GenGM0n8M+jT/AKf9oxXJLbn155UnZImKkVgMVAAAAAAAAAAAAAAAAAAGK55tV8ibqZWK55tV8ibqWOJL82XM6HmpOqDOwWXM6HmpOqDOTxSOAAiocd8SYj6JW7EXma9Msd8SYj6JW7EXma7d8V/4e8+/B8zX2/UAO1muAAAAAAAAAAAAAA9C8yv2TZJ+qqHZc1cKzK/ZNkn6qodlzV5b5U9O23bxfGW/h4QANBQAAAAAAAAAAAAAAAAAAAAABJP42pej1O1IrST+NqXo9TtSLCSrARQAAAAAAAAAAAAAAAAAAAAAAAAAAAAAAAAAAAAAAAAAAAAAEmLeLLrzU3UrSYt4suvNTdStlPRhOsAYqAAAAAAAAAAAAAAAAAAAAAAAAAAAAAAAAAAAAAAAAAAAAAAkk8bVfR6fanVpJPG1X0en2p1bLEkADFQAAAAAAAAAAAAAAAAAAAAAAAAAAAAAAAAAAAAAAAAAAABgveZ1/NT9UWdgveZ1/NT9UVjiS/Vtzal5EvUysVtzal5EvUypJAAAAAAAAAAAAAAAAAAAAAAAAAAAAAAAAAAAAAAAAAAAAAAAktufXnlSdlWktufXnlSdlY4SkqwEUAAAAAAAAAAAAAAAAAAYrnm1XyJuplYrnm1XyJupY4kvzZczoeak6oM7BZczoeak6oM5PFI4ACKhx3xJiPolbsReZr0yx3xJiPolbsReZrt3xX/h7z78HzNfb9QA7Wa4AAAAAAAAAAAAAD0LzK/ZNkn6qodlzVwrMr9k2Sfqqh2XNXlvlT07bdvF8Zb+HhAA0FAAAAAAAAAAAAAAAAAAAAAAEk/jal6PU7UitJP42pej1O1IsJKsBFAAAAAAAAAAAAAAAAAAAAAAAAAAAAAAAAAAAAAAAAAAAAAASYt4suvNTdStJi3iy681N1K2U9GE6wBioAAAAAAAAAAAAAAAAAAAAAAAAAAAAAAAAAAAAAAAAAAAAACSTxtV9Hp9qdWkk8bVfR6fanVssSQAMVAAAAAAAAAAAAAAAAAAAAAAAAAAAAAAAAAAAAAAAAAAAAGC95nX81P1RZ2C95nX81P1RWOJL9W3NqXkS9TKxW3NqXkS9TKkkAAAAAAAAAAAAAAAAAAAAAAAAAAAAAAAAAAAAAAAAAAAAAACS259eeVJ2VaS259eeVJ2VjhKSrARQAAAAAAAAAAAAAAAAABiuebVfIm6mViuebVfIm6ljiS/NlzOh5qTqgzsFlzOh5qTqgzk8UjgAIqHHfEmI+iVuxF5mvTLHfEmI+iVuxF5mu3fFf8Ah7z78HzNfb9QA7Wa4AAAAAAAAAAAAAD0LzK/ZNkn6qodlzVwrMr9k2Sfqqh2XNXlvlT07bdvF8Zb+HhAA0FAAAAAAAAAAAAAAAAAAAAAAEk/jal6PU7UitJP42pej1O1IsJKsBFAAAAAAAAAAAAAAAAAAAAAAAAAAAAAAAAAAAAAAAAAAAAAASYt4suvNTdStJi3iy681N1K2U9GE6wBioAAAAAAAAAAAAAAAAAAAAAAAAAAAAAAAAAAAAAAAAAAAAACSTxtV9Hp9qdWkk8bVfR6fanVssSQAMVAAAAAAAAAAAAAAAAAAAAAAAAAAAAAAAAAAAAAAAAAAAAGC95nX81P1RZ2C95nX81P1RWOJL9W3NqXkS9TKxW3NqXkS9TKkkAAAAAAAAAAAAAAAAAAAAAAAAAAAAAAAAAAAAAAAAAAAAAACS259eeVJ2VaS259eeVJ2VjhKSrARQAAAAAAAAAAAAAAAAABiuebVfIm6mViuebVfIm6ljiS/NlzOh5qTqgzsFlzOh5qTqgzk8UjgAIqHHfEmI+iVuxF5mvTLHfEmI+iVuxF5mu3fFf+HvPvwfM19v1ADtZrgAAAAAAAAAAAAAPQvMr9k2Sfqqh2XNXCsyv2TZJ+qqHZc1eW+VPTtt28Xxlv4eEADQUAAAAAAAAAAAAAAAAAAAAAAST+NqXo9TtSK0k/jal6PU7UiwkqwEUAAGnM9+fm+zR4zh2GW2TlDEpb+2mrxmqXEaUZIwnjLo5JY6Wtvpq4t9wLT8wm7j6bcvBDlflHd8O87vsrwYuE5sMftwmbYTtMOGal2sHVP6auLfcC0/MJu4fTVxb7gWn5hN3G15B8vfox/LD9U53Bq7WDqn9NXFvuBafmE3cPpq4t9wLT8wm7h5B8vfox/LD9TncGrtYOqf01cW+4Fp+YTdw+mri33AtPzCbuHkHy9+jH8sP1Odwau1g6p/TVxb7gWn5hN3D6auLfcC0/MJu4eQfL36Mfyw/U53Bq7WDqn9NXFvuBafmE3cPpq4t9wLT8wm7h5B8vfox/LD9TncGrtYOqf01cW+4Fp+YTdw+mri33AtPzCbuHkHy9+jH8sP1Odwau1g6p/TVxb7gWn5hN3D6auLfcC0/MJu4eQfL36Mfyw/U53Bq7WDqn9NXFvuBafmE3cc+zLfKIv86+VlfJu5yXt8Oko2NS842S6mqRjGWeSXg6Iyw/69On/Zrb34HcsbjsMW87fZVgwxczmwz5v/5JG1wzNQ3cA+YcgAAAAAAAAAAAAAAAAAAAAAAACTFvFl15qbqVpMW8WXXmpupWynownWAMVAAAAAAAAAAAAAAAAAAAAAAAAAAAAAAAAAAAAAAAAAAAAAASSeNqvo9PtTq0knjar6PT7U6tliSABioAAAAAAAAAAAAAAAAAAAAAAAAAAAAAAAAAAAAAAAAAAAAwXvM6/mp+qLOwXvM6/mp+qKxxJfq25tS8iXqZWK25tS8iXqZUkgAAAAAAAAAAAAAAAAAAAAAAAAAAAAAAAAAAAAAAAAAAAAAASW3PrzypOyrSW3PrzypOyscJSVYCKAAAAAAAAAAAAAAAAAAMVzzar5E3UysVzzar5E3UscSX5suZ0PNSdUGdgsuZ0PNSdUGcnikcABFQ474kxH0St2IvM16ZY74kxH0St2IvM1274r/w959+D5mvt+oAdrNcAAAAAAAAAAAAAB6F5lfsmyT9VUOy5q4VmV+ybJP1VQ7Lmry3yp6dtu3i+Mt/DwgAaCgAAAAAAAAAAAAAAAAAAAAACSfxtS9HqdqRWkn8bUvR6nakWElWAigAOpHy0P5sye9XVP1YuuzsT8tD+bMnvV1T9WLrs9GeBvqPd/dP+UtPa9OQB9O4wAAAAAAAAAAABvT5Hf2pX3qSv+tQaLb0+R39qV96kr/rUHz3hX6l3nsyz2fSh3MAebW6AAAAAAAAAAAAAAAAAAAAAAAAkxbxZdeam6laTFvFl15qbqVsp6MJ1gDFQAAAAAAAAAAAAAAAAAAAAAAAAAAAAAAAAAAAAAAAAAAAAAEknjar6PT7U6tJJ42q+j0+1OrZYkgAYqAAAAAAAAAAAAAAAAAAAAAAAAAAAAAAAAAAAAAAAAAAAAMF7zOv5qfqizsF7zOv5qfqiscSX6tubUvIl6mVitubUvIl6mVJIAAAAAAAAAAAAAAAAAAAAAAAAAAAAAAAAAAAAAAAAAAAAAAEltz688qTsq0ltz688qTsrHCUlWAigAAAAAAAAAAAAAAAAADFc82q+RN1MrFc82q+RN1LHEl+bLmdDzUnVBnYLLmdDzUnVBnJ4pHAARUOO+JMR9ErdiLzNemWO+JMR9ErdiLzNdu+K/8AD3n34Pma+36gB2s1wAAAAAAAAAAAAAHoXmV+ybJP1VQ7LmrhWZX7Jsk/VVDsuavLfKnp227eL4y38PCABoKAAAAAAAAAAAAAAAAAAAAAAJJ/G1L0ep2pFaSfxtS9HqdqRYSVYCKAA6kfLQ/mzJ71dU/Vi67OxPy0P5sye9XVP1Yuuz0Z4G+o9390/wCUtPa9OQB9O4wAAAAAAAAAAABvT5Hf2pX3qSv+tQaLb0+R39qV96kr/rUHz3hX6l3nsyz2fSh3MAebW6AAAAAAAAAAAAAAAAAAAAAAAAkxbxZdeam6laTFvFl15qbqVsp6MJ1gDFQAAAAAAAAAAAAAAAAAAAAAAAAAAAAAAAAAAAAAAAAAAAAAEknjar6PT7U6tJJ42q+j0+1OrZYkgAYqAAAAAAAAAAAAAAAAAAAAAAAAAAAAAAAAAAAAAAAAAAAAMF7zOv5qfqizsF7zOv5qfqiscSX6tubUvIl6mVitubUvIl6mVJIAAAAAAAAAAAAAAAAAAAAAAAAAAAAAAAAAAAAAAAAAAAAAAEltz688qTsq0ltz688qTsrHCUlWAigAAAAAAAAAAAAAAAAADFc82q+RN1MrFc82q+RN1LHEl+bLmdDzUnVBnYLLmdDzUnVBnJ4pHAARUOO+JMR9ErdiLzNemWO+JMR9ErdiLzNdu+K/8Peffg+Zr7fqAHazXAAAAAAAAAAAAAAeheZX7Jsk/VVDsuauFZlfsmyT9VUOy5q8t8qenbbt4vjLfw8IAGgoAAAAAAAAAAAAAAAAAAAAAAkn8bUvR6nakVpJ/G1L0ep2pFhJVgIoADqR8tD+bMnvV1T9WLrs7E/LQ/mzJ71dU/Vi67PRngb6j3f3T/lLT2vTkAfTuMAAAAAAAAAAAAb0+R39qV96kr/rUGi29Pkd/alfepK/61B894V+pd57Ms9n0odzAHm1ugAAAAAAAAAAAAAAAAAAAAAAAJMW8WXXmpupWkxbxZdeam6lbKejCdYAxUAAAAAAAAAAAAAAAAAAAAAAAAAAAAAAAAAAAAAAAAAAAAABJJ42q+j0+1OrSSeNqvo9PtTq2WJIAGKgAAAAAAAAAAAAAAAAAAAAAAAAAAAAAAAAAAAAAAAAAAADBe8zr+an6os7Be8zr+an6orHEl+rbm1LyJeplYrbm1LyJeplSSAAAAAAAAAAAAAAAAAAAAAAAAAAAAAAAAAAAAAAAAAAAAAABJbc+vPKk7KtJbc+vPKk7KxwlJVgIoAAAAAAAAAD5GVeVmT2RGBXOUuVOJSWGG2nB42vNJNPojNNCWWEJZYRmmjGMYQ0QhGL6Mby1ls/CE9xJJbQpcdGrPHgyyyaNPCjGP1Q0cvK0Fn6pZW4zZZU3WP5B4vWyfwTC68MGqULqyjbzV5qUYT3teWa4lqaZIRjLJLCnNGWEZpvrjCEvK85WLVsXzGY9h1tQq2OMxydmuamGVa1Ga7ktofwzTxlozzw4M0ss2iMIxhy6OSOmEMsvBLcxyczlZGZV33g3BcUrTXM1vrdGS4sq9rrFvp0cdRjWklhWp6dH8dOM0vLDl5Yafzg2c/IjKDF6WCYVjE9S5ueOjazVLOvSoXnFR0VNXrzyQpV+D/Xi5puSEY/VDS1pnTqTY/dZGU8iLiNa7jk9jN3RjaTQmjC1nsOBTjyR/0zVJqUJY8umaEND8z3Nni2R2ZO1yauJJrqa8sq1CFGaEZpaNGyqS3Onl5JZf8ARN/aMdEeXkXLBbZkmc/Iepj0uTkuMz61PdzYfJVjZ14Ws91CGmNCW6jJxE1WGiMOLhPwtMIw0aYaH18oco8GyWw6OK47eavb8ZJRl4NOepUq1J46JKdOnJCM9SeaPJCWWEYx/pBoSxqyXPydMlsGt60YY3HKGzs5acJv+fJiEmJcOrphGOnhwhLUnjCP1Q0xjog55nHxXD7jLLN1iFLErevhlplJcWd3PSrSzU6V5G1qyUpJ4wjolnhPGMuiPLpmhDRpTKW5ZbZyMirrJ+/ynlxuFGwwupNRvY3NCrQrW1WGiHF1KNSWWrLPHTLokjLwpuFLohHTDTkwjODkjjVpid5bYrNbyYNDhYjJiFtVsatpLwOHCarSuJZJ5JYy8sJowhCMIR0Rjoi0hlxUjDOTjWPSV4wwCzyuyYp4lVhN/wAiWrTpzwnjNNp0Q4M09vCbTo0R4Olkz4S3F3lJltd4ZNUqWeH5O4RTxeFKOmWGjEONjLPojyRhQhPGMP8Apm0x5FywW3VkznByTyvu6thgl/cRuqNCS6jb3djcWdWahPGMJa0kleSSaenGMNHDlhGXT/XlfeuebVfIm6mucTrUcSz5ZJ1cHuJasttk7iFe7mozQmljb1Z6EKHC0R+qaaWaMv8Afgx0fVFsa55tV8ibqSvOPzZczoeak6oM751pWxGFrRhJY0Yy8XLojGvGGmGjyWbjsT6BR94j3ScM2RPmViTjsT6BR94j3TjsT6BR94j3TLJb8Y74kxH0St2IvM16T45WxLwJiGmxowhqtX//ACI/9Ef/AMrzYdueLCK2e8+/B8zX288AB2q4AAAAAAAAAAAAAAHoXmV+ybJP1VQ7LmrgOZmriEM1OSsKdlSmlhhdDRGNeMIxhwf7cFzPjsT6BR94j3XlzlTDP27bdvF8Zb2GfNCsScdifQKPvEe6cdifQKPvEe60csr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pJ/G1L0ep2pDjsT6BR94j3Us1XEPCVOMbKlw+InhCXj46NHCl5dPB/wDZYwyTL6ok47E+gUfeI9047E+gUfeI91MslqxJx2J9Ao+8R7px2J9Ao+8R7plkt1T+Wh/NmT3q6p+rF12dhflkz3E+VWT8bihJTj4PqaIS1OFp/wCZH/aDr09F+B3qPd/dP+UtPa9KQB9MwAAAAAAAAAAAAG9Pkd/alfepK/61BotvD5IM1eTOffRt6UtSbwLX5Jp+DDRx1H+uiL5/wq9S7z2ZZ4OlDugJOOxPoFH3iPdOOxPoFH3iPdebssty1Yk47E+gUfeI9047E+gUfeI90yyWrEnHYn0Cj7xHunHYn0Cj7xHumWS1Yk47E+gUfeI9047E+gUfeI90yyWrEnHYn0Cj7xHunHYn0Cj7xHumWS1Yk47E+gUfeI9047E+gUfeI90yyWrEnHYn0Cj7xHunHYn0Cj7xHumWS1Yk47E+gUfeI9047E+gUfeI90yyWrEnHYn0Cj7xHunHYn0Cj7xHumWS1Yk47E+gUfeI9047E+gUfeI90yyWrEnHYn0Cj7xHunHYn0Cj7xHumWS1Yk47E+gUfeI9047E+gUfeI90yyWrEnHYn0Cj7xHunHYn0Cj7xHumWSzFvFl15qbqVvlYnVxCOH3EKllSlljTm0xhXjGMIaP7cFVx2J9Ao+8R7q5ZovzqxJx2J9Ao+8R7px2J9Ao+8R7q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ZJ42q+j0+1OrfKlq4h4SqRhZUuHxEkIy8fHRo4U3Lp4P/ALquOxPoFH3iPdXFhlIlWJOOxPoFH3iPdOOxPoFH3iPdTLK2rEnHYn0Cj7xHunHYn0Cj7xHumWS1Yk47E+gUfeI9047E+gUfeI90yyWrEnHYn0Cj7xHunHYn0Cj7xHumWS1Yk47E+gUfeI9047E+gUfeI90yyWrEnHYn0Cj7xHunHYn0Cj7xHumWS1Yk47E+gUfeI9047E+gUfeI90yyWrEnHYn0Cj7xHunHYn0Cj7xHumWS1Yk47E+gUfeI9047E+gUfeI90yyWrEnHYn0Cj7xHunHYn0Cj7xHumWS1Yk47E+gUfeI9047E+gUfeI90yyWrEnHYn0Cj7xHunHYn0Cj7xHumWS1Yk47E+gUfeI9047E+gUfeI90yyWrEnHYn0Cj7xHunHYn0Cj7xHumWS1Yk47E+gUfeI9047E+gUfeI90yyWrEnHYn0Cj7xHunHYn0Cj7xHumWS1Yk47E+gUfeI9047E+gUfeI90yyWrEnHYn0Cj7xHunHYn0Cj7xHumWS1Yk47E+gUfeI9047E+gUfeI90yyWrEnHYn0Cj7xHunHYn0Cj7xHumWS1Yk47E+gUfeI9047E+gUfeI90yyWrEnHYn0Cj7xHunHYn0Cj7xHumWS1Yk47E+gUfeI9047E+gUfeI90yyWrYL3mdfzU/VFj47E+gUfeI91hu62Ixta0JrGjCXi5tMYV4x0Q0eSRhmy1ltzal5EvUyoLetiUKFOEtjRjDgQ0R1iP8AbyW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iTjsT6BR94j3TjsT6BR94j3TLJasScdifQKPvEe6cdifQKPvEe6ZZLVpLbn155UnZOOxPoFH3iPdfiwmqzXV3GvTlpz8KTTLLNwof6f76IERUSWuAYqAAAAAAAAAAwX1jZYnZ1sPxKzoXdrcSRp1qFenCpTqSR+uWaWOmEYR/tF8+wyYw7DsocQyloz1prnEbe2tJpJoy8XRpUeHwZacIQhGWEY1Jox0xjy/2fXAfJwPJHJTJipc1cmsmMJwme8jCa5msbKnQjWjDTojPGSWHC0aY/X/AHiYZkjkpguJ3WNYPkxhNhiF9wo3V3bWVOlWr6ZuFHhzyywmm0zcsdMY8vK+sFj5NLJHJS3x2plTQyYwmnjVWEZamIyWVKF1PCMIQjCNWEvDjyQhD6/qglwzIbJ3D8mquSl1ZyYrh9zWr17mniNOnXhcT1a01WaNSWMsJZv4puTk/pD+zkAWPm2uTOTljgs2TVlk/htvhE0k9KbD6VpTktoyT6eHLGlCHB0R0x0w0cumJg2TeTuTuHzYTk/gGHYZYzzTTzW1na06FKM00NE0YySQhDTGEIaeT+j6QD5WAZKZLZKUq1DJfJrCsHp3E0J60lhZ07eWpNCGiEZoSQhpj/vF9C55tV8ibqZWK55tV8ibqWOI/NlzOh5qTqgzsFlzOh5qTqgzk8UjgAIqHHfEmI+iVuxF5mvTLHfEmI+iVuxF5mu3fFf+HvPvwfM19v1ADtZrgAAAAAAAAAAAAAPQvMr9k2Sfqqh2XNXCsyv2TZJ+qqHZc1eW+VPTtt28Xxlv4eEADQUAAAAAAAAAAAAAAAAAAAAAAST+NqXo9TtSK0k/jal6PU7UiwkqwEUAB1I+Wh/NmT3q6p+rF12diflofzZk96uqfqxddnozwN9R7v7p/wApae16cgD6dxgAAAAAAAAAAADenyO/tSvvUlf9ag0W3p8jv7Ur71JX/WoPnvCv1LvPZlns+lDuYA82t0AAAAAAAAAAAAAAAAAAAAAAABJi3iy681N1K0mLeLLrzU3UrZT0YTrAGKgAAAAAAAAAAAAAAAAAAAAAAAAAAAAAAAAAAAAAAAAAAAAAJJPG1X0en2p1aSTxtV9Hp9qdWyxJAAxUAAAAAAAAAAAAAAAAAAAAAAAAAAAAAAAAAAAAAAAAAAAAYL3mdfzU/VFnYL3mdfzU/VFY4kv1bc2peRL1MrFbc2peRL1MqSQAAAAAAAAAAAAAAAAAAAAAAAAAAAAAAAAAAAAAAAAAAAAAAJLbn155UnZVpLbn155UnZWOEpKsBFAAAAAAAAAAAAAAAAAAGK55tV8ibqZWK55tV8ibqWOJL82XM6HmpOqDOwWXM6HmpOqDOTxSOAAiocd8SYj6JW7EXma9Msd8SYj6JW7EXma7d8V/4e8+/B8zX2/UAO1muAAAAAAAAAAAAAA9C8yv2TZJ+qqHZc1cKzK/ZNkn6qodlzV5b5U9O23bxfGW/h4QANBQAAAAAAAAAAAAAAAAAAAAABJP42pej1O1IrST+NqXo9TtSLCSrARQAHUj5aH82ZPerqn6sXXZ2J+Wh/NmT3q6p+rF12ejPA31Hu/un/KWntenIA+ncYAAAAAAAAAAAA3p8jv7Ur71JX/WoNFt6fI7+1K+9SV/1qD57wr9S7z2ZZ7PpQ7mAPNrdAAAAAAAAAAAAAAAAAAAAAAAASYt4suvNTdStJi3iy681N1K2U9GE6wBioAAAAAAAAAAAAAAAAAAAAAAAAAAAAAAAAAAAAAAAAAAAAACSTxtV9Hp9qdWkk8bVfR6fanVssSQAMVAAAAAAAAAAAAAAAAAAAAAAAAAAAAAAAAAAAAAAAAAAAAGC95nX81P1RZ2C95nX81P1RWOJL9W3NqXkS9TKxW3NqXkS9TKkkAAAAAAAAAAAAAAAAAAAAAAAAAAAAAAAAAAAAAAAAAAAAAACS259eeVJ2VaS259eeVJ2VjhKSrARQAAAAAAAAAAAAAAAAABiuebVfIm6mViuebVfIm6ljiS/NlzOh5qTqgzsFlzOh5qTqgzk8UjgAIqHHfEmI+iVuxF5mvTLHfEmI+iVuxF5mu3fFf+HvPvwfM19v1ADtZrgAAAAAAAAAAAAAPQvMr9k2Sfqqh2XNXCsyv2TZJ+qqHZc1eW+VPTtt28Xxlv4eEADQUAAAAAAAAAAAAAAAAAAAAAAST+NqXo9TtSK0k/jal6PU7UiwkqwEUAB1I+Wh/NmT3q6p+rF12diflofzZk96uqfqxddnozwN9R7v7p/wApae16cgD6dxgAAAAAAAAAAADenyO/tSvvUlf9ag0W3p8jv7Ur71JX/WoPnvCv1LvPZlns+lDuYA82t0AAAAAAAAAAAAAAAAAAAAAAABJi3iy681N1K0mLeLLrzU3UrZT0YTrAGKgAAAAAAAAAAAAAAAAAAAAAAAAAAAAAAAAAAAAAAAAAAAAAJJPG1X0en2p1aSTxtV9Hp9qdWyxJAAxUAAAAAAAAAAAAAAAAAAAAAAAAAAAAAAAAAAAAAAAAAAAAYL3mdfzU/VFnYL3mdfzU/VFY4kv1bc2peRL1MrFbc2peRL1MqSQAAAAAAAAAAAAAAAAAAAAAAAAAAAAAAAAAAAAAAAAAAAAAAJLbn155UnZVpLbn155UnZWOEpKsBFAAAAAAAAAAAAAAAAAAGK55tV8ibqZWK55tV8ibqWOJL82XM6HmpOqDOwWXM6HmpOqDOTxSOAAiocd8SYj6JW7EXma9Msd8SYj6JW7EXma7d8V/4e8+/B8zX2/UAO1muAAAAAAAAAAAAAA9C8yv2TZJ+qqHZc1cKzK/ZNkn6qodlzV5b5U9O23bxfGW/h4QANBQAAAAAAAAAAAAAAAAAAAAABJP42pej1O1IrST+NqXo9TtSLCSrARQAHUj5aH82ZPerqn6sXXZ2J+Wh/NmT3q6p+rF12ejPA31Hu/un/KWntenIA+ncYAAAAAAAAAAAA3p8jv7Ur71JX/WoNFt6fI7+1K+9SV/1qD57wr9S7z2ZZ7PpQ7mAPNrdAAAAAAAAAAAAAAAAAAAAAAAASYt4suvNTdStJi3iy681N1K2U9GE6wBiow3l3bWFpXvrytLRt7anNWq1Jo6ISSSw0zTR/2hCEYsz4GcH+QspPVF5+jO5dhs42u1w7OeuYjvkl8j/jXmm/EHBPepT/jXmm/EHBPepXnqO4/uy3D9bH/X6Nbn50ehX/GvNN+IOCe9Sn/GvNN+IOCe9SvPUPuy3D9bH/X6HPzo9Cv+Neab8QcE96lP+Neab8QcE96leeofdluH62P+v0OfnR6Ff8a8034g4J71Kf8AGvNN+IOCe9SvPUPuy3D9bH/X6HPzo9Cv+Neab8QcE96lP+Neab8QcE96leeofdluH62P+v0OfnR6Ff8AGvNN+IOCe9Sn/GvNN+IOCe9SvPUPuy3D9bH/AF+hz86PQr/jXmm/EHBPepT/AI15pvxBwT3qV56h92W4frY/6/Q5+dHoV/xrzTfiDgnvUp/xrzTfiDgnvUrz1D7stw/Wx/1+hz86PQr/AI15pvxBwT3qVzCyvLXEbOhiFjXkr211SlrUaskdMs8k0IRlmhH+0YRhF5ivRzNr9nWSvqSx/QkfI+F3gpu/g7sdltNjjxYs0zHnrqj9nJs9pOOfO5IA+FcoAAAAAAAAAAAAAAAAAAAAAAACSTxtV9Hp9qdWkk8bVfR6fanVssSQAMVAAAAAAAAAAAAAAAAAAAAAAAAAAAAAAAAAAAAAAAAAAAAGC95nX81P1RZ2C95nX81P1RWOJL9W3NqXkS9TKxW3NqXkS9TKkkAAAAAAAAAAAAAAAAAAAAAAAAAAAAAAAAAAAAAAAAAAAAAACS259eeVJ2VaS259eeVJ2VjhKSrARQAAAAAAAAAAAAAAAAABiuebVfIm6mViuebVfIm6ljiS/NlzOh5qTqgzsFlzOh5qTqgzk8UjgAIqHHfEmI+iVuxF5mvTLHfEmI+iVuxF5mu3fFf+HvPvwfM19v1ADtZrgAAAAAAAAAAAAAPQvMr9k2Sfqqh2XNXCsyv2TZJ+qqHZc1eW+VPTtt28Xxlv4eEADQUAAAAAAAAAAAAAAAAAAAAAAST+NqXo9TtSK0k/jal6PU7UiwkqwEUAB1I+Wh/NmT3q6p+rF12diflofzZk96uqfqxddnozwN9R7v7p/wApae16cgD6dxgAAAAAAAAAAADenyO/tSvvUlf9ag0W3p8jv7Ur71JX/WoPnvCv1LvPZlns+lDuYA82t0AAAAAAAAAAAAAAAAAAAAAAABJi3iy681N1K0mLeLLrzU3UrZT0YTrAGKj4GcH+QspPVF5+jO+++BnB/kLKT1Refoztnc/Sdn2o+KTwebwD1U0AAAAAAAAAAAAAAB6OZtfs6yV9SWP6EjzjejmbX7OslfUlj+hI6v8AGd6Lu/an4Q59hxlyQB042QAAAAAAAAAAAAAAAAAAAAAAAEknjar6PT7U6tJJ42q+j0+1OrZYkgAYqAAAAAAAAAAAAAAAAAAAAAAAAAAAAAAAAAAAAAAAAAAAAMF7zOv5qfqizsF7zOv5qfqiscSX6tubUvIl6mVitubUvIl6mVJIAAAAAAAAAAAAAAAAAAAAAAAAAAAAAAAAAAAAAAAAAAAAAAEltz688qTsq0ltz688qTsrHCUlWAigAAAAAAAAAAAAAAAAADFc82q+RN1MrFc82q+RN1LHEl+bLmdDzUnVBnYLLmdDzUnVBnJ4pHAARUOO+JMR9ErdiLzNemWO+JMR9ErdiLzNdu+K/wDD3n34Pma+36gB2s1wAAAAAAAAAAAAAHoXmV+ybJP1VQ7LmrhWZX7Jsk/VVDsuavLfKnp227eL4y38PCABoKAAAAAAAAAAAAAAAAAAAAAAJJ/G1L0ep2pFaSfxtS9HqdqRYSVYCKAA6kfLQ/mzJ71dU/Vi67OxPy0P5sye9XVP1Yuuz0Z4G+o9390/5S09r05AH07jAAAAAAAAAAAAG9Pkd/alfepK/wCtQaLb0+R39qV96kr/AK1B894V+pd57Ms9n0odzAHm1ugAAAAAAAAAAAAAAAAAAAAAAAJMW8WXXmpupWkxbxZdeam6lbKejCdYAxUfAzg/yFlJ6ovP0Z333wM4P8hZSeqLz9Gds7n6Ts+1HxSeDzeAeqmgAAAAAAAAAAAAAAPRzNr9nWSvqSx/Qkecb0cza/Z1kr6ksf0JHV/jO9F3ftT8Ic+w4y5IA6cbIAAAAAAAAAAAAAAAAAAAAAAACSTxtV9Hp9qdWkk8bVfR6fanVssSQAMVAAAAAAAAAAAAAAAAAAAAAAAAAAAAAAAAAAAAAAAAAAAAGC95nX81P1RZ2C95nX81P1RWOJL9W3NqXkS9TKxW3NqXkS9TKkkAAAAAAAAAAAAAAAAAAAAAAAAAAAAAAAAAAAAAAAAAAAAAACS259eeVJ2VaS259eeVJ2VjhKSrARQAAAAAAAAAAAAAAAAABiuebVfIm6mViuebVfIm6ljiS/NlzOh5qTqgzsFlzOh5qTqgzk8UjgAIqHHfEmI+iVuxF5mvTLHfEmI+iVuxF5mu3fFf+HvPvwfM19v1ADtZrgAAAAAAAAAAAAAPQvMr9k2Sfqqh2XNXCsyv2TZJ+qqHZc1eW+VPTtt28Xxlv4eEADQUAAAAAAAAAAAAAAAAAAAAAAST+NqXo9TtSK0k/jal6PU7UiwkqwEUAB1I+Wh/NmT3q6p+rF12diflofzZk96uqfqxddnozwN9R7v7p/ylp7XpyAPp3GAAAAAAAAAAAAN6fI7+1K+9SV/1qDRbenyO/tSvvUlf9ag+e8K/Uu89mWez6UO5gDza3QAAAAAAAAAAAAAAAAAAAAAAAEmLeLLrzU3UrSYt4suvNTdStlPRhOsAYqPgZwf5Cyk9UXn6M7774GcH+QspPVF5+jO2dz9J2faj4pPB5vAPVTQAAAAAAAAAAAAAAHo5m1+zrJX1JY/oSPON6OZtfs6yV9SWP6Ejq/xnei7v2p+EOfYcZckAdONkAAAAAAAAAAAAAAAAAAAAAAABJJ42q+j0+1OrSSeNqvo9PtTq2WJIAGKgAAAAAAAAAAAAAAAAAAAAAAAAAAAAAAAAAAAAAAAAAAADBe8zr+an6os7Be8zr+an6orHEl+rbm1LyJeplYrbm1LyJeplSSAAAAAAAAAAAAAAAAAAAAAAAAAAAAAAAAAAAAAAAAAAAAAABJbc+vPKk7KtJbc+vPKk7KxwlJVgIoAAAAAAAAAAOMZR5yMkslLqtZ4zd30J7ahLc3M1thd1dU7WlNwtE9apRpzyUYfwzR/jjLyQjH6uV9+W/sZ7GGKSXtCazmpaxC4hUhGlGlo4XD4enRwdHLp06NHKUKBxjJzOVkZlXfeDcFxStNczW+t0ZLiyr2usW+nRx1GNaSWFanp0fx04zS8sOXlhp/ODZz8iMoMXpYJhWMT1Lm546NrNUs69KhecVHRU1evPJClX4P8AXi5puSEY/VDStSOUjismc/Iepj0uTkuMz61PdzYfJVjZ14Ws91CGmNCW6jJxE1WGiMOLhPwtMIw0aYaH18oco8GyWw6OK47eavb8ZJRl4NOepUq1J46JKdOnJCM9SeaPJCWWEYx/pAqR9McZts5GRV1k/f5Ty43CjYYXUmo3sbmhVoVrarDRDi6lGpLLVlnjpl0SRl4U3Cl0QjphpyYRnByRxq0xO8tsVmt5MGhwsRkxC2q2NW0l4HDhNVpXEsk8ksZeWE0YQhGEI6Ix0RKkciYrnm1XyJup8HJnODknlfd1bDBL+4jdUaEl1G3u7G4s6s1CeMYS1pJK8kk09OMYaOHLCMun+vK+9c82q+RN1EeaR+bLmdDzUnVBnYLLmdDzUnVBnJ4pHAARUOO+JMR9ErdiLzNemWO+JMR9ErdiLzNdu+K/8Peffg+Zr7fqAHazXAAAAAAAAAAAAAAeheZX7Jsk/VVDsuauFZlfsmyT9VUOy5q8t8qenbbt4vjLfw8IAGgoAAAAAAAAAAAAAAAAAAAAAAkn8bUvR6nakVpJ/G1L0ep2pFhJVgIoADqR8tD+bMnvV1T9WLrs7E/LQ/mzJ71dU/Vi67PRngb6j3f3T/lLT2vTkAfTuMAAAAAAAAAAAAb0+R39qV96kr/rUGi29Pkd/alfepK/61B894V+pd57Ms9n0odzAHm1ugAAAAAAAAAAAAAAAAAAAAAAAJMW8WXXmpupWkxbxZdeam6lbKejCdYAxUfAzg/yFlJ6ovP0Z333wM4P8hZSeqLz9Gds7n6Ts+1HxSeDzeAeqmgAAAAAAAAAAAAAAPRzNr9nWSvqSx/Qkecb0cza/Z1kr6ksf0JHV/jO9F3ftT8Ic+w4y5IA6cbIAAAAAAAAAAAAAAAAAAAAAAACSTxtV9Hp9qdWkk8bVfR6fanVssSQAMVAAAAAAAAAAAAAAAAAAAAAAAAAAAAAAAAAAAAAAAAAAAAGC95nX81P1RZ2C95nX81P1RWOJL9W3NqXkS9TKxW3NqXkS9TKkkAAAAAAAAAAAAAAAAAAAAAAAAAAAAAAAAAAAAAAAAAAAAAACS259eeVJ2VaS259eeVJ2VjhKSrARQAAAAAAAAAGu8usoseyjxG+zW5CWFKe+q2ssuL4rdc1wmhXlmhCPBh/FWrTSwmjLThohDTCM00IckfnZz8Ns8BzHY7kDk9fy1bzCsmoSSW0tWEbma0pywkmnjJD+LRNLJPDTo0adMHMsYzbZu8ob+piuP5A5OYne1YQhUubzCqFarPCENENM88sYx0QhCH1suB5FYDk5i13i2D20LbWrW2spLanJJJb21Chw+BJRkllhwJdNSaMYcvL9WhlcI1TnTqTY/dZGU8iLiNa7jk9jN3RjaTQmjC1nsOBTjyR/wBM1SalCWPLpmhDQ/M9zZ4tkdmTtcmriSa6mvLKtQhRmhGaWjRsqktzp5eSWX/RN/aMdEeXkbgwPJHJTJipc1cmsmMJwme8jCa5msbKnQjWjDTojPGSWHC0aY/X/eJhmSOSmC4ndY1g+TGE2GIX3CjdXdtZU6Vavpm4UeHPLLCabTNyx0xjy8pmKaHsaslz8nTJbBretGGNxyhs7OWnCb/nyYhJiXDq6YRjp4cIS1J4wj9UNMY6IOeZx8Vw+4yyzdYhSxK3r4ZaZSXFndz0q0s1OleRtaslKSeMI6JZ4TxjLojy6ZoQ0aXPKWSOSlvjtTKmhkxhNPGqsIy1MRksqULqeEYQhGEasJeHHkhCH1/VBLhmQ2TuH5NVclLqzkxXD7mtXr3NPEadOvC4nq1pqs0aksZYSzfxTcnJ/SH9iymjsuKkYZycax6SvGGAWeV2TFPEqsJv+RLVp054Txmm06IcGae3hNp0aI8HSyZ8Jbi7yky2u8MmqVLPD8ncIp4vClHTLDRiHGxln0R5IwoQnjGH/TNpjyN92uTOTljgs2TVlk/htvhE0k9KbD6VpTktoyT6eHLGlCHB0R0x0w0cumJg2TeTuTuHzYTk/gGHYZYzzTTzW1na06FKM00NE0YySQhDTGEIaeT+i5inBsTrUcSz5ZJ1cHuJasttk7iFe7mozQmljb1Z6EKHC0R+qaaWaMv9+DHR9UWxrnm1XyJup8/AMlMlslKVahkvk1hWD07iaE9aSws6dvLUmhDRCM0JIQ0x/wB4voXPNqvkTdTHrElpXvoWtGEthLGEKcuiPHQhpho/9mXWMQ2dLvofBksuZ0PNSdUGdZmL4ER5kmsYhs6XfQ+BrGIbOl30PgrEuNCnxscr3/gTENOHywhqtX/8aH/RH/Z5sPTLHfEmI+iVuxF5mu3fFhP/AMe8+/B8zX2/UAO1XAAAAAAAAAAAAAAA9AszNa9lzU5Kwp2Ms0sMLoaJuNhDT/D/AG0OZ6xiGzpd9D4OK5lfsmyT9VUOy5q8ucqTH27beb/zxfGW9hjzQk1jENnS76HwNYxDZ0u+h8FY0LjRaSaxiGzpd9D4GsYhs6XfQ+CsLjQpJrGIbOl30PgaxiGzpd9D4KwuNCkmsYhs6XfQ+BrGIbOl30PgrC40KSaxiGzpd9D4GsYhs6XfQ+CsLjQpJrGIbOl30PgaxiGzpd9D4KwuNCkmsYhs6XfQ+BrGIbOl30PgrC40KSaxiGzpd9D4GsYhs6XfQ+CsLjQpJrGIbOl30PgaxiGzpd9D4KwuNCkmsYhs6XfQ+BrGIbOl30PgrC40KSaxiGzpd9D4GsYhs6XfQ+CsLjQpJrGIbOl30PgaxiGzpd9D4KwuNCkmsYhs6XfQ+Caave+Eqc2oy8LiJ4Ql42HLDhS8unQ+okn8bUvR6nakZRMaEwaxiGzpd9D4GsYhs6XfQ+CsY3GhSTWMQ2dLvofA1jENnS76HwVhcaFOonyyZ68+VWT8a9CFKMMPqaIQn4Wn/mRdenYn5aH82ZPerqn6sXXZ6M8DvUe7+6f8pae16UgD6ZgAAAAAAAAAAAAN4fJBnrSZz72NCjCrN4Fr8kZuDycdRaPb0+R39qV96kr/AK1B8/4Vepd57Ms8HSh3B1jENnS76HwNYxDZ0u+h8FY823GjcpJrGIbOl30PgaxiGzpd9D4KwuNCkmsYhs6XfQ+BrGIbOl30PgrC40KSaxiGzpd9D4GsYhs6XfQ+CsLjQpJrGIbOl30PgaxiGzpd9D4KwuNCkmsYhs6XfQ+BrGIbOl30PgrC40KSaxiGzpd9D4GsYhs6XfQ+CsLjQpJrGIbOl30PgaxiGzpd9D4KwuNCkmsYhs6XfQ+BrGIbOl30PgrC40KSaxiGzpd9D4GsYhs6XfQ+CsLjQpJrGIbOl30PgaxiGzpd9D4KwuNCkmsYhs6XfQ+BrGIbOl30PgrC40KSaxiGzpd9D4GsYhs6XfQ+CsLjQp8vE697Nh9xCexllljTm0x42EdENH9tCnWMQ2dLvofAxbxZdeam6lbK4y8CvOk1jENnS76HwNYxDZ0u+h8FYxuNCkmsYhs6XfQ+D4OX1e+jkJlHCawlhCOEXmmPHQjohxM3+zlL4GcH+QspPVF5+jO2dzmPtGz83/lHxJjzPN4B6paAAAAAAAAAAAAAAA9E83Fe+hm8yXhLYSzSwwWy0R46ENMOIk/2edj0cza/Z1kr6ksf0JHWHjO9G3ftT8Ic+w4y+zrGIbOl30PgaxiGzpd9D4Kx05caNikmsYhs+XfQ+BrGIbPl30PgrC40KSaxiGz5d9D4GsYhs+XfQ+CsLjQpJrGIbPl30PgaxiGz5d9D4KwuNCkmsYhs+XfQ+BrGIbOl30PgrC40KSaxiGz5d9D4GsYhs+XfQ+CsLjQpJrGIbPl30PgaxiGz5d9D4KwuNCkmsYhs+XfQ+BrGIbOl30PgrC40KSaxiGz5d9D4GsYhs+XfQ+CsLjQpJrGIbPl30PgaxiGz5d9D4KwuNCkmsYhs6XfQ+BrGIbPl30PgrC40KSaxiGz5d9D4GsYhs+XfQ+CsLjQpJrGIbPl30PgaxiGz5d9D4KwuNCny5a974SqTajLwuIkhGXjYckOFNy6dCnWMQ2fLvofAk8bVfR6fanVssUxokQk1jENny76HwNYxDZ8u+h8FYxuNFpJrGIbPl30PgaxiGzpd9D4KwuNCkmsYhs+XfQ+BrGIbPl30PgrC40KSaxiGz5d9D4GsYhs+XfQ+CsLjQpJrGIbOl30PgaxiGzpd9D4KwuNCkmsYhs+XfQ+BrGIbPl30PgrC40KSaxiGz5d9D4GsYhs6XfQ+CsLjQpJrGIbOl30PgaxiGz5d9D4KwuNCkmsYhs+XfQ+BrGIbPl30PgrC40KSaxiGz5d9D4GsYhs6XfQ+CsLjQpJrGIbOl30PgaxiGz5d9D4KwuNCkmsYhs+XfQ+BrGIbPl30PgrC40KSaxiGz5d9D4GsYhs6XfQ+CsLjQpJrGIbOl30PgaxiGz5d9D4KwuNCkmsYhs+XfQ+BrGIbPl30PgrC40KSaxiGzpd9D4GsYhs6XfQ+CsLjQpJrGIbPl30PgaxiGz5d9D4KwuNCkmsYhs+XfQ+BrGIbPl30PgrC40KSaxiGz5d9D4GsYhs+XfQ+CsLjQpJrGIbOl30PgaxiGzpd9D4KwuNCkmsYhs+XfQ+BrGIbPl30PgrC40KSaxiGz5d9D4GsYhs6XfQ+CsLjQpJrGIbOl30PgaxiGz5d9D4KwuNCkmsYhs+XfQ+DFd176NrWhNYSwhGnNpjx0I6OT/2fQYL3mdfzU/VFYmL4FJ7evfwoU4QsJYw4ENEeOh/b/wBmTWMQ2dLvofBmtubUvIl6mUuNCkmsYhs6XfQ+BrGIbPl30PgrEuNCkmsYhs+XfQ+BrGIbPl30PgrC40KSaxiGzpd9D4GsYhs6XfQ+CsLjQpJrGIbPl30PgaxiGz5d9D4KwuNCkmsYhs+XfQ+BrGIbPl30PgrC40KSaxiGzpd9D4GsYhs6XfQ+CsLjQpJrGIbPl30PgaxiGz5d9D4KwuNCkmsYhs+XfQ+BrGIbOl30PgrC40KSaxiGzpd9D4GsYhs6XfQ+CsLjQpJrGIbPl30PgaxiGz5d9D4KwuNCkmsYhs+XfQ+BrGIbOl30PgrC40KSaxiGzpd9D4GsYhs6XfQ+CsLjQpJrGIbPl30PgaxiGz5d9D4KwuNCkmsYhs+XfQ+BrGIbOl30PgrC40KSaxiGzpd9D4GsYhs+XfQ+CsLjQpJrGIbPl30PgaxiGz5d9D4KwuNCkmsYhs6XfQ+BrGIbOl30PgrC40KSaxiGzpd9D4GsYhs+XfQ+CsLjQpJrGIbPl30PgaxiGz5d9D4KwuNCkmsYhs6XfQ+BrGIbOl30PgrC40KSaxiGzpd9D4GsYhs+XfQ+CsLjQpJrGIbPl30PgaxiGzpd9D4KwuNCkmsYhs6XfQ+BrGIbOl30PgrC40KSaxiGzpd9D4PxYTVZ7q7mrUoU5uFJplhNwv8A0/3XJLbn155UnZWJ80isBioAAAAAAAAAAAAAAAAAAxXPNqvkTdTKxXPNqvkTdSxxJfmy5nQ81J1QZ2Cy5nQ81J1QZyeKRwAEVDjviTEfRK3Yi8zXpljviTEfRK3Yi8zXbviv/D3n34Pma+36gB2s1wAAAAAAAAAAAAAHoXmV+ybJP1VQ7LmrhWZX7Jsk/VVDsuavLfKnp227eL4y38PCABoKAAAAAAAAAAAAAAAAAAAAAAJJ/G1L0ep2pFaSfxtS9HqdqRYSVYCKAA6kfLQ/mzJ71dU/Vi67OxPy0P5sye9XVP1Yuuz0Z4G+o9390/5S09r05AH07jAAAAAAAAAAAAG9Pkd/alfepK/61BotvT5Hf2pX3qSv+tQfPeFfqXeezLPZ9KHcwB5tboAAAAAAAAAAAAAAAAAAAAAAACTFvFl15qbqVpMW8WXXmpupWynownWAMVHwM4P8hZSeqLz9Gd998DOD/IWUnqi8/RnbO5+k7PtR8Ung83gHqpoAAAAAAAAAAAAAAD0cza/Z1kr6ksf0JHnG9HM2v2dZK+pLH9CR1f4zvRd37U/CHPsOMuSAOnGyAAAAAAAAAAAAAAAAAAAAAAAAkk8bVfR6fanVpJPG1X0en2p1bLEkADFQAAAAAAAAAAAAAAAAAAAAAAAAAAAAAAAAAAAAAAAAAAABgveZ1/NT9UWdgveZ1/NT9UVjiS/Vtzal5EvUysVtzal5EvUypJAAAAAAAAAAAAAAAAAAAAAAAAAAAAAAAAAAAAAAAAAAAAAAAktufXnlSdlWktufXnlSdlY4SkqwEUAAAAAAAAAAAAAAAAAAYrnm1XyJuplYrnm1XyJupY4kvzZczoeak6oM7BZczoeak6oM5PFI4ACKhx3xJiPolbsReZr0yx3xJiPolbsReZrt3xX/AIe8+/B8zX2/UAO1muAAAAAAAAAAAAAA9C8yv2TZJ+qqHZc1cKzK/ZNkn6qodlzV5b5U9O23bxfGW/h4QANBQAAAAAAAAAAAAAAAAAAAAABJP42pej1O1IrST+NqXo9TtSLCSrARQAHUj5aH82ZPerqn6sXXZ2J+Wh/NmT3q6p+rF12ejPA31Hu/un/KWntenIA+ncYAAAAAAAAAAAA3p8jv7Ur71JX/AFqDRbenyO/tSvvUlf8AWoPnvCv1LvPZlns+lDuYA82t0AAAAAAAAAAAAAAAAAAAAAAABJi3iy681N1K0mLeLLrzU3UrZT0YTrAGKj4GcH+QspPVF5+jO+++BnB/kLKT1Refoztnc/Sdn2o+KTwebwD1U0AAAAAAAAAAAAAAB6OZtfs6yV9SWP6EjzjejmbX7OslfUlj+hI6v8Z3ou79qfhDn2HGXJAHTjZAAAAAAAAAAAAAAAAAAAAAAAASSeNqvo9PtTq0knjar6PT7U6tliSABioAAAAAAAAAAAAAAAAAAAAAAAAAAAAAAAAAAAAAAAAAAAAwXvM6/mp+qLOwXvM6/mp+qKxxJfq25tS8iXqZWK25tS8iXqZUkgAAAAAAAAAAAAAAAAAAAAAAAAAAAAAAAAAAAAAAAAAAAAAASW3PrzypOyrSW3PrzypOyscJSVYCKAAAAAAAAAAAAAAAAAAMVzzar5E3UysVzzar5E3UscSX5suZ0PNSdUGdgsuZ0PNSdUGcnikcABFQ474kxH0St2IvM16ZY74kxH0St2IvM1274r/w959+D5mvt+oAdrNcAAAAAAAAAAAAAB6F5lfsmyT9VUOy5q4VmV+ybJP1VQ7Lmry3yp6dtu3i+Mt/DwgAaCgAAAAAAAAAAAAAAAAAAAAACSfxtS9HqdqRWkn8bUvR6nakWElWAigAOpHy0P5sye9XVP1YuuzsT8tD+bMnvV1T9WLrs9GeBvqPd/dP+UtPa9OQB9O4wAAAAAAAAAAABvT5Hf2pX3qSv+tQaLb0+R39qV96kr/rUHz3hX6l3nsyz2fSh3MAebW6AAAAAAAAAAAAAAAAAAAAAAAAkxbxZdeam6laTFvFl15qbqVsp6MJ1gDFR8DOD/IWUnqi8/RnfffAzg/yFlJ6ovP0Z2zufpOz7UfFJ4PN4B6qaAAAAAAAAAAAAAAA9HM2v2dZK+pLH9CR5xvRzNr9nWSvqSx/QkdX+M70Xd+1Pwhz7DjLkgDpxsgAAAAAAAAAAAAAAAAAAAAAAAJJPG1X0en2p1aSTxtV9Hp9qdWyxJAAxUBprPN8oebNJlPa5OS5IwxXWbCS946N/wARweFUqScHg8XNp/8Au9OnT/X6uRvcncm71yrt/s26Yc2Orq4jh75iExYowxctyjq79Nmp+Gsv5x/4D6bNT8NZfzj/AMD9/wAheX/0P7YP+TDncGrtEOrv02an4ay/nH/gPps1Pw1l/OP/AAHkLy/+h/bB/wAjncGrtEOrv02an4ay/nH/AID6bNT8NZfzj/wHkLy/+h/bB/yOdwau0Q6u/TZqfhrL+cf+A+mzU/DWX84/8B5C8v8A6H9sH/I53Bq7RDq79Nmp+Gsv5x/4D6bNT8NZfzj/AMB5C8v/AKH9sH/I53Bq7RDq79Nmp+Gsv5x/4D6bNT8NZfzj/wAB5C8v/of2wf8AI53Bq7RDq79Nmp+Gsv5x/wCA+mzU/DWX84/8B5C8v/of2wf8jncGrtEOrv02an4ay/nH/gPps1Pw1l/OP/AeQvL/AOh/bB/yOdwau0Q1BmWz/TZ3cbv8HmyUhhWo2sLnjIX3H8P+OEvB0cXLo+vTp0tvvn+UOTt55L287tveHLjivNcTx/eJmGcYoxRcADSUAAAAAAAAAAAAAAAAAAAAAAYL3mdfzU/VFnYL3mdfzU/VFY4kv1bc2peRL1MrFbc2peRL1MqSQAAAAAAAAAAAAAAAAAAAAAAAAAAAAAAAAAAAAAAAAAAAAAAJLbn155UnZVpLbn155UnZWOEpKsBFAAAAAAAAAAAAAAAAAAGK55tV8ibqZWK55tV8ibqWOJL82XM6HmpOqDOwWXM6HmpOqDOTxSOAAiocd8SYj6JW7EXma9Msd8SYj6JW7EXma7d8V/4e8+/B8zX2/UAO1muAAAAAAAAAAAAAA9C8yv2TZJ+qqHZc1cKzK/ZNkn6qodlzV5b5U9O23bxfGW/h4QANBQAAAAAAAAAAAAAAAAAAAAABJP42pej1O1IrST+NqXo9TtSLCSrARQAHUj5aH82ZPerqn6sXXZ2J+Wh/NmT3q6p+rF12ejPA31Hu/un/AClp7XpyAPp3GAAAAAAAAAAAAN6fI7+1K+9SV/1qDRbenyO/tSvvUlf9ag+e8K/Uu89mWez6UO5gDza3QAAAAAAAAAAAAAAAAAAAAAAAEmLeLLrzU3UrSYt4suvNTdStlPRhOsAYqPgZwf5Cyk9UXn6M7774GcH+QspPVF5+jO2dz9J2faj4pPB5vAPVTQAAAAAAAAAAAAAAHo5m1+zrJX1JY/oSPON6OZtfs6yV9SWP6Ejq/wAZ3ou79qfhDn2HGXJAHTjZAAAAAAAAAAAAAAAAAAAAAAAASSeNqvo9PtTq0knjar6PT7U6tliSABio6b/LJ+07C/UNH/5Fw7kOm/yyftOwv1DR/wDkXD7jxe+u8PZxfBxbbotDgO+2oAAAAAAAAAAAAAA7C/Iw/nTHvVcP1ZXbt1E+Rh/OmPeq4fqyu3boDw/9ebT3YfhDb2PQAHxblAAAAAAAAAAAAAAAAAAAAAAGC95nX81P1RZ2C95nX81P1RWOJL9W3NqXkS9TKxW3NqXkS9TKkkAAP5NNLJLGaeaEsIfXGMdEGPWrbpFL/vg4nni+yrK31PdfpxeeD7TwY8EY8I9hj207bJlmqy3fmv8ANDi2m0yTwenetW3SKX/fA1q26RS/74PMQfT/AHXR7V/T/uw5/wDZ6d61bdIpf98DWrbpFL/vg8xA+66Pav6f9zn/ANnp3rVt0il/3wNatukUv++DzED7ro9q/p/3Of8A2enetW3SKX/fA1q26RS/74PMQPuuj2r+n/c5/wDZ6d61bdIpf98DWrbpFL/vg8xA+66Pav6f9zn/ANnp3rVt0il/3wNatukUv++DzED7ro9q/p/3Of8A2enetW3SKX/fA1q26RS/74PMQPuuj2r+n/c5/wDZ6d61bdIpf98DWrbpFL/vg8xA+66Pav6f9zn/ANnp/CMJoQmljCMI8sIwf18zJn+W8J9Bofpyvpup9phyY5w6NgAYAAAAAAAAAAAAAAAAAAAAAAAktufXnlSdlWktufXnlSdlY4SkqwEUAAAAAAAAAAAAAAAAAAYrnm1XyJuplYrnm1XyJupY4kvzZczoeak6oM7BZczoeak6oM5PFI4ACKhx3xJiPolbsReZr0yx3xJiPolbsReZrt3xX/h7z78HzNfb9QA7Wa4AAAAAAAAAAAAAD0LzK/ZNkn6qodlzVwrMr9k2Sfqqh2XNXlvlT07bdvF8Zb+HhAA0FAAAAAAAAAAAAAAAAAAAAAAEk/jal6PU7UitJP42pej1O1IsJKsBFAAdSPlofzZk96uqfqxddnYn5aH82ZPerqn6sXXZ6M8DfUe7+6f8pae16cgD6dxgAAAAAAAAAAADenyO/tSvvUlf9ag0W3p8jv7Ur71JX/WoPnvCv1LvPZlns+lDuYA82t0AAAAAAAAAAAAAAAAAAAAAAABJi3iy681N1K0mLeLLrzU3UrZT0YTrAGKj4GcH+QspPVF5+jO+++BnB/kLKT1Refoztnc/Sdn2o+KTwebwD1U0AAAAAAAAAAAAAAB6OZtfs6yV9SWP6EjzjejmbX7OslfUlj+hI6v8Z3ou79qfhDn2HGXJAHTjZAAAAAAAAAAAAAAAAAAAAAAAASSeNqvo9PtTq0knjar6PT7U6tliSABio6b/ACyftOwv1DR/+RcO5Dpv8sn7TsL9Q0f/AJFw+48XvrvD2cXwcW26LQ4DvtqAAAAAAAAAAAAAAOwvyMP50x71XD9WV27dRPkYfzpj3quH6srt26A8P/Xm092H4Q29j0AB8W5QAAAAAAAAAAAAAAAAAAAAABgveZ1/NT9UWdgveZ1/NT9UVjiS/Vtzal5EvUysVtzal5EvUypJAADh2eL7KsrfU91+nF54PQ/PF9lWVvqe6/Ti88Hc/iy9C2/bj4Q1tvxgAdmOAAAAAAAAAAAAAAB6W5M/y3hPoND9OV9N8zJn+W8J9BofpyvpvKO3/Fxe+fi344ADiUAAAAAAAAAAAAAAAAAAAAAASW3PrzypOyrSW3PrzypOyscJSVYCKAAAAAAAAAAAAAAAAAAMVzzar5E3UysVzzar5E3UscSX5suZ0PNSdUGdgsuZ0PNSdUGcnikcABFQ474kxH0St2IvM16ZY74kxH0St2IvM1274r/w959+D5mvt+oAdrNcAAAAAAAAAAAAAB6F5lfsmyT9VUOy5q4VmV+ybJP1VQ7Lmry3yp6dtu3i+Mt/DwgAaCgAAAAAAAAAAAAAAAAAAAAACSfxtS9HqdqRWkn8bUvR6nakWElWAigAOpHy0P5sye9XVP1YuuzsT8tD+bMnvV1T9WLrs9GeBvqPd/dP+UtPa9OQB9O4wAAAAAAAAAAABvT5Hf2pX3qSv+tQaLb0+R39qV96kr/rUHz3hX6l3nsyz2fSh3MAebW6AAAAAAAAAAAAAAAAAAAAAAAAkxbxZdeam6laTFvFl15qbqVsp6MJ1gDFR8DOD/IWUnqi8/RnfffAzg/yFlJ6ovP0Z2zufpOz7UfFJ4PN4B6qaAAAAAAAAAAAAAAA9HM2v2dZK+pLH9CR5xvRzNr9nWSvqSx/QkdX+M70Xd+1Pwhz7DjLkgDpxsgAAAAAAAAAAAAAAAAAAAAAAAJJPG1X0en2p1aSTxtV9Hp9qdWyxJAAxUdN/lk/adhfqGj/APIuHch03+WT9p2F+oaP/wAi4fceL313h7OL4OLbdFocB321AAAAAAAAAAAAAAHYX5GH86Y96rh+rK7duonyMP50x71XD9WV27dAeH/rzae7D8Ibex6AA+LcoAAAAAAAAAAAAAAAAAAAAAAwXvM6/mp+qLOwXvM6/mp+qKxxJfq25tS8iXqZWK25tS8iXqZUkgABw7PF9lWVvqe6/Ti88Hofni+yrK31PdfpxeeDufxZehbftx8Ia234wAOzHAAAAAAAAAAAAAAA9Lcmf5bwn0Gh+nK+m+Zkz/LeE+g0P05X03lHb/i4vfPxb8cABxKAAAAAAAAAAAAAAAAAAAAAAJLbn155UnZVpLbn155UnZWOEpKsBFAAAAAAAAAAAAAAAAAAGK55tV8ibqZWK55tV8ibqWOJL82XM6HmpOqDOwWXM6HmpOqDOTxSOAAiocd8SYj6JW7EXma9Msd8SYj6JW7EXma7d8V/4e8+/B8zX2/UAO1muAAAAAAAAAAAAAA9C8yv2TZJ+qqHZc1cKzK/ZNkn6qodlzV5b5U9O23bxfGW/h4QANBQAAAAAAAAAAAAAAAAAAAAABJP42pej1O1IrST+NqXo9TtSLCSrARQAHUj5aH82ZPerqn6sXXZ2J+Wh/NmT3q6p+rF12ejPA31Hu/un/KWntenIA+ncYAAAAAAAAAAAA3p8jv7Ur71JX/WoNFt6fI7+1K+9SV/1qD57wr9S7z2ZZ7PpQ7mAPNrdAAAAAAAAAAAAAAAAAAAAAAAASYt4suvNTdStJi3iy681N1K2U9GE6wBio+BnB/kLKT1RefozvvvgZwf5Cyk9UXn6M7Z3P0nZ9qPik8Hm8A9VNAAAAAAAAAAAAAAAejmbX7OslfUlj+hI843o5m1+zrJX1JY/oSOr/Gd6Lu/an4Q59hxlyQB042QAAAAAAAAAAAAAAAAAAAAAAAEknjar6PT7U6tJJ42q+j0+1OrZYkgAYqOm/yyftOwv1DR/wDkXDuQ6b/LJ+07C/UNH/5Fw+48XvrvD2cXwcW26LQ4DvtqAAAAAAAAAAAAAAOwvyMP50x71XD9WV27dRPkYfzpj3quH6srt26A8P8A15tPdh+ENvY9AAfFuUAAAAAAAAAAAAAAAAAAAAAAYL3mdfzU/VFnYL3mdfzU/VFY4kv1bc2peRL1MrFbc2peRL1MqSQAA4dni+yrK31PdfpxeeD0PzxfZVlb6nuv04vPB3P4svQtv24+ENbb8YAHZjgAAAAAAAAAAAAAAeluTP8ALeE+g0P05X03zMmf5bwn0Gh+nK+m8o7f8XF75+LfjgAOJQAAAAAAAAAAAAAAAAAAAAABJbc+vPKk7KtJbc+vPKk7KxwlJVgIoAAAAAAAAAAAAAAAAgx3HMLyawe8x/GrqFtY2NKatXqxhGbgyw/tCHLGMfqhCENMYxhCC9r/AD8YXiOL5rsWoYXZ1butQntbuNvSljNPVp0binUnlhLDlmjwZJuTl0/2iseeR9TJrOFa4/jMcnr7JzGsAxKazhiFC3xSnRhG4tozQljPJNRqVJdMs0ZYTSTRlnhwoaZXJ7nm1XyJupq2yx3A84md7J3KDIzE7fFcOwPBb2N7e2lSE9KnUuZqUKVCeaHJxmiSeaMkY8KXRCMYQ5NOxsor+fCsn8TxSnbaxPZ2da4lo8Pg8ZGSSM0JeFH6tOjRpXhKKrLmdDzUnVBnaxwHOLnIxTA8OxOzzL3dS3u7SjXpTwx2zhwpJ5ITSx0RjCP1Rh9cIRX/AD3zo/gnefn1l3icM2RPmc/HAPnvnR/BO8/PrLvHz3zo/gnefn1l3jLJbmOO+JMR9ErdiLzNd+cQytzpXthc2cuZa7ljXoz0oTRx6yjo4UsYaf8AV/u6v/Rfzv8A3Xqe92f77sjwB5Z3HkjBt433aRgzThrjN1mvherh22GcVU1MNs/Rfzv/AHXqe92f759F/O/916nvdn++7D8seQ/aI7sX0cPN4tGphtn6L+d/7r1Pe7P98+i/nf8AuvU97s/3zyx5D9ojuxfQ5vFo1MNs/Rfzv/dep73Z/vn0X87/AN16nvdn++eWPIftEd2L6HN4tGphtn6L+d/7r1Pe7P8AfPov53/uvU97s/3zyx5D9ojuxfQ5vFo1MNs/Rfzv/dep73Z/vn0X87/3Xqe92f755Y8h+0R3Yvoc3i0amG2fov53/uvU97s/3z6L+d/7r1Pe7P8AfPLHkP2iO7F9Dm8WjUw2z9F/O/8Adep73Z/vn0X87/3Xqe92f755Y8h+0R3Yvoc3i0amG2fov53/ALr1Pe7P98+i/nf+69T3uz/fPLHkP2iO7F9Dm8WjtlmV+ybJP1VQ7LmrUmQ+J508kMkMIyXqZnrq6mwu0kto1oY3ZSQqcGGjhcHhx0f+2l9z5750fwTvPz6y7zz/AMoYsO23va7TBNxOLFMe6Zltx5oc/HAPnvnR/BO8/PrLvHz3zo/gnefn1l3mpllbc/HAPnvnR/BO8/PrLvPm3uWufSNxNHD8zNGWhycGFbGraM8OTl0xhUhD62ez2U7SauI98scWPLF1LaI1P89PlA/g3ZfnNv8AuHz0+UD+Ddl+c2/7jm+yT+fD/KHHz8flnubYGp/np8oH8G7L85t/3D56fKB/Buy/Obf9w+yT+fD/ACg5+Pyz3NsDU/z0+UD+Ddl+c2/7h89PlA/g3ZfnNv8AuH2Sfz4f5Qc/H5Z7m2Bqf56fKB/Buy/Obf8AcPnp8oH8G7L85t/3D7JP58P8oOfj8s9zbA1P89PlA/g3ZfnNv+4fPT5QP4N2X5zb/uH2Sfz4f5Qc/H5Z7m2Bqf56fKB/Buy/Obf9w+enygfwbsvzm3/cPsk/nw/yg5+Pyz3NsDU/z0+UD+Ddl+c2/wC4fPT5QP4N2X5zb/uH2Sfz4f5Qc/H5Z7m2Bqf56fKB/Buy/Obf9w+enygfwbsvzm3/AHD7JP58P8oOfj8s9zbA1jh+WueyFSbwrmYkmk0fwwt8btZY6f8AfhVI8i/5750fwTvPz6y7zgx7OcGLLcT7pcuHHmi6c/HAPnvnR/BO8/PrLvHz3zo/gnefn1l3mOWVtz9JP42pej1O1I4X8986P4J3n59Zd58atnPzhU8r7TAJ8zV3C9r4bcXlOn4ctOWlTq0ZJ5tOngw0RqSQ0adPL9XJFYwyTLbA4B8986P4J3n59Zd4+e+dH8E7z8+su8mWS3PxwD5750fwTvPz6y7x8986P4J3n59Zd4yyW0P8tD+bMnvV1T9WLrs7Q57c3mdrO7jGHYnRzc18LlsLaahwJsUs60Z4xmjNp0wqy6Gt/ov53/uvU97s/wB93b4MeE3JO48k7Hd9428YceGJuKnzeeZ6oa20wYpxTMQ1MNs/Rfzv/dep73Z/vn0X87/3Xqe92f7797yx5D9ojuxfRhzeLRqYbZ+i/nf+69T3uz/fPov53/uvU97s/wB88seQ/aI7sX0ObxaNTDbP0X87/wB16nvdn++fRfzv/dep73Z/vnljyH7RHdi+hzeLRqYbZ+i/nf8AuvU97s/3z6L+d/7r1Pe7P988seQ/aI7sX0ObxaNTDbP0X87/AN16nvdn++fRfzv/AHXqe92f755Y8h+0R3Yvoc3i0amG2fov53/uvU97s/3z6L+d/wC69T3uz/fPLHkP2iO7F9Dm8WjUw2z9F/O/916nvdn++fRfzv8A3Xqe92f755Y8h+0R3Yvoc3i0amb0+R39qV96kr/rUHxPov53/uvU97s/33PczGa3O1mnyrr5SVs31fE5a1jUs+JlxKzpRhwp5JuFp42b/o0aNH9X43hD4Uckb5yXt9hsNvE4sWGYiKnz/wDplgwYoxRMw7VDgHz3zo/gnefn1l3j5750fwTvPz6y7zo3LLatz8cA+e+dH8E7z8+su8fPfOj+Cd5+fWXeMslufjXd1ltnajQm1PMpXhW5ODGrj1nGX6+XTom0/VpQfPXPx+C9v+d23fcmDYTtIu4j3zDDFtIwzVT3NpjVnz1z8fgvb/ndt3z565+PwXt/zu277k+yz+bD/KGPPRpPdLaY1Z89c/H4L2/53bd8+eufj8F7f87tu+fZZ/Nh/lBz0aT3S2mNWfPXPx+C9v8Andt3z565+PwXt/zu2759ln82H+UHPRpPdLaY1Z89c/H4L2/53bd8+eufj8F7f87tu+fZZ/Nh/lBz0aT3S2mNWfPXPx+C9v8Andt3z565+PwXt/zu2759ln82H+UHPRpPdLaY1Z89c/H4L2/53bd8+eufj8F7f87tu+fZZ/Nh/lBz0aT3S2mNWfPXPx+C9v8Andt3z565+PwXt/zu2759ln82H+UHPRpPdLaY1Z89c/H4L2/53bd8+eufj8F7f87tu+fZZ/Nh/lBz0aT3S2mNfwy3zo6OXMnd6fX1l3n9+e+dH8E7z8+su818suW3PxwD5750fwTvPz6y7x8986P4J3n59Zd4yyW5pi3iy681N1K2p8sc5+cLJ/JbFccxTM1d0bOxtalevUjjlpNwJJYaYx0SxjGPJ/SEIvs/PfOj+Cd5+fWXeWvMX53PxwD5750fwTvPz6y7x8986P4J3n59Zd5MslufvgZwf5Cyk9UXn6M7j/z3zo/gnefn1l3nzsosos6WO5P4ngkmZm7ozYhZ1rWFSOO2U0JI1JIy8LRwuXRp06HNu0xg2+DFinzRMfEmXQ8bZ+i/nf8AuvU97s/3z6L+d/7r1Pe7P996F8seQ/aI7sX0afN4tGphtn6L+d/7r1Pe7P8AfPov53/uvU97s/3zyx5D9ojuxfQ5vFo1MNs/Rfzv/dep73Z/vn0X87/3Xqe92f755Y8h+0R3Yvoc3i0amG2fov53/uvU97s/3z6L+d/7r1Pe7P8AfPLHkP2iO7F9Dm8WjUw2z9F/O/8Adep73Z/vn0X87/3Xqe92f755Y8h+0R3Yvoc3i0amG2fov53/ALr1Pe7P98+i/nf+69T3uz/fPLHkP2iO7F9Dm8WjUw2z9F/O/wDdep73Z/vn0X87/wB16nvdn++eWPIftEd2L6HN4tGphtn6L+d/7r1Pe7P98+i/nf8AuvU97s/3zyx5D9ojuxfQ5vFo1M9HM2v2dZK+pLH9CR08+i/nf+69T3uz/fdlcmMfzpZPZN4TgE+Zq7rzYZY0LONWGOWUsJ406csnC0cOOjTo06NL4Hw95b3DlbYbHBuW1jHOGZmeMdX7xDl2WGcMzbaQ4B8986P4J3n59Zd4+e+dH8E7z8+su86yyy57c/HAPnvnR/BO8/PrLvHz3zo/gnefn1l3jLJbn413Plxna4UeLzI14y/005QWenrfz58Z3PwQrf5DZ/FlGymeuO+Ezx/sNijXXz4zufghW/yGz+J8+M7n4IVv8hs/ivNTrHfCZ4/fubFGuvnxnc/BCt/kNn8T58Z3PwQrf5DZ/E5qdY74M8fv3NijXXz4zufghW/yGz+J8+M7n4IVv8hs/ic1Osd8GeP37mxRrr58Z3PwQrf5DZ/E+fGdz8EK3+Q2fxOanWO+DPH79zYo118+M7n4IVv8hs/ifPjO5+CFb/IbP4nNTrHfBnj9+5sUa6+fGdz8EK3+Q2fxPnxnc/BCt/kNn8Tmp1jvgzx+/c2KNdfPjO5+CFb/ACGz+J8+M7n4IVv8hs/ic1Osd8GeP37mxRrr58Z3PwQrf5DZ/F+6eW+deOnjcyNzD+3Bygs4/wD8knZzEXcd8LGKJbCHAPnvnR/BO8/PrLvHz3zo/gnefn1l3mOWVtz8cA+e+dH8E7z8+su8fPfOj+Cd5+fWXeMsluaSeNqvo9PtTq2p6Oc/OFUyvu8AkzNXcb2hhtveVKfhy05KVSrWkkm06eDHTGnPDRp08n1csH2fnvnR/BO8/PrLvLihIlz8cA+e+dH8E7z8+su8fPfOj+Cd5+fWXeTLK25+6b/LJ+07C/UNH/5Fw7E/PfOj+Cd5+fWXeaWz05sM7WdrKm1yjo5va+GS22HyWXFTYlZ1YzRlqVJ+FphVl/8A9mjRo/o+r8DN+3fkzlWN43vHGHBlxRfv91uPaxOLDUOs42z9F/O/916nvdn++fRfzv8A3Xqe92f77uDyx5D9ojuxfRr83i0amG2fov53/uvU97s/3z6L+d/7r1Pe7P8AfPLHkP2iO7F9Dm8WjUw2z9F/O/8Adep73Z/vn0X87/3Xqe92f755Y8h+0R3Yvoc3i0amG2fov53/ALr1Pe7P98+i/nf+69T3uz/fPLHkP2iO7F9Dm8WjUw2z9F/O/wDdep73Z/vn0X87/wB16nvdn++eWPIftEd2L6HN4tGphtn6L+d/7r1Pe7P98+i/nf8AuvU97s/3zyx5D9ojuxfQ5vFo1MNs/Rfzv/dep73Z/vn0X87/AN16nvdn++eWPIftEd2L6HN4tGphtn6L+d/7r1Pe7P8AfPov53/uvU97s/3zyx5D9ojuxfQ5vFo5Z8jD+dMe9Vw/Vldu3V7Mnm5ztZo8cv8AF62bqvikt7aQtuBLilnRjJHhwm06Y1ZtP1NxfPfOj+Cd5+fWXedOeGO+7vylytj3jdccYsExh8/uj92zs4nDhqXPxwD5750fwTvPz6y7x8986P4J3n59Zd58vllnbn44B8986P4J3n59Zd5/Jst86Wj+HMldxj/vj9l3jLJbYA158986/wCCNx/kFn8T5751/wAEbj/ILP4rzc/t3wmaGwxrz5751/wRuP8AILP4nz3zr/gjcf5BZ/E5uf274M0NhjXnz3zr/gjcf5BZ/E+e+df8Ebj/ACCz+Jzc/t3wZobDGvPnvnX/AARuP8gs/ifPfOv+CNx/kFn8Tm5/bvgzQ2GNefPfOv8Agjcf5BZ/E+e+df8ABG4/yCz+Jzc/t3wZobDGvPnvnX/BG4/yCz+J8986/wCCNx/kFn8Tm5/bvgzQ2GNefPfOv+CNx/kFn8T5751/wRuP8gs/ic3P7d8GaGwxrz5751/wRuP8gs/ifPfOv+CNx/kFn8Tm5/bvgzQ2GNefPfOv+CNx/kFn8WT5750fwTvPz6y7yTgmP/2Fu3PxwD5750fwTvPz6y7x8986P4J3n59Zd4yyW5+wXvM6/mp+qLg/z3zo/gnefn1l3kGPZxc5GF4HiOJ3mZe7p29paVq9WeOO2ceDJJJGaaOiEYx+qEfqhGJGGbLbJtubUvIl6mVrXCs4Ocy+wuzvaGZW7mp3FvTqyRhj1nyyzSwjCPLGEf6/1hBX8986P4J3n59Zd4yyW5+OAfPfOj+Cd5+fWXePnvnR/BO8/PrLvGWS12eL7KsrfU91+nF54O8+WmLZ08rMksXyZkzO3VtNilnVtIVo45ZTQp8OWMOFo4cNOjT9WmDrj9F/O/8Adep73Z/vu0PAPlzk/knddrs982sYJnFccZ81ftEuDa4ZxTFNTDbP0X87/wB16nvdn++fRfzv/dep73Z/vvu/LHkP2iO7F9HFzeLRqYbZ+i/nf+69T3uz/fPov53/ALr1Pe7P988seQ/aI7sX0ObxaNTDbP0X87/3Xqe92f759F/O/wDdep73Z/vnljyH7RHdi+hzeLRqYbZ+i/nf+69T3uz/AHz6L+d/7r1Pe7P988seQ/aI7sX0ObxaNTDbP0X87/3Xqe92f759F/O/916nvdn++eWPIftEd2L6HN4tGphtn6L+d/7r1Pe7P98+i/nf+69T3uz/AHzyx5D9ojuxfQ5vFo1MNs/Rfzv/AHXqe92f759F/O/916nvdn++eWPIftEd2L6HN4tGphtn6L+d/wC69T3uz/fPov53/uvU97s/3zyx5D9ojuxfQ5vFo7qZM/y3hPoND9OV9NrbCsq86WHYXZ4fNmWu542tvToxmhj1lCE0ZZYQ0/6v9lXz3zo/gnefn1l3nnjbRm2mKY1luRPmc/HAPnvnR/BO8/PrLvHz3zo/gnefn1l3nHlktz8cA+e+dH8E7z8+su8/Mct86mnkzI3Wj/8AUFl3jLJbYI198986v4I3X+QWXxPnvnV/BG6/yCy+Jkn/AGYMzYI198986v4I3X+QWXxPnvnV/BG6/wAgsviZJ/2YMzYI198986v4I3X+QWXxPnvnV/BG6/yCy+Jkn/ZgzNgjX3z3zq/gjdf5BZfE+e+dX8Ebr/ILL4mSf9mDM2CNffPfOr+CN1/kFl8T5751fwRuv8gsviZJ/wBmDM2CNffPfOr+CN1/kFl8T5751fwRuv8AILL4mSf9mDM2CNffPfOr+CN1/kFl8T5751fwRuv8gsviZJ/2YMzYI198986v4I3X+QWXxPnvnV/BG6/yCy+Jkn/ZgzNgjX8Mt86X/qzJXcP/AGx+yj//ACf35750fwTvPz6y7xlktz8cA+e+dH8E7z8+su8fPfOj+Cd5+fWXeMslufpLbn155UnZcL+e+dH8E7z8+su8ozf5Z4zlPjuUuGY5kjUwG5wepaSTU572ncRnjUpcP66fJDRDg/1j/q/poKqJHNwGKgAAAAAAAAAAAAAAAAACbE7CjiuG3eF3E08tK8oVLeeMkYQmhLPLGWMYaYRhp0R/spAQ4HhNtgGC4fgVnPUnt8NtaVpSmqxhGeaSnJCWWM0YQhCMdEIadEILgAAAAAAAAAAAAAAAAAAAAAfNx7KXJzJa0kv8p8oMNwi2qTwpSVr+7p29OaeMIxhLCaeMIRjohGOj/aL6TXeX+TmWNvldhWcnIvDMPxy6wmxuLGrg95X1eatTqRhNw7evGEZadXTLCWPChwZpYxhGMFgc9sb+xxSzo4jhl7Qu7S5khUo16FSFSnUkjywmlml0wjCP94M7S2L51LrFbTJXDM3WC4rYfOK9xGS9p2dvYyX9rVtoxjXpSS3M8LbjY1IxjNNNGf8Ah4UYQjGOmHH8uaGcrFMlcFpZaXuMYTPbZcYfQw+rUlw2N1c209WSNOtXlowq0YVac0ZoQ4HBlm0QjNJH6lypbsSMNnQq2tpRtq97Wu6lKSWSa4rQkhUqxhDlmmhJLLLCMfrjwZYQ/tCDMxUAAAAAAAAAAAAAAAAAAAAfKq5N4fWyptsr55q2vWmH18NpywmhxfFValKpPGMNGnhcKjJojp+rTycr6oAAAAAAAAAAAAAAAAAAAAAAD5mTmUeC5W4RRx7J+81qxuIzy06vFzycKMk8ZJv4Z4QjDRNLGHLD+j6brn8nTKXHsoaWG5I2WMxwPD8nZbm8ubaahJG5xnjLqrojT4yWMJbaSMIyzTyfxRn5NMuiEY8inzi5X/8ABbDsrZMZhHFa+UFKxq3EKFKOmjHE+IjJweDwYf8AL/h06NP9dOnlZThqaS26hqzJ+7yzyty2y8sLjLi/w/DMBvpLOxt7K0tOFDjLSSeaM89WjPGbgzTcKX6uXTwuFLolhxPNhi1XI/MJgVxXyux2a4xm4jZ4db2tja17mWtGvV/5NrLGnLLwp4SzR4deM8kvLGOiHIZS2/xrTNBlblPjOL5XZMZUTYlPWyfvLaFCfE6dnLeQpVqMJ4SVdTmjQjGEYR0Rl0ckYaYadLZaTFKAIAAAAAAAAAAAAAAAAAAPlZVZN4flhk3iWS2KzVpbPFbae1rxozQln4E8NEeDGMIwhHR/s+qAAAAAAAAAAAAAAAAAAACSTFcLqYnUwWniVrNiFKjLcVLSFaWNaSlNGMITxk08KEsYwjCEdGjTBW1RnQxO1zfZwsms5d7WhRw6vZ3uB4lNGMIQ4PFxuKEY/wB/46M8sP8AeeGj61iLGyrPGsGxCN5LYYtZXMcPqzULyFGvJPq9WWGmaSpoj/BNCHLGEdEYMmHYlh2MWNHE8IxC2vrO4l4dG4tqstWlUl/vLNLGMIw/9ouslK5xvNzk9i1vPUrSYxnJydp4jS4c3BjDF69xxU8IQ/pNCW8of1+qly6HLq+JZeWWK4jm1yCtcet7TIvC7GztZsGpYVNCtXnocKE9zr9SE3F8kIQhShCMf44xn06IQyypbew0vlFljnIwS4wbFsuqmK5K4J4Io1b+6waxt8QoW+JfxTVZLyEZatSShCEssITUtEP446akOSMI7SriGT+dbOdldRyjxO9p4VglliOpcC2hSupeIuJ5KU0YUeHCSXR/DGWaE3L/ABRnTKW3oNM5C5QZ4sUxDJ3G7qwxu5wjFreavisb6XCJLK2lnpcOnUs9WqzXEYQm0S8Grw4xlm0xjCMHwrPLPOdDMnh+cKrl5VqYxi+I2lnTknw61jbUJJ7+FGMeBLThPNNGTkm/jhD/AKYSx5TKW7BjXOTGK5UYTnUxDILGcp7nHrOpgVHGKFa7trelVt6nHzUp5IcRTklmkjyRhwoRjDR9cdLYyTFKAIAAAAAAAAAAAAAAAAAAPlUsm8Po5U3OV8k1bXrvD6GG1JYzQ4viqVSrUkjCGjTwuFWn0x0/Vo5OR9UAAAAAAAAAAAAAAAAAAAAAHy8fyqyYyUt6V1lRlHheD0K0/F06l/eU7eSefRp4MsZ4whGOjl0QfUR4x4pvfRqnZiQPn4Bl1kRlXcVLTJfLHA8Yr0ZOMqUrDEKNxPJJp0cKMJJoxhDTGENMf7vuND5A47j0mb7NNkRgWLeB45Q4dUnuMRkpU6lalSt6cJ406MtWWanxk/ChDTNLNCEsJo6NOiMMmWWXecDJLDcuMnLTKbXL7AZMKuMOxm7tKEKkst3XhJNSryySS0poy6I6IyySx4M0P6w4TLL50tvQa1t8SyvyVznYDkrieVtfKGyyjsLytVp3Npb0p7Ktbwlm4dONGSSPFTcPg8Gpw4wjCX+OOmLZSTFKAIAAAAAAAAAAAAAAAAAACHHMJtsfwXEMCvJ6klviVrVtKs1KMITyyVJIyzRljGEYQjojHRphFcAmwywo4VhtphdvNPNSs6FO3kjPGEZoyySwlhGOiEIadEP7KQAAAAAAAAAAAAAAAAAAAAB8bHss8j8lZ6FLKjKvB8HnutMaEt/fUreNXRo08GE80OFo0w+r+8H2ITQmhCaWMIwjDTCMP6tW5UYbldkNlrjOcnBsnbbKjCMXsrejillLVlpYhaU6EJtM9vGf+CtT4MZ5o0ozSRjNo0Rjpi+flNnAlxizsbLNfi+UUkZcClxWlbYDhuH8C2t55f8Akz3E99opyyfw6JaVOMs+iWf+mjRllS24xpDAcusuMvsYzf2tplNUwO1yhyXr4tiWp2lvPUmryT0YQjTjWkqQk5Zo/XCaHBjHk06JoTWWW2eXKiN3lDkphGOXELXG61lQsYQwiXC6lrQrxpVIVp6lWF5CrGWWabhS8GEJuDCEkZfrZS2+Bou/y1zwZSYjlLd5EYXjk8+BYvVw2wtLeXCfB1fiJpeHC7muKsLqE0+mblp8CEssZNEJo6Yx3jQmqz0ac9anxdSaWEZ5NOngzaOWGn+qTFLb9gIAAAAAAAAAAAAAAAAAAD5GF5NWGE47jWUFtVrzXGOz0KlxLPNLGSSNKlCnLwIQhCMNMsOXTGPL/b6n1wAAAAAAAAAAAAAAAAAAAAAAAAAAAAAAAAAAAAAAAAAAAAB8LKDIvAcpbmje4jLiFG6oSRpSXGH4ndWFWNOMYRjJNPb1JJp5dMNMJZoxhCPLCGl90OA4xdZtMiLvA7HJ2fApaVnhlWFeyjb16tCvb1tMYxqyV6c0tWWpGMY8KeE3Cm4U3CjHTHT+rnN1kjeZOz5LXeH3FexqV5LueapfXE1zNXlmhNLVjcxn46NSEZZdE/D4UISwhp0QhByUW5GGztKVhaUbKhPWmp0JJacs1atPWqRhCGiHCnnjGaeP94zRjGP9YswIAAAAAAAAAAAAAAAAAAAAAAAAAAAAAAAAAAAAAAAAAAAAOJ22avIOzp4LTs8Djbxyer1LjDatK7ryVaE1SaM1SHGQn4c0k0Zo8KSaMZI/VGEYQgkucy+bi7uatzcYHcTQq38MUjbwxO7hbS3cJ4T8fJQhV4qSfhQ0xmllhGOmaEeSaMI83FuSnzMLycwXBb/FMUwyz4m5xmvLdX0/GTzcbVlklkhNomjGEv8ADLLDRLCEOT+74MuaPIKTC6mC08LvKdlNey4hSpSYrdy6rcQmmmhPbRhV020eFPNHRSjJCOmPI5iFyOP5L5B5K5G3GIXeTuGz29xi01OpfVql1Wr1LieSWMJZ55qs00ZptEY6ZtOmaMdMYxjyuQAnEAAAAAAAAAAAAAAAAAAAAAAAAAAAAAAAAAAAAAAAAHxMsMi8mMvcFnydyuwqTEMPnqSVo0Zqk8n8ckdMseFJGE0NEf7R5eWEeSL7YD4OOZDZKZSXuC4jjeD07m4yduNawyaM88sLerohDhQhLGEJvqhyTQjDkhyMGOZu8k8ocVhjt/ZXdHEOJ1apc2GI3NjUrUtOmFOrNb1JI1ZYR+qWfTCGmOj64uSi3I4vjObXI3Hp6ccRw244mnQp201rb39xb2tajTj/AAU6tClUlpVpYaYw4M8s0NHJ9XIqq5DZMVcooZUxsKlPEdVlsqk1K6rU6VahLCaEslWjLNClVhDhzaOHLNo08mjkfeC5HGMn82uR2S9zJc4Jh91RhRhPC3t6mI3Na2tYT6eFxFCpUmpUOSMYf8uWXRCMYQ5Ixg/cubnI2TJa0yLlwfRg1jXp3FvbaxV/gqSVeOljw+Fw46Kn8WiMYw/p9XI5IFyOPY3kBkllHd319jOE6xXxPDJsGupuPqycZZxmjNGnolmhCH8UYx4UNE3+6G7zS5vr6jiFC6yf4dPFaVlRu4a3Xhxklpo1eHJPycDRD6tGn/1aXLwuQAQAAAAAAAAAAAAAAAAAAAAAAAAAAAAAAAAAAAAAAAAH4rUqdxRnoVZeFJUljJNDTo0wjDRF+wHGambfIyrk3h2SfgeaTDsH4EcPhSuq1OvaTSf6ZqVeWeFWSbRphwoTwjGEYwjHRGMHFc5Wa6hcZrsbyVyKwSa6vMVuLatWhc3c1atdxlr04zTVa9xPGapGEksYQ4c8eSEJYcmiDaAsTMJTjuT+QGS2TGI1sXwqyuZr6vRlto3N5f3F5UkowjGMKVOavPPGnT0x08CTRL9XJyQciBOKgAAAAAAAAAAAAAAAAAAAAAAAAAAAAAAAAAAAAAAAAAAAOM47m6yVyjva9/iVDEZKl1ThSupbPFru0pXUsIcGEK1OhVkkq/w/w/xwj/Dol+qGhixXNbkLjF1Tu7rBJqU1Ozkw+NOzu69pRq2sung0KtKjPLJVpw0xhCSeWaXRGMNGiOhysW5HHMGze5H5PV8JuMHwjV6mB2E+GWEdYqzcTbTzSzTSaJpowm0xkl5ZtMeT62H/AIZZFwxmtjtLDLijXurmF5cUKN/c07SvcQ0aKtS1lqQoVJ9MsseFNJGMYywj9cIRcpC5HFr3NlkXf4zcY9Wwy4p3N7NJPeSW9/cULe8mk5IRuKFOpLSrx0ckeMkm0w0QjphDQ5SCAAAAAAAAAAAAAAAAAAAAAAAAAAAAAAAAAAAAAAAAAAAAAAAAAAAAAAAAAAAAAAAAAAAAAAAAAAAAAAAAAAAAAAAAAAAAAAAAAAAAAAAAAAAAAAAAAAAAAAAAAAAAAAAAAAAAAAAAAAAAAAAAAAAAAAAAAAAAAAAAAAA4znFytuMjMmKmKWFnJdYhcXFCwsKNSMYU5rmvUlp0+HGHLCSE02mbRy6IRhDlcmcdy9yQp5cZN1cD8I1cPuJa1G7tLylJCea3uaNSFSlU4MdEJoQmlhpl0w0w0w0w+tY4+cYcFybyxw+7t7/FM4t5ikZtOt2dXDrWnacsI6YUIU5Ja1PRHRwYz1av8OmEeFGMJoSQzl0qeOWuBYhkblFYVMTluI4XWuadvLTv56UnDjTk0VozUp5pIRmlhXlpckI6dEYRg/djDOrfU4YdjlvkzhsnEzyVcRw+9uLirUm4EZYTU6E9GnCjHhRhNy1amjRwdE2nhQ1zktmOynwzKHI3G77Cckra5yduatfFcUt7itc4jjM9SjPLNWqVqlGWaEeHNwuLmmnh/FHRNDgwhG+brRyHIfPRd4pkbeZUZZZMXuHRo4nXw61lt5KM+u1YXE9Klb0pJK1SeNbTLLLNGbgyadMYTcGEYw+1HPDk7Y22OT5SYZi2A3mAUqNe6sL2lSnr1KdaPBozUuIqVJKnDn0yQhLPGPChojCDiNfMvlLe5F32Rd7Lk9Xo2WUFTH8Iq3M09xSvIzXFSrxF3bzUoQkkjCpGSMZZqn16dHJojVima+jDJDFISZOZB5B3s1xZXFnUwunCahNXoV5alKFxW4qhGaSepwZOBCTTLpjGE00ZoSwtYTzuT2OdaxqZRW2S+O5KY/k9e3VjXxKSOJSW3FQt6PB4c0alGtUlhH+L/Tp4UNEeFCEIyxjisc8ODXcuG4hcZN4/YYHjNxJbYfjV1Roy2lxPUjGFKPBlqxr05akf9M1SlJCOmXTGGmGnh2I22U2VueLCsn8r6eE20fmtitG5tMIup7rV6deNGnx09WpTpxljPHTCWTgaIcCMeFNpjCX7NPN9l5i2T+BZA5T1MB8CYHcWlSfErW5rTXV9TtJ5ZqMkbeNKWShGbgScOaFWpo0TQhD+LTKqB9elnfw66qZS+D8kco7y3yUrXVviNzSpW8KcKtCThxkpwmrQmqRmh/p4Msf6cLg6YPsU84OA3FxkxbWUtzdz5WUZrqx4mSEYSUJaUKk1WrGMYcGWEJpJeTTHhTwho+vRNm/yPxHJWplTNida1qy45lBdYrQhRmmm4NGrCSEss/Clhom/hjphDTD/AHi4XmPyYqW+OY9ic9xLc4Zk/XuMm8n6kIxjotZbiarV/wBo6J5pKWmHR0qBuMBioAAAAAAAAAAAAAAAAAAAAAAAAAAAAAAAAAAAAAAAAAAAAAAAAAAAAAAAAAAAAAAAAAAAAAAAAAAAAAAAAAAAAAAAAAAAAAAAAAAAAAAAAAAAAAAAAAAAAAAAAAAAAAAAAAAAAAAAAAAAAAAAAAAAAAAAAAAAAAAAAAAAAAAAAAAAAAAAAAAAAAAAAAAAAAAAAAAAAAAAAAAAAAAAAAAAAAAAAAAAAAAAAAAAAAAAAAAAAAAAAAAAAAAAAAAAAAAAAAAAAAAxXdpa39rWsr62pXFvcSTUqtGrJCeSpJNDRGWaWPJGEYckYRZQHysAyTyWyUpVbfJbJrCsGpV5oT1ZMPs6dvLUmhDRCM0JIQ0x0f1i+qAMN5ZWeI2lawxC0o3VrcSTUq1CtThPTqSRhojLNLHkjCMOSMIvzh+HYfhNlRwzCrG3srO2khTo29vSlp06UkPqllllhCEsP9o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/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B864F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Amount variation by Age, Gender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Gender-Based Spending Disparity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Women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generally spend significantly more than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men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peaks in spending at ages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23-24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33-34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Age-Related Decline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Spending decreases with age, especially after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50 years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Marketing Opportunities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Focus on high-spending female demographics and explore strategies to boost spending in other groups.</a:t>
            </a:r>
            <a:endParaRPr lang="en-US" sz="5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YEBQYFBAYGBQYHBwYIChAKCgkJChQODwwQFxQYGBcUFhYaHSUfGhsjHBYWICwgIyYnKSopGR8tMC0oMCUoKSj/2wBDAQcHBwoIChMKChMoGhYaKCgoKCgoKCgoKCgoKCgoKCgoKCgoKCgoKCgoKCgoKCgoKCgoKCgoKCgoKCgoKCgoKCj/wAARCAwAHAADASIAAhEBAxEB/8QAHQABAAAHAQEAAAAAAAAAAAAAAAECAwQFBggHCf/EAGsQAQABAgIEBgkMEQIDBQUAEwABAgMEBQYHETEIEiEygbETNDVBUXFys9IUFhg3VWFzdHWRssEVFyIzNkJDUlNUVoKSlJWh0YOiI0RihJOjtNMkOEakxGNmdqXh4yVIhYbCwybwJ2TxZ0X/xAAbAQEAAgMBAQAAAAAAAAAAAAAAAQIDBAUGB//EAEIRAQABAQUDBwsDBAIBBAMBAAABAgMEMTJxBREzFDRBUYGxwQYSExU1QmFicqHhUpGyRILC8CFTFiIkktEjouJU/9oADAMBAAIRAxEAPwDq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fS/STLdEdHcXneeXa7OXYXidlroomuY41dNEckcs8tUPNvZH6t/dXF/wAld/wD2EePeyP1b+6uL/krv+D2R+rf3Vxf8ld/wD2EePeyP1b+6uL/AJK7/g9kfq391cX/ACV3/APYRoWgWtnRLTzOL2WaN42/fxlqxOJrpuYeu3EURVTTM7ao2b66eRvoAAAAAAAAAAAAAAAODM51+6y8Pm+OsWdJOLat37lFFPqDDTsiKpiI+9g7zElmqarNuqrlmaYmU4AAAAA841p64dHNWuPwOCzyzmOJxOLtVXqaMFbormiiJ2RNXGrp2bZ27Nm3myvdVetDItZeEx97IbeNsVYGumi7axlFFFeyqJmmqIpqqjZOyqN/ekG9AAAAAAAAAAAAAAAAAAAAAAAAAAAAAAAAAAAAA17THTTR3Q3CU4jSXNsNgKKomaKK523Lnk0Rtqq6IBsI8CzPhTaFYa7VRg8BneMiPylNm3RTPi41e3+yfKuFJoRi71NvG4POsBEzy3LliiuiPHxa5q/sD3oYPRPS3INLsDOL0bzXC5hZjZxuxVfdUbd0VUTsqpn3piGcAAAAAAAAAAAAAAAAAAAAAAAAAHPnCs1h6U6CYjRqnRXNPUFOMpxE349T2rvH4s2+Lz6atmzjTu8LI8FfTvSPTnJs+v6U5j6uu4XEW6LNXYLdrixNMzMfcU07d3fB7kAAAAAAAAAAAAAAPNNaOubRrVvm2Ey3O7GZYnF4iz2eKcFbt18SjjTTE1caunZtmJ2bNu5ldVmsrJNZWW43GZDbxlmMJdi1ds4uimm5G2NsVbKaqo4s8sRy76ZBuwAAAAAAAAAAAAAAAAAAAAAAAAAAAAAAAA8s4SWledaG6t5zXRvG+osf6stWuy9ioufc1RVtjZXEx3o7zzDgxa09MtNtYOLy3SfOPVuCt5dcv02/Utm3sri5biJ20URO6qeTbs5QdRAAAAA0PTjW3oXoXerw+dZzanHU78JhqZvXYnwVRTyUz5UwDfBz1ieFZohRcmMPk2e3aI/Gqt2qdvR2SWXyHhM6A5neptYyrM8qmqdnHxeGiqjb47dVX94gHtwssnzXL86y+1jsoxuHxuDuxtovYe5FdE9Md/3l6AAAAAAAAAAAAAAAAAOKNaGu7WFkmsXSPK8r0g7BgcJjrtmxa9RYeriUU1TERtqtzM9MuuNX2YYrNtAtG8xzC72bGYzLMNiL9zixTx7ldqmqqdkRERtmZ5IjYDP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1XWloj6+9BMz0b9XeoPVvYv/aOxdl4nEu0XObxqdu3ibN8b3P8A7Eb/AO3b/wC9P/451UA5V9iN/wDbt/8Aen/8c510/wBHPWjplm2Q+qvVfqC9Nns/Y+x9k5Inbxds7N/hl9NHzr1/e3LpZ8dq6oB6VoBwafXdoblOfeuz1J6vsxe7B9jeydj5ZjZxuyxt3eCGwexG/wDt2/8AvT/+Oe16gfaa0T+JR1y38HiupTUX9rLSrFZz64vsn2fBV4PsPqHsPF41duvjcbslW3mbNmzv73tQADV9O9PdHNBcBTitJcyt4bjxPYrMRx7t3Z+bRHLPj3R35h4dm3Czyq1fqpynRbG4q1E8leJxVNiZ6Ipr6wdMjnDR/hW6P4q/TbzzIcwy6iqdnZLF2nEU0+/PJTOzxRL3nRfSTJ9Kcpt5lo/mFjH4Kvki5anmz4Konlpn3piJBlgc5+yv0Y9wM6+e16QPFcfr+1mWsxxFq3pLst0XaqaY9QYbkiJ2fo3ez5ZYu9F/G3r9MTFNy5VXETviJna7B9lfox7gZ189r0gdGCjgcRTi8Fh8TRE003rdNyInfETG360cXibGDwt3E4u9bsYe1TNdy7dqimmimN8zM8kQCqPCdMOE3odkuIuYbJ7GNzy7ROybliIt2dvvV1cs+OKZj32pWOFvhpu7L+h16i3t51GYxVOzxTbjrB1GPMNXGu/Q/TvFW8Dg8Tdy/Na+SjB46mKKrk/9FUTNNU+9t2+89PAfLvSHu/mfxq79OX1EfLvSHu/mfxq79OQfUDD9r2vJjqVFPD9r2vJjqVAAAAed6/8ASz1narM5x1q5xMbiaPUWFmJ2T2S5tjbHv008ar90HF2u/SmvTfWlnGPw1VV7DRe9SYOmnl22qPuaeLH/AFTtq/ebDwWdLPWzrWwWGv3OLgs4p9QXds8kV1Tttz4+PEU+KqUvBa0V9cutnAX71vjYPKaZx93bHJxqZiLcePjzTP7ssBrp0buaDa184wWEiqxZpxEYzBVUcnFt1/d0cXyZmafHSD6KjWtWuk1vTHQTJc9tzTxsXh6artNO6m7H3NynoqiqGygA8U0o4SGiGjekWZZLjsuz+5isBfrw92qzYszRNVM7JmmZuxOzxxAPax5/pjrd0S0QyXA4/OMbcpvY3D0YmxgbVMV4mqiqNsbaYnZT45mI2xOyZeP47hbYKi/MYHRHEXrO3kqvY+m1Vs8UW6usHUA8F0L4Tmied4y1hM7wmKyK7cmKab12qLtiJ/6q42THjmnZ4Zh7fjszwOAyy5mWNxmHsZfbt9lrxNy5FNuKPzuNu2Auxz5pVwpdFstxVdjIctx2c8SdnZpqjD2qvJmqJqnpphhcu4WuX3L9MZloni8PZ28tVjG03qo6Joo6wdOjVdX2n+jun2W1YzRvHRem3si9h7kcS9Zmd0VUz1xtieXZPI2oAGmaw9Zmi2gFimdIcxijFV08a3g7Mdkv3I8MUxuj36tke+DcxzFmPC1y+3emMu0SxV+zt5Kr+Nps1T0RRV1stozwqNGMfiKLWe5TmGUxVOzs1FUYi3T79WyIq2eKmQdDixyTN8uz3LLOY5NjLGNwN6Ntu9Zriqmf8T4Y3wvgBpGtPWXk+rXL8DjM9w2YYi1jLtVq3GDt0VzExG3l41dPIs9VWtrItZl/MrWQ4TM8PVgKbdV2cbbt0RMVzVEcXi11fmzv2A9DAAHgmJ4UuhOHxN2zXlekc1265omYw9jZtidn6Z72APPNautvIdWeIy6zn2EzPEVY6muu3OCt264iKJiJ43Grp/OjdtVNB9bOjWluiWY6SWq8RleVYC9Ni/czKKLWyqKaatscWqqJ50RHLtmeTYDfxztpNwqdG8Bia7OQZPj82ppnZ2a5XGGt1e/TtiqrZ46YWOTcLLKL+IppzjRjHYOzPJNzDYmnETHRNNAOlxhdEdKMm0vyW1muj2Ot4zBXJ4vGp2xNFUb6aqZ5aZ96WL1oac4LV5ovOd5lhcRirHZ6LHY8PxeNtq27J5ZiNnIDBcInSfN9ENWGMzbR3F+o8wt37NFN3sVFzZFVcRMbK4mN3vPIODZrX000y1j/AGL0kzr1bgPUV272L1LYt/dRNOydtFET3577Ba69feSaf6A4nIcuynMsNiLt61ci5f4nFiKats7qpl5rqM06wWrzTj7N5lhcTirHqW5Y7Hh+LxttU07J5ZiNnID6IjxvVvr+yPTzS3C5Bl+U5lhsRiKLldNy/wATiRxKZqnbsqme89kAAB53rz1i2tW+hdeYW6KL2aYqrsGBs17pubNs11f9NMcs+Gdkcm3a4iyPKdKtbenFVm1du5lnGK23b2IxFeyi1RG+qqfxaI2xEREeCIjdD2HhvYm9VpZo3hapn1PbwVy7RHe41VzZV/ailsXAfw2FjKNKsTTFM42b9i3VPfpt8WqaeiZmr5veBXyHgn5Nbw1H2f0izC/iJj7qMFbos0xPgia4qmfHyeJDSDgn5RXha50e0ix9jERG2mnHW6LtFU+CZoimY8eyfE6YAfODNMBpbqg04i3XcvZZnGG2V271mrbRetzumJ3V0Ts5YmPDExtiYdv6k9YuH1kaG28xiiixmWHq7BjsPTPJRc2beNT3+LVHLHTHLsaRwuNDMXpPobleMyXLMTmGbYLGcSKMLZqu3Ow101cbkpjbs41NE/8A+WicEjIdLNGNOszs5zkGb5flmNwM8a5isJctUdlorpmjlqiI27Kq/nB1kMFp1pB61dD83z31N6r9QYeq/wBg7J2PsmzvcbZOzx7JeP6q+ETRp3prg9H7mjcZbGIou1+qZzDssU8S3VXzex096me+D30eEaecJjRXR7GXcHkeGv5/ibczTVcs1xaw+3wRcmJmrxxTMe+0exwtr/Z47Pofamzt5YozCYqiOm3yg6vHm2q7XJotrDr9S5deuYLNop404HFxFNdURvmiYnZXHi5dnLMQ9JABjtIc8yvRzKr2ZZ5jrGBwNrn3r1WyNveiPDM96I5ZBkRzlpHwrNHcHia7WQ5Hj80opnZ2W7cjDUVe/TyVVbPHELbJeFjk1+/TTnOjOOwVqZ2TXhsTTiNnv7JpoB0sMFobpdkemeU05jo3mFrG4bbxa+Ltiu3V+bXTPLTPjhnQB55rV1t5DqzxGXWc+wmZ4irHU1125wVu3XERRMRPG41dP50btqpoPrZ0a0t0SzHSS1XiMryrAXpsX7mZRRa2VRTTVtji1VRPOiI5dszybAb+OdtJuFTo3gMTXZyDJ8fm1NM7OzXK4w1ur36dsVVbPHTCxybhZZRfxFNOcaMY7B2Z5JuYbE04iY6JpoB0uMLojpRk2l+S2s10ex1vGYK5PF41O2JoqjfTVTPLTPvSxetDTnBavNF5zvMsLiMVY7PRY7Hh+LxttW3ZPLMRs5AYLhE6T5vohqwxmbaO4v1HmFu/Zopu9ioubIqriJjZXExu955BwbNa+mmmWsf7F6SZ16twHqK7d7F6lsW/uomnZO2iiJ7899gtdevvJNP9AcTkOXZTmWGxF29auRcv8TixFNW2d1Uy811GadYLV5px9m8ywuJxVj1Lcsdjw/F422qadk8sxGzkB9ER43q31/ZHp5pbhcgy/Kcyw2IxFFyum5f4nEjiUzVO3ZVM957IAADlDhy9taG+Ri+uyy/Af/B3Sn41Z+hUxHDl7a0N8jF9dlW4H2d5bo9oRphmed42zgsDYxNma716rZEfcVbIjwzPeiOWe8Dqkc46RcKzR7B4mu1kWRY/M6KZ2dlvXacNTV78clU7PHET7yjkXCwyXE4mmjO9G8dgLVU7JuYfEU4ji+/MTTROzxbQdKDE6LaSZRpVk9rNNH8dZx2BuckXLc82e/TVE8tMx4JiJX2ZYi5hMuxWIsYevE3bNqu5RYonZVcqiJmKYnwzu6QXA5uscK/Ia79ui7o7mVqiqqIqrm7RPFjbyzs7+x0fbrpu26bluqKqKoiqmqJ2xMTumATA8/1w6z8u1Y5Xl+LzDCXsbcxt6bVuxZqimrZTTtqq2z3o20x+8D0AeT6oNc+E1m51jMBl2R4zB0YSx2a7fvXaaqY21RFNPJ355Z/dl6wAAAVTFNMzVMREcszPeHmHCP0s9aWqjNbtm5xMbmEeoMNsnl41yJ40x4qIrnb4YgHF+t7Si5pxrLzjNbE1XbN6/wBhwlNMbZm1R9xb2R4ZiInZ4apbrwTdLPW7rRtZdfucXBZ1b9SVRM8kXY+6tT49u2mPLS8E/RSNItadnHYi3FeCye1OLr40bYm5P3NuPHtmav3Gn60sgv6v9ama4HBTVY9RYuMTgq6fxbczFy1MT70TEeOJB9HBgdA9IrOluhuT57huLFGOw9N2qmPxK91dPRVFUdDPAAo47F4fAYO9i8bftYfC2aZruXbtcU0UUxvmZnkiAVhz7pdwo9F8qxdzD5Dl2NzqaJ2Te40Ye1V5MzE1T/DDDZVwtMsu4imnNtFcZhbMzy14bF036o/dmmjrB02PPKtb2il7V9mOl+V4uvMMDgKaJxGHtRFN+3NVUUxTVRVMbJ2zv3TsnZMsPqw16ZDrD0m+wmV5bmeGxHYK7/HxMW4o2U7Nsfc1TO3lB62BVMUxM1TERHLMz3gB4rp3wjdDdGcVcweXzfz3GW52VeotkWaZ8E3J5J/diqGj2OFthar8RiND71FnbzqMwiurZ4ptx1g6iHnWrXXFolrAuRhcqxdzC5ns2+ocZTFu7VEb+Lsmaau/umZ2csxD0UAAAAAeVawte+heheJu4K7iruZ5lbmaa8NgKYr7HPgqrmYpifDG2ZjwPMbvC3w8XtlrQ69Va/OqzGKavm7HPWDqMeGaGcJjQ3PcVbwubW8XkV+5MRFzE7K7G2e9NdPLHjqiI997jauUXrVF2zXTct10xVTXTO2KondMT34BMDxzTbhC6KaH6U4/Iczy/PLuMwVVNFyvD2bVVuZmmKuSarsTuqjvQD2MaPmutLRbJ9C8s0mzfG1YLB5lh6MRhcPdpicRciqmKopiimZ2zyxt2Tsjvy8czThaZZaxFVOVaK4zE2NvJXiMXTYqmPJimvrB02OfdEuFHotmmMt4fPsuxuS8edkX5qi/ap8qYiKo/hl77hcRZxmGtYnCXrd/D3aYrt3bdUVU10zG2JiY5JiQVQUMwxuFy7BX8Zj8Raw2EsUzXdvXa4poopjfMzPJEArjnvSzhS6MZZi68PkGWY3OeJOyb01xh7VXkzMTVPTTDFZRws8qvYimnN9F8bhLMzy14bFU35jommjrBtXDD9p+flCx1VPFuBd7a+P+SL3nbL0jhG6ZZDptqJnMdG8wt4yxGY2KblMbaa7VWyr7mumeWmfHv7215vwLvbXx/wAkXvO2QdsAAAw+mOd2tGtFM3zq/EVUYDC3MRxZ/GmmmZinpnZHSDn/AIT+ujFZJiLuiGiWJmzj+LHq/G252VWYmNsWqJ71Wyds1d7bERy7dnh+qbVBpFrMv3MVhqqcFlNFfFvZhiImqJq78UU766vDyxHhmORqOU4TMNNtNsNha7s3cyzjHRTXdq5dtdyv7qufe5ZmX0k0ayTA6N5BgcnyqzFnBYO1Fq3THgjfM+GZnbMz35mQeD4Hgo6K0YeKcdnud3r+zlrszatU7fJmiqf7tS074K+KweBu4rQzN6sfctxNUYLGU00V1x4KbkfczPvTER77rcB85dW+nukGq/Siq9g5vUUUXex47Lb22mm7ETsqpqpnm1xy7J2bYn3tsT9BdFM/wOlGjuX51lNzsmCxtqLtuZ3x3ppnwTExMTHhiXK/C11c4+5ptgc90cyfG4yMzsTGKpweGqu8W7b2RxquLE7ONTVT4+LPvt84Hs55gNFs6yTPsszHA28Liab+GnF4eu1xqbkTxqaeNEbYiaNv7/vg6BBJeu27Fmu7fuUW7Vumaq6652U0xHLMzM7oBOPC9NeExofkOKuYXJ7WKz2/ROybmHmLdjb4IuVcs+OKZj32p4PhbYOu/EYzRDEWrO3lqtY+m5Vs8mbdPWDqAaLq31q6K6waKqcixtVGOop41eBxNPY79MeHZtmKo9+mZiO+3oAazrE0zy7QLRi9nucWcXewlq5RbqowtNNVe2qdkbIqqpj+7VNWWu7RvWJn2IynJsHm2Gv2MLVi668batUUcSmqmmeWm5VO3bXHe8IPUR4hp1wktDtHMXdweV04jPcVbmaaqsJMU2ImO92Sd/jpiY99puF4W2EqvxGL0Qv2rO3lqtZhFdWzxTbp6wdQjSNWms/RnWJhbleQYqunF2qYqvYLEU8S9bjw7NsxMe/TMw3cAGgazNbWiuryItZzi672Y1U8ajAYWmK70x3pmNsRTHv1TG3vbQb+OXb3C2w0X5ixofersbefXmMU1bPJi3Mf3b9q94Q2h+luNtYDE1X8lzC7MU26Mbs7HcqnvU3InZt8ri7e8DkTXX7bml/ynf8Apy721U+1dod8jYPzFDgnXX7bml/ynf8Apy721U+1dod8jYPzFANpBrenOm+j2g+WxjdJcxtYSivbFq3zrt2Y71FEcs97l3Rt5ZgGyDmbN+FnlVnEVU5RotjcXZieSvE4umxM9EU19bJaM8KjRnH4mizn2U4/KYqnZ2aiqMTbp9+rZEVbPFTIOhxZ5PmmAzrLbGYZTi7OMwV+njW71muKqao8cdXeXgA8k1ha+9F9BNKcTkOb4DOr2MsU0V1V4WzaqtzFVMVRsmq5TO6fAvcx126IZdoJlulGNu4qzZzKmurCYGqimcVd4tU0z9xFUxEbaZ5Zq2buXbyA9OHL9zhbYKMZxbeiOIqwu375Vj6Yr2eHi9jmNv7zp+meNTFUd+NoI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nXr+9uXSz47V1Q+ij516/vbl0s+O1dUA7V1A+01on8Sjrlv7QNQPtNaJ/Eo65b+A1PWlpphNAdCsfnuMpi5XaiLeHsTOzs16rm0fXPvRMtsck8N3Prleb6OaP0VzFq1Yrx1ymJ5KqqqpoomfFFFf8Ug8SsW9J9bWsCmiblePzvMbnLVXOyi1RHLPk0Ux3o6NsupNFeC9ojgMBbjSHE47NcdMf8Sqi52C1E/9NNP3XzzPQwXAm0bs28lz7SW7bicRevxgLNUxy00UUxXXs96Zrp/gdOA5n1h8FzK7uW3sToNjMTh8wt0zVTg8Xciu1d2fixVsiaZ9+ZmPFvc+6t9N881W6ZziLNN6iLd3sGYZfc20xdppnZVRVHeqjl2Tvife2xP0acUcMfRmzlGsPB5xhbcW7ecYbj3YiNkTetzFNU9NM2+nbPfB2TkObYPPslwOa5Zdi7gsZZpv2q/DTVG2Nvgnwx3peHexU0H91dJP5ix/6KpwNc8uZjqyxWWX65qqyvG10W4nvW64iuI/im497B8s8ZZpsY6/ZomZoouVURM79kTsdm+xU0H91dJP5ix/6LjbM+6+L+Hr+lL6kAo4LD0YTB2MNbmqaLNum3TNW+YiNkbfmcX8K7WVjM90txOimX36reS5XXFu/RROz1RfjnTV4YpnkiPDEz4NnazQ8y1QaBZlmOKx2O0awd7F4q7VfvXaqq9tddUzNVU/dd+ZmQc8ak+Dpb0nyHC6QaY4vE4bBYumLuFweGmKbldud1ddUxOyJ3xERt2TE7Y3PVMz4MugOKwdVrCUZngr2z7m9bxU1zE+/FUTE/2ev138syDLbFq9iMLl+BsW6bVrst2LdFNNMbIiJqnvREMPXrD0Kt1TTc0w0cpqjvVZnYifpA4G1o6DZlq20xuZRjb3ZOLFN/C4u3E0xdtzM8WuPBMTExMd6Y7/ACS7S4Oem+I051aYXF5lc7LmeCuVYLFXJ33KqYiaa59+aaqdvv7Xg/DHz3Ic+zDRa/kGb5bmddu1iKL1WCxNF7iRttzTFXFmdn42zb77dOBDVM6J6S07fuYxtuYj/T//AAA6TfLvSHu/mfxq79OX1EfLvSHu/mfxq79OQfUDD9r2vJjqVFPD9r2vJjqVAAAHHXDQ0s9X6V5Zoxhrm2zllr1RiIify1yOSJ8VGyf35dd5rj8PlWV4zMMbci3hcJZrv3a5/Fopiapn5ol828zxWY6wdYd6/TTNWY53j9luiZ2xTNyvZTT4oiYjxQDrLgdaK/YjV5ic8v2+Lic5vzVRMxy9ht7aafnq7JPimGu8NfRXs2WZJpTh7e2vD1zgMTMRy8SrbVbmfeiqK4/fh0do7lOHyHIcuynAxsw2Bw9GHt+/TTTEbZ9+dm1idZmjNGmGged5FXFM14vDVU2Zq3U3Y+6tz0VxTIPAuBTpZ2TC51onibn3VqYx+FiZ/FnZTciPFPEnZ/1S6jfN7VPpNd0F1lZPm17j2reGxHYcXRMbJi1V9xciY8MRMzs8MQ+kFNVNdMVUTFVMxtiYnbEwCL5wa6/bc0v+U7/05fR984NdftuaX/Kd/wCnIPTdS+o3G6x8LGk2mOY4vD5Xeni2KaJ238TFP3O3jVbYpojZxY5J27OTZGyZ9ov8GjV5cws2qMPmdq5s2dmoxkzX49kxNP8AZ6BqniKdVuh0UxER9h8HPJ8DQ2oHz215aq8Vqxz3D2oxE43KcbTVVhMTNPFq+52caiuPzo2xyxyTE7fDEY3K840w08wOj2gGDxV3FYW1emnCYbjbI5eXbXPfpojjTG3mxt2Ol+GvYoq1a5PfmmOyUZvRRTPgiqzdmfox8zzLgV4Ozf1kZribtEVXcPllXY5n8WarlETMe/s2x0yD1HRPgvaJ4HL7frjxOOzXHzEdkm3d7DaifBTEfddMzy+CGH1kcGHJ5yPFYzQjEYyzmViiblGDv3Iu27+yNvEidnGpqnvTMzG3wb3TAD5u6pdL8ToNp/leb2blVuxTdi1i6NuyLliqYiumejljwTET3n0ifMfTqzRh9N9IbNqIpt28xxFFMR3oi7VEPpXkdc3cky+5VzqsPbqnxzTANK146wrWrnQi9mNuKLmaYir1PgbVW6q5Mc6Y/Npjlnw8kcm1xFoho5pHrZ06rw9q/XisyxVU38XjMRVM026Nsba6p8EbYiIj3oh6VwzM+uY/WRg8oiufU+WYOn7jbuuXJ41U/wAMW/mes8DjRuzlure/ndVuPVWbYmv/AImzl7FbmaKaf4ouT0grZBwYdCMDgqKM2uZjmmK2fd3ar3Yadv8A0007o96ZnxtM1pcGHD4bKr+Y6A4nFXMRZpmurLsVVFfZYjvW64iJ43vTt2+GHVID566kdZuYattKbdVyu7XkeIuRRj8JO3du7JTHerp/vs2T730GwuItYvDWcRhrlN2xeoi5buUztiqmY2xMT4JhwZwptGbOjetzHVYS3FvDZnaozCmmmNkRVXM01/PXRVPS6c4LOeXM71N5VTfrmu7l9y5gZqnwUTtojooqpjoBo3De/BXRr47c+gwHAc7paX/A4b6Vxn+G9+CujXx259BgOA53S0v+Bw30rgOswAfLfOe6+O+Hr+lL6kPlvnPdfHfD1/Sl9SAcl8OPuroj8DifpW3iurnRzSXWBjMPojkl2v1DF6rG3ormYs2ZmKaZu17N87IiI8eyN8vauHH3V0R+BxP0rbO8CCzajRrSa/FumL1WLtUTXs5ZpiiZiNvg2zPzg2DR/gwaE4HA0UZvdzHNMXs+7uze7DTt/wCmmndHjmXnWvPg8YHRrRnFaRaHYjFV2MHHZMVgsRVFcxb79dFURE/c75idvJtnbybJ68YPTy1Rf0H0itXIiqi5l2Ipqie/E2qokHF3BT0vxGj2tDCZZN2r7HZ1/wCy3re3k7JsmbdWzw8b7nxVS7D1k6D5brB0b+wmc38ZYwvZqL/HwldNNfGp27OWqmqNnL4Hz91WXJtaztEa6d9Ob4Sf/GofSwHIOvLUPoxoFq9xWe5Pj86vYu1etW6aMVetVUbKqtk7Ypt0z/d5hqE0Gy3WFp59hM6v4yxhfUty/wAfCV0018amadkbaqao2cvgdUcLb2lsw+NYf6cPAeB37b//AOjr/XQDojV7qE0X0E0pw2fZRj86vYyxTXRTRir1qq3MVUzTO2KbdM7p8L1sAAAeDcLXV/itKtEsJneUWar+YZNNdVy1RG2q5Yq2cbZHfmmaYnZ4Jqcs6p9Yma6t9JPsnldNN+xdpi3isJcnZRfo27dm3vVR3qu978TMT9H3hetbg6ZBpbiL+ZaP3YyPN7kzXXTRRxsPeq8NVEc2Z8NPj2TINi0E166D6W2rVH2ToynH1bIqwuYzFqdvgprn7ir3tk7feh6hbrou26a7dVNdFUbaaqZ2xMeGJfPXTHUpp5orVcqxWR3sbhaf+Zy//wBoomPDsp+6pjyqYa5ovprpRofiNuQZzj8vmir7qzTcnscz/wBVurbTPTAPpeOW9V3CgpxF+zl+sDC27PGmKYzPC0zFMe/ct8uzx0/wun8LiLOLw1rE4S9bv4e9RFdu7bqiqmumY2xMTHJMTHfBpWvX2n9Lvk+51PnnkuHx+LzTD4TJ6b1ePxVXqa1RZmYquTcjiTR0xVMT70y+hmvX2n9Lvk+51OLODt7dWivxmrzdYOg9XvBg0fwOW2b2mt2/meZV0xNzD2Ls2rFqfzYmnZVVMeHbEe8zGlfBm0HzPAXKMit4vJcbEf8ADu279d6jb/1U3JmZjxTD3IB8z9JckzvV7pney/F1V4TN8uvU1271mqY3fdUXKKvBMbJj+/Lth3rqU04jWBq+wGcXOLTj6duGxtFPJFN6jZtmI70TE01RHeirY8U4buQWvU+jmkNuiIvcevAXqvzo2ceiOjZc+dQ4D2aVxe0qymqqZtzTYxVunwTtqpqnp20fMDqXMcbh8ty/E47HXabOEw1qq9euVbqKKY2zM+KIl8+NbOsDONammUVW6b84LsvYMsy+jl4sTOyPuY33KuTbPRHJEOpeFxn1zJ9Ud7C2K5puZpireDmYnZPE5blXRMUbJ8p4FwSMnwWP1oTmOZV2aLOVYWvEW+y1RETdmYop3+CKqp8cQD1DV3wXcqtZXZxOnOLxOIzG5TFVWDwlyKLVnb+LNWzbVMeGJiPHvXmnPBc0exeWXrmh+LxWX5lRTM27WIu9lsXJ/NnbHGp2+HbOzwS9/wDsrl36/hP++p/yfZXLv1/Cf99T/kHzx0A0rzvVTp/6o4l6zdwt6cNmOBqnZF2iKtldExu2xyzE96dkvojleOw+aZbhMfgbkXcJirVF+zcjdVRVETTPzTDhnhZYTCWNb+JxOBrtV047CWcRXNuYmOPsmid3f+4iel0twWs1rzTUtksXqpquYOu7hZmfBTXM0x0U1Ux0A8k4cfdXRH4HE/StvFdXOjmkusDGYfRHJLtfqGL1WNvRXMxZszMU0zdr2b52RER49kb5e1cOPuroj8DifpW2d4EFm1GjWk1+LdMXqsXaomvZyzTFEzEbfBtmfnBsGj/Bg0JwOBooze7mOaYvZ93dm92Gnb/0007o8cy86158HjA6NaM4rSLQ7EYquxg47JisFiKormLffroqiIn7nfMTt5Ns7eTZPXjB6eWqL+g+kVq5EVUXMuxFNUT34m1VEg4u4Kel+I0e1oYTLJu1fY7Ov/Zb1vbydk2TNurZ4eN9z4qpdh6ydB8t1g6N/YTOb+MsYXs1F/j4SummvjU7dnLVTVGzl8D5+6rLk2tZ2iNdO+nN8JP/AI1D6WA5B15ah9GNAtXuKz3J8fnV7F2r1q3TRir1qqjZVVsnbFNumf7vMNQmg2W6wtPPsJnV/GWML6luX+PhK6aa+NTNOyNtVNUbOXwOqOFt7S2YfGsP9OHgPA79t/8A/R1/roB0Rq91CaL6CaU4bPsox+dXsZYpropoxV61VbmKqZpnbFNumd0+F62AAAOUOHL21ob5GL67LwvVrohnusHOrWjeS3KqcPNXqm/VXVPYbERHFm5VEb52Tsjv8uzvy904cvbWhvkYvrssnwHrVuMk0qvRRT2WcRYomvZyzTFNUxG3wcsg2bIeDDoPgcHRRmlzMszxWz7u7Vf7FTM/9NNG6PemZ8bSNbfBnw2AyXE5toHiMVcu4aiblzLsRVFc3KY5Z7HVERO2I/Fnbt707onq0B89NRGsbE6vdNcNfrvV/YXGV02cws7fuZomdkXIj86nbt8W2O++hVNUV0xVTMVUzG2JidsTD50698htaN629Jcuw1EW8P6p7PapiNkU03aYuREe9HH2dDt7Ubm1ed6o9Fsbdqmu5OCps11Tvqm3M25mff8AuAcUa/8ARb1o61c7wVq3xMHiLnq3DREbI7Hc+62R70Vcan912Fwb9J/XRqjya7cr4+KwNM5ff5ds8a3sinb780TRPS824aui3qrIMm0nw9vbcwV2cHiJiOXsdfLRM+9FUTH77V+BTpP6l0jzrRq/Xst46zGLsRM/lLfJVEe/NNW39wHX7iHhhaSfZfWdbym1XxsPk+GptTETydlufd1z800R+67XzDGWcvwGJxuLri3h8NaqvXa5/FppiZmfmh81sTcx+nusG5XREzmGeZjPFpnlimq7c5I8UbfmgHXfBA0X+wurSvN71vi4rOr83omY2T2GjbRRHz8erxVQ91WORZXh8kyTAZXgqeLhcFYow9qP+mimKY6l8AAA4v4ZWln2V05wWjuHubcNlFnjXYieSb9yIqn5qIo+eXYWfZrhsjyTH5rjquLhcFYrxF2f+mmmZnZ7/I+b1unMdYWsOmJnjZlnmYcs74pquV/RpieiIB19wQ9FfsHqynNb9vi4vOr039sxy9ho2024+nVHvVtI4bGiu2nI9K8Pb3bcvxNUR467c+cjb4nTuT5fh8oynBZbgqOJhcJZow9qnwUU0xTEfNDW9bmi8aZaus8yWKIqxF7DzXh/evUfdUeL7qmI8UyDxXgV6WeqskzfRXE3NtzB1+rcNEzy9jr5K4j3oq2T/qOmXzm1J6VToVrOybM71c28L2b1Ni4nkiLVf3NUz5O2KvHTD6MgOMuFprKxGc6S3dEMrv1UZTltURi+JPJiMRvmJ8NNG7Z+dt8EbOxcyxdGAy7FYy797w9qu7V4qYmZ6nzIsU4rSbSi3Tcr42NzTGRFVc8u25dr5Z+eoHsuonUHd06y6jPtJMTfwGR11TGHt2YiL2J2TsmqJmJimnbybdkzOyd297djODNq+v4SbVmzmeGu7NkX7eLmatvh2VRNP9nsOUZfhsoyrB5dgbcW8JhLNFi1RH4tFMRER80LsHz+1x6sM81VYyu1RjLmKyDM6exUYq3E0RciKor7Fdp27Iqiaaao708XbG6YjPcDv23/AP8AR1/roe+8LimmrUvjpqpiZpxWHmJmN08fZ9cvAuB37b//AOjr/XQDuNybwsta2JqzC7oRo/iarWHtUx9k71urZNyqY2xZifzYjZxvDM7O9O3qfN8dbyzKsbj7/wB6wtiu/X4qaZqnqfNHDRidLdNLMYy9/wC15vj6Yu3ap3V3bnLV89QPXtRWoK/p1l9Ge6SYm/l+R1zMWLdmIi9idk7JqiZiYpp28m3ZMzsndve2ZhwZNAMRgqrOGpzTCXtnJft4rjVbfDMVRMT80PWcsv5NleW4XAYHFYOzhMLaps2rdN6nZTRTEREb/BC6+yuXfr+E/wC+p/yD5660dAs51U6YWcNdxNdUbYxGAzCxtt9kiJ5Jj82umdm2NvJyd6Yl2bqA1gVawtALGNxk0/ZbCV+pcbERs41cRExXEeCqJifBt40Ruef8Mq1l2Y6uctxlnEYe7i8HmFMUzRXTVVFFdFUVRyd7bFE9DReBJmtdnTHSDKeNPYsTgacTs73Gt3Ipj+12QdhgAOfuFnrKxmiuS4TRzI79WHzLNKKrl+/ROyu1Yidmyme9NU7Y296KZ8MS6BappXq70T0tzG3j9I8kw+Pxdu1Fim7dqqiYoiZmKeSY79VU9IOL9RWp3GazcVicXicVVgMiwlcW72Ipp41y7Xs28SiJ5NuyYmZndtjkna6Qt8GjV5ThexVYfM67mzZ2arGTx/HsiOL/AGeo6O6P5Hodk9eDyTCYfLMuiub1VFNUxTFU7ImqZqn3oWuJ090Pwtc0YnSvILNcb6bmY2aZj56gcZ6/tS93VrXhsxyvFXcbkGKudiprvRHZLFzZMxRXMbInbETMTERumNkcm307gZ6dYvGU5jodmN6q7bw1r1ZgZrnbNFHGimu3HvbaqZiO9tqbNwmNL9E871PZthMs0jyPH47suHrtWMNjrV25Mxdp2zFNNUzOymauja8T4INUxrksRE7IqwV+J9/kgHdD57cJH27dKfhrfmaH0JfPbhI+3bpT8Nb8zQDM6pNV+kGt/FW8ZmuYXsNkOXW7eCjFVxxp4tFMRTZs07uSNm2d0bds7Zl0LZ4M+r23hIs12Mzu3Nmzs9WLmK/HsiIp/s2ng+2bVjUzopTZt026asJFcxTGzbVNUzM+OZmZehA4J4QGp+rVnjcHi8uxV3GZFjapotV3ojslm5EbeJXMbInbHLExEbp5OTl9e4Ful+Ix2UZvotjLtVynAcXFYTjTt4tuuZiumPeirZP78tn4Ytqi5qhpqqiJqt5jYqpnwTxa46pl4zwLbk061MxpjdXlF2J/76zIO13FfCv1l4jP9KL2imWX6qcmyu5xMRFE8mIxEc7b4Yon7mI8MTPg2di5/mFOU5FmOY1xE04PDXMRMT34opmr6nzSyTB39J9LsBgrtyqrE5pjrdmq5O+a7tyImfnq2g9p1F8H6vTTKrWf6U4nEYHJ73LhrFjZF7ERH48zMTFNPg5Jmd/JGyZ9mx3Bm1f4jCTasWszwt3Zsi9bxc1VbfDsqiY/s9mwGEsZfgcPg8HbptYbD26bVq3TuoopjZER4oiFcHz21yar851X5jGHuYmvF5Jj5/4GKtxNNNyaeXiXKduyKo39+J3x34jceBd7a+P+SL3nbL2jhiUxOqDbMRMxmNiY2xu5K3i/Au9tfH/JF7ztkHbAADyThU42rB6ks7ponZViLlizt96btMz/AGpmHrbxXhee01ifjtj6Ug5x4K2CoxmuzJKrkRVThrd+/snwxaqiPmmqJ6HfDhXgh+3LhviV/wCjDuoAazrK0q9ZOhGaaReo/VvqGiir1P2XsXH41dNPO2Ts523dO5z37Ln/AO0n/wC+3/4kHVQ5V9lz/wDaT/8Afb/8S9Q1Ha4vtpYrN7P2C+xX2Pot17fVnZ+yceao2cynZs4vv7wetOMuFRrWxOd59idEMkxNVvJsBX2PGVW6tnqq9G+mZ/Nonk2d+qJnl2Q6w07zmdHdCs9zinZx8Dgr1+iJ79dNEzTHTOyHzt1f5VRpPrAyTLswu7bONxtEYm5XVsmaJq23JmfDs4wPZtSPB2nSrJ8Pn+mGJxOCy7ERFeGwljZTdvUd6uqqYni0z3o2bZjl2xybfVc54MWguMwNVrL6szy/E7PuL9GI7JG3/qpqidse9Gzxw9ltZjldm1RbtYzBUW6Iimmmm7TEUxG6Ijan+yuXfr+E/wC+p/yD526Z6NaQaptPacLXiKrGPwlVOIweNsbaYu0bZ4tdPzTExPfiY5XdOp3Ta3p/oDl+d8WijFzE2MXbp3UXqeds96eSqPeqh4lw17OAxmSaNZlhr1i7ibOIu4eZt1xVM0VUxVy7O9E0f3lQ4D2a1zTpVlFdUzbibGKt0+CZ41Nc9Oyj5geicLb2lsw+NYf6cOKNGLmc3MfcyzR2rETi82t+oKrVjkqv0VV0z2PxTNNO33o5eTa7X4W3tLZh8aw/04c+8D+zau64rVV23TXVawN+u3NUbeLV9zG2PBOyZjpkHqugXBbyXDZdavaa43E43MK6YmvD4S52Oza/6eNs41U+/tiPe766044L2jeLym/XojiMXl+Z0UzNq3fu9ls3J/Nq2xxo27tsTyeCXRAD5naIZ9mWgmmuDzTDRcs47LsRsu2pnZNUROy5bq96Y20y+leCxNrG4OxisPVxrN+3Tdoq8NNUbYn5pfOTXPaos62tL6LcRFP2UxFWyPDNczPW761WXJu6sdELlXOryfB1T45s0AxmunTq3q90CxucRFFeOrmMPgrdW6u9VE7NvvRETVPvU7O+4Q0YyLP9ZunFODw9yvGZtmFyq9fxN+qdlMb6rlc96I/xEd6HuHDeziuvPdGslpqmLVnDXMZVTHfmuriRM+LsdXzy2DgSZBat5BpBpDXRE37+JpwNuqY5aaKKYrq2e9M10/wwDYNHeDBoVgcDRRnN7MM0xkx/xLs3uw0bf+mmnliPHMtV1m8F/B28rv47QLFYr1Xapmv7H4uuK6bsR3qK9kTFXgirbt8MOowHyyxteIrxd2cbVdqxPGmLk3Zma+NHJO3by7X0k1U+1dod8jYPzFDgjXTTFOtvS+KYiI+yl/kiP+uXe+qn2rtDvkbB+YoBV1i6XYLQfQ7Mc+zCOPRhqP8Ah2onZN65PJRRHjnZ4o2z3nAtVelGuDWHRTVXVjc4zC5spiZmLdi3HLsj823TG3/8Mzy+68N7PrketvR+3XMWp7Jjr1O3nTzLc9H/ABPnQ4FeVZfhcFpBpDjb2Ht4qu5TgLM3K4pmmmIiuvZt8M1Ufwg2zRbgvaIYHL7caQYnH5rjpj/iV03ew2on/ppp5dnjmehp+t3g0YXLskxOb6CYjF3LmGom7dy7EVRcmumI2z2OqIidsR+LO3b3p3RPUX2Vy79fwn/fU/5Psrl36/hP++p/yDh3gy6ycTodpphsoxl+qcgza7TZu26p+5s3auSi7Hg5dkVe9O2d0O7nzT1nYGxlOsjSXCZfNMYWzmN7sHY55KaOPM0xGzwRMPoloRmlWd6GZDmtydtzG4CxiavHXbpqn+8g4l4WHt25x8DhvM0rHVDqrz7WrieN6rnCZLgIixVjL0TXFG+rsdunbG2fupmY2xEcbbPLMbb7hYe3bnHwOG8zS6d4LVq3b1GaOVW6Kaark4muuYjZxp9UXI2z4Z2REdEA1C1wUtEYw8U3c6z6q/s5a6a7NNO3yexzP93QtMcWmKY70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869f3ty6WfHauqH0UfOvX97culnx2rqgHauoH2mtE/iUdct/aBqB9prRP4lHXLfwHEnDNiuNbOEmrdOVWZp8XZLv17XbblPhuaPXJu6O6SWqJm1xa8vv1bObO2a7fz7bnzA3/AIH3E+07b4nO9X3+N4/ufq2PbXK/Ao0ssUWc60TxNymi/Xc9X4WmZ5/3MU3Ij344tE7Pfme86oAcq8OaujboXRydkj1ZPij/AIH/APPQ6qcMcLXSuxpFrOnAYK5Tcw2TWfUk1Uztib22arnzTMU+OmQej8ByKvsXpdM8yb2GiPHxbm36nUDw/ghaO3Mm1V+r8RRNN3NsVXiadu/sURFFPz8WqfFVD3AHy3zPuvi/h6/pS+pD5b5pyZvi9v6ev6UvqQA5o4RevfGaPZpf0W0MuUW8fZji43H7Iqm1VMfe7cTycaI31Tt2bo5Y2x0u+XeYYuvNc/xOMzCursmLxNV6/XO/bVXM1T/eQenaE6otPdan/wCW8ViKqMHenkzHNb9dVV7l5eJHLVVHv8ke+9Hw/BIv1UROJ0ytW6+/FvLZrj55uw6oy/DYfBYDDYXA26LeFs26bdmijm00RGymI97ZsVwfP7Xlql+1Zdyaj7NfZX7I03p2+pOwdj7HxP8Arq27eP7257bwIfwV0l+O2/oNb4cGOw13OtFcFbvUVYrD2MRdu24nloprqtxTM+PiVfM2TgQ/grpL8dt/QB0o+XekPd/M/jV36cvqI+XekPd/M/jV36cg+oGH7XteTHUqKeH7XteTHUqAAA8M4Xmln2C1bU5Ph7nFxmd3ew7InlizRsquT8/Ep8VUuRtWmldGhOmOC0gqy63mNzB8ebVm5cminjzTNMVTOyd22Zj39jd+FLpZ65ta2Nw9i5xsFlFPqC1snkmumdtyfHx5mnxUw9m1JaiNEcz1a5Rmel2TVYzNMfROK404q9a4tuqdtuNlFdMc3ZO7b90DWPZa5j+yeE/navQPZa5j+yeE/navQew+x81Yfsz/APP4r/1D2PmrD9mf/n8V/wCoDhnTLObekWlWaZzZwVGApx1+rETh6K+PTRVVy1bJ2RyTO2d3fd08GvSz12aqMrqvXOPjctj7H4jbPLttxHEnpomjl8O15TwjtSujOjer2rPNDsqqwV/BX6JxWzEXbvHs1fc7q6qtmyqaZ5O9tapwONLPsRp7i9H8Rc2YbObP/DiZ5Iv24mqn56Zrj354oO03zg11+25pf8p3/py+j75wa6/bc0v+U7/05B3tqp9q7Q75GwfmKG0tW1U+1dod8jYPzFDaQeAcNb2rMq+WrXmL7zbgS/h5n3yb/wDvaHpPDW9qzKvlq15i+824Ev4eZ98m/wD72gHZAAPmXrC/D7SX5TxPnan0k0e7gZZ8VtfQh829YX4faS/KeJ87U+kmj3cDLPitr6EA4U4U8Vxrz0imrdNOGmnxep7f17XVvBo4k6j9F+x83sd75+z3Nv8Afa8B4aOj1zBac5ZntFE+psxwkWaqtn5W1PLt/dqo+aXonAz0ssY/QvGaM3blMY3LL1V61bmeWqxcnbtjxVzVt8qnwg6IABxrw2q6J0/yKiNnZIyyJnxTdubOqXpXAqiqNV2aTPNnOLuz/ubLnjhGaV2NL9a2aYvA3KbuBwkU4HD3KZ2xVTb28aYnwTXNcx72x1vwatHbmjmp/JLWJomjE42KsdcpnvdknbR/s4gPO+G9+CujXx259BgOA53S0v8AgcN9K42XhuYeqrQnR/ERE8S3mE25nvbardUx9GWo8B/F26NI9KMHVVEXr2Es3aae/NNFdUT9On5wdeAkvXbdizXdvV027VFM1V11TsimI5ZmZ8APl1nPdfHfD1/Sl9SHy1zO5TdzLF3Lc8aiu9XVTPhiap2PqUDkvhx91dEfgcT9K22HgQ/gnpJ8et+ba9w4+6uiPwOJ+lbbDwIfwT0k+PW/Ng6TYbTX8Dc++IX/ADdTMsNpr+BuffEL/m6gfOnVl7ZOifythPPUPpe+aGrL2ydE/lbCeeofS8HjXC29pbMPjWH+nDwHgd+2/wD/AKOv9dD3/hbe0tmHxrD+ch4BwO/bf/8A0df66AdxgAAADhXhGZlpPo5rezzDWs7zfD4O/NGKw1FvF3KKOJXTHNiJ2REVRVHQ6Y4NeldGlOqrLJu4qvEZlgONhcX2Suaq+NEzNNUzPLO2maZ2+PwA9Sapppq80V0zs10aQ5LhcTemNkYmmniXqfFcp2VdG3Z7zawHA+v3U/e1Z4/DYrA4i5jMgxtc0WbtyI7JariNvY69nJM7NsxMbNuyeSNj1TgYab4nExmWh2Ou1XLWHtercFxp29jp40Rcoj3ttVNUR79Ta+GXjcLZ1WYXC36qfVOIzG3Nijv/AHNNc1VR70ROz96HjHA4w169rbuXrcT2Oxl16u5Pe2TVRTEfPMfMDqbXr7T+l3yfc6nFnB19urRX4zV5ut2nr19p/S75PudTiPULjcNl+uDRbE429RYsRi+LNyudlMTVTVTG2e9yzEA+iwAOe+GxcojVtk1udnZKs3oqjxRZu7euHn3AjpqnTbSCqOZGXRE+ObtOzqlNw0NLbGY6SZTo1g7sV/Yyiq/iuLO2Iu3NnFpn34pjb++2rgSZDcsZFpFn12iYoxd63hLMzG+LcTVVMe9trpj92QV+G7xvWho5s5nq6vb4+xzs+tzJoPoHpJp1fxdnRXLvV1zC0013qez2rXFiqZiJ+7qp27p3Ow+FxkFzOdUl7FYeia7mVYq3jJiI5eJsmiroiK+NPkvAeCXpZh9HNZ3qLH3abWFzixOEiuqdkU3uNFVvbPv7Jp8dUAxHsfNZ/wCzP/z+F/8AUPY+az/2Z/8An8L/AOo7/AcAex81n/sz/wDP4X/1HVHBp0TzzQzV1cyvSbBeosdOOu3otdloufcTTRsnbRVMb4nvvTcZmGDwV3C2sZi7GHuYq52GxTduRTN2vZM8WmJ3zsiZ2R4F0Dkvhx91dEfgcT9K22HgQ/gnpJ8et+ba9w4+6uiPwOJ+lbbDwIfwT0k+PW/Ng6TYbTX8Dc++IX/N1Myw2mv4G598Qv8Am6gfOnVl7ZOifythPPUPpe+aGrL2ydE/lbCeeofS8HjXC29pbMPjWH+nDwHgd+2//wDo6/10Pf8Ahbe0tmHxrD+ch4BwO/bf/wD0df66AdxgAAA5Q4cvbWhvkYvrssvwH/wd0p+NWfoVMRw5e2tDfIxfXZXvAfx+F9QaUZfN6mMbN2zfi1M8s29lVM1R4YidkT4NseEHUQIVVRRTNVUxTTEbZmZ2REA4N4WVVE67M2infFjDxV4+xU/VsdO8FqKo1F6N8bw4nZ4vVN1xlrg0it6WazdIc5w9XHw2IxU02K/zrVERRRPTTTE9LvPU/klzRzVho1ld+iaL9nBUVXaJ303K/u6o6KqpgF/rD0ct6XaEZ1kV3i/+24aq3bmrdTcjloq6KopnofPbV5nt/QnWLk+bXqa7VWX4yIxFGz7qKNvEu0+PizVD6VOB+FFot62tbWY3bNvi4PNaYzC1sjk41czFyPHx4qnxVQDpnhR6T05Hqdx9OHux2bN6qMDZqpnbtpr+6rnxTRTVH70PAuB7ov8AZnWTdzm/b42GyWxNyJmOTs1zbRRHzdknx0w0zWVrDu6X6H6EZRXVXNWTYGq1iJn8a7xuJTPv/wDDt0Tt8NUuqeCfov639VOGxt63xcXnF2rGV7Y5Yt823Hi4scaPLB7MAAADwHhjaWfYfQDDZBh7nFxWc3tlyInlixbmKqvnq4ke/G1ytqt0wp0D0ww2kH2Mt5lew1FdNm1cuzbimqqOLxtsRO6Jqjp95tHCX0s9detfM+w3OPgss/8AyfY2TyfcTPHnprmvl8Gx7xqf1CaH43VzkuO0tyWrF5vjLPqm5XOKv2uLTXPGop4tFcRGymadvJt27Qah7LXMf2Twn87V6B7LXMf2Twn87V6D2H2PmrD9mf8A5/Ff+oex81Yfsz/8/iv/AFAcKaU5pazvSPM80sYOnBW8biK8RGHor41Nuap2zETsjk2zOx3zwe9LPXhqqyfF3bnHxuEo9Q4qZnbPZLcRETPvzTxKv3ni3CV1M6N6LaC2c90OyurBVYTE004yIxF27FVqv7mKvu6qtmyvixybOdLDcDHSz7HaYZjo1ibmyxmlrs1iJn8tbiZmI8dE1T+5AOrdPKaq9B9IqbfPqy7ERHj7FU+eGquaY1n6ITc5kZxg5nxdmofSfE2aMTh7ti9HGt3aJoqjwxMbJfMrM8JjNENMsRha9tONynHTTtn8+3XyT4uTaD6cjGaMZ1hNI9HsuzjLq4rwmNsU3qJiduzbHLE+/E7Yn34lkweNcLb2lsw+NYf6cPAeB37b/wD+jr/XQ944XuLsWNTuIs3rtFF7EYyxRaomeWuYq407PFETLwfgd+2//wDo6/10A671p8aNWOl/E5/2Hxmzx9grfODJssxedZtg8syy12bHYy7TYsW+PTTx66p2RG2qYiNsz35fTzOMDbzTKcbl9/ktYuxXYr8VVM0z1vmnhLmN0M03sXL1uacwyXMKaqrc8n/Es3Nsx89IN49j5rP/AGZ/+fwv/qHsfNZ/7M//AD+F/wDUd4aP5vgs/wAkwWbZXepvYLGWqb1quJ3xMbp8ExumO9MTC/BwB7HzWf8Asz/8/hf/AFHrPBo1VaaaF6xLuZ6S5N6iwNWAu2OyeqrNzbXNVExGyiuZ/Fnvd51Fib9rC4e7iMTdotWLVM13LldUU00UxG2ZmZ3REIYTE2MbhbWJwd63fw92mK7d21VFVNdM7piY5JgFUAB5Tr91s2dWmS2beDtW8Vn+Oir1LZr5lumN9yvZy7NvJEcm2fFL1ZwZwscbfxWuzNrN6Zm3hLGHs2onvUzapuTs/erqBjcoyzWJrwzy9PqnFZlFqqJu3sTd7HhcNt3RER9zT5NMbe/s3vTsu4JeY3LVM5lpZhMPd79OHwdV6I6Zro6nr/BawmEw2pPIrmDpoivEVX7t+qN9VzstdM7ffiKaY8UQ9YBxRrV4O/rB0Gx+kXro9X+parUep/sf2Ljce5TRzuy1bNnG27u8xnBD9uXDfEr/AFQ6H4WeOw2F1LZph796ii9i7+HtWKJnluVRdprmI8VNNU9Dnjgh+3LhviV/qgHdT57cJH27dKfhrfmaH0JfPbhI+3bpT8Nb8zQDsvUH7TeifxGnrlvzQdQftN6J/EaeuW/A8R4YPtPV/H7H/wC08T4GHtsY35JvedsvbOGD7T1fx+x/+08T4GHtsY35Jvedsg6y1p01VasdL6aOfOT4yI8fYa3A2piaY1taH8fd9lcPHT2SNn99j6MZpgreZZZi8Df+9YmzXZr8mqmYnrfM61ON0Q0yom7RxcwyfHxNVE8my5aubvnpB9OhY5DmuEz3JcDmuW3Yu4PGWab9quO/TVG35/DHhXwPEOGH7T8/KFjqqeLcC7218f8AJF7ztl7FwyMVYs6p7OHuXaKb9/MLXYqJnlr4tNUzsj3o64eO8C7218f8kXvO2QdsAAPKOFJgK8fqTz2bcTNeHqs4jZHgpu08b5omZ6Hq7H6RZTh8+yDMcpxm31NjsPcw1zZvimumaZmPf5QcIcGDMqMt115BN2qKbeJ7Lhpn367dUUx01cWOl3++ZOY4PNNBtNLmHu7cPm2T4yJpq2bq6KommqPDE7ImPDEw+h+rfTHAad6IYHPMtrp2XqeLfsxO2bF2I+7onxTu8MTE98GR0r0fy/SnR/GZLnNqq7l+LiKbtFNc0TMRVFUcscscsQ809jhq39ysX/O3f8vYQHFnCi1Z6M6AYDR67ozhL2Hrxly9Tem5frubYpijZzp5OdLP8Bzurpd8DhvpXGV4cfcrRH4bE/RtsVwHO6ul3wOG+lcB7lwg+N9pjSvib/Un9uPTt/s4A0ayLMtJs8wuT5Jh/VOY4qZps2uyU0caYpmqfuqpiI5InfL6SaeZLOkehWe5NTs7JjsFdsUTO6K6qJimeidkvndoBnlehusDJs3xFuun7HYymq/b2bKuJE7LlOzw8WaoBt/sfNZ/7M//AD+F/wDUPY+az/2Z/wDn8L/6jvjA4vD4/BWMXgr1F/C37dN21donbTXTMbYmJ8Ewrg4A9j5rP/Zn/wCfwv8A6j2zgtatNLtBtJs5xWlGU+ocNiMHTat1eqbN3jVxXE7NlFdUxybd7ozH43C5dgr2Mx+Is4bCWaZru3r1cUUUUxvmZnkiFW1cou26Llqumu3XEVU1UztiqJ3TEg8c4W3tLZh8aw/04eA8Dv23/wD9HX+uh79wtvaWzD41h/pw8B4Hftv/AP6Ov9dAO4wAfOLXb7bul/yle+lLvPVP7VmhvyLgvMUODNdvtu6X/KV76Uu89U/tWaG/IuC8xQDlLhpU1RrVy6at05Pa4v8A3157LwOppnVDVxd8Zjfirx8Wj6tjROG9kVzs+jWkFuiZtTTcwN2rZzZ28eiOnbc+ZccCbSezGEz7Re/cim/2SMww9Mzz4mIoubPFxbfzz4AdSgA+cGuv23NL/lO/9OXe2qn2rtDvkbB+YocB63sVYxutLSvE4S7Rew9zMr80XKJ201Rx55Ynvw781U+1dod8jYPzFAOVuGvxvtn5Rt5n2Ht7PH2e9t+p5poZqq0z01ymvM9Gcn9W4Gi7Niq56qs29lcREzGyuuJ3VR3u+9z4buQXJ9bekNqiZtUxcwN6r82efb+f/ifMjwKNLMPbs51opibtNGIuXfV+Fpmfvn3MU3Ij34imidng2z3geU+x81n/ALM//P4X/wBQ9j5rP/Zn/wCfwv8A6jv8BwB7HzWf+zP/AM/hf/UdsasMsxuS6u9HMszWz2DHYTAWbF63xqauJXTTETG2mZieiWenMMHGZU5dOLw8Y+q12eMNNyOyTb27OPxd/F28m1cg4L4WHt25x8DhvM0uoeC97RWjHixP/mbrl7hYe3bnHwOG8zS6h4L3tFaMeLE/+Zug9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OvX97culnx2rqh9FHnWf6ldX+kGc4vNc3yD1Rj8XX2S9d9WYijjVeHZTciI6IBW1A+01on8Sjrlv7H6P5NgNH8mwmU5RY9T5fhKOx2bXHqr4tPg21TMz0yyADAad6LYDTTRTMMhzWmfU+Lo2RXTH3VquOWmun34mIn+3fZ8B84tKtG9KNUmm1qL03sHjsLc7Lg8dZ5l6mPxqJ3TExyTTPh2TD3TRXhX00YG3a0p0euXMXRGyrEYC7EU3Pf4lXN/inodL6Q5DlWkeW14DPcvw2PwdfLNq/biqInwx4J9+OV5DmvBj0Ax1+q5hvsvl9Mzt7HhsVE0x/3lNc/wBweXawuFHmOa5bewOh+V1ZVN2maasbfuRXepifzKYjZTPv7Z97ZPK871Laqs21laQUXb1F6zkNq5xsbjqtv3XLtmiiZ51c/wBtu2e9E9Q6P8HDV7lGIpvXsFjc0qpnbEY7Ecanb79NEUxPimJh67gcHhsBhLWFwOHs4bC2qeLbs2aIooojwREckQBgMHh8vwOHweCtUWcLh7dNq1aojZFFFMbIiPeiIVwB83Nb+jWJ0T1j57lmJt1UURia71iqY5K7NdU1UVR4eSdnjiY7z3/RzhWYOxkGFs55kGMvZpatU0XLmHu09ju1RGzjcvLTt37OV7vrA1d6NafYS3Z0ky+m/csxMWcRbqmi7a274iqO9707Y955thuC5oHav9kuYnPb9G3b2O5ircU+L7m3E/3B7XlGNjMspwWOpom3GJsUXoomdvF41MTs29LgnhB6ucboLpvjb1GHrnIswvVX8Hfpj7injTMzame9VTyxs78bJd94HC2sDgsPhMNTNNixbptW4mduymmNkcvihRzjK8BnWXXsBm+Dw+NwV6NlyzftxXRV0SDkPVbwl8Zo5kWGyfSnLLmaWcLRFqzi7F2Kb0URGyKa4nkq2RybdsTsjl2zys3pbwr67uCrs6KaPzYxFUbIxOPuxVFHvxbp3z46tnvS9Azjgzav8wxFV3D0ZrlsVTt7HhMVE0x4uyU1z/df6McHjV/kOJoxFeX4jNbtE7afsje7JTE+/RTFNM9MSDirSi3pHmdFvSrSOnF3qc2vXIt42/Gzs9VEU8bi/wDTG2IjZGzk2Ru2R0hwHcfROD0sy+ZiLtNzD36Y8MTFdM/Nsj53vOnOr/RzTfKsHl2kGA7LhMJX2SxRauVWuxzxeLsjizHJs727khjtA9VGiegmbXsy0aweIw2Ku2ZsVzXiblymqiZidmyqZjfTHKDe3y70h7v5n8au/Tl9RHl2I1BatMRiLt+9o3xrtyqa66vV+JjbMztmfvgPTcP2va8mOpUQppimmKaeSIjZCIDWtZWk1vQ7QTOs9uTTxsJh6qrVNW6q7P3NunpqmmGysHplonkumeURlekmEqxmA7JTe7FF65a21Rt2TM0VUzO+eTbs+aAfOzQTIsTptp7lWUTXXcu5ji4i9c27auLM8a5X44piqeh9K8NYtYbD2rGHopt2bVMUUUUxsimmI2REdDSdENUmhGh+c0Zto7kdOEzCiiq3TenE3rvFirknZFdcxu7+za3oAAGP0iyjDZ/kGY5Rjo24bHYevD3PeiqmY2x78bdr5s0VZloPpvEx/wALNMlx3R2S1X1TMdMS+mzz3STUzoDpLneKzfOsgpxGYYqqKr12nF37fHmIiNvForimOSI3Ry7wblo7m+Gz/IcuzfA1cbC47D0Yi34YiqmJ2T78bdkvnhrr9tzS/wCU7/05fQvRjIMt0XyPDZPkeHqw2XYbjRatTdrucSJqmqY41czO+Z77TM71I6vc7zfGZpmmj/Z8di7tV6/d9W4inj11TtmdlNyIjogGe1U+1dod8jYPzFDaVrlOX4XKcrweXZfa7Dg8HZow9i3xpq4luimKaY2zMzOyIjlmdq6B4Bw1vasyr5ateYvvNuBL+HmffJv/AO9odUaa6HZFpvlVrLdJ8D6uwVq9GIot9muWtlyKaqYnbRVE7qquTbs5WN0I1ZaI6D4/EY3RfKPUOJv2uw3K/VN67xqNsTs2V11RHLEA3IAHzL1hfh9pL8p4nztT6SaPdwMs+K2voQ0LMdROrjMcwxONxmjnZMVibtV67X6uxMcauqZmqdkXNkcszuek4ezbw2HtWLNPFtWqYoop27dkRGyIBqetfQXBaw9DcVkmMqi1emYu4XEbNs2b0RPFq8XLMTHgmXB921pZqi07pqqpu5ZnOCqmaKtm23eonk2x3q6Ko/8A5iY5PpAwulWi2R6WZf6i0jyvDZhh45aYvUfdUT4aao5aZ9+JgHPGQcLHBzgqKdING8RTi4jZVXgb1NVFc+GKa9k0+LbPjadrR4SubaTZVfyrRnATkuEv0zRexFV3j366Z3xTMREUbd07Ns+CYevZhwX9AcVfm5Yu53gqZn73YxVM0x/HRVP92Y0Z4PWr7IsRRfqyy/md6idtM5he7JTHjoiIpnpiQc3cHzU9jdOs6w+a5xhq7Oi+GuRXcrriY9VzE/e6PDG2Pup70bY3u7KaaaKYpoiKaYjZERGyIhLZtW7Fmi1Yt0W7VERTRRRERTTEboiI3QnBoeu/QuvTzVzmWT4aKfV8cXEYSap2R2WjliNve40canb3uM4P0N0lzrV1pnazPA0VYfMsFXVavYe/TMRVG6u3XTyT9cTETvh9LGi6e6p9D9Or04jPcqpnH7NnqzD1TavbO9tmOSr96JB5Fg+Flk1WDpqxmjOYUYrZ91Rav0V0bfeqnZP9nm+svXzpLrHsetzR7LastwWNqizVYw9U3sRitvJxJqiI5J/NiOXdMzD2Wjgs6C03uPOO0grp2/e6sTa4v9rW3+70jQXVlojoPPZNHcns2cVMcWrFXJm7emO/HHq2zET4I2QD5x4zDXcHi7+FxNHEv2a6rdynbt4tUTsmOT34fU55hjdQ2rbG4y/isTo3x79+5VduVersTHGqqnbM7IubI5Zeng5L4cfdXRH4HE/Stth4EP4J6SfHrfm3s2nOrrRXTq7hLmlWV+r68JTVTZn1RdtcSKtm3mVU7d0b1xoRoNo7oNhMThtFsu9Q2MTXFy7T2e5d41URsidtdVUxyeAGysNpr+BuffEL/m6mZUcbhbOOwd/CYqjj4e/bqtXKdsxxqao2TG2OWOSQfNbVl7ZOifythPPUPpe80yzUXq5yvMsJmGB0d7Fi8Jeov2bnq7E1cWumqKqZ2TcmJ2TEck8j0sGga+dG8RpXqoz/ACzA25uY3sVN+xRTyzXVbrivixHhmKZiPG4Y1W6aYnV9ptgs+w2HjExZiq3ew9VXF7JbqjZVTt2ck9+J8MQ+kzynTjUJoPpdmV3McTg8Tl+OvVTVdu5fdi32Sqd8zTMVU7Z78xG2e+DEauuEJlOnOmeWaO4DJMdhr2Mi5M3r1yji0cS3VXujbM7eLs7297a8q1faidEdBtIMNnWVVZniMxw8VxauYrERVFPGpmieSmmmJ5Kp3vVQAAeT8IHVPb1k5FavYCq3Y0gwEVepblfJTdpnlm1XPgmeWJ70+9MuO8izvTHVDpdd7BTiMqzK3soxGFxFG23ep27qqd1VPgqiffiX0cYfSbRjJNKMF6k0hyrB5jYjbxYv24qmjb36Z30z78TAOc8i4WeHnD0059oxdpvxH3VzBYiJpqnwxTVETH8Uq2ccLPL6cPVGTaMYq7fmPuZxWIpopifDMUxVM+LbHjbjmvBl1fY27VXh7ea5fEzt4mGxe2I/7ymuVDAcF/QHDXIqvXc7xlMfiX8VRET/AAUUz/cHKmmOlmlOtfSuxcxtNzG465PYsJgcJbmaLcTy8WijlnxzO2Z2cs8jsPg6aratXOjN69mvEqz/ADLi14nizxos0Rt4tqJ7+zbMzMckzPfiIlvOh+g+jOh1mq3o1k2EwE1RxarlFPGu1x4KrlW2qY8ctjBouvX2n9Lvk+51Pnxo3kmO0jzrDZTlFqL2PxPGizbmqKePMUzVsiZ5Ns7OR9B9evtP6XfJ9zqcWcHX26tFfjNXm6wbroXwidMNCrP2F0ly6nNowc9i4uMqqsYq3s5OLVVsnbs/6qdvvsjpXwqc/wAxy+5h9HskwuT3bkcWcRcvzia6PfpiaaaYnxxLp/S/V/oppjsq0kyPB427EcWL00zRdiPB2SmYq2e9tabY4O+rW1fi5ORXbkRO2KK8bfmn6YOM9B9EdINZWlnqPLqb2JxV+52XF4y9M1U2oqnbVcuVfP78zyRyvoXoVo1gdENFsuyLK6ZjC4K1FEVTHLXVvqrn36qpmZ8a50fyHKdHcvpwORZdhcvwlM7exYe3FETPhnZvn355WSBRx2EsY/BYjCYy1Rew2It1WrtuuNsV0VRsmJ96YlwHru1T5pq3z25esW71/R69c24TG0xM8TbyxbuT3q48P42zbHfiPoEo4zC4fHYW7hsbYtYjDXaeLctXaIrorjwTE8kwDjrVzwnc4yPL7OX6V5f9mrVqmKKMXRd7Hf2R+ftiYrn3+SfDMy2/NuFlltOFq+xGjOMu4mY5PVWIpooifDPFiqZ8XI3rSHg5avc4v13rWBxeV11ztqjAYiaadvvU1xVTHiiIhjsv4L+gOFvRXfuZ1jaYn73fxVMUz/BRTP8AcHMeZ5zptrq05w1ERcxmYTOzD4fDxNFnCUbY2zH5tMcm2qZ27uWeR3roXleOyXRXLMuzfM7ua4/D2aaL2Mu867V359+I3RM8sxEbds7ZQ0U0UyLRLATg9G8rwuX2J2caLNP3Vcxumqqfuqp9+Zlmwcl8OPuroj8DifpW2w8CH8E9JPj1vzb2bTnV1orp1dwlzSrK/V9eEpqpsz6ou2uJFWzbzKqdu6N640I0G0d0GwmJw2i2XeobGJri5dp7Pcu8aqI2RO2uqqY5PADZWG01/A3PviF/zdTMqONwtnHYO/hMVRx8Pft1WrlO2Y41NUbJjbHLHJIPmtqy9snRP5WwnnqH0veaZZqL1c5XmWEzDA6O9ixeEvUX7Nz1diauLXTVFVM7JuTE7JiOSeR6WDQNfOjeI0r1UZ/lmBtzcxvYqb9iinlmuq3XFfFiPDMUzEeNwxqt00xOr7TbBZ9hsPGJizFVu9h6quL2S3VGyqnbs5J78T4Yh9JnlOnGoTQfS7MruY4nB4nL8deqmq7dy+7FvslU75mmYqp2z35iNs98GI1dcITKdOdM8s0dwGSY7DXsZFyZvXrlHFo4luqvdG2Z28XZ3t7215Vq+1E6I6DaQYbOsqqzPEZjh4ri1cxWIiqKeNTNE8lNNMTyVTveqgAA5Q4cvbWhvkYvrsvCND6tKdF8NZ050ci9Zw2DxU4WvFW441NFfFpniXI/NqiqI5eSfHsd96c6vNFtO68HVpVlfq+rBxXFifVF21xONs43Mqp27eLG/wACtonoLo3onkWKybIsqtWMrxVyq7fw9yuu/TcqqpimdvZJq2xMUxGzcDwPR/hY4ScFRTpDo3iKcXEbKq8DeiqiufDFNeyafFtnxtJ1tcI7NNL8nv5No9gJyfLsRTNGIu1XePfu0Tvp2xERRE7p2bZnw7NsPdNIuDjq+znE137ODxuV11ztqjAYji07fepriqI8UREKGQ8GrV/lWJpvYizmWacWdsUY3ExxNvvxbpo2+KeQHPvBs1WYnTXSjD5xmWHqp0by67Fy5XXT9ziblM7YtU+GNuyave5N8w7sUMBg8Nl+Ds4TAYezhsLZpii3Zs0RRRRHgiI5IhXAeAcMjRb7Lav8Jn1i3txGT3/+JMRy9hu7Kavmqi3/AHe/vKuE3pHZ0e1QZxTciiq/mURl9miqNu2a+dPRRFUxPhiAcMaH5Hf0m0pyrJcLti7j8TRYiqI28WKp2TV4ojbPQ+mmXYOxl2X4bBYSiLeGw1qmzaojdTRTEREfNEOOeBlov9ktOcw0hv29tjKcPxLUzH5a7tp2x4qIr/ih2cAAA1HWzpVToZq8zvO+NEX7FiacPE9+9X9zb5O/91MTPvRLbmA000PyPTXK7eW6TYKrG4K3di/Tai/ctRx4iYiZmiqmZ5Kp5J5AfPXVjo3c001h5Lk1XHrpxmJicRVt5exR91cnb4eLFXS+lFuim3bpot0xTRTERTTEbIiI70NI0N1U6FaGZvOaaN5JTg8fNqqz2WcTeu7KZmJmIiuuqI3Ry7Nvzt4AABidLsjw+k2i+a5LjNnYcdhq7Ezs28Wao2RVHvxOyeh84MoxuYaD6b4bF8SbeZZPjttduZ2fd269lVE+9OyYnxvpq86z/Upq+0gznF5rm2j1N/H4uvsl67Ti79vj1d+eLTXER0QDesnzHDZvlOCzLA19kwmMs0Yi1V4aKqYqifmlzBwtNVWJv4uvTfR/D1XqZoinM7NunbVTxY2ReiO/GyIirwbInwzHTGjmSZfo5kmFyjJrFVjL8LTNFm1VdrucSNszs41czVPLM755NzI1TTGyKpj7rkiJ74OBtTWu7OtW9qrL68PTmmRV1zX6kuXJoqtVTvm3XsnZt3zExMTPgmZl7HjOFlk1OEmrBaM5hcxWzkovX6KKNvlREz/Z6BpfqB0B0mxdzF15bdy3FXJ213MuudiiqfDxJiaI6KWGyrgxaAYHEU3MROcZhTE7ex4nFRFM/wDd00T/AHBy1rG0w0q1n4nFZ/mtmqcsy6KaKaLNMxh8JFdURFMbd9VU7OXfOzwRyblwO/bf/wD0df66Hr/Cnw2TaJ6k7GR5Pg8NgLGJx1qi1h7FEUxPFia6qtnf5sbZ37ZjbveWcDDA3L+tDH4qKZ7Fhssucar/AKqrluIj5uN8wO13L/Ck1N4vM8Xd0y0VwtV/ETTH2RwdqnbXXsjZF2iI3zsiIqiOXkifC6gAfPvVFrm0g1bcbB2KKMxyauvjV4DEVTTxKu/Nurl4kz3+SY97byvcKeFlkc4bjVaNZnGI2cyL1uadvlb/AOz1LTXU5oPpjiLmKzXJrdrHXJ21YrCVTZuVT4auLyVT79UTLR6eCzoLF3jzjtIJp28ycTa2ea2/3B4JrY15aR6xbM5Vh7EZXk1yqInB4eua6787eSK69kcaNv4sREePkdFcFrQrSTRLQ+/c0lxWJtUY2qLmGyq5O2MLTy7apieWmqrby0xu7/LPJuOhGqbQzQu9TiMjyWzGOp3YvEVTeux79M1beL+7sb0AAA5T4YWrnG38fZ01ynD138PFmmxmNNuNs2+Lzbsx+bs+5me9xY8LqxCqmKqZpqiJpmNkxO6QcD6lNdeaatbd7L7mEpzPI71fZZw1VziV2q55Jqoq2Ts27I2xMbJ2d7l2+v5pwssrpwczlejONuYqY5IxOIpooifHTEzP9noOlXB91f6Q4qvE/Yy7ll+udtVWXXexUzPkTE0R0RDEZTwY9AMDiKbuI+y+YUxO3sWKxURTP/d00T/cHLWm+kumOtO/j8/zO3dxGAyu3FVdNiiacPg6KqopiI2zvmZjfM1Ts8Ecmd4K2PowOuvJabsxTTibd+xEz4ZtVTHzzTEdLtirQ3R/1pYnRmzleGw+SYi1VZuYaxT2OJiY5Z2xy8bv8bft5Wl5LqE0BybN8FmeXZbirWMwd6i/Zr9W3Z4tdMxMTs43LyxuB6o+e3CR9u3Sn4a35mh9CXnukmpnQLSXO8Vm+d5D6pzHFVRVeu+rMRRxpiIiOSm5ERyRG6AVNQftN6J/EaeuW/LDIMnwOj+TYTKsosep8BhKIt2bXHqr4lPg21TMz0yvweI8MH2nq/j9j/8AaeJ8DD22Mb8k3vO2XX+mGiuTaZZPOVaSYP1ZgJuU3exdlrt/dU7dk7aJie/PfYTQvVXoboVm1eZ6M5N6ix1dmbFVz1VeubaJmJmNldcxvpjl2beQG7OTeFlqpxMZjd03yDDVXcPdpj7J2bdO2bdURsi9ER+LMREVeCY29+dnWRMRVExVETE8kxIOCtTWvLOdXWG+xl/DU5rkU1TXThq7nErsTO+bdWydkTvmmY2bd2zbO313H8LLJ6cJM5fozj7mK2clN+/RRRE+OImf7N+0t4PugOkmLuYqcuv5XiLk7a6stu9ipqnyJiaI6Ihiso4Mmr/AYim7iYzbMaYnb2PFYqIpnx9jpon+4OWtP9JNLdZ9zH6UZrZrqyzLYpt7LVM04fCRXVEU0U7d9UzMbd8zs8ERs3zgXe2vj/ki952y60zDQbRrH6I16L38ow9GQV8Xbg7G2zT9zVFUTtomJ28amJ27eXv7WN0L1WaG6E5tczLRjJ/UWNuWZsVXPVV65tomYmY2V1zG+mOXZt5AbsAAADwvhHamJ07sRnujlFujSPD2+LXamYpjGURupmd0Vx3pnfHJPemOWNCtNNLNVGkmIjA9lweIpq4mMy/GW54lzZ3q6J2TEx3pjZPLv2S+jbXNMNB9GtMrEW9JcmwmPmmOLRdrp4t2iPBTcp2VR0SDwbKOFlltWGp+zGjGMtYiI+6nC4im5TM+GONFMx4uVRzrhZ4WLNVOSaL3q7sx9zXi8TFNNM+GaaYnb88Nux3Be0CxN2a7N7O8JTP4lnFUTEfx0VT/AHVst4Mmr7CXIqxFGbY6Inm4jF7In/u6aZBydpnphpXrU0lw9WYTdx2LqmbeEwOEtTxLe38W3RG2ds7OWZ2zOzlnkdbcGfVZjdXuSY3HZ5cinN80i32TDUTE04einbNNMzG+r7qduzk3RHhek6KaGaOaJWZt6OZNgsv40cWqu1b/AOJXHgqrnbVV0zLYAHIvCh1N4vD5ri9MtF8LVfwWImbuY4a1Ttqs3PxrsRG+md9XgnbO6eTroBwTqh165/q9wtOWXbNGb5HTMzRhb1yaK7O3f2OvZOyO/smJjwbNsvYrnCyyOMNNVvRrM6sRs5lV63FO3yuWf7PSdMNR+gelWJuYrGZNThMZcnbVfwFc2JqnvzNMfczPvzTtaha4LWglF2K6sbpBcp28yrE2tn9rcT/cHPOtHW/pRrSxFnLKbM4XLa7kRZyzB8aubte37njzvuVbd0bIj3trqzg5aH6QaHaAW8LpRjr1zEX6uy2sDXVFVOBo2cyJ8M75jbsjvd+Z2LQfVlojoTV2TR7JrFjFbNk4q5M3b0+H7uqZmInwRshuQPGuFt7S2YfGsP8ATh4DwO/bf/8A0df66HZWl2jGUaX5LcynSLCerMvuVU11Wuy129s0ztidtExO/wB9gNDtVGhehucfZTRvJfUWP7HVa7L6qv3PuZ2bY2V1zHejvA3gAHzi12+27pf8pXvpS7z1T+1Zob8i4LzFDBZ3qR1e55m+MzTNNH+z47F3ar1676txFPHrmdszspuREdEN9ynL8LlGVYPLcvtdhwWDs0Yexb401cS3RTFNMbZmZnZERyzO0GC1laH4PTvQzMMhx08SMRTxrN7Ztmzdp5aK48U7/DEzHffP7F4XSbVZp1TFfZctzzLrnGt3I5aa45Y41O3kqoqjb70xMxPfh9KGu6aaFaO6a4GnCaTZXYx1ujb2OurbTct7fza42VU9E8oOf9HeFjhfUFFOkejl+MZTGyq5gbsTRXPhimvZNPi2y1XWTwks60qwFzJdEcsuZVaxX/Bqv9k7LibkVcnFo2REUTO3ZybZ8Ew9UvcFvQS5iJuUYvPrVG3b2KjE2+L/AHtzP9296CapNDNCL9OJyTKKJx9McmMxNU3rseTNXJT+7EA+e+e5RjsizW/lubYerDY6xxYu2a+dRM0xVsn39kw+jmqn2rtDvkbB+YoYbSXUzoFpNnmKzjO8h9U5jipiq9d9WX6ONMUxTH3NNcRHJEbobxlOX4XKcrweXZfa7Dg8HZow9i3xpq4luimKaY2zMzOyIjlmdoMVp5orgNNdFMwyHNYn1PiqNkXKY+6tVxy010+/ExE+/u3S+f8ApdovpPqo0yt0Ymb2CxuGudlwePsbYouxG6uirv8Avx3tuyYfR9js/wAjyvSHLq8BnmX4bH4Ovlm1iLcVxt8Mbd0+/HKDmDRHhXXrOCt2NLMgnE4iiNk4rA3Yo4/vzbqjZE+KrZ70K2lHCwirB3Lei+jtdGJqjZTfx96Jpo9/iU7/AOKG+ZtwZNX+Pv1XMNTm2XUzO3iYXFRNMf8AeU1z/dUyXg06vsuv03MRYzLMuLO2KMXivuemLcUbQc16tso041qay6M3wuY423jbd6m7is52zTGFp8ETGyNuzkpojk8UbZjvy1TNFqiiquq5VTTETXVs21e/OyIjb4oWmT5Vl+S5fawOUYLD4LB2o2UWcPbiiiOiOteg4L4WHt25x8DhvM0uoeC97RWjHixP/mbrLaWaodB9Lc7vZvpBkfqvMb1NNNd31Xft7YpiKY5KK4jdEd5tGi+j+WaLZFhcmyHDepctw3G7FZ7JVXxeNVNU/dVTMz91VM8s98GV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ouvX2n9Lvk+51OLODr7dWivxmrzdbvfSzIsLpPo3mOSY+5et4XHWarFyuzMRXFM/mzMTG3xxLzDQvg8aJ6I6UZfn2W5hnt3GYKublujEX7VVuZmmY5Yi1E9/wwD2UAAAAAAAAAAAAAAAAAAAAAAAAAAAHlWluvrQjRfN8fleZYjHVZhgrk27tmzhZqmao8Ezsp/u5S13a0cbrV0iwdGDwl7D5Xhpm3gsHzrlddUxE1VbN9U7IiIjbs3Rt2zM+/6w+DXhtLtL8xz63pPewVeOu9muWasFF2KZ2RGyJ49Pg8DatVuonRfQLG0ZlTN7Nc4o+94rFRGy1Pht0RyUz787Z8EwDKag9BatAdXWCy/F0RTmmJmcXjdnLsuVRH3G3/ppimnwbYme+9FAAAAAAAAAAAByHwsM404yjT7KsbRdvYLI8HNN3KsRhZni9l2fdzXP6TfGyeTi7tu2rb14tM3yzA5xl97AZtg7GMwV6OLcs36Iroqj34kHN+gPCny67grWH04y7EWMZTEUzi8DTFdu5780TMTTPi43Q2rNuE5oFg8LVXgpzPML2z7m1aw3E2z781zGyPnWWlXBd0RzO/XeyPHY/Jqqp29ipmL9qnxRV91/ua3heCThab0TitML1y1t5abeXxRV883J6geF62NY2ca0dJbOJxdnsOHtf8LA4CzM1xbiqY/irqnZtnZy7IjZyOteDPq3v6BaG3cRm9rseeZrVTexFud9miIniW59+NtUz79WzvMxq51L6H6B36MXluDuYzM6d2NxtUXLlHkRERTT44jb770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MXCg1paY6EaeZfl2jGbxgsFdy2jEV2/U1m7tuTdu0zO2uiZ3U08m7keS08IbWbxY//Lluff8AUFjl/wBjaeGx7Y+S/JNPnrrT8q7l4P4Gj6MNm7Xf08zG/duRM7lx7IbWb7t2/wCQsegeyG1m+7dv+QsegmG36t+b7flXz0vshtZvu3b/AJCx6B7IbWb7t2/5Cx6CYPVvzfb8nnpfZDazfdu3/IWPQPZDazfdu3/IWPQTB6t+b7fk89L7IbWb7t2/5Cx6B7IbWb7t2/5Cx6CYPVvzfb8nnpfZDazfdu3/ACFj0D2Q2s33bt/yFj0EyMHq35vt+Tz0nshtZvu3b/kLHoHshtZvu3b/AJCx6CoHq35vt+Ueep+yG1m+7dv+QsegeyG1m+7dv+QsegqB6t+b7fk89T9kNrN927f8hY9A9kNrN927f8hY9BUD1b832/J56n7IbWb7t2/5Cx6B7IbWb7t2/wCQsegqB6t+b7fk89T9kNrN927f8hY9A9kNrN927f8AIWPQVA9W/N9vyeepxwhdZ07s7t/yFj0EfZCaz/dqj+n2PQZ3Rz/mP3frZprWl18yrzd7k3ra/J7WbPzN+74/DRpHshNZ/u1R/T7HoHshNZ/u1R/T7HoN3FeT/Fr+vp/6/v8AhpHshNZ/u1R/T7HoHshNZ/u1R/T7HoN3Dk/xPX0/9f3/AA0j2Qms/wB2qP6fY9A9kJrP92qP6fY9Bu4cn+J6+n/r+/4aR7ITWf7tUf0+x6B7ITWf7tUf0+x6Ddw5P8T19P8A1/f8NI9kJrP92qP6fY9BD2Qus73bt/yFj0G8MDmfb13o6oXs7p587t7Zuu1uUVzT5m7/AI6/wwvshtZ3u3b/AJCx6B7IbWd7t2/5Cx6DIDP6v+b7N/lPwY/2Q2s73bt/yFj0D2Q2s73bt/yFj0GQD1f832OU/Bj/AGQ2s73bt/yFj0D2Q2s73bt/yFj0GQD1f832OU/Bj/ZDazvdu3/IWPQPZDazvdu3/IWPQZAPV/zfY5T8GP8AZDazvdu3/IWPQPZDazvdu3/IWPQZAPV/zfY5T8GP9kNrO927f8hY9A9kNrO927f8hY9BfB6v+b7J5R8Fj7IbWd7t2/5Cx6B7IbWd7t2/5Cx6C+D1f832OUfBY+yG1ne7dv8AkLHoHshtZ3u3b/kLHoL4PV/zfY5R8Fj7IbWd7t2/5Cx6B7IbWd7t2/5Cx6C+D1f832OUfBY+yG1ne7dv+QsegeyG1ne7dv8AkLHoL4PV/wA32OUfBY+yG1ne7dv+QsegeyG1ne7dv+QsegvlEjZ3zfb8rU22/oW/shtZ3u3b/kLHoHshtZ3u3b/kLHoLgT6t+b7flb0vwW/shtZ3u3b/AJCx6B7IbWd7t2/5Cx6C4D1b832/J6X4Lf2Q2s73bt/yFj0D2Q2s73bt/wAhY9BcB6t+b7fk9L8Fv7IbWd7t2/5Cx6B7IbWd7t2/5Cx6C4D1b832/J6X4Lf2Q2s73bt/yFj0D2Qus73bt/yFj0Fwq4Ttqz5dPWidnbve+35VqtvNiZ3LL2Qms/3ao/p9j0D2Qms/3ao/p9j0G4jX5L8XI9dz+j7/AIad7ITWf7tUf0+x6B7ITWf7tUf0+x6DcQ5L8T13P6Pv+GneyE1n+7VH9PsegeyE1n+7VH9Pseg3EOS/E9dz+j7/AIad7ITWf7tUf0+x6B7ITWf7tUf0+x6DcQ5L8T13P6Pv+GneyE1n+7VH9PsegeyE1n+7VH9Pseg3EOS/E9dz+j7/AIad7IXWd7tUfyFj0D2Q2s73bt/yFj0Gz5n2lc6OuGCZaLj58b/O+zeut+5RRNXm7v8AnrWvshtZ3u3b/kLHoHshtZ3u3b/kLHoLoX9XfN9vy2fTfBa+yG1ne7dv+QsegeyG1ne7dv8AkLHoLoPV3zfb8npvgtfZDazvdu3/ACFj0D2Q2s73bt/yFj0F0Hq75vt+T03wWvshtZ3u3b/kLHoHshtZ3u3b/kLHoLoPV3zfb8npvgtfZDazvdu3/IWPQPZDazvdu3/IWPQXRJ6u+b7fk9N8Fr7IbWd7t2/5Cx6B7IbWd7t2/wCQseguRPq35vt+U+m+C29kNrO927f8hY9A9kNrO927f8hY9Bch6t+b7fk9N8Ft7IbWd7t2/wCQsegeyG1ne7dv+QseguQ9W/N9vyem+C29kNrO927f8hY9A9kNrO927f8AIWPQXIerfm+35PTfBbeyG1ne7dv+QsegeyG1ne7dv+QseguQ9W/N9vyem+C29kNrO927f8hY9A9kNrO927f8hY9Bch6t+b7fk9N8Ft7IbWd7t2/5Cx6B7IbWd7t2/wCQseguQ9W/N9vyem+C29kNrO927f8AIWPQPZDazvdu3/IWPQXIerfm+35PTfBbeyG1ne7dv+QsegeyG1ne7dv+QseguQ9W/N9vyem+C29kNrO927f8hY9A9kNrO927f8hY9Bch6t+b7fk9N8Ft7IbWd7t2/wCQsegeyG1ne7dv+QseguUJPVvzfb8npfgt/ZDazvdu3/IWPQPZDazvdu3/ACFj0FwHq35vt+U+l+C39kNrO927f8hY9A9kNrO927f8hY9BcB6t+b7fk9L8Fv7IbWd7t2/5Cx6B7IbWd7t2/wCQseguA9W/N9vyel+C39kNrO927f8AIWPQPZDazvdu3/IWPQXAerfm+35PS/Bb+yG1ne7dv+QsegeyG1ne7dv+QseguA9W/N9vyel+C39kNrO927f8hY9A9kNrO927f8hY9Bf082PEij1d832YuU/Bj/ZDazvdu3/IWPQPZDazvdu3/IWPQZAPV/zfY5T8GP8AZDazvdu3/IWPQPZDazvdu3/IWPQZAPV/zfY5T8GP9kNrO927f8hY9A9kNrO927f8hY9BkA9X/N9jlPwY/wBkNrO927f8hY9A9kNrO927f8hY9BkA9X/N9jlPwY/2Q2s73bt/yFj0D2Q2s73bt/yFj0GQUCNnfN9vytTb7+hbeyG1ne7dv+QsegeyG1ne7dv+QseguRPq35vt+VvTfBbeyG1ne7dv+QsegeyG1ne7dv8AkLHoLkPVvzfb8npvgtvZDazvdu3/ACFj0D2Q2s73bt/yFj0FyHq35vt+T03wW3shtZ3u3b/kLHoHshtZ3u3b/kLHoLkPVvzfb8npvgtvZDazvdu3/IWPQPZDazvdu3/IWPQXKFXNnxHq35vt+T0vwW/shtZvu3b/AJCx6B7IbWb7t2/5Cx6CYPVvzfb8r+el9kNrN927f8hY9A9kNrN927f8hY9BMHq35vt+Tz0vshtZvu3b/kLHoHshtZvu3b/kLHoJg9W/N9vyeel9kNrN927f8hY9A9kNrN927f8AIWPQTB6t+b7fk89L7IbWb7t2/wCQsegeyG1m+7dv+QsegmD1b832/J56X2Qus73bt/yFj0D2Qms/3ao/p9j0F9lPdC109UtjYbS5eZO7znOvm0uTVxR5u/8A434/hp3shNZ/u1R/T7HoHshNZ/u1R/T7HoNxFOS/Fq+u5/R9/wANO9kJrP8Adqj+n2PQPZCaz/dqj+n2PQbiHJfieu5/R9/w072Qms/3ao/p9j0D2Qms/wB2qP6fY9BuIcl+J67n9H3/AA072Qms/wB2qP6fY9A9kJrP92qP6fY9BuIcl+J67n9H3/DTvZCaz/dqj+n2PQJ4Qus6N+dW/wCQseg3Fjs87Uo8uOqVqbp507t7LY7W9LaRR5m7f8fw1/2Q2s33bt/yFj0D2Q2s33bt/wAhY9BVGf1d832/Lq+kUvZDazfdu3/IWPQPZDazfdu3/IWPQVQ9XfN9vyekUvZDazfdu3/IWPQPZDazfdu3/IWPQVQ9XfN9vyekUvZDazfdu3/IWPQPZDazfdu3/IWPQVQ9XfN9vyekUvZDazfdu3/IWPQPZDazfdu3/IWPQVQ9XfN9vyekUvZDazfdu3/IWPQPZDazfdu3/IWPQVQ9W/N9vyekUvZDazfdu3/IWPQPZDazfdu3/IWPQVQ9W/N9vyekUvZDazfdu3/IWPQPZDazfdu3/IWPQVQ9W/N9vyekUvZDazfdu3/IWPQPZDazfdu3/IWPQVQ9W/N9vyekUvZDazfdu3/IWPQPZDazfdu3/IWPQVQ9W/N9vyekUvZDazfdu3/IWPQPZDazvdu3/IWPQVVSjmwTs35vt+UTa7uhbeyG1ne7dv8AkLHoHshtZ3u3b/kLHoLoR6u+b7flX03wWvshtZ3u3b/kLHoHshtZ3u3b/kLHoLoPV3zfb8npvgtfZDazvdu3/IWPQPZDazvdu3/IWPQXQervm+35PTfBa+yG1ne7dv8AkLHoHshtZ3u3b/kLHoLoPV3zfb8npvgtfZDazvdu3/IWPQPZDazvdu3/ACFj0F0Hq75vt+T03wWvshtZ3u3b/kLHoHshtZ3u3b/kLHoLid4n1d832/KfS/Bb+yG1ne7dv+QsegeyG1ne7dv+QseguA9W/N9vyel+C39kNrO927f8hY9A9kNrO927f8hY9BcB6t+b7fk9L8Fv7IbWd7t2/wCQsegeyG1ne7dv+QseguA9W/N9vyel+C39kNrO927f8hY9A9kNrO927f8AIWPQXAerfm+35PS/Bb+yG1ne7dv+QsegeyE1n+7VH9PseguG1MVpcfM3f+r7NK+bQ5N5v/p37/i032Qms/3ao/p9j0D2Qms/3ao/p9j0G5DHyX4tP15P6Pv+Gm+yE1n+7VH9PsegeyE1n+7VH9Pseg3IOS/E9eT+j7/hpvshNZ/u1R/T7HoHshNZ/u1R/T7HoNyDkvxPXk/o+/4ab7ITWf7tUf0+x6B7ITWf7tUf0+x6Dcg5L8T15P6Pv+Gm+yE1n+7VH9Psegj7ITWf7tUf0+x6DcU1v75T44Ju3xR68n9H3/DTPZCaz/dqj+n2PQPZCaz/AHao/p9j0HoIw+j+LF/5BP8A1/f8PPvZCaz/AHao/p9j0D2Qms/3ao/p9j0HoIej+J/5BP8A1/f8PPvZCaz/AHao/p9j0D2Qms/3ao/p9j0HoIej+J/5BP8A1/f8PPvZCaz/AHao/p9j0D2Qms/3ao/p9j0HoIej+J/5BP8A1/f8PPvZCaz/AHao/p9j0D2Qms/3ao/p9j0HoIej+J/5BP8A1/f8PPp4Qms+N+dUf0+x6CHshtZ3u3b/AJCx6Dds47m3ujrhrLYsbn6WnfvdG6bS5TRNfm7v+d2P4Y/2Q2s73bt/yFj0D2Q2s73bt/yFj0GQGb1f832bXKfgx/shtZ3u3b/kLHoHshtZ3u3b/kLHoMgHq/5vscp+DH+yG1ne7dv+QsegeyG1ne7dv+QsegyAer/m+xyn4Mf7IbWd7t2/5Cx6B7IbWd7t2/5Cx6DIB6v+b7HKfgx/shtZ3u3b/kLHoHshtZ3u3b/kLHoMgkuc3pPV3zfZMXjf0LL2Q2s73bt/yFj0D2Q2s73bt/yFj0FyJ9W/N9vyt6b4Lb2Q2s73bt/yFj0D2Q2s73bt/wAhY9Bch6t+b7fk9N8Ft7IbWd7t2/5Cx6B7IbWd7t2/5Cx6C5D1b832/J6b4Lb2Q2s73bt/yFj0D2Q2s73bt/yFj0FyHq35vt+T03wW3shtZ3u3b/kLHoHshtZ3u3b/AJCx6C5D1b832/J6b4LaOEJrOndnVH8hY9BH2Qms/wB2qP6fY9BtOjvaVfwk9UMo1K7v5lU073Ht9tzY2k2fmb93x/DQvZCaz/dqj+n2PQPZCaz/AHao/p9j0G+inofixf8AkE/9f3/DQvZCaz/dqj+n2PQPZCaz/dqj+n2PQb6Hofif+QT/ANf3/DQvZCaz/dqj+n2PQPZCaz/dqj+n2PQb6Hofif8AkE/9f3/DQvZCaz/dqj+n2PQPZCaz/dqj+n2PQb6Hofif+QT/ANf3/DQvZCaz/dqj+n2PQQnhC6zo353b/kLHoN+atnXdO9+79GGWxuvpKt29t3La3KrSaPM3f8b8fwxXshtZ3u3b/kLHoHshtZ3u3b/kLHoLgbPq35vt+XU9L8Fv7IbWd7t2/wCQsegeyG1ne7dv+QseguA9W/N9vyel+C39kNrO927f8hY9A9kNrO927f8AIWPQXAerfm+35PS/Bb+yG1ne7dv+QsegeyG1ne7dv+QseguA9W/N9vyel+C39kNrO927f8hY9A9kNrO927f8hY9BcB6t+b7fk9L8Fv7IbWd7t2/5Cx6B7IbWd7t2/wCQseguo3CPV3zfb8q+m+C19kNrO927f8hY9A9kNrO927f8hY9BdB6u+b7fk9N8Fr7IbWd7t2/5Cx6B7IbWd7t2/wCQsegug9XfN9vyem+C19kNrO927f8AIWPQPZDazvdu3/IWPQXQervm+35PTfBa+yG1ne7dv+QsegeyG1ne7dv+Qsegug9XfN9vyem+C19kNrO927f8hY9BH2Qms/3ao/p9j0Fy2pjtLl5m7/1NK97R5Nu/9O/f8fw0z2Qms/3ao/p9j0D2Qms/3ao/p9j0G5jFyb4tP15P/X9/w0z2Qms/3ao/p9j0D2Qms/3ao/p9j0G5hyb4nryf+v7/AIaZ7ITWf7tUf0+x6B7ITWf7tUf0+x6Dcw5N8T15P/X9/wANM9kJrP8Adqj+n2PQPZCaz/dqj+n2PQbmHJvievJ/6/v+GmeyE1n+7VH9PsegeyE1n+7VH9Pseg3MOTfE9eT+j7/hpnshNZ/u1R/T7HoHshNZ/u1R/T7HoNzDk3xT68n9H3/DTPZCaz/dqj+n2PQPZCaz/dqj+n2PQbmHJvievJ/R9/w0z2Qms/3ao/p9j0D2Qms/3ao/p9j0G5hyb4nryf0ff8NM9kJrP92qP6fY9A9kJrP92qP6fY9BuYcm+J68n9H3/DTPZCaz/dqj+n2PQPZCaz/dqj+n2PQbmHJvievJ/R9/w0v2Qms73ao/kLHoHshtZ3u3b/kLHoNqzPtG70dcMCzWdx8+N/nfZvXW/wDKKJq83d/z1rP2Q2s73bt/yFj0D2Q2s73bt/yFj0F4L+rvm+35bPp/gs/ZDazvdu3/ACFj0D2Q2s73bt/yFj0F4Hq75vt+T0/wWfshtZ3u3b/kLHoHshtZ3u3b/kLHoLwPV3zfb8np/gs/ZDazvdu3/IWPQPZDazvdu3/IWPQXgervm+35PT/BZ+yG1ne7dv8AkLHoHshtZ3u3b/kLHoLxLXuPV3zfb8kW+/oWvshtZ3u3b/kLHoHshtZ3u3b/AJCx6C4E+rfm+35X9L8Fv7IbWd7t2/5Cx6B7IbWd7t2/5Cx6C4D1b832/J6X4Lf2Q2s73bt/yFj0D2Q2s73bt/yFj0FwHq35vt+T0vwW/shtZ3u3b/kLHoHshtZ3u3b/AJCx6C4D1b832/J6X4Lf2Q2s73bt/wAhY9A9kNrO927f8hY9BcB6t+b7fk9L8FvHCF1nTuzqj+Qsegj7ITWf7tUf0+x6DZcg7Tr+Enqhk2rXdvNqmN7j2+2psbSbPzN+74/ho/shNZ/u1R/T7HoHshNZ/u1R/T7HoN4FfQfFi9fT/wBf3/DR/ZCaz/dqj+n2PQPZCaz/AHao/p9j0G8B6D4nr6f+v7/ho/shNZ/u1R/T7HoHshNZ/u1R/T7HoN4D0HxPX0/9f3/DR/ZCaz/dqj+n2PQPZCaz/dqj+n2PQbwHoPievp/6/v8Aho/shNZ/u1R/T7HoHshNZ/u1R/T7HoN4UbnPlMXff0pp27NU8P7/AIaZ7ITWf7tUf0+x6B7ITWf7tUf0+x6DcRbkvxX9dT+j7/hp3shNZ/u1R/T7HoHshNZ/u1R/T7HoNxDkvxPXU/o+/wCGneyE1n+7VH9PsegeyE1n+7VH9Pseg3EOS/E9dT+j7/hp3shNZ/u1R/T7HoHshNZ/u1R/T7HoNxDkvxPXU/o+/wCGneyE1n+7VH9PsegeyE1n+7VH9Pseg3EOS/E9dT+j7/hpvshtZvu3b/kLHoHsh9Zvu5b/AJCx6CxzPuli/hq+uVs2I2dvjN9vy9JRZefTFW/Fl/ZD6zfdy3/IWPQPZD6zfdy3/IWPQYgT6t+b7flb0HxZf2Q+s33ct/yFj0D2Q+s33ct/yFj0GID1b832/J6D4sv7IfWb7uW/5Cx6B7IfWb7uW/5Cx6DEB6t+b7fk9B8WX9kPrN93Lf8AIWPQPZD6zfdy3/IWPQYgPVvzfb8noPiy/sh9Zvu5b/kLHoHsh9Zvu5b/AJCx6DEJj1b832/J6D4sr7IfWb7uW/5Cx6B7IfWb7uW/5Cx6DFB6t+b7fk9B8WV9kPrN93Lf8hY9A9kPrN93Lf8AIWPQYoPVvzfb8noPiyvsh9Zvu5b/AJCx6B7IfWb7uW/5Cx6DFB6t+b7fk9B8WV9kPrN93Lf8hY9A9kPrN93Lf8hY9Big9W/N9vyeg+LK+yH1m+7lv+QsegeyH1m+7lv+QsegxQerfm+35PQfFlfZD6zfdy3/ACFj0D2Q+s33ct/yFj0GMD1b832/KPQ/Fk/ZD6zfdy3/ACFj0D2Q+s33ct/yFj0GMD1b832/J6H4sn7IfWb7uW/5Cx6B7IfWb7uW/wCQsegxgerfm+35PQ/Fk/ZD6zfdy3/IWPQPZD6zfdy3/IWPQYwPVvzfb8nofiyfsh9Zvu5b/kLHoHsh9Zvu5b/kLHoMYHq35vt+T0PxZP2Q+s33ct/yFj0D2Q+s33ct/wAhY9BjA9W/N9vyeh+LJ+yH1m+7lv8AkLHoHsh9Zvu5b/kLHoMYHq35vt+T0PxZP2Q+s33ct/yFj0D2Q+s33ct/yFj0GMD1b832/J6H4sn7IfWb7uW/5Cx6B7IfWb7uW/5Cx6DGB6t+b7fk9D8WT9kPrN93Lf8AIWPQPZD6zfdy3/IWPQYwPVvzfb8nofiyfsh9Zvu5b/kLHoHsh9Zvu5b/AJCx6DGKWI5keM9XfN9vymLDf0sx7IfWb7uWv5Cx6B7IfWb7uWv5Cx6DXhHq75vt+V+TfFsPsh9Zvu5a/kLHoHsh9Zvu5a/kLHoNeD1d832/Jyb4th9kPrN93LX8hY9A9kPrN93LX8hY9Brwervm+35OTfFsPsh9Zvu5a/kLHoHsh9Zvu5a/kLHoNeD1d832/Jyb4th9kPrN93LX8hY9A9kPrN93LX8hY9Brwervm+35OTfFsPsh9Znu5a/kLHoIeyI1me7lr+Qseg1TF/fI8Sij1f8AN9l4uW+N/nNx9kRrM93LX8hY9A9kRrM93LX8hY9Bpwer/m+yeRfM3H2RGsz3ctfyFj0D2RGsz3ctfyFj0GnB6v8Am+xyL5m4+yI1me7lr+QsegeyI1me7lr+Qseg04PV/wA32ORfM3H2RGsz3ctfyFj0D2RGsz3ctfyFj0GnB6v+b7HIvmbj7IjWZ7uWv5Cx6CPsiNZnu5a/kLHoNNVKObB6v+b7E3L5m3eyH1me7lr+QsegeyH1me7lr+Qseg1IPV/zfZHI/mbb7IfWZ7uWv5Cx6B7IfWZ7uWv5Cx6DUg9X/N9jkfzNt9kPrM93LX8hY9A9kPrM93LX8hY9BqQer/m+xyP5m2+yH1me7lr+QsegeyH1me7lr+Qseg1IPV/zfY5H8zbfZD6zPdy1/IWPQPZD6zPdy1/IWPQakHq/5vscj+Ztvsh9Znu5a/kLHoHsh9Znu5a/kLHoNSD1f832OR/M232Q+sz3ctfyFj0D2Q+sz3ctfyFj0GpB6v8Am+xyP5m2+yH1me7lr+QsegeyH1me7lr+Qseg1IPV/wA32OR/M232Q+sz3ctfyFj0D2Q+sz3ctfyFj0GpB6v+b7HI/mbb7IfWZ7uWv5Cx6B7IfWZ7uWv5Cx6DUg9X/N9jkfzNt9kPrM93LX8hY9A9kPrN93Lf8hY9BqTKJjZ2/wB77flSq6+b0sz7IfWb7uW/5Cx6B7IfWb7uW/5Cx6DDCfVvzfb8q8n+LM+yH1m+7lv+QsegeyH1m+7lv+Qsegwwerfm+35OT/FmfZD6zfdy3/IWPQPZD6zfdy3/ACFj0GGD1b832/Jyf4sz7IfWb7uW/wCQsegeyH1m+7lv+Qsegwwerfm+35OT/FmfZD6zfdy3/IWPQPZD6zfdy3/IWPQYZGN56t+b7fk5P8WY9kPrN93Lf8hY9A9kPrN93Lf8hY9BiQ9W/N9vyj0HxZb2Q+s33ct/yFj0D2Q+s33ct/yFj0GJD1b832/J6D4st7IfWb7uW/5Cx6B7IfWb7uW/5Cx6DEh6t+b7fk9B8WW9kPrN93Lf8hY9A9kPrN93Lf8AIWPQYkPVvzfb8noPiy3sh9Zvu5b/AJCx6B7IfWb7uW/5Cx6DEh6t+b7fk9B8WW9kPrN93LX8hY9BD2RGsz3ctfyFj0GExna1fR1sYidnbve+zJRdPOjfvbd7IjWZ7uWv5Cx6B7IjWZ7uWv5Cx6DURHq/5vsvyL5m3eyI1me7lr+QsegeyI1me7lr+Qseg1EPV/zfY5F8zbvZEazPdy1/IWPQPZEazPdy1/IWPQaiHq/5vsci+Zt3siNZnu5a/kLHoHsiNZnu5a/kLHoNRD1f832ORfM272RGsz3ctfyFj0EfZD6zPdy1/IWPQaguMJ+P0Hq/5vsibnujfvbP7IfWb7uWv5Cx6B7IfWb7uWv5Cx6DACfV3zfb8qcm+LP+yH1m+7lr+QsegeyH1m+7lr+QsegwAervm+35OTfFn/ZD6zfdy1/IWPQPZD6zfdy1/IWPQYAPV3zfb8nJviz/ALIfWb7uWv5Cx6B7IfWb7uWv5Cx6DAB6u+b7fk5N8Wf9kPrN93LX8hY9A9kPrN93LX8hY9BgA9XfN9vycm+LP+yH1m+7lv8AkLHoHsh9Zvu5b/kLHoMNY5k+NUT6u+b7flSbDd0sr7IfWb7uW/5Cx6B7IfWb7uW/5Cx6DFB6t+b7fk9B8WV9kPrN93Lf8hY9A9kPrN93Lf8AIWPQYoPVvzfb8noPiyvsh9Zvu5b/AJCx6B7IfWb7uW/5Cx6DFB6t+b7fk9B8WV9kPrN93Lf8hY9A9kPrN93Lf8hY9Big9W/N9vyeg+LK+yH1m+7lv+QsegeyG1m+7lv+QsegxSpRzYPVvzfb8omx3dLI+yG1m+7dv+QsegeyG1m+7dv+QsegsA9W/N9vyr6L4r/2Q2s33bt/yFj0D2Q2s33bt/yFj0FgHq35vt+T0XxX/shtZvu3b/kLHoHshtZvu3b/AJCx6CwD1b832/J6L4r/ANkNrN927f8AIWPQPZDazfdu3/IWPQWAerfm+35PRfFf+yG1m+7dv+QsegeyG1m+7dv+QsegsA9W/N9vyei+K/8AZEazPdy1/IWPQQ9kRrM93LX8hY9BqWJ7Zu+XPWpq+r/m+zZi5b43+c3H2RGsz3ctfyFj0D2RGsz3ctfyFj0GnB6v+b7J5F8zcfZEazPdy1/IWPQPZEazPdy1/IWPQacHq/5vsci+ZuPsiNZnu5a/kLHoHsiNZnu5a/kLHoNOD1f832ORfM3H2RGsz3ctfyFj0D2RGsz3ctfyFj0GnB6v+b7HIvmbj7IjWZ7uWv5Cx6CPsh9Zvu5b/kLHoNNZlMbO3+99vypXdPN6WZ9kPrN93Lf8hY9A9kPrN93Lf8hY9BhhPq35vt+VOT/FmfZD6zfdy3/IWPQPZD6zfdy3/IWPQYYPVvzfb8nJ/izPsh9Zvu5b/kLHoHsh9Zvu5b/kLHoMMHq35vt+Tk/xZn2Q+s33ct/yFj0D2Q+s33ct/wAhY9Bhg9W/N9vycn+LM+yH1m+7lv8AkLHoHsh9Zvu5b/kLHoMMjTzo8Z6t+b7fk5P8WY9kPrN93Lf8hY9A9kPrN93Lf8hY9BjQ9W/N9vyp6L4sl7IfWb7uW/5Cx6B7IfWb7uW/5Cx6DGh6t+b7fk9F8WS9kPrN93Lf8hY9A9kPrN93Lf8AIWPQY0PVvzfb8noviyXsh9Zvu5b/AJCx6B7IfWb7uW/5Cx6DGh6t+b7fk9F8WS9kPrN93Lf8hY9A9kPrN93Lf8hY9BjQ9W/N9vyei+LJeyH1m+7lr+QsegeyH1me7lr+Qsegw+M7Xr6OtjUervm+35ZaLt50b97avZD6zPdy1/IWPQPZD6zPdy1/IWPQaqHq/wCb7Lcj+LavZD6zPdy1/IWPQPZD6zPdy1/IWPQaqHq/5vscj+LavZD6zPdy1/IWPQPZD6zPdy1/IWPQaqHq/wCb7HI/i2r2Q+sz3ctfyFj0D2Q+sz3ctfyFj0Gqh6v+b7HI/i2r2Q+sz3ctfyFj0D2Q+sz3ctfyFj0Gqq+G/G6D1d832Jum6N+9sfsh9Zvu5a/kLHoHsh9Zvu5a/kLHoMEHq75vt+VOTfFnfZD6zfdy1/IWPQPZD6zfdy1/IWPQYIPV3zfb8nJvizvsh9Zvu5a/kLHoHsh9Zvu5a/kLHoMEHq75vt+Tk3xZ32Q+s33ctfyFj0D2Q+s33ctfyFj0GCD1d832/Jyb4s77IfWb7uWv5Cx6B7IfWb7uWv5Cx6DBB6u+b7fk5N8Wd9kPrN93Lf8AIWPQPZD6zfdy3/IWPQYe1zZ8adPq75vt+VZsPiyvsh9Zvu5b/kLHoHsh9Zvu5b/kLHoMUHq35vt+T0HxZX2Q+s33ct/yFj0D2Q+s33ct/wAhY9Big9W/N9vyeg+LK+yH1m+7lv8AkLHoHsh9Zvu5b/kLHoMUHq35vt+T0HxZX2Q+s33ct/yFj0D2Q+s33ct/yFj0GKD1b832/J6D4sr7IfWb7uW/5Cx6B7IbWb7uW/5Cx6DFKlHNg9W/N9vyibHd0sj7IbWb7t2/5Cx6B7IbWb7t2/5Cx6CwD1b832/Kvoviv/ZDazfdu3/IWPQPZDazfdu3/IWPQWAerfm+35PRfFf+yG1m+7dv+QsegeyG1m+7dv8AkLHoLAPVvzfb8noviv8A2Q2s33bt/wAhY9A9kNrN927f8hY9BYB6t+b7fk9F8V/7IbWb7t2/5Cx6B7IbWb7t2/5Cx6CwD1b832/J6L4r/wBkPrN93Lf8hY9A9kPrN93Lf8hY9BjJ3yHq35vt+VvQ/Fk/ZD6zfdy3/IWPQPZD6zfdy3/IWPQYwPVvzfb8nofiyfsh9Zvu5b/kLHoHsh9Zvu5b/kLHoMYHq35vt+T0PxZP2Q+s33ct/wAhY9A9kPrN93Lf8hY9BjA9W/N9vyeh+LJ+yH1m+7lv+QsegeyH1m+7lv8AkLHoMYHq35vt+T0PxZP2Q+s33ct/yFj0D2Q+s33ct/yFj0GMTHq35vt+UTY/FkfZD6zfdy3/ACFj0D2Q+s33ct/yFj0GOD1b832/J6L4sj7IfWb7uW/5Cx6B7IfWb7uW/wCQsegxwerfm+35PRfFkfZD6zfdy3/IWPQPZD6zfdy3/IWPQY4PVvzfb8noviyPsh9Zvu5b/kLHoHsh9Zvu5b/kLHoMcHq35vt+T0XxZH2Q+s33ct/yFj0D2Q+s33ctfyFj0GOU8T2td8ieo9XfN9vymLHfO7eynsiNZnu5a/kLHoHsiNZnu5a/kLHoNLFeQfN9mzyH5vs3T2RGsz3ctfyFj0D2RGsz3ctfyFj0GlhyD5vsch+b7N09kRrM93LX8hY9A9kRrM93LX8hY9BpYcg+b7HIfm+zdPZEazPdy1/IWPQPZEazPdy1/IWPQaWHIPm+xyH5vs3T2RGsz3ctfyFj0D2RGsz3ctfyFj0GlhyD5vsch+b7N19kPrM93LX8hY9A9kPrN93Lf8hY9BqeXduW+nqlmkxs7f732/LDaXfzJ3b2S9kPrN93Lf8AIWPQPZD6zfdy3/IWPQY0T6t+b7flj9F8WS9kPrN93Lf8hY9A9kPrN93Lf8hY9BjQ9W/N9vyei+LJeyH1m+7lv+QsegeyH1m+7lv+Qsegxoerfm+35PRfFkvZD6zfdy3/ACFj0D2Q+s33ct/yFj0GND1b832/J6L4sl7IfWb7uW/5Cx6B7IfWb7uWv5Cx6DGrTH/idJ6u+b7flNNh507t7O+yH1me7lr+QsegeyH1me7lr+Qseg1gR6v+b7MvJPi2f2Q+sz3ctfyFj0D2Q+sz3ctfyFj0GsB6v+b7HJPi2f2Q+sz3ctfyFj0D2Q+sz3ctfyFj0GsB6v8Am+xyT4tn9kPrM93LX8hY9A9kPrM93LX8hY9BrAer/m+xyT4tn9kPrM93LX8hY9A9kPrM93LX8hY9BrAer/m+xyT4tn9kPrM93LX8hY9A9kPrN93LX8hY9Brlvm9KY9XfN9vyjkvxbD7IfWb7uWv5Cx6B7IfWb7uWv5Cx6DXg9XfN9vycm+LYfZD6zfdy1/IWPQPZD6zfdy1/IWPQa8Hq75vt+Tk3xbD7IfWb7uWv5Cx6B7IfWb7uWv5Cx6DXg9XfN9vycm+LYfZD6zfdy1/IWPQPZD6zfdy1/IWPQa8Hq75vt+Tk3xbD7IfWb7uWv5Cx6B7IfWb7uW/5Cx6DXl1Z+9Unq75vt+VZu+7pZf2Q+s33ct/yFj0D2Q+s33ct/wAhY9BjBPq35vt+VfQ/Fk/ZD6zfdy3/ACFj0D2Q+s33ct/yFj0GMD1b832/J6H4sn7IfWb7uW/5Cx6B7IfWb7uW/wCQsegxgerfm+35PQ/Fk/ZD6zfdy3/IWPQPZD6zfdy3/IWPQYwPVvzfb8nofiyfsh9Zvu5b/kLHoHsh9Zvu5b/kLHoMYHq35vt+T0PxZP2Q+s33ct/yFj0D2Q+s33ct/wAhY9Bh53ygerfm+35W5P8AFmfZD6zfdy3/ACFj0D2Q+s33ct/yFj0GGD1b832/Jyf4sz7IfWb7uW/5Cx6B7IfWb7uW/wCQsegwwerfm+35OT/FmfZD6zfdy3/IWPQPZD6zfdy3/IWPQYYPVvzfb8nJ/izPsh9Zvu5b/kLHoHsh9Zvu5b/kLHoMMHq35vt+Tk/xZa7whdZs7NmkFFvxYDD8vz23XmofSHM9KtVGRZzn2J9VZliYv9lvdjpo43Fv3KI+5piIj7mmI5IcG6XczC+Or6ncXBn9o7Rf4O95+40Lay9FXNG/ewV0+bO56cAxKgAAAAAAAAAAAAAAAAAAAAAAAAAAAAAAAAAAADC6b4/EZXoXn+YYKuLeKwmX4i/ZrmmJ4tdNuqqmdk8k8sRvZpresv2uNKvknF+ZqBxbRwhdZ1ydlvO7dU79lOAsT/8AsJ/ZAa0vdeP6dZ9BkOCT+HebfJtXnbbq55bavlJOz7xNh6Pzt0R/zv3Y9ktuxuvpKfO3uQfZAa0vdeP6dZ9A9kBrS914/p1n0HXw5v8A5pP/AE//ALf/AMsvIfm+zkH2QGtL3Xj+nWfQPZAa0vdeP6dZ9B18H/mk/wDT/wDt/wDych+b7OQfZAa0vdeP6dZ9A9kBrS914/p1n0HXwf8Amk/9P/7f/wAnIfm+zkH2QGtL3Xj+nWfQPZAa0vdeP6dZ9B18H/mk/wDT/wDt/wDych+b7OQfZAa0vdeP6dZ9A9kBrS914/p1n0HXwf8Amk/9P/7f/wAnIfm+zkH2QGtL3Xj+nWfQPZAa0vdeP6dZ9B18H/mk/wDT/wDt/wDych+b7OQfZAa0vdeP6dZ9A9kBrS914/p1n0HXwf8Amk/9P/7f/wAnIfm+zn/UFrk030u1pZVk2fZrbxGX36L83LcYW1RMzTarqjlppid8Q61cGcF/2+8o8WL8zcd5vdRO+HPAEgAAAAAAAAAAAAAAAAAAAAAAAAAAAAAAAAAAAAAAAAAAAAAAAAAAAAAAAAAAAAAAAAAAAAAAAAAAAAAAAAAAAAAAAAAAAAAAAAAAAAAAAAAAAAAAAAAAAAAAAAAAAAAAAAAAAAAAAAAAAAAAAAAAAAAAAAAAAAAAAAAAAAAAAAAAADjHhse2PkvyTT5660/Ku5eD+Bo+jDcOGx7Y+S/JNPnrrT8q7l4P4Gj6MOjs7NUpWugHWUAAAAAAEYQRgEQBAAAAAAAADNaOf8x+79bNMLo5/wA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AMTpRLJZ5oWoCGyAAAAAAAAqW+b0pktvm9KZKk4gAAAAAAAC6s/eqVqurP3qkUrwVAEsYAAAAAAAClO+UEZ3ygLgAAAAAAANf0u5mF8dX1O4uDP7R2i/wd7z9xw7pdzML46vqdxcGf2jtF/g73n7jhX3jT2dzSts8vTgGqxgAAAAAAAAAAAAAAAAAAAAAAAAAAAAAAAAAAADW9ZftcaVfJOL8zU2Rresv2uNKvknF+ZqByBwSfw7zb5Nq87bdXOUOCV+HebfJtXnbbq3a+XeVXtCrSO51Lpw0wl2m15ze2d6YS7TabzemEu02m83phLtNpvN6YS7TabzemEu02m83phLtNpvN7kPgv8At95R4sX5m47zcGcF/wBvvKPFivM3Heb7nThDhACQAAAAAAAAAAAAAAAAAAAAAAAAAAAAAAAAAAAAAAAAAAAAAAAAAAAAAAAAAAAAAAAAAAAAAAAAAAAAAAAAAAAAAAAAAAAAAAAAAAAAAAAAAAAAAAAAAAAAAAAAAAAAAAAAAAAAAAAAAAAAAAAAAAAAAAAAAAAAAAAAAAAAAAAAAAABxjw2PbHyX5Jp89daflXcvB/A0fRhuHDY9sfJfkmnz11p+Vdy8H8DR9GHR2dmqUrXQDrKAAAAAACMIIwCIAgAAAAAAABmtHP+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wATpXa0x/4nSiWSzzQtQENkAAAAAAABUt83pTJbfN6UyVJxAAAAAAAAF1Z+9UrVdWfvVIpXgqAJYwAAAAAAAFKd8oIzvlAXAAAAAAAAa/pdzML46vqdxcGf2jtF/g73n7jh3S7mYXx1fU7i4M/tHaL/AAd7z9xwr7xp7O5pW2eXpwDVYwAAAAAAAAAAAAAAAAAAAAAAAAAAAAAAAAAAABresv2uNKvknF+ZqbI1vWX7XGlXyTi/M1A4/wCCX+Hea/JtXnbbqza5S4Jn4d5r8m1edturNr5d5Ve0atI7nTuvDR2m1DabXm2xvR2m1DabQ3o7TahtNob0dptQ2m0N6O02obTaG9HabUNptDejtNqG02hvci8F/wBvvKPFivM3Hebgzgv+33lHixXmbjvN90pwhxABIAAAAAAAAAAAAAAAAAAAAAAAAAAAAAAAAAAAAAAAAAAAAAAAAAAAAAAAAAAAAAAAAAAAAAAAAAAAAAAAAAAAAAAAAAAAAAAAAAAAAAAAAAAAAAAAAAAAAAAAAAAAAAAAAAAAAAAAAAAAAAAAAAAAAAAAAAAAAAAAAAAAAAAAAAAAA4x4bHtj5L8k0+eutPyruXg/gaPow3Dhse2PkvyTT5660/Ku5eD+Bo+jDo7OzVKVroB1lAAAAAABGEEYBEAQAAAAAAAAzWjn/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H3BM/DrNfk2rztt1W5U4Jv4dZr8m1edtuqXy7yq9o1aR3OlduGmEo822N6YSgb0wlA3phKBvTCUDemEoG9MJQN7kjgv+33lHixXmbjvNwZwX/b7yjxYrzNx3m+6U4Q4oAkAAAAAAAAAAAAAAAAAAAAAAAAAAAAAAAAAAAAAAAAAAAAAAAAAAAAAAAAAAAAAAAAAAAAAAAAAAAAAAAAAAAAAAAAAAAAAAAAAAAAAAAAAAAAAAAAAAAAAAAAAAAAAAAAAAAAAAAAAAAAAAAAAAAAAAAAAAAAAAAAAAAAAAAAAAAAcY8Nj2x8l+SafPXWn5V3LwfwNH0Ybhw2PbHyX5Jp89daflXcvB/A0fRh0dnZqlK10A6ygAAAAAAjCCMAiAIAAAAAAAAZrRz/AJ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8AxOldrTH/AInSiWSzzQtQENkAAAAAAABUt83pTJbfN6UyVJxAAAAAAAAF1Z+9UrVdWfvVIpXgqAJYwAAAAAAAFKd8oIzvlAXAAAAAAAAa/pdzML46vqdxcGf2jtF/g73n7jh3S7mYXx1fU7i4M/tHaL/B3vP3HCvvGns7mlbZ5enANVjAAAAAAAAAAAAAAAAAAAAAAAAAAAAAAAAAAAAGt6y/a40q+ScX5mpsjW9ZftcaVfJOL8zUDj3gnfh1mvybV5226pcrcE78Os1+TavO23VG18u8qvaNWkdzo3bIiIbTa82zoiG02giIbTaCIhtNoIiG02giIbTaCIhtNoOSuC/7feUeLFeZuO83BnBf9vvKPFivM3Heb7pThDjgCQAABhdL9Kcm0QyW7mukOOtYPB0ckTVy1V1d6mmmOWqqfBAM0OXNIeFlh7eJrt6PaM3L1iJ+5vY3E9jmr9ymJ2fxLfJuFpPqimnO9FYixMxxrmExe2qmPepqp2T/ABQDqsazoDpzkOnmT/ZHRzGxfopmKbtmuOLds1T3q6e93+XdOzkmWzADSdcGnlGrnQ6vPasB9kJi/bsU4fs3YeNNW3l43Fq3REzueF+y5/8AtJ/++3/4kHVQ5V9lz/8AaT/99v8A8Suss4V/q7MsJhPWZ2Ps96i1x/srt4vGqiNuzsPLvB1ADAabaXZLoVkdzNdIsZThcLTPFpjZxq7tfepopjlmf/8AM7I5QZ8crZ7ws9mJroyHRfjWIn7m7jMVsqqj36KYmI/ilPo/wsrdWJoo0g0Yqt2Jn7q9gsTx6qY8iqI2/wAUA6mGF0Q0nyjS/I7ObaP4yjF4K7ycankqoqjfTVTPLTVHgn62aAGv6caY5JoRkdea6RYynDYaJ4tFMRxq7tfepop3zPVvnZDnXO+FnMYmqnItFomxE/c3MZitlVUe/RTTsj+KQdVDlrR7hZWa8TRb0h0ZrtWJn7q9gsTx6qf3Kojb/E6N0T0lynS3JLGbaP4y3jMDd5Irp5JpqjfTVE8tNUeCQZgGu6d6aZHoNklWaaR4yMPY28W3RTHGuXqvzaKe/P8AaO/MQDYhynnXCzq9UVU5JotTNiJ+5uYzFfdVR79NNOyP4pXGjvCysXMTRb0i0Zrs2Jn7q/gsRx5p/cqiNv8AEDqQYnRXSPKtKsksZtkGMt4zA3o+5uUckxPfpqieWmqO/E8rLADW9PdNsi0EyWcz0jxcWLMzxbVumONcvVfm0U9+f7R35hzvnPC0ueqKqcl0Wp7BE/c3MXivuqo9+mmnZHzyDqwcu6OcLHDXMVRb0j0auWLEzsqv4LEdkmn9yqI2/wATo7RjSDK9KMlw+bZDjLeMwF+NtFyjw9+JieWJjvxPLAMoAAAAAAAAAAAAAAAAAAAAAAAAAAAAAAAAAAAAAAAAAAAAAAAAAAAAAAAAAAAAAAAAAAAAAAAAAAAAAAAAAAAAAAAAAAAAAAAAAAAAAAAAAAAAAAAAAAAAAAAAAAAAAAAAAAAAA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/E6USyWeaFqAhsgAAAAAAAKlvm9KZLb5vSmSpOIAAAAAAAAurP3qlarqz96pFK8FQBLGAAAAAAAApTvlBGd8oC4AAAAAAADX9LuZhfHV9TuLgz+0dov8He8/ccO6XczC+Or6ncXBn9o7Rf4O95+44V9409nc0rbPL04BqsYAAAAAAAAAAAAAAAAAAAAAAAAAAAAAAAAAAAA1vWX7XGlXyTi/M1Nka3rL9rjSr5Jxfmagce8E/wDDnNfk2rztt1Ptcr8E/wDDnNfk2rztt1O+XeVXtGrSO5v3fIjtNqA82zo7TagAjtNqACO02oAI7TagAjtNqACO02oAOTOC/wC33lHixXmbjvNwZwX/AG+8o8WK8zcd5vulOEOSAJAABwRwhNKcw071uYvLMPXXcwuAxU5ZgcPE/c8eKuJVV46q4nl8HFjvO92rxq+0PjM4zGNGMnjHxe9UeqPUlHZOycbjcfjbNvG28u3wg1TVxqQ0Q0RyfD28ZlWCzfNeJE4jGY2zF3bX3+JTVExTT4Nkbdm+ZX2nGpvQvSvKb+GryTA5fi6qZ7FjMFYps3LdXemeLEcaPenbHW9FWmbZlg8oy3E5hmeIt4bBYaibl29cnZTRTHfkHA+pzO8w1c66cJhL1yaKYx05TmFuJ+5qpm52Orb5NWyqPJfQN89NGMLf1ja+KL2W2a4ozHOa8fVyferPZZuVTPip/vs8L6Fg534bGM7Hq+yTBxOyb+Zxc8cUWq4664a3wadUeiGl+rq5m2lWTzjsXcx12i1c9U3rWy3TTRERsoriOdxuXZt5Thx4zbc0QwVM7oxV6qPH2OKeqpkNT2t/QnV7qhyHLc0x92/mmy9evYXB2ZuV0TVdrmONPJTE8Xi8m3aD0f2PmrD9mf8A5/Ff+oq4XUHq1wuJtYixo3xb1quLlFXq/EzsqidsTy3Gt5fwoNAcViYtX7WdYKiZ2dlv4WmaY9/7iuqf7PYdHc+yrSTK7eY5Dj8Pj8Fc5Iu2atsbe/E9+J96eUGTcHcI/SnG6ca3MRlOCqqu4XLr/wBjMHYpnkqu8aKa58G2qvk2+CKXeFUxTTMzyREbZfPPUv8A/lzXpo7fxP3Vd7M/VdW3l+6iarm354B13q21J6JaI5HhrOMynA5rm00ROJxmMs03uNX3+JFUTFNMTu2cuzftWOtrUdozpXo9i6skyrB5Vn1q3NeGvYS1TZpuVxG2KK6adkTE7tuzbG/3p9gAcMcFPTDE6M6zrOS4i5XRl+cTOFu2quSKb0RM26tnh2/c/ve87nfO/SH/APIPCAx1WG+4jB6R1XLcR+LEYnjRHU+ht65FmzcuVc2imap8UQDg3hC6TY7T7XBiMrwNVV7D4LE/YvAWInkm5xopqmO9tqr28vginwOptXWpXRDRHJMPYxGUYHNcz4kTiMZjLFN2a6+/xIqiYop27ojvb9suQ9Q9E5xry0auYr7uu5jqsTVM9+qmmq5t+eH0LB43rf1G6N6U6OYy7kGU4TK8/s25uYa5g7UWqbtURt4ldNOyJirdt2bY5J8MT4BwTNMcRo9rJt5HfuVRl2cxNiu3VPJRfpiZoq2eHkmn96PA7jfO/Gf/AJB4QV71N9xTgtJp7HEd6mnFcn9oB9EHA+vnSTH6xNcd/LcDVVesYbFRlWX2Yn7mauPxJqjyq9s7fBxfA7yxt+MNg79+Y2xat1VzHija+fvB5s/ZTXlozOJnj11Yq5iKpnv1U267m356QdeavdS+h+iOS4fD3cowOaZjxI7PjcbYpu1V19+aYqiYop8ER3t+2eVg9cmo3RzSbRrGYjR7KcLlmf2LdV3D1YO1Fqi9VEbex10U7InjbNm3Ztidne2xPtADiHgjaZX8i1iU5Bfu1fY3Oaarc26p5KL9NM1UVR78xE0+/tjwO3nzvw3/AOQeEFRTh/uacDpNxKYj82nFbNnzRsfQbNcT6iyzGYr9BZru/wANMz9QODtdukOYaytct7L8BVN2zbxcZVl1rb9zz+Jxv3q9s7fBs8DrLQHUxodolk1jDVZNgczx8UR2fG42xTdruV9+aYq2xRHgiOnbPK5E4NmHjMNeejUYjbXPZb1+Znl21U2blcT88Q+ggPEtdWo3R3SLRjG4zRzKsLlmf4a1VdsTg7UWqL80xt7HVRTsiZnZsidm2J2d7bDxPgg6ZX8m0/nR2/dn7HZzRVFNEzyUX6KZqpqjwbaYqp9/7nwO2XzvyH/8g8IDBW8P9zRhNJIsxEfmRieLMfNtgH0QAAAAAAAAAAAAAAAAAAAAAAAAAAAAAAAAAAAAAAAAAAAAAAAAAAAAAAAAAAAAAAAAAAAAAAAAAAAAAAAAAAAAAAAAAAAAAAAAAAAAAAAAAAAAAAAAAAAAAAAAAAAAAAAAAAAAAAAAAAABxjw2PbHyX5Jp89daflXcvB/A0fRhuHDY9sfJfkmnz11p+Vdy8H8DR9GHR2dmqUrXQDrKAAAAAACMIIwCIAgAAAAAAABmtHP+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wATpXa0x/4nSiWSzzQtQENkAAAAAAABUt83pTJbfN6UyVJxAAAAAAAAF1Z+9UrVdWfvVIpXgqAJYwAAAAAAAFKd8oIzvlAXAAAAAAAAa/pdzML46vqdxcGf2jtF/g73n7jh3S7mYXx1fU7i4M/tHaL/AAd7z9xwr7xp7O5pW2eXpwDVYwAAAAAAAAAAAAAAAAAAAAAAAAAAAAAAAAAAABresv2uNKvknF+ZqbI1vWX7XGlXyTi/M1A474KH4c5r8m1edtup3LHBR/DnNfk6rztt1NtfLvKr2jVpHc3rDIiIbTa82zIiG02giIbTaCIhtNoIiG02giIbTaCIhtNoODdGPXB666fWf9kfs1xrnYfsfxuzbNk8bi8Xl5u3b7216F//AF2/+37/AOZQ4L/t95R4sV5m47zfdKcIctwb/wD12/8At+/+Ze88Fv19/wD8T/bA+z//ACvqT7Ldk/8AsvH4nH/c27Pee8iQAAABzRr80h1sZbrAu4fQWzn1eTRhrVVM4LLOz2+PMTxvu+x1cvvbXPOsHSDT7M6rVjTvE55TRt41FjHW67NG3wxbmKadvv7H0dWGe5Nl2f5Vfy3OcHZxmBv08W5ZvU8aJ9/3pjvTHLHeB4bwUp1fW8pxFvRW9fuaSVW4nHer6aaMRNO38SImY7Ht2c2Zndxu86BfO3PLeK1Sa6MTTlN65NWTY+KrMzPLcszsqimrw8airZPjl9D7Nym9Zou2520V0xVTPvSDwnhGanM91j5vl+ZZHj8Bb9R4WbHqbFTVRxp481TMVREx34jZMRu3sZoFwXcgweW2rumeKxOY5lXG25Zw12bVi3/0xMRxqvHtjxOjAHPWm/Bf0Zx2WXatEr+KyvMqaZm1TeuzdsVz4Ktu2qNvhieTwS5+1TaZ5vql1jzYzDstjCRiPUmbYOqeTixVxZq2buNTyzExv3bpfQZwfwtMHZwmufMK7ERTOJw1i9ciPzuJxeqmAd1YmqKsHdqomJpm3MxMTyTGx8+uDl7dmivxivzVbuTVxeuY/VlovevzM3cRlGFrrme/NVmmZn+7hjUBX6i12aLxf+5qjGTamJ71U01U7PnkH0OAB87tZ3t75/8ALlfnX0HzbuVjPga/oy+fenFP2Q4QOb2rP3U3dIq7MbO/PZ+L1voRjbU38HftU77luqmOmNgPn/wafbw0X+EveYuPoM+evBzuxhtdui03fuf/AGiu3y+Gq1XTH95fQoB87tOvb9zr/wC6K5/5iX0RfPHSSn7I8IbMbdn7rs+k9dunZ39uK2QDv7SHuBmfxW79CXB3Bf8Ab00Y8eJ/8tdd7ZvZqxGVY2xRG2q5YroiPfmmYcCcGm9Th9eGi9dc7Im5eo5fDVYuUx/eQfQYAHzu0l/94PNf/uou/wDm5d+aWfgrnPxK99CXA2Pp+yPCJxNNn7r1TpVVFOzv8bFzs63f2kNmrE5BmdiiNtd3C3aIj35omAcJ8Fj289HfJxP/AJa478fP7gwXqbGvLRqa52U1TiKOmcPciP77H0BAfO7H/wDvB4n/AO6ir/zcvoi+eNin7I8IiiLP3UYjSnbTs8E4vf8AMD6HAAAAAAAAAAAAAAAAAAAAAAAAAAAAAAAAAAAAAAAAAAAAAAAAAAAAAAAAAAAAAAAAAAAAAAAAAAAAAAAAAAAAAAAAAAAAAAAAAAAAAAAAAAAAAAAAAAAAAAAAAAAAAAAAAAAAAAAAAAAA4x4bHtj5L8k0+eutPyruXg/gaPow3Dhse2PkvyTT5660/Ku5eD+Bo+jDo7OzVKVroB1lAAAAAABGEEYBEAQAAAAAAAAzWjn/AD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8AidK7WmP/ABOlEslnmhagIbIAAAAAAACpb5vSmS2+b0pkqTiAAAAAAAALqz96pWq6s/eqRSvBUASxgAAAAAAAKU75QRnfKAuAAAAAAAA1/S7mYXx1fU7i4M/tHaL/AAd7z9xw7pdzML46vqdxcGf2jtF/g73n7jhX3jT2dzSts8vTgGqxgAAAAAAAAAAAAAAAAAAAAAAAAAAAAAAAAAAADW9ZftcaVfJOL8zU2Rresv2uNKvknF+ZqBx3wUvw5zX5Oq87bdS7XLPBS/DjNfk6rztt1LtfLvKr2jVpHc3bDIjtNqG02vOMu9HabUNptDejtNqG02hvR2m1DabQ3o7TahtNob0dptQ2m0N6O02obTaG9yhwX/b7yjxYrzNx3m4M4L/t95R4sV5m47zfc6cIc0ASAADgHN9JNJdX2uS9azTNM2vWMqzWLleHrxVyab1iLnGjkmdmyqiY2eN388q12amsq1lWKMXRe+x+f2KOJaxcU8am5Tvii5HfjfsmOWNvf3A9FyDOcv0gyjDZpk2LtYvA4miK7d23O2JjwT4JjdMTyxPJK4zLHYXLMBfxuY4i1hsJYom5dvXaoppopjfMzLiSnVJri0Hxd2NHYx0Wqp5b2UZhFNFz35p41NU9NJe1X66dNrtuxn8ZnXhomJ42a5hHYrc+HicaZ+amQabpbirutHXPjLmT266vszmFNnDbaeXsfJRTVMd77imKp8HK+iVm1TZs27VuNlFFMU0x70RseRakNSOW6uZnMsbfpzLSK5RNE4iKdluxTO+m3E8vLumqeWY70RMxPsAOGuElbz3RDXJjMXhsbjLWExlVvMMJsu1RR3uNGzbs5K6auTwTHhdg6vtMMs040WwedZReorovUR2a1FW2qxc2fdW6o70xPzxsmOSWO1raucn1kaPxl2bcaziLMzXhcZbiJuWK537PDTOyNtPf2RumImOVsZqQ1q6D5ncv6KXL9+ieSMVlON7DVVT3oqpmqmro5Y98Ha2Y47C5ZgL+NzDEWsNhLFE3Lt67VFNNFMb5mZfPTWVnd/WjrexmJye1Xc+yOKt4TA25jZM0Rst0TMd7bs40+DbLa8Zq4116Z128NnlnOcRh6atv/wCUsfEWqPf4tVfVEy971FaisJq/xEZzneItZjpDNM026rcT2HCxMbJ4m3lqqmOTjTEck7IjftD1/Isut5PkeXZZZnbawWHt4aifDFFMUx1OA9Z+XYvVxrvx13D2+JOEzGnMsHt5IqtzX2Sjojmz78S+hTzLXbqly7WbldmZvRgs7wlMxhcZxeNExPLNuuO/TM9MTyx34kNz0O0lyzS7R3B51kuIpvYTE0RVyT91bq79FUd6qJ5JhS070ry3QvRfG53m96mixh6JmiiZ2VXq9n3NunwzM8n990S42o1S64dB8de9b1rMKKap2TfyjHRFF3Z4aYqir+KlPTqf1u6dZhZq0kpxkUUzsjE5vjuNFqO/sp41VXzUgxXB9ybF6a678vxuIpm5GHxNWbYu5EckTTVxonpuTRHS76ef6m9WGWas8hrwuEuTi8yxMxVjMbVTxZuTG6mmO9TG2dke/MvQAfPLWBgcXqz13Yu5ZtzTOAzKnMMJE8kV2pri5RG3wbPuZ9+Jd7aJaR5bpXo/g85yXEU38FiaIqpmJ5aJ79NUd6qJ5Jho2u/VFl+s3LbNym9GBzzCUzThsXxdsVU7+x3I3zTt5YnfEzMxvmJ5ntaqNcWg+MvRo/ZzG3RVPLeynHRFF3x0xVFX8VIOxtYGluXaE6K47O81u0UW7FE9itzOyq9c2fc26Y78zPzRtndEuKuDjkmK0w115fjsRTNyjB3q80xVzZyRVTO2npm5NP8AfwMnb1Oa3NOsxtV6S04uminkjE5vjuPFuO/sp41VXzQ6n1Pas8r1aaP14LA1zisfiZivGYyqni1Xao3REd6mNs7I9+fCDfXzw0wwmL1X67cTXatTE5ZmdOMw1M8kXLPHiuiNvgmmYiel9D3lmvHVBgNZmAs37d6nA59haZpsYqadtNdO/sdyI5Zp28sTHLG2d+2YkN+0W0gy3SjIcJnGS4mjEYHE0RXRVTPLHhpqjvVRumO9LHaxtMMv0G0Sx2dZndopizRMWLUz91fu7PuaKY78zPzRtndDj2zqq1x6D4u9TkFnMrVuueW7lOOjiXffmmKon+KmFSzqa1tac5lauaSxiqKY5PVWb47j9jjv7KeNVV0RGwGP4M2Q4nSrXNgcffiq5awFVeZYm5MfjRt4nTNyqmeifA70aLqh1bZXq10dqwGX1TicbfmK8ZjK6eLVeqiOTZHepjbOyPfnvzLegfO7SDDYrVXrsuzRamPsRmcYmxRu7LY43Hpj96iYjpl39o1nuXaS5HhM2ybE0YnA4qiK7ddM/PEx3qo3TG+Jed689TuA1l4OzirF+jAZ/haOJZxU07aLlG/sdyI5dm2Z2THLG2eSdzm2xqt1yaEYq9RkFnM7NuueW5lWOjsd335piqJ/ipgHYGszTLAaC6H4/Ocwu0U127c04a1VPLfvTH3FER39s7/BG2e8444Lmj+I0l1w4PML1NVyxlkV4/EXJ79eyYo5fDNdUT+7K9w+pfWzpzmdq7pN6pt0xyeq83xvZJojvxFPGqq6IiIdWapNXGV6ttHPsdltU4jFXpi5i8ZXTsqv1xHJyd6mOXZT3ts75mZkN3AAAAAAAAAAAAAAAAAAAAAAAAAAAAAAAAAAAAAAAAAAAAAAAAAAAAAAAAAAAAAAAAAAAAAAAAAAAAAAAAAAAAAAAAAAAAAAAAAAAAAAAAAAAAAAAAAAAAAAAAAAAAAAAAAAAAAAAAAAABxjw2PbHyX5Jp89daflXcvB/A0fRhuHDY9sfJfkmnz11p+Vdy8H8DR9GHR2dmqUrXQDrKAAAAAACMIIwCIAgAAAAAAABmtHP+Y/d+tmmF0c/wC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8TpXa0x/4nSiWSzzQtQENkAAAAAAABUt83pTJbfN6UyVJxAAAAAAAAF1Z+9UrVdWfvVIpXgqAJYwAAAAAAAFKd8oIzvlAXAAAAAAAAa/pdzML46vqdxcGf2jtF/g73n7jh3S7mYXx1fU7i4M/tHaL/B3vP3HCvvGns7mlbZ5enANVjAAAAAAAAAAAAAAAAAAAAAAAAAAAAAAAAAAAAGt6y/a40q+ScX5mpsjW9ZftcaVfJOL8zUDjrgp/hxmvydV5226kctcFT8OM0+TqvO23Uj5f5Ve0KtI7m5Y5URAec3Mu9EQDcb0RANxvREA3G9EQDcb0RANxvREA3G9ylwX/b7yjxYrzNx3m4M4L/t95R4sV5m47zfcqcIc4ASAAAAAAAAAAAAAAAAAAAAAAAAAAAAAAAAAAAAAAAAAAAAAAAAAAAAAAAAAAAAAAAAAAAAAAAAAAAAAAAAAAAAAAAAAAAAAAAAAAAAAAAAAAAAAAAAAAAAAAAAAAAAAAAAAAAAAAAAAAAAAAAAAAAAAAAAAAAAAAAAAAAAAAAAAAAAOMeGx7Y+S/JNPnrrT8q7l4P4Gj6MNw4bHtj5L8k0+eutPyruXg/gaPow6Ozs1Sla6AdZQAAAAAARhBGARAEAAAAAAAAM1o5/z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AD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/E6USyWeaFqAhsgAAAAAAAKlvm9KZLb5vSmSpOIAAAAAAAAurP3qlarqz96pFK8FQBLGAAAAAAAApTvlBGd8oC4AAAAAAADX9LuZhfHV9TuLgz+0dov8He8/ccO6XczC+Or6ncXBn9o7Rf4O95+44V9409nc0rbPL04BqsYAAAAAAAAAAAAAAAAAAAAAAAAAAAAAAAAAAAA1vWX7XGlXyTi/M1Nka3rL9rjSr5Jxfmagcc8FT8OM0+TqvO23Ue1y5wVfw3zT5Oq87bdRbXzDyp9oVaR3Nqyn/0o7TahtNrzrJvR2m1DabQ3o7TahtNob0dptQ2m0N6O02obTaG9HabUNptDejtNqG02hvcqcF/2+8o8WK8zcd5uDOC/7feUeLFeZuO833CnCGiAJAAAAAAAAAAAAAAAAAAAAAAAAAAAAAAAAAAAAAAAAAAAAAAAAAAAAAAAAAAAAAAAAAAAAAAAAAAAAAAAAAAAAAAAAAAAAAAAAAAAAAAAAAAAAAAAAAAAAAAAAAAAAAAAAAAAAAAAAAAAAAAAAAAAAAAAAAAAAAAAAAAAAAAAAAAAAHGPDY9sfJfkmnz11p+Vdy8H8DR9GG4cNj2x8l+SafPXWn5V3LwfwNH0YdHZ2apStdAOsoAAAAAAIwgjAIgCAAAAAAAAGa0c/wC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AMTpXa0x/wCJ0olks80LUBDZAAAAAAAAVLfN6UyW3zelMlScQAAAAAAABdWfvVK1XVn71SKV4KgCWMAAAAAAABSnfKCM75QFwAAAAAAAGv6XczC+Or6ncXBn9o7Rf4O95+44d0u5mF8dX1O4uDP7R2i/wd7z9xwr7xp7O5pW2eXpwDVYwAAAAAAAAAAAAAAAAAAAAAAAAAAAAAAAAAAABresv2uNKvknF+ZqbI1vWX7XGlXyTi/M1A444K34b5p8nVedtuotrl3grfhvmnydV5226hfMfKn2hVpHc2LPKjtNqA86yI7TagAjtNqACO02oAI7TagAjtNqACO02oAOVuC/7feUeLFeZuO83BnBf9vvKPFivM3Heb7fThDTAEgAAAAAAAAAAAAAAAAAAAAAAAAAAAAAAAAAAAAAAAAAAAAAAAAAAAAAAAAAAAAAAAAAAAAAAAAAAAAAAAAAAAAAAAAAAAAAAAAAAAAAAAAAAAAAAAAAAAAAAAAAAAAAAAAAAAAAAAAAAAAAAAAAAAAAAAAAAAAAAAAAAAAAAAAAAADjHhse2PkvyTT5660/Ku5eD+Bo+jDcOGx7Y+S/JNPnrrT8q7l4P4Gj6MOjs7NUpWugHWUAAAAAAEYQRgEQBAAAAAAAADNaOf8A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wCJ0rtaY/8AE6USyWeaFqAhsgAAAAAAAKlvm9KZLb5vSmSpOIAAAAAAAAurP3qlarqz96pFK8FQBLGAAAAAAAApTvlBGd8oC4AAAAAAADX9LuZhfHV9TuLgz+0dov8AB3vP3HDul3Mwvjq+p3FwZ/aO0X+DvefuOFfeNPZ3NK2zy9OAarGAAAAAAAAAAAAAAAAAAAAAAAAAAAAAAAAAAAANb1l+1xpV8k4vzNTZGt6y/a40q+ScX5moHHHBW/DfNPk6rztt1C5d4K87NN80+TqvO23UG18y8qPaFWkdzNRgmEu02vO7l0wl2m03CYS7TabhMJdptNwmEu02m4TCXabTcJhLtNpuHLHBf9vvKPFivM3Hebgzgv8At95R4sV5m47zfbqcIawAkAAAAAAAAAAAAAAAAAAAAAAAAAAAAAAAAAAAAAAAAAAAAAAAAAAAAAAAAAAAAAAAAAAAAAAAAAAAAAAAAAAAAAAAAAAAAAAAAAAAAAAAAAAAAAAAAAAAAAAAAAAAAAAAAAAAAAAAAAAAAAAAAAAAAAAAAAAAAAAAAAAAAAAAAAAAAcY8Nj2x8l+SafPXWn5V3LwfwNH0Ybhw2PbHyX5Jp89daflXcvB/A0fRh0dnZqlK10A6ygAAAAAAjCCMAiAIAAAAAAAAZrRz/mP3frZphdHP+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8AE6V2tMf+J0olks80LUBDZAAAAAAAAVLfN6UyW3zelMlScQAAAAAAABdWfvVK1XVn71SKV4KgCWMAAAAAAABSnfKCM75QFwAAAAAAAGv6XczC+Or6ncXBn9o7Rf4O95+44d0u5mF8dX1O4uDP7R2i/wAHe8/ccK+8aezuaVtnl6cA1WMAAAAAAAAAAAAAAAAAAAAAAAAAAAAAAAAAAAAa3rL9rjSr5JxfmamyNb1l+1xpV8k4vzNQON+Cx+G2afJ1Xnbbp9zBwWPw3zT5Oq87bdPvmflPz+rSO5lon/gAee3LbwA3G8ANxvADcbwA3G8ANxvADcb3LPBf9vvKPFivM3Hebgzgve31lHixXmbjvN9spwhgAEgAAAAAAAAAAAAAAAAAAAAAAAAAAAAAAAAAAAAAAAAAAAAAAAAAAAAAAAAAAAAAAAAAAAAAAAAAAAAAAAAAAAAAAAAAAAAAAAAAAAAAAAAAAAAAAAAAAAAAAAAAAAAAAAAAAAAAAAAAAAAAAAAAAAAAAAAAAAAAAAAAAAAAAAAAAADjHhse2PkvyTT5660/Ku5eD+Bo+jDcOGx7Y+S/JNPnrrT8q7l4P4Gj6MOjs7NUpWugHWUAAAAAAEYQRgEQBAAAAAAAADNaOf8A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wCJ0rtaY/8AE6USyWeaFqAhsgAAAAAAAKlvm9KZLb5vSmSpOIAAAAAAAAurP3qlarqz96pFK8FQBLGAAAAAAAApTvlBGd8oC4AAAAAAADX9LuZhfHV9TuLgz+0dov8AB3vP3HDul3Mwvjq+p3FwZ/aO0X+DvefuOFfeNPZ3NK2zy9OAarGAAAAAAAAAAAAAAAAAAAAAAAAAAAAAAAAAAAANb1l+1xpV8k4vzNTZGt6y/a40q+ScX5moHG3BZ/DbNPk6rzlt0+5g4LX4bZp8nVectunnzXym5/VpC9OCIgPP7lkRANwiIBuERANwiIBuERANwiIBuHLfBe9vrKPFivM3Hebgzgve31lHixXmbjvN9pjBiAEgAAAAAAAAAAAAAAAAAAAAAAAAAAAAAAAAAAAAAAAAAAAAAAAAAAAAAAAAAAAAAAAAAAAAAAAAAAAAAAAAAAAAAAAAAAAAAAAAAAAAAAAAAAAAAAAAAAAAAAAAAAAAAAAAAAAAAAAAAAAAAAAAAAAAAAAAAAAAAAAAAAAAA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/E6USyWeaFqAhsgAAAAAAAKlvm9KZLb5vSmSpOIAAAAAAAAurP3qlarqz96pFK8FQBLGAAAAAAAApTvlBGd8oC4AAAAAAADX9LuZhfHV9TuLgz+0dov8He8/ccO6XczC+Or6ncXBn9o7Rf4O95+44V9409nc0rbPL04BqsYAAAAAAAAAAAAAAAAAAAAAAAAAAAAAAAAAAAA1vWX7XGlXyTi/M1Nka3rL9rjSr5Jxfmagca8Fr8Ns0+TqvOW3T21zDwW/w2zT5Pq85bdO7Xzfymj/AN/VpC0SjtNqG02vP7k70dptQ2m03G9HabUNptNxvR2m1DabTcb0dptQ2m03G9HabUNptNxvR2m1DabTcb3LvBe9vrKPFivM3Hebgzgve31k/ixXmbjvN9njBQASAAAAAAAAAAAAAAAAAAAAAAAAAAAAAAAAAAAAAAAAAAAAAAAAAAAAAAAAAAAAAAAAAAAAAAAAAAAAAAAAAAAAAAAAAAAAAAAAAAAAAAAAAAAAAAAAAAAAAAAAAAAAAAAAAAAAAAAAAAAAAAAAAAAAAAAAAAAAAAAAAAAAAAAAAAAAOMeGx7Y+S/JNPnrrT8q7l4P4Gj6MNw4bHtj5L8k0+eutPyruXg/gaPow6Ozs1Sla6AdZQAAAAAARhBGARAEAAAAAAAAM1o5/zH7v1s0wujn/AD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8AxOlEslnmhagIbIAAAAAAACpb5vSmS2+b0pkqTiAAAAAAAALqz96pWq6s/eqRSvBUASxgAAAAAAAKU75QRnfKAuAAAAAAAA1/S7mYXx1fU7i4M/tHaL/B3vP3HDul3Mwvjq+p3FwZ/aO0X+DvefuOFfeNPZ3NK2zy9OAarGAAAAAAAAAAAAAAAAAAAAAAAAAAAAAAAAAAAANb1l+1xpV8k4vzNTZGt6y/a40q+ScX5moHGvBb/DbM/k+rzlt045j4Lf4bZn8n1ectunHzjyl59OkAA4O5O8ANxvADcbwA3G8ANxvADcbwA3G9y9wXvb6yfxYrzNx3m4M4L3t9ZP4sV5m47zfZIwQAJAAAAAAAAAAAAAAAAAAAAAAAAAAAAAAAAAAAAAAAAAAAAAAAAAAAAAAAAAAAAAAAAAAAAAAAAAAAAAAAAAAAAAAAAAAAAAAAAAAAAAAAAAAAAAAAAAAAAAAAAAAAAAAAAAAAAAAAAAAAAAAAAAAAAAAAAAAAAAAAAAAAAAAAAAAAAHGPDY9sfJfkmnz11p+Vdy8H8DR9GG4cNj2x8l+SafPXWn5V3LwfwNH0YdHZ2apStdAOsoAAAAAAIwgjAIgCAAAAAAAAGa0c/wC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AMTpXa0x/wCJ0olks80LUBDZAAAAAAAAVLfN6UyW3zelMlScQAAAAAAABdWfvVK1XVn71SKV4KgCWMAAAAAAABSnfKCM75QFwAAAAAAAGv6XczC+Or6ncXBn9o7Rf4O95+44d0u5mF8dX1O4uDP7R2i/wd7z9xwr7xp7O5pW2eXpwDVYwAAAAAAAAAAAAAAAAAAAAAAAAAAAAAAAAAAABresv2uNKvknF+ZqbI1vWX7XGlXyTi/M1A404Ln4a5n8n1ectunHMfBdnZprmfyfV5y26a2vnXlJH/vp0hWUwl2m1wdyN6YS7TabjemEu02m43phLtNpuN6YS7TabjemEu02m43phLtNpuN7mHgve31k/ixXmbjvNwZwXvb6yfxYrzNx3m+xRguAJAAAAAAAAAAAAAAAAAAAAAAAAAAAAAAAAAAAAAAAAAAAAAAAAAAAAAAAAAAAAAAAAAAAAAAAAAAAAAAAAAAAAAAAAAAAAAAAAAAAAAAAAAAAAAAAAAAAAAAAAAAAAAAAAAAAAAAAAAAAAAAAAAAAAAAAAAAAAAAAAAAAAAAAAAAAAHGPDY9sfJfkmnz11p+Vdy8H8DR9GG4cNj2x8l+SafPXWn5V3LwfwNH0YdHZ2apStdAOsoAAAAAAIwgjAIgCAAAAAAAAGa0c/wC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AMTpXa0x/wCJ0olks80LUBDZAAAAAAAAVLfN6UyW3zelMlScQAAAAAAABdWfvVK1XVn71SKV4KgCWMAAAAAAABSnfKCM75QFwAAAAAAAGv6XczC+Or6ncXBn9o7Rf4O95+44d0u5mF8dX1O4uDP7R2i/wd7z9xwr7xp7O5pW2eXpwDVYwAAAAAAAAAAAAAAAAAAAAAAAAAAAAAAAAAAABresv2uNKvknF+ZqbI1vWX7XGlXyTi/M1A4z4L34a5n8n1ectumnMvBe/DXM/k+rzlt00+eeUfPp0hScQBwkAAAAAAAAAAAAOYuC97fWT+LFeZuO83BnBe9vrJ/FivM3Heb6/GDIAJAAAAAAAAAAAAAAAAAAAAAAAAAAAAAAAAAAAAAAAAAAAAAAAAAAAAAAAAAAAAAAAAAAAAAAAAAAAAAAAAAAAAAAAAAAAAAAAAAAAAAAAAAAAAAAAAAAAAAAAAAAAAAAAAAAAAAAAAAAAAAAAAAAAAAAAAAAAAAAAAAAAAAAAAAAAAHGPDY9sfJfkmnz11p+Vdy8H8DR9GG4cNj2x8l+SafPXWn5V3LwfwNH0YdHZ2apStdAOsoAAAAAAIwgjAIgCAAAAAAAAGa0c/5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/ABOldrTH/idKJZLPNC1AQ2QAAAAAAAFS3zelMlt83pTJUnEAAAAAAAAXVn71StV1Z+9UileCoAljAAAAAAAAUp3ygjO+UBcAAAAAAABr+l3Mwvjq+p3FwZ/aO0X+DvefuOHdLuZhfHV9TuLgz+0dov8AB3vP3HCvvGns7mlbZ5enANVjAAAAAAAAAAAAAAAAAAAAAAAAAAAAAAAAAAAAGt6y/a40q+ScX5mpsjW9ZftcaVfJOL8zUDjPgv8A4aZn8n1ectumHM3Bf/DTM/k+rzlt0xtfPfKKP/ezpDFXiiIbTa4e5VEQ2m03CIhtNpuERDabTcIiG02m4RENptNwiIbTabhzLwXvb6yfxYrzNx3m4M4L3t9ZP4sV5m47zfXYwZwBIAAAAAAAAAAAAAAAAAAAAAAAAAAAAAAAAAAAAAAAAAAAAAAAAAAAAAAAAAAAAAAAAAAAAAAAAAAAAAAAAAAAAAAAAAAAAAAAAAAAAAAAAAAAAAAAAAAAAAAAAAAAAAAAAAAAAAAAAAAAAAAAAAAAAAAAAAAAAAAAAAAAAAAAAAAAA4x4bHtj5L8k0+eutPyruXg/gaPow3Dhse2PkvyTT5660/Ku5eD+Bo+jDo7OzVKVroB1lAAAAAABGEEYBEAQAAAAAAAAzWjn/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GXBg/DTM/k+rzlt0w5n4MH4aZn8n1ectul9sPAeUMf+9nSGGuf+URDbBthw9ym9EQ2wbYNxvRENsG2Dcb0RDbBtg3G9EQ2wbYNxvRENsG2Dcb0RDbBtg3G9zNwXvb6yfxYrzNx3m4M4L3t9ZP4sV5m47zfWowbIAkAAAAAAAAAAAAAAAAAAAAAAAAAAAAAAAAAAAAAAAAAAAAAAAAAAAAAAAAAAAAAAAAAAAAAAAAAAAAAAAAAAAAAAAAAAAAAAAAAAAAAAAAAAAAAAAAAAAAAAAAAAAAAAAAAAAAAAAAAAAAAAAAAAAAAAAAAAAAAAAAAAAAAAAAAAAAcY8Nj2x8l+SafPXWn5V3LwfwNH0Ybhw2PbHyX5Jp89daflXcvB/A0fRh0dnZqlK10A6ygAAAAAAjCCMAiAIAAAAAAAAZrRz/mP3frZphdHP8A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/E6V2tMf+J0olks80LUBDZAAAAAAAAVLfN6UyW3zelMlScQAAAAAAABdWfvVK1XVn71SKV4KgCWMAAAAAAABSnfKCM75QFwAAAAAAAGv6XczC+Or6ncXBn9o7Rf4O95+44d0u5mF8dX1O4uDP7R2i/wd7z9xwr7xp7O5pW2eXpwDVYwAAAAAAAAAAAAAAAAAAAAAAAAAAAAAAAAAAABresv2uNKvknF+ZqbI1vWX7XGlXyTi/M1A4x4MP4Z5n8n1ecodLOaeDD+GeZ/J9XnKHSzwPlBz2dIa9pmAHE3Me8ANxvADcbwA3G8ANxvADcbwA3G9zRwXvb6yfxYrzNx3m4M4L3t9ZP4sV5m47zfWIwbgAkAAAAAAAAAAAAAAAAAAAAAAAAAAAAAAAAAAAAAAAAAAAAAAAAAAAAAAAAAAAAAAAAAAAAAAAAAAAAAAAAAAAAAAAAAAAAAAAAAAAAAAAAAAAAAAAAAAAAAAAAAAAAAAAAAAAAAAAAAAAAAAAAAAAAAAAAAAAAAAAAAAAAAAAAAAAAcY8Nj2x8l+SafPXWn5V3LwfwNH0Ybhw2PbHyX5Jp89daflXcvB/A0fRh0dnZqlK10A6ygAAAAAAjCCMAiAIAAAAAAAAZrRz/mP3frZphdHP8A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/E6V2tMf+J0olks80LUBDZAAAAAAAAVLfN6UyW3zelMlScQAAAAAAABdWfvVK1XVn71SKV4KgCWMAAAAAAABSnfKCM75QFwAAAAAAAGv6XczC+Or6ncXBn9o7Rf4O95+44d0u5mF8dX1O4uDP7R2i/wd7z9xwr7xp7O5pW2eXpwDVYwAAAAAAAAAAAAAAAAAAAAAAAAAAAAAAAAAAABresv2uNKvknF+ZqbI1vWX7XGlXyTi/M1A4x4MX4Z5n8n1ecodK7XNPBj/DPM/k+rzlDpXa8Ht+P/AHk6Q1bWf/UjtNqG02uNuY96O02obTabjejtNqG02m43o7TahtNpuN6O02obTabjejtNqG02m43o7TahtNpuN7mrgve31k/ixXmbjvNwZwXvb6yfxYrzNx3m+qRg3gBIAAAAAAAAAAAAAAAAAAAAAAAAAAAAAAAAAAAAAAAAAAAAAAAAAAAAAAAAAAAAAAAAAAAAAAAAAAAAAAAAAAAAAAAAAAAAAAAAAAAAAAAAAAAAAAAAAAAAAAAAAAAAAAAAAAAAAAAAAAAAAAAAAAAAAAAAAAAAAAAAAAAAAAAAAAAA4x4bHtj5L8k0+eutPyruXg/gaPow3Dhse2PkvyTT5660/Ku5eD+Bo+jDo7OzVKVroB1lAAAAAABGEEYBEAQAAAAAAAAzWjn/AD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8AidK7WmP/ABOlEslnmhagIbIAAAAAAACpb5vSmS2+b0pkqTiAAAAAAAALqz96pWq6s/eqRSvBUASxgAAAAAAAKU75QRnfKAuAAAAAAAA1/S7mYXx1fU7i4M/tHaL/AAd7z9xw7pdzML46vqdxcGf2jtF/g73n7jhX3jT2dzSts8vTgGqxgAAAAAAAAAAAAAAAAAAAAAAAAAAAAAAAAAAADW9ZftcaVfJOL8zU2Rresv2uNKvknF+ZqBxhwY/wzzP5Pq85Q6U2uauDJ+GeZ/J9XnKHSjwu3ueTpDTtsyO02oDjMSO02oAI7TagAjtNqACO02oAI7TagAjtNqADmvgve31k/ixXmbjvRwXwXvb6yfxYrzNx3o+pRg6IAkAAAAAAAAAAAAAAAAAAAAAAAAAAAAAAAAAAAAAAAAAAAAAAAAAAAAAAAAAAAAAAAAAAAAAAAAAAAAAAAAAAAAAAAAAAAAAAAAAAAAAAAAAAAAAAAAAAAAAAAAAAAAAAAAAAAAAAAAAAAAAAAAAAAAAAAAAAAAAAAAAAAAAAAAAAAAcY8Nj2x8l+SafPXWn5V3LwfwNH0Ybhw2PbHyX5Jp89daflXcvB/A0fRh0dnZqlK10A6ygAAAAAAjCCMAiAIAAAAAAAAZrRz/mP3frZphdHP+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8TpXa0x/4nSiWSzzQtQENkAAAAAAABUt83pTJbfN6UyVJxAAAAAAAAF1Z+9UrVdWfvVIpXgqAJYwAAAAAAAFKd8oIzvlAXAAAAAAAAa/pdzML46vqdxcGf2jtF/g73n7jh3S7mYXx1fU7i4M/tHaL/B3vP3HCvvGns7mlbZ5enANVjAAAAAAAAAAAAAAAAAAAAAAAAAAAAAAAAAAAAGt6y/a40q+ScX5mpsjW9ZftcaVfJOL8zUDi/gy/hnmXyfV5yh0m5s4Mv4ZZl8Qq85Q6S2vD7dj/AN3OkNK3zoiG02uPuYURDabTcIiG02m4RENptNwiIbTabhEQ2m03CIhtNpuHNvBd9vnJ/FivM3Hejgvgve31k/ixXmbjvR9PjB0wBIAAAAAAAAAAAAAAAAAAAAAAAAAAAAAAAAAAAAAAAAAAAAAAAAAAAAAAAAAAAAAAAAAAAAAAAAAAAAAAAAAAAAAAAAAAAAAAAAAAAAAAAAAAAAAAAAAAAAAAAAAAAAAAAAAAAAAAAAAAAAAAAAAAAAAAAAAAAAAAAAAAAAAAAAAAAA4x4bHtj5L8k0+eutPyruXg/gaPow3Dhse2PkvyTT5660/Ku5eD+Bo+jDo7OzVKVroB1lAAAAAABGEEYBEAQAAAAAAAAzWjn/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A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8TpRLJZ5oWoCGyAAAAAAAAqW+b0pktvm9KZKk4gAAAAAAAC6s/eqVqurP3qkUrwVAEsYAAAAAAAClO+UEZ3ygLgAAAAAAANf0u5mF8dX1O4uDP7R2i/wd7z9xw7pdzML46vqdxcGf2jtF/g73n7jhX3jT2dzSts8vTgGqxgAAAAAAAAAAAAAAAAAAAAAAAAAAAAAAAAAAADW9ZftcaVfJOL8zU2Rresv2uNKvknF+ZqBxdwZvwyzL4hV5yh0m5s4M34ZZl8Qq85Q6S2vE7c53OkNG3zoiG02uPuYd6IhtNpuN6IhtNpuN6IhtNpuN6IhtNpuN6IhtNpuN6IhtNpuN7m7gve31k/ixXmbjvRwXwXvb6yfxYrzNx3o+mxg6gAkAAAAAAAAAAAAAAAAAAAAAAAAAAAAAAAAAAAAAAAAAAAAAAAAAAAAAAAAAAAAAAAAAAAAAAAAAAAAAAAAAAAAAAAAAAAAAAAAAAAAAAAAAAAAAAAAAAAAAAAAAAAAAAAAAAAAAAAAAAAAAAAAAAAAAAAAAAAAAAAAAAAAAAAAAAAAcY8Nj2x8l+SafPXWn5V3LwfwNH0Ybhw2PbHyX5Jp89daflXcvB/A0fRh0dnZqlK10A6ygAAAAAAjCCMAiAIAAAAAAAAZrRz/AJ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8AxOldrTH/AInSiWSzzQtQENkAAAAAAABUt83pTJbfN6UyVJxAAAAAAAAF1Z+9UrVdWfvVIpXgqAJYwAAAAAAAFKd8oIzvlAXAAAAAAAAa/pdzML46vqdxcGf2jtF/g73n7jh3S7mYXx1fU7i4M/tHaL/B3vP3HCvvGns7mlbZ5enANVjAAAAAAAAAAAAAAAAAAAAAAAAAAAAAAAAAAAAGt6y/a40q+ScX5mpsjW9ZftcaVfJOL8zUDi3gz/hlmXxCrzlDpFzdwZ/wyzL4hV5yh0i8Xtvnc6Q594n/ANYA5G5g3gBuN4AbjeAG43gBuN4AbjeAG43ucOC77fOT+LFeZuO9HBfBd9vnJ/FivM3Hej6VGDrgCQAAAAAAAAAAAAAAAAAAAAAAAAAAAAAAAAAAAAAAAAAAAAAAAAAAAAAAAAAAAAAAAAAAAAAAAAAAAAAAAAAAAAAAAAAAAAAAAAAAAAAAAAAAAAAAAAAAAAAAAAAAAAAAAAAAAAAAAAAAAAAAAAAAAAAAAAAAAAAAAAAAAAAAAAAAABxjw2PbHyX5Jp89daflXcvB/A0fRhuHDY9sfJfkmnz11p+Vdy8H8DR9GHR2dmqUrXQDrKAAAAAACMIIwCIAgAAAAAAABmtHP+Y/d+tmmF0c/wC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8TpXa0x/4nSiWSzzQtQENkAAAAAAABUt83pTJbfN6UyVJxAAAAAAAAF1Z+9UrVdWfvVIpXgqAJYwAAAAAAAFKd8oIzvlAXAAAAAAAAa/pdzML46vqdxcGf2jtF/g73n7jh3S7mYXx1fU7i4M/tHaL/B3vP3HCvvGns7mlbZ5enANVjAAAAAAAAAAAAAAAAAAAAAAAAAAAAAAAAAAAAGt6y/a40q+ScX5mpsjW9ZftcaVfJOL8zUDi3g0fhjmXxCrzlDpDa5v4NH4Y5l8Qq85Q6P2vGbaj/3U6Q5t54iO02obTa5O5g3o7TahtNpuN6O02obTabjejtNqG02m43o7TahtNpuN6O02obTabjejtNqG02m43ucuC77fOT+LFeZuO9HBfBd9vnJ/FivM3Hej6RGDsgCQAAAAAAAAAAAAAAAAAAAAAAAAAAAAAAAAAAAAAAAAAAAAAAAAAAAAAAAAAAAAAAAAAAAAAAAAAAAAAAAAAAAAAAAAAAAAAAAAAAAAAAAAAAAAAAAAAAAAAAAAAAAAAAAAAAAAAAAAAAAAAAAAAAAAAAAAAAAAAAAAAAAAAAAAAAABxjw2PbHyX5Jp89daflXcvB/A0fRhuHDY9sfJfkmnz11p+Vdy8H8DR9GHR2dmqUrXQDrKAAAAAACMIIwCIAgAAAAAAABmtHP+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wATpXa0x/4nSiWSzzQtQENkAAAAAAABUt83pTJbfN6UyVJxAAAAAAAAF1Z+9UrVdWfvVIpXgqAJYwAAAAAAAFKd8oIzvlAXAAAAAAAAa/pdzML46vqdxcGf2jtF/g73n7jh3S7mYXx1fU7i4M/tHaL/AAd7z9xwr7xp7O5pW2eXpwDVYwAAAAAAAAAAAAAAAAAAAAAAAAAAAAAAAAAAABresv2uNKvknF+ZqbI1vWX7XGlXyTi/M1A4s4NP4Y5l8Qq85Q6Pc4cGr8Mcy+IVecodHPHbZj/3U6Q5l64iIgOVua+9EQDcb0RANxvREA3G9EQDcb0RANxvREA3G9zpwXfb5yfxYrzNx3o4L4Lvt85P4sV5m470fRYwdsASAAAAAAAAAAAAAAAAAAAAAAAAAAAAAAAAAAAAAAAAAAAAAAAAAAAAAAAAAAAAAAAAAAAAAAAAAAAAAAAAAAAAAAAAAAAAAAAAAAAAAAAAAAAAAAAAAAAAAAAAAAAAAAAAAAAAAAAAAAAAAAAAAAAAAAAAAAAAAAAAAAAAAAAAAAAAOMeGx7Y+S/JNPnrrT8q7l4P4Gj6MNw4bHtj5L8k0+eutPyruXg/gaPow6Ozs1Sla6AdZQAAAAAARhBGARAEAAAAAAAAM1o5/zH7v1s0wujn/AD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8AxOlEslnmhagIbIAAAAAAACpb5vSmS2+b0pkqTiAAAAAAAALqz96pWq6s/eqRSvBUASxgAAAAAAAKU75QRnfKAuAAAAAAAA1/S7mYXx1fU7i4M/tHaL/B3vP3HDul3Mwvjq+p3FwZ/aO0X+DvefuOFfeNPZ3NK2zy9OAarGAAAAAAAAAAAAAAAAAAAAAAAAAAAAAAAAAAAANb1l+1xpV8k4vzNTZGt6y/a40q+ScX5moHFfBr/DDMviFXnKHRznHg1/hhmXxCrzlDo3a8htjnU6Q5V74iIhtNrl7mtvRENptNxvRENptNxvRENptNxvRENptNxvRENptNxvRENptNxvc7cF32+cn8WK8zcd6OC+C77fOT+LFeZuO9H0KMHeAEgAAtc1zHBZTl9/HZnirOEwdinj3b16uKKKI9+ZXThrhO6e5hpfrCxGjmBuXJynKr/qW1h7c8l7ERPFrrmO/PG20x4Ijk3yD2zSHhQaFZdia7GWYbNM14s7OzWbVNu3PimuYq/wBqhk3Cn0OxeIptZll2b5fTVMR2WbdF2inx8WrjfNEp9XHBr0XyvJ8Pd0xsV5vm9yiKrtHZq6LNmqfxaYomJq2btszO3wQvtOODdoXnGU340ewteS5pFMzZu271dduau9FdFUz9z5OyfHuB67o7n2V6SZVazLIsdYx2Bu827Zq2xt78T34mO/E8sMk4K4Pml2ZaAa1sPlOLrrt4LHYqMux+Gqn7mm5NXEpq8ETTX3/Bxo77vUFjneb5fkWWX8xzjGWMFgbEca5evVRTTT/+HwRvl4dnvCl0OwWJrtZXgM2zKmmdnZqbdNq3V4uNPG+emHj3Cp04xmlOsO5o3gblyrLMpuRh6LNvbPZcTurqmO/MTPEjwbJ2b5eyatuDdotleR4a7phhas2zi5RFd6mq9XRZs1T+JTFExt2bts7dvvAaP8KPQzMMTRZzTB5rlcVTs7Nct03bdPj4kzV81MvccpzLBZvl1jH5XirOLwV+nj2r1muKqK496YeAa2uDho/idHsXjtBsNcy/NsNbm7RhYu13LWJ2RtmjZVMzTVPe2Ts28kxy7Y824ImnmJybTSNFsXeqnKs243YqKp5LWIpp2xMeDjRE0z4Z4vgB2msM9znLsgyu/mWdY2xgsDZjbcvXquLTHve/M96I5ZX7hvhQ6b43S/WRd0dwFdyvLcqvepLNi3+VxO6uqY79XG20R4uTfIPZM74U2h+DxNVrLMuzbMaaZ2dmiim1RV78caeN89MK2j3Ch0LzHE0WM0wmaZVxp2dmu26btunxzRM1f7UdXXBt0UyrJMPXpbhas3zi5RFV7jXq6LNqqd9NEUTG2I3bZ27d/JuYrW/wccgvaOYzMdBsNdwGaYW3N2MJF2q5bxMRG2aY40zNNWyOTZOzbybOXbAdCZXmGDzXL7GOyzE2cXg79PHtXrNcVUVx4YmF04x4IGnmJyrTCdE8ZeqqyzNIqqw9FU8lrEU08bbHgiqmJifDMUuzgY/P87y3R7Kr2ZZ3jbGCwNmNtd69VsiPBEeGZ70Ryy8OzrhT6H4TEVWssy3NsxppnZ2aKKLVFXvxxp43zxDxjhM6aY7TXWZdyDL6rlzLsrv+osNh7c/fcRt4tdWzv1cbbTHvR78vctXvBu0SyjJcPOlWFqzjN66IqvTVerotW6p300U0zG2I3batu3fybgSaO8KDQvMsTRYzPDZnlPGnZ2a7bpuWo8c0TNX+17hluOwmZ4CxjcuxNnFYO/TFdq9Zriuiume/Exvc665ODnkM6NYzNNBsPdwOZYS3VenBxdquW8RTTG2qmONMzTVsjk2TsmeTZy7Y0nge6eYnLtK69EMbeqqy7Mqa7mFpqnktX6Y407PBFVMTt9+I8Mg7JY3SHPcr0cyq9meeY6xgcDZ5969Vsjb3ojvzM96I5ZZJwnwkNMsfp3rQu5Fl1Vy7gMuxHqDB4aieS7f43Frq2d+Zr+5ifBEeGQe1ZzwqNEMJiKrWWZZm+YUUzs7LxKLVFXvxxquN88QutHOE/oVmeKosZnh8zymap2dmvW6blqPHNEzVH8KroDwbtD8oyax658LVnObVURVerrvV0WqKu/TRTTMbYjw1bZnfybmt66ODrkVGjONzfQbD3cDj8FbqvVYLstVy3fopjbVFPGmaoq2RMxsnZO7Zy7YDo/L8bhcxwVnGZfiLWJwl+mK7V6zXFdFdM7piY5JhcOO+B1p5icFpLd0Oxt6qvL8fRXewdNU7exXqY41UU+CKqYqmffpjwy7EBjNI8/yrRrKbuZ59jrGBwNrnXbtWyNveiI3zM96I2zLw/OOFRojhcRVby3K83x9FM7Oy8Wi1TV78batvzxDxLhDaYZhrC1qXMly2q5ewOBxP2OwOGonkuXuNxKq/fmqvkifBEPf9BODdobk+T2I0kwtWdZrVTE3rld6ui1TV34oppmOSPDVtmd/JuBS0a4T2hWaYqjD5nYzLKJqnZ2W/bi5ajxzRMzH8Ox7fgcXhsfg7OLwN+1icLepiu3etVxVRXTO6YmOSYc167eDvkdjRjG51oNYu4LGYK3VfuYLstVy3et0xtq4vGmaoqiImY5dk7tnK1zgcaeYnC6QX9DMdeqrwOMorv4KmqdvYrtMcaumnwRVTFVXjp9+QdfAAAAAAAAAAAAAAAAAAAAAAAAAAAAAAAAAAAAAAAAAAAAAAAAAAAAAAAAAAAAAAAAAAAAAAAAAAAAAAAAAAAAAAAAAAAAAAAAAAAAAAAAAAAAAAAAAAAAAAAAAAAAAAAAAAAAAAAAAAAA4x4bHtj5L8k0+eutPyruXg/gaPow3Dhse2PkvyTT5660/Ku5eD+Bo+jDo7OzVKVroB1lAAAAAABGEEYBEAQAAAAAAAAzWjn/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A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8TpRLJZ5oWoCGyAAAAAAAAqW+b0pktvm9KZKk4gAAAAAAAC6s/eqVqurP3qkUrwVAEsYAAAAAAAClO+UEZ3ygLgAAAAAAANf0u5mF8dX1O4uDP7R2i/wd7z9xw7pdzML46vqdxcGf2jtF/g73n7jhX3jT2dzSts8vTgGqxgAAAAAAAAAAAAAAAAAAAAAAAAAAAAAAAAAAADW9ZftcaVfJOL8zU2Rresv2uNKvknF+ZqBxXwbPwwzL4hV5yh0Ztc5cGz8MMy+IVecodGPI7Y5zOkOTe+LKO02oDltVHabUAEdptQAR2m1ABHabUAEdptQAR2m1ABzxwXfb5yfxYrzNx3o+ZWi+kWbaK6U0Zvo7e7DmViq5FuvsVNzZFUTTV9zVExPJM956H9v7Wp7rf8A3us+g+gxg9BDvIcG/b+1qe63/wB7rPoPeeC3p/pVpz65/Xbi/VHqL1L6n/8AZqLPF4/ZeNzaY28yneke8gAPNftIaB+uP7OzlF2cz9V+reyzi70xN3j8fjcXjbOdy7Nmx6UAJL123Ys3Lt6um3at0zXXXXOyKYjlmZnvQ5r1+a79KdA9YN3JMks5XXg6cNauxOIsVV18aqJ28sVx4PA8K06106baa4GvL81zOjD5dc5LmGwduLVFceCqY21VR70zs94FPCU1aaa+5uZJTVXRmWf14izMRutzfmvjz4qdtU+KX0QmdkbZ3OfOCpoXofl+WXc9yjOcPnmfV0djvV00TR6jid9FNFWyqNuznzHLs5Nkbdvv2L5MLe8irqB89tVOzSbXvkd/F/dzis39WV8bl40xXN3l6YfQ589ODl7dmivxivzVb6FgPndjojRjX/e9S/cW8v0jmbcR3qKcTyR8z6IvndrO5Ne+f/LlfnQfQ+5XTbt1V1zsppiZmfefPXUxROkevXR+9jI49d/M5xle3l21U8a710voFm3JleM+Br+jLgPg0+3hov8ACXvMXAfQYAHzusRGjHCApow33FvLtJOx0xHJHEpxOzZ4ppjY+huJvU4fD3b1fNt0TXPiiNr55ac8mv3Ov/uiuf8AmJfQLSHkyDM/i136Eg4E1EWZz/Xpo5XjNldy7jq8ZXM8u2uimq7t+el9Cnz+4L/t6aMePE/+WuvoCA+d+RxGjGv/AAtrD/cW8BpHFiIj8ynEcSY/h2w+iD53aS8nCEzX/wC6i7/5uQfQrH4iMHgcTiao202bdVyY96ImfqfP/g9Yf7Na9NG5xk9krqxVzF1TV366Ldd2J/iph3lpZyaLZz8SvfQlwxwWPbz0d8nE/wDlrgO/CYiYmJjbE94AfO/Q7/8AhrX7llnD/cUYPSCnC8n5nZ+xzH8My+gub4v1BlONxkxt9T2K7vL/ANNMz9T584/k4QmI/wDuoq/8273035NC8/8Ak/EebqBwtwb8JGba8tHPVX/EmL13E1TVy7aqLVdcT/FES+gbgngpe3fkvwWJ8zW72BCummumaa4iqmY2TExyTD546u5nRzX3ktizM004bPacH+7N7sU/2mX0PfO6xycIS3/91Ef+bB9EQAAAAAAAAAAAAAAAAAAAAAAAAAAAAAAAAAAAAAAAAAAAAAAAAAAAAAAAAAAAAAAAAAAAAAAAAAAAAAAAAAAAAAAAAAAAAAAAAAAAAAAAAAAAAAAAAAAAAAAAAAAAAAAAAAAAAAAAAAAAcY8Nj2x8l+SafPXWn5V3LwfwNH0Ybhw2PbHyX5Jp89daflXcvB/A0fRh0dnZqlK10A6ygAAAAAAjCCMAiAIAAAAAAAAZrRz/AJ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8AxOldrTH/AInSiWSzzQtQENkAAAAAAABUt83pTJbfN6UyVJxAAAAAAAAF1Z+9UrVdWfvVIpXgqAJYwAAAAAAAFKd8oIzvlAXAAAAAAAAa/pdzML46vqdxcGf2jtF/g73n7jh3S7mYXx1fU7i4M/tHaL/B3vP3HCvvGns7mlbZ5enANVjAAAAAAAAAAAAAAAAAAAAAAAAAAAAAAAAAAAAGt6y/a40q+ScX5mpsjW9ZftcaVfJOL8zUDirg2/hfmXxCrzlDotznwbvwvzH4hV5yh0XteU2tH/uZ0hyL5xURDabXM3NREQ2m03CIhtNpuERDabTcIiG02m4RENptNwiIbTabhz1wXfb5yfxYrzNx3o4L4Lvt85P4sV5i470e9jB6KABIAAA4hr1vac6L61ZwGkmf4y5lmX5r2LF2KrdH3Vim5sq2bKds7aeWPDyA7eatproBozpnl13CZ9lOGvVV0zFOIptxTetT4aa4jbE/2nvxLZMJibGMwtnE4S7bvYe9RFy3dt1RVTXTMbYmJjfEwqV1U0UVV11RTRTG2apnZER4QfPTLsdmepjXJeos4iuv7GYybF+KeSMThpmJmJj/AKqJifenZPefQi5sv4arscxMXKJ2T4dsPnhrQx0ae66M3u5H/wAenMswpwuEmnli7s4tqmqPenixPS+h+Gsxh8Nas0zM026IoiZ8ERsB89uDzXFjXXot2T7n/wBqqo5fDNFUdcvoa+d+ldjEatteOKuRaqj7FZtGLs0buPa48XKI6aJiOl9BMmzPB51lOEzLLL9GIwWKt03bV2idsVUzH/8APJ3gXj546wafVev7OrdrlmvSCu3Gzw9n2dbv3SLOcFo9keOzfNb1NnBYO1Vdu1zPejvR4ZmeSI78zEODtTWBxOnWvjLMXdtzM15jVm2JnfFMU1zdnb701bKf3oB33mFub2AxNunlqrtVUx45iXz94N1ym1ru0WqrnZE3rlPTNmuI/vL6EvnbnVu/qy14XqqrVURk+bRiKKN03LPHiun+K3MfOD6JC0ynMcJm+WYXMMtv0YjB4q3Tds3aJ2xXTMbYlb6T55gtGtH8fnGa3abWDwdqq7cqmdm3ZupjwzM7IiO/MwDgTSyn1XwhM1t2vupuaS3KI2d+fVMw+gWd26r2TY+1RG2qvD3KYj35plwXqLy7E6a69srxd6jjTTja82xNUcsU8Sqbm2femvix0voAD598GW5Ta15aL1VTsia79PTOHuRHW+gj514mm9qv121Tct1RTkubRXFEb67EV7Y2eVbmPnfQvLMfhc0y7DY/L79GIweJt03bV23O2mumY2xMAuXzxzen1ZwiMbTa+67NpVXFOzv7cXOzrd8aWZ/gtF9HMwzrNLtNvCYOzVdqmZ2caY3Ux78zsiI8Mw4Y4P2V4nTDXllWLvUzX2HE15ria4jkp4k8eJ6bk0R0g7r0mt1XtG81tURtqrwl2mI9+aJcJcFy5Tb156N8adkVeqaemcPd2O/5iJiYmNsTyTEvnXYm7qt12UTiKK4pyTNfuojfXYirfHlW52x4wfRQUMvxuGzHA4fG4G/bxGExFum7au252010zG2JifBsY3THSHBaKaMZjneZ3KaMNg7NVyYmdnHq/Foj36p2RHvyDgqafVnCImm1912bSnZTs7+3Fu99MbdV7RHPLVEbaq8DfpiPfm3U4c4OOUYjSrXdleKvUzXThbtzM8TXs3TTtmJ6blVEdLvm5RTcoqoriKqaomJie/AOB+Crcpo145DFU7OPRiaY8fYLk/U75fOrKLt3Vbrqs1YymuKclzSaLvJy1WeNNMzHjtzMx44fQ/BYvD4/B2MXgr1u/hr9FNy1dtztprpmNsTE9+JgFZ88cqp9V8IfCxa5Yu6UUzGzwTi97vLTjSTB6I6KZnnmY3KaLODs1VxFU7OyV7PuaI9+qrZEeNxJwZcmxGkuurLcXdiblvBTczHEV7N0xE8Wf46qQd7gAAAAAAAAAAAAAAAAAAAAAAAAAAAAAAAAAAAAAAAAAAAAAAAAAAAAAAAAAAAAAAAAAAAAAAAAAAAAAAAAAAAAAAAAAAAAAAAAAAAAAAAAAAAAAAAAAAAAAAAAAAAAAAAAAAAAAAAAAAA4x4bHtj5L8k0+eutPyruXg/gaPow3Dhse2PkvyTT5660/Ku5eD+Bo+jDo7OzVKVroB1lAAAAAABGEEYBEAQAAAAAAAAzWjn/Mfu/WzTC6Of8A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wDE6USyWeaFqAhsgAAAAAAAKlvm9KZLb5vSmSpOIAAAAAAAAurP3qlarqz96pFK8FQBLGAAAAAAAApTvlBGd8oC4AAAAAAADX9LuZhfHV9TuLgz+0dov8He8/ccO6XczC+Or6ncXBn9o7Rf4O95+44V9409nc0rbPL04BqsYAAAAAAAAAAAAAAAAAAAAAAAAAAAAAAAAAAAA1vWX7XGlXyTi/M1Nka3rL9rjSr5JxfmagcU8G78L8x+IVecodFOdeDd+F+Y/EavOUOitsPLbWj/ANxOkONfeLIG2DbDm7mrvA2wbYNxvA2wbYNxvA2wbYNxvA2wbYNxvA2wbYNxvA2wbYNxvc98F32+cn8WK8xcd6OC+C77fOT+LFeYuO9HuowejgASAADwrhAajKNPL859o7dtYXSGmiKbtu7yW8XERsjbP4tcRyRO6YiInZs2vdQHCOU4vXPquoqy7B4XPMLg6JnZaqwnqvDx4eJVxaqY8P3MwqZpn2uvWPYqyu7h89v4O99zXasYH1Laqie9XXFNMTHvVTsd1AOfuD/qGnQzHWtItK67N/PKKZ9T4W3PGt4XbGyapq/Gr2cnJyRy752THQIA8W4Q2pqNYmGs5rkldrD6RYW32OOyclGJt74oqnvVRMzsn39k8myY5zyTF64dVc3cBgMHneCwvGmZs1YP1Th5nvzTM01UdNMu9QHBmbzrh1sXbOCzDB51jMNFUTTbqwvqXDUz4ap2U0bY8MzMumdQGqOzq1ym/iMfdtYrSDHUxGIu2+Zaojli3RM8sxt5Znk2zEeCHrQA8S4Q+pf7YVq1nGQ12rGkWGt9jmm5PFoxVuOWKZnvVRtnZPv7J5Nkx7aA4KyTH64dVvZMvwOEzvBYWKpnsNeD9U4fb35omaaqemmU2a0a4dbN+xhMxwec4zDU1RNNFeG9S4aifDM7KaNscvLO2XeYDynUHqlsatMmv3cZdt4rP8dEeqb1EfcW6Y5Yt0beXZt5Znk2zs8EPVgB4dwiNSs6wKbedaP12rOkOHt9jqouTxaMXRG6JnvVR3pnkndPemOfMjzLXDqvpry3BYTO8FhYqmewXMF6osbe/NEzTVT/AAy70AcF5pY1wa2sTYw2ZYPOcZh6attFNzDepcLRP50zspo2x4Z2y6i1DaqMPqzyO9OJu28VnuN4s4q/RH3NERut0beXixt2zPJtnxREepADwrhE6k6tPqqM90cqtWtIbNuLdy1cni0YuiN0TV3q43RM8kxsidmyJe6gOC8jzbXFqxoqyzBYXPMHhKap2WLuC9UWInv8SZpqpj92TM8Jrg1t4rD4fM8HnGMsU1baIvYf1Lhbc7uNPJTRtiO/yy70AeYaiNVWG1Z5BdpvXbeKzzG8WrF4iiPuYiN1ujby8WNs8u+Z5fBEengDwbhFakbmnd2nP9GZtW9ILduLd6zcni04umOb91uiuI5ImeSY2RMxseC5FnWuLVnaqyvB4XPMHhKKp2WL2B9UWY8PEmaaoiNv5s7HeYDgvMcv1v63MZh7OaYPOMXYoq20dnw/qXC253cbdTRt2d/ll1TqL1WYXVno7dtXLtGKzrGzTXjMTTGynk3W6NvLxY2zyzyzMzPJyRHpYAAAAAAAAAAAAAAAAAAAAAAAAAAAAAAAAAAAAAAAAAAAAAAAAAAAAAAAAAAAAAAAAAAAAAAAAAAAAAAAAAAAAAAAAAAAAAAAAAAAAAAAAAAAAAAAAAAAAAAAAAAAAAAAAAAAAAAAAAAAADjHhse2PkvyTT5660/Ku5eD+Bo+jDcOGx7Y+S/JNPnrrT8q7l4P4Gj6MOjs7NUpWugHWUAAAAAAEYQRgEQBAAAAAAAADNaOf8x+79bNMLo5/wA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AMTpRLJZ5oWoCGyAAAAAAAAqW+b0pktvm9KZKk4gAAAAAAAC6s/eqVqurP3qkUrwVAEsYAAAAAAAClO+UEZ3ygLgAAAAAAANf0u5mF8dX1O4uDP7R2i/wd7z9xw7pdzML46vqdxcGf2jtF/g73n7jhX3jT2dzSts8vTgGqxgAAAAAAAAAAAAAAAAAAAAAAAAAAAAAAAAAAADW9ZftcaVfJOL8zU2Rresv2uNKvknF+ZqBxRwcPwvzH4jV5yh0S524OP4XZj8Rq85Q6HeX2pzidIcW+8WUwlHO3NTemEobjemEobjemEobjemEobjemEobjemEobje5/4Lvt85P4sV5i470cF8F32+cn8WK8xcd6PcRg9LAAkAAAAAAAAAAAAAAAAAAAAAAAAAAAAAAAAAAAAAAAAAAAAAAAAAAAAAAAAAAAAAAAAAAAAAAAAAAAAAAAAAAAAAAAAAAAAAAAAAAAAAAAAAAAAAAAAAAAAAAAAAAAAAAAAAAAAAAAAAAAAAAAAAAAAAAAAAAAAAAAAAAAAAAAAAAAAcY8Nj2x8l+SafPXWn5V3LwfwNH0Ybhw2PbHyX5Jp89daflXcvB/A0fRh0dnZqlK10A6ygAAAAAAjCCMAiAIAAAAAAAAZrRz/AJ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8AxOldrTH/AInSiWSzzQtQENkAAAAAAABUt83pTJbfN6UyVJxAAAAAAAAF1Z+9UrVdWfvVIpXgqAJYwAAAAAAAFKd8oIzvlAXAAAAAAAAa/pdzML46vqdxcGf2jtF/g73n7jh3S7mYXx1fU7i4M/tHaL/B3vP3HCvvGns7mlbZ5enANVjAAAAAAAAAAAAAAAAAAAAAAAAAAAAAAAAAAAAGt6y/a40q+ScX5mpsjW9ZftcaVfJOL8zUDijg4/hdmPxGrzlDodzvwcfwuzH4jPnKHRG15nanOJ0hw79xpA2m1ztzTA2m03AG02m4A2m03AG02m4A2m03AG02m4c/8F32+cn8WK8xcd6OC+C77fOT+LFeYuO9HtoweogASAAAAAAAAAAAAAAAAAAAAAAAAAAAAAAAAAAAAAAAAAAAAAAAAAAAAAAAAAAAAAAAAAAAAAAAAAAAAAAAAAAAAAAAAAAAAAAAAAAAAAAAAAAAAAAAAAAAAAAAAAAAAAAAAAAAAAAAAAAAAAAAAAAAAAAAAAAAAAAAAAAAAAAAAAAAAOMeGx7Y+S/JNPnrrT8q7l4P4Gj6MNw4bHtj5L8k0+eutPyruXg/gaPow6Ozs1Sla6AdZQAAAAAARhBGARAEAAAAAAAAM1o5/wA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AInSu1pj/wATpRLJZ5oWoCGyAAAAAAAAqW+b0pktvm9KZKk4gAAAAAAAC6s/eqVqurP3qkUrwVAEsYAAAAAAAClO+UEZ3ygLgAAAAAAANf0u5mF8dX1O4uDP7R2i/wAHe8/ccO6XczC+Or6ncXBn9o7Rf4O95+44V9409nc0rbPL04BqsYAAAAAAAAAAAAAAAAAAAAAAAAAAAAAAAAAAAA1vWX7XGlXyTi/M1Nka3rL9rjSr5JxfmagcT8HL8Lsx+I1ecodD7XO/By/C7MfiNXnKHQ7ze04//PPY4V/n/wDNKO02oDn7mnvR2m1ANxvR2m1ANxvR2m1ANxvR2m1ANxvR2m1ANxvR2m1ANxveA8F32+cn8WK8xcd6OC+C77fOT+LFeYuO9Hs4wepgASAAAAAAAAAAAAAAAAAAAAAAAAAAAAAAAAAAAAAAAAAAAAAAAAAAAAAAAAAAAAAAAAAAAAAAAAAAAAAAAAAAAAAAAAAAAAAAAAAAAAAAAAAAAAAAAAAAAAAAAAAAAAAAAAAAAAAAAAAAAAAAAAAAAAAAAAAAAAAAAAAAAAAAAAAAAAOMeGx7Y+S/JNPnrrT8q7l4P4Gj6MNw4bHtj5L8k0+eutPyruXg/gaPow6Ozs1Sla6AdZQAAAAAARhBGARAEAAAAAAAAM1o5/z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8TpRLJZ5oWoCGyAAAAAAAAqW+b0pktvm9KZKk4gAAAAAAAC6s/eqVqurP3qkUrwVAEsYAAAAAAAClO+UEZ3ygLgAAAAAAANf0u5mF8dX1O4uDP7R2i/wd7z9xw7pdzML46vqdxcGf2jtF/g73n7jhX3jT2dzSts8vTgGqxgAAAAAAAAAAAAAAAAAAAAAAAAAAAAAAAAAAADW9ZftcaVfJOL8zU2Rresv2uNKvknF+ZqBxNwc/wuzH4jV5yh0K564On4W5j8Rq85Q6E2vObS489jg7Q40oiG02tBpIiG02giIbTaCIhtNoIiG02giIbTaCIhtNoPBOC77fOT+LFeYuO9HBfBd9vnJ/FivMXHej2MYPVwAJAAAAAAAAAAAAAAAAAAAAAAAAAAAAAAAAAAAAAAAAAAAAAAAAAAAAAAAAAAAAAAAAAAAAAAAAAAAAAAAAAAAAAAAAAAAAAAAAAAAAAAAAAAAAAAAAAAAAAAAAAAAAAAAAAAAAAAAAAAAAAAAAAAAAAAAAAAAAAAAAAAAAAAAAAAAAHGPDY9sfJfkmnz11p+Vdy8H8DR9GG4cNj2x8l+SafPXWn5V3LwfwNH0YdHZ2apStdAOsoAAAAAAIwgjAIgCAAAAAAAAGa0c/5j9362aYXRz/AJ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xOldrTH/idKJZLPNC1AQ2QAAAAAAAFS3zelMlt83pTJUnEAAAAAAAAXVn71StV1Z+9UileCoAljAAAAAAAAUp3ygjO+UBcAAAAAAABr+l3Mwvjq+p3FwZ/aO0X+DvefuOHdLuZhfHV9TuLgz+0dov8He8/ccK+8aezuaVtnl6cA1WMAAAAAAAAAAAAAAAAAAAAAAAAAAAAAAAAAAAAa3rL9rjSr5JxfmamyNb1l+1xpV8k4vzNQOJeDp+FuY/EZ85Q6E2ue+Dr+FuY/EZ85Q6Eee2jH/557HA2hxpNptBo7mlvNptA3G82m0DcbzabQNxvNptA3G82m0DcbzabQNxveC8F32+cn8WK8xcd6OC+C77fOT+LFeYuO9Hr4esgAAAAAAAAAAAAAAAAAAAAAAAAAAAAAAAAAAAAAAAAAAAAAAAAAAAAAAAAAAAAAAAAAAAAAAAAAAAAAAAAAAAAAAAAAAAAAAAAAAAAAAAAAAAAAAAAAAAAAAAAAAAAAAAAAAAAAAAAAAAAAAAAAAAAAAAAAAAAAAAAAAAAAAAAAAAAABxjw2PbHyX5Jp89daflXcvB/A0fRhuHDY9sfJfkmnz11p+Vdy8H8DR9GHR2dmqUrXQDrKAAAAAACMIIwCIAgAAAAAAABmtHP8AmP3frZphdHP+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wDE6V2tMf8AidKJZLPNC1AQ2QAAAAAAAFS3zelMlt83pTJUnEAAAAAAAAXVn71StV1Z+9UileCoAljAAAAAAAAUp3ygjO+UBcAAAAAAABr+l3Mwvjq+p3FwZ/aO0X+DvefuOHdLuZhfHV9TuLgz+0dov8He8/ccK+8aezuaVtnl6cA1WMAAAAAAAAAAAAAAAAAAAAAAAAAAAAAAAAAAAAa3rL9rjSr5JxfmamyNb1l+1xpV8k4vzNQOJODt+FuYfEZ85Q6Dc+cHb8LMw+Iz5yh0E8/tDjS89tHjz2IiA0tzRREA3CIgG4REA3CIgG4REA3CIgG4eEcF32+cn8WK8xcd6OC+C77fOT+LFeYuO9HrYevgAAAAAAAAAAAAAAAAAAAAAAAAAAAAAAAAAAAAAAAAAAAAAAAAAAAAAAAAAAAAAAAAAAAAAAAAAAAAAAAAAAAAAAAAAAAAAAAAAAAAAAAAAAAAAAAAAAAAAAAAAAAAAAAAAAAAAAAAAAAAAAAAAAAAAAAAAAAAAAAAAAAAAAAAAAAAABxjw2PbHyX5Jp89daflXcvB/A0fRhuHDY9sfJfkmnz11p+Vdy8H8DR9GHR2dmqUrXQDrKAAAAAACMIIwCIAgAAAAAAABmtHP+Y/d+tmmF0c/wC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8TpXa0x/4nSiWSzzQtQENkAAAAAAABUt83pTJbfN6UyVJxAAAAAAAAF1Z+9UrVdWfvVIpXgqAJYwAAAAAAAFKd8oIzvlAXAAAAAAAAa/pdzML46vqdxcGf2jtF/g73n7jh3S7mYXx1fU7i4M/tHaL/B3vP3HCvvGns7mlbZ5enANVjAAAAAAAAAAAAAAAAAAAAAAAAAAAAAAAAAAAAGt6y/a40q+ScX5mpsjW9ZftcaVfJOL8zUDiTg7/hZmHxGfOUOgdrn3g7/hZmHxGfOUOgnBv8f/AJped2jx57DabQaW5o7zabQNxvNptA3G82m0DcbzabQNxvNptA3G82m0Dcb3hPBc9vnJ/FivMXHejgvgue3xk3k4rzFx3o9XD18AAkAAAAAAAAAAAAAAAAAAAAAAAAAAAAAAAAAAAAAAAAAAAAAAAAAAAAAAAAAAAAAAAAAAAAAAAAAAAAAAAAAAAAAAAAAAAAAAAAAAAAAAAAAAAAAAAAAAAAAAAAAAAAAAAAAAAAAAAAAAAAAAAAAAAAS3q+x2q69m3i0zOzw7Eyli+1b3kVdQOWvZc/8A2k//AH2//EujtB9JMLpfojlWfYGniWcdYi72PjcbsdW6qiZ7801RMbfefM3CYa9i7s2sNbquXIoruTTTv4tFM1VT0U0zPQ6u4Fel/ZsBm+iWKuba7E+rsJEz+JVspuUx70VcWf3pB1AAA5lz/hW4XL88x+CwGivq7CYe/XatYr7Jdj7NTTMxFcU9inZE7Nu+XqXCE0v9Zuq3NcXZucTH4yn1DhNk7Ji5ciYmqPfppiqrxxD59V4W/RgrWLqt1Rh7tyu1RX3qqqIpmqOiK6fnB9HtU+mn2wNCMHpD6g+x/qiu5R6n7N2Xi8SuadvG4tO3bs27m3vIOCf7SWUfDYjz1T18AAAAAAAAAAAAAAHGPDY9sfJfkmnz11p+Vdy8H8DR9GG4cNj2x8l+SafPXWn5V3LwfwNH0YdHZ2apStdAOsoAAAAAAIwgjAIgCAAAAAAAAGa0c/5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/ABOldrTH/idKJZLPNC1AQ2QAAAAAAAFS3zelMlt83pTJUnEAAAAAAAAXVn71StV1Z+9UileCoAljAAAAAAAAUp3ygjO+UBcAAAAAAABr+l3Mwvjq+p3FwZ/aO0X+DvefuOHdLuZhfHV9TuLgz+0dov8AB3vP3HCvvGns7mlbZ5enANVjAAAAAAAAAAAAAAAAAAAAAAAAAAAAAAAAAAAAGt6y/a40q+ScX5mpsjW9ZftcaVfJOL8zUDiPg8fhZmHxGfOUOgdrn3g8/hZmHxKfOUOgHDv/ABpec2lx57E202pRpbmhvTbTalDcb0202pQ3G9NtNqUNxvTbTalDcb0202pQ3G9NtNqUNxveGcFz2+Mm8nFeYuO9HBfBc9vjJvJxXmLjvR6mHsYwABIAAAAAAAAAAAAAAAAAAAAAAAAAAAAAAAAAAAAAAAAAAAAAAAAAAAAAAAAAAAAAAAAAAAAAAAAAAAAAAAAAAAAAAAAAAAAAAAAAAAAAAAAAAAAAAAAAAAAAAAAAAAAAAAAAAAAAAAAAAAAAAAAAAAApYvtW95FXUqqWL7VveRV1A+e/B3sWsTrl0bsYiim5Zu3LtFdFUbYqpmzciYnoXuErxGpfX3xa5r9TZbjuJVPfu4S53/fmbdUT4495bcG727dFvhrnma3sHDV0Q205Ppdhbe7/ANgxcxHjqt1T/vjb5MA6ntXKL1qi5arprt10xVTVTO2Jid0wmeQcFvS/10arMHhsRc4+PyefUN3bPLNERtt1eLibKfHTL0rSvPMNo1o1medY6dmGwOHrv1xt2TVxY2xTHvzOyI9+Qch8MXS2c507wejeDrmvD5Rb23KaeXjYi5ETMe/sp4ke9M1MVwgNEo0J0G1bZPXRFOLpwuKvYrwzerm1VX49kzxfFTC01C5JidY+u6jNM2js1uxfrzfG1THJVVFW2mnxTXNPJ4Il6Bw5O3tD/g8V12gepcE/2kso+GxHnqnpGlmkWW6KaPYzOs7vxYwOFo41dW+ap3RTTHfqmdkRHhl5vwT/AGkso+GxHnqnlHDX0ovXM3yTRazcmMNZs+r79MTyV11TVRRt8UU1T++DWNJtcWsTWhpDVlWhNGOwGGrmexYPLZmL00fnXLsbJj3+WmmNvSoYnVnruyexOZW/s32SiOPV6lzaLl2P3abkzVPvRtdAcGPRnK9FdWWX4yqvDU5pm9uMZibs1xxppq5bdHh2RTMTs8Mz4Xrnq7CfrVj/ALyAcnak+ELm2FzuxkGsK96owl25FijH3aYou4evbsiLu7bTt5JmeWN8zPe65cR8MLI8vy/WJg80yzsMRmmF7JiItTExN2iqaZq5O/McXpiZ77qHUVnt3SPVJozmOJrmvEThuwXK5nlqqtVTbmZ9+eJt6Qcp6+9ONKsq1xaRYPLtJ88weCs3rcUWMPj7tu3RHYqJmIpiqIjlmWzaQay9Zet3OsVgdWeDx+ByWzVxYrw1UWa5jvVXb8zEUTO/ixVH72za834SPt26U/DW/M0O6tA9HMu0U0Ty3KMnsU2cLZs0977q5VMbaq6p79UzyzIOLNJdCNcWh+DuZzjrueUWLMce5icLmc3Ztx36quJXNURHfnZs996pwaNduaZ9nlvRTTDERi8RfoqnA42qIiuqqmNs265jknbETMVb9sbJ27Y2dOXKKLtuq3cpproqiaaqao2xMTviYfO3R+1To9r5wOHwW2i1gdI6bFER+ZTieLs+bkB9FAAAeS8JjRDP9NdBMBl2iuH9UY61mVvEV09nptbLcWrtMztqmI31U8gPWhwb9oHWp7k//fGz6Z9oHWp7k/8A3xs+mDZOGx7Y+S/JNPnrrT8q7l4P4Gj6MNQ0+0N0h0KzSxgNKsN6nxl6zF+3T2em7to4007dtMzEctM8jb8q7l4P4Gj6MOjs7NUpWugHWUAAAAAAEYQRgEQBAAAAAAAADNaOf8x+79bNMLo5/wA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AMTpRLJZ5oWoCGyAAAAAAAAqW+b0pktvm9KZKk4gAAAAAAAC6s/eqVqurP3qkUrwVAEsYAAAAAAAClO+UEZ3ygLgAAAAAAANf0u5mF8dX1O4uDP7R2i/wd7z9xw7pdzML46vqdxcGf2jtF/g73n7jhX3jT2dzSts8vTgGqxgAAAAAAAAAAAAAAAAAAAAAAAAAAAAAAAAAAADW9ZftcaVfJOL8zU2Rresv2uNKvknF+ZqBxFwevwrzD4lPnKHv7wDg9fhXmHxKfOUPftri37iy83tPjz2IiG02tPc5+9EQ2m03G9EQ2m03G9EQ2m03G9EQ2m03G9EQ2m03G9EQ2m03G94dwXPb4ybycV5i470cF8Fz2+Mm8nFeYuO9HpoezjAAEgAAAAAAAAAAAAAAAAAAAAAAAAAAAAAAAAAAAAAAAAAAAAAAAAAAAAAAAAAAAAAAAAAAAAAAAAAAAAAAAAAAAAAAAAAAAAAAAAAAAAAAAAAAAAAAAAAAAAAAAAAAAAAAAAAAAAAAAAAAAAAAAAAAACli+1b3kVdSqpYvtW95FXUD598G727dFvhrnma3cmsnRi1ploNnOQ3uLE4uxNNqqrdRdj7q3V0VRTLhvg3e3bot8Nc8zW+hIOG+CtpPd0S1rVZJmPGsWM224G9br5OJiKZnse33+NxqP33qfDQ0v8AUOjOW6K4W5sv5lc9U4mIndZtz9zE+9VXy/6cvKuFJoze0P1tfZrLeNYs5pszCxco5OJfpmOybPf40RX++1nOc0zTXVrcwPHo7DfzK5ZwtFun7qLFummONMe9GyuufHIOluCDoh9gtXdzO8Tb4uMzu72WJmOWLFG2miOmePV4qoaJw5O3tD/g8V12nVGWYHD5ZluEwGCtxawuFtUWLVEbqaKYiIj5ohyvw5O3tD/g8V12gepcE/2kso+GxHnqnOXC64/25sZx9uz1Hh+L4uL/AJ2ujeCf7SWUfDYjz1Ty3hq6JX4zDJ9LMNbmrD1WvUGKqpjmVRM1W5nxxVVG3/pjwg03IeDRphneR5dmuDzPR6nDY7DW8Vai5fvRVFFdMVRt2WpjbsmO/K/9ippx7q6N/wAxf/8ARer8FPWVgM70QwmimYYmi1neWUTas0V1bPVFiOWmafDNMfczHgiJ8Oz30HFfsVNOPdXRv+Yv/wDoumdSWiGYaC6usBkGcXsLexmHuXaqq8LVVVb2V3Kqo2TVTTO6fAstZeuPRbV/mWCwGa37mJxt+5EXbOF2V14a3MffK428ne5N8xyxDfMnzPBZzleFzHK8RbxWBxNEXLN63PJXTPfBwFwkfbt0p+Gt+ZofQLAdo4b4Onqh8/eEj7dulPw1vzND6BYDtHDfB09UArvndf8A/eDuf/dRP/m30RfO6/8A+8Hc/wDuon/zYPoiAAAAADjHhse2PkvyTT5660/Ku5eD+Bo+jDcOGx7Y+S/JNPnrrT8q7l4P4Gj6MOjs7NUpWugHWUAAAAAAEYQRgEQBAAAAAAAADNaOf8x+79bNMLo5/wA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AMTpRLJZ5oWoCGyAAAAAAAAqW+b0pktvm9KZKk4gAAAAAAAC6s/eqVqurP3qkUrwVAEsYAAAAAAAClO+UEZ3ygLgAAAAAAANf0u5mF8dX1O4uDP7R2i/wd7z9xw7pdzML46vqdxcGf2jtF/g73n7jhX3jT2dzSts8vTgGqxgAAAAAAAAAAAAAAAAAAAAAAAAAAAAAAAAAAADW9ZftcaVfJOL8zU2Rresv2uNKvknF+ZqBxDwe/wrzD4lPnKHvzwHg9/hXmHxKfOUPfnGvvFl5rafOJ7ABqbnP3gBuN4AbjeAG43gBuN4AbjeAG43vD+C57fGTeTivMXHejgvgue3xk3k4rzFx3o9JD2kYAAkAAAAAAAAAAAAAAAAAAAAAAAAAAAAAAAAAAAAAAAAAAAAAAAAAAAAAAAAAAAAAAAAAAAAAAAAAAAAAAAAAAAAAAAAAAAAAAAAAAAAAAAAAAAAAAAAAAAAAAAAAAAAAAAAAAAAAAAAAAAAAAAAAAAAU8RTNeHu00xtqqpmIjoVAHHGpPUzp7o1rSyDN87yH1Nl2Fu11XrvqzD18WJt1RHJTcmZ5ZjdDscAeUcJHV9itP8AQOmzk2Hpv53gb9N/C0TXTRx4n7mujjVTERtidvLO+iHn3Bi1O59ojpTmGe6Y5bTgr9mx2DBUTft3Zma5+7r+4qq2bIji8v58umABz1wq9XelOnWL0br0Vyv1fTg6MRF+fVFq1xJqm3xefVTt28Wd3gdCgPOOD3o1m2iWq3Lco0hwnqTMbN29VXa7JRc2RVcqmOWiZjdMd9vGfZRgM/yfF5Xm+Gt4rAYqibd21XHJVH1TG+JjliYiYX4DjfT7gyaR5TmNeM0FxNGZYOKuPas3LsWcTa5dsRxp2U1bPDtifeYajRzX9Va9Q016Vxb2cXZOYzEbPBx5r3dLuEByVq14MuaYvNLeZaxcVRaw8V9krwNm92S7enfMXLkckRPf4szM8vLG91hhMNZweFs4bCWqLOHs0Rbt27dPFpopiNkRERuiIVQHHGuzUzp7pLrSz/N8kyH1Tl2Ku0VWbvqzD0caIt0xPJVciY5YnfDsLCUVW8JZorjZVTRTEx7+xVAHGd3Utp/VrjrzyMg//Jc59ONi/wCrMP8AefVHH43F7Jxuby7Nm33nZg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wA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EPB8/CvMPiU+coe+vAeD5+FeYfEp85Q99ce+cWXmdqc4nSERAau5zkRANwiIBuERANwiIBuERANwiIBuHiPBc9vjJvJxXmLjvRwXwXPb4ybycV5i470eih7aMAASAAAAAAAAAAAAAAAAAAAAAAAAAAAAAAAAAAAAAAAAAAAAAAAAAAAAAAAAAAAAAAAAAAAAAAAAAAAAAAAAAAAAAAAAAAAAAAAAAAAAAAAAAAAAAAAAAAAAAAAAAAAAAAAAAAAAAAAAAAAAAAAAAAAAAAAAAAAAAAAAAAAAAAAAAAAA4x4bHtj5L8k0+eutPyruXg/gaPow3Dhse2PkvyTT5660/Ku5eD+Bo+jDo7OzVKVroB1lAAAAAABGEEYBEAQAAAAAAAAzWjn/Mfu/WzTC6Of8A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wDE6USyWeaFqAhsgAAAAAAAKlvm9KZLb5vSmSpOIAAAAAAAAurP3qlarqz96pFK8FQBLGAAAAAAAApTvlBGd8oC4AAAAAAADX9LuZhfHV9TuLgz+0dov8He8/ccO6XczC+Or6ncXBn9o7Rf4O95+44V9409nc0rbPL04BqsYAAAAAAAAAAAAAAAAAAAAAAAAAAAAAAAAAAAA1vWX7XGlXyTi/M1Nka3rL9rjSr5JxfmagcQcH38K8f8SnzlD3za8D4P34VY/wCJT5yh73tcm9x/+R5janOJ0hHabUNpta25zt6O02obTabjejtNqG02m43o7TahtNpuN6O02obTabjejtNqG02m43o7TahtNpuN7xPgue3xk3k4rzFx3o4L4Lnt8ZN5OK8xcd6O+9vGAAJAAAAAAAAAAAAAAAAAAAAAAAAAAAAAAAAAAAAAAAAAAAAAAAAAAAAAAAAAAAAAAAAAAAAAAAAAAAAAAAAAAAAAAAAAAAAAAAAAAAAAAAAAAAAAAAAAAAAAAAAAAAAAAAAAAAAAAAAAAAAAAAAAAAAAAAAAAAAAAAAAAAAAAAAAAAAcY8Nj2x8l+SafPXWn5V3LwfwNH0Ybhw2PbHyX5Jp89daflXcvB/A0fRh0dnZqlK10A6ygAAAAAAjCCMAiAIAAAAAAAAZrRz/mP3frZphdHP8A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/E6V2tMf+J0olks80LUBDZAAAAAAAAVLfN6UyW3zelMlScQAAAAAAABdWfvVK1XVn71SKV4KgCWMAAAAAAABSnfKCM75QFwAAAAAAAGv6XczC+Or6ncXBn9o7Rf4O95+44d0u5mF8dX1O4uDP7R2i/wd7z9xwr7xp7O5pW2eXpwDVYwAAAAAAAAAAAAAAAAAAAAAAAAAAAAAAAAAAABresv2uNKvknF+ZqbI1vWX7XGlXyTi/M1A4f4P34VY/4lP06HvbwTg/8A4VY/4lP06HvTlXuP/wAjy+1ecTpCIgNbc5u9EQDcb0RANxvREA3G9EQDcb0RANxvREA3G94rwXPb4ybycV5i470cF8Fz2+Mm8nFeYuO9Hee5jAAEgAAAAAAAAAAAAAAAAAAAAAAAAAAAAAAAAAAAAAAAAAAAAAAAAAAAAAAAAAAAAAAAAAAAAAAAAAAAAAAAAAAAAAAAAAAAAAAAAAAAAAAAAAAAAAAAAAAAAAAAAAAAAAAAAAAAAAAAAAAAAAAAAAAAAAAAAAAAAAAAAAAAAAAAAAAAOMeGx7Y+S/JNPnrrT8q7l4P4Gj6MNw4bHtj5L8k0+eutPyruXg/gaPow6Ozs1Sla6AdZQAAAAAARhBGARAEAAAAAAAAM1o5/zH7v1s0wujn/AD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8AxOlEslnmhagIbIAAAAAAACpb5vSmS2+b0pkqTiAAAAAAAALqz96pWq6s/eqRSvBUASxgAAAAAAAKU75QRnfKAuAAAAAAAA1/S7mYXx1fU7i4M/tHaL/B3vP3HDul3Mwvjq+p3FwZ/aO0X+DvefuOFfeNPZ3NK2zy9OAarGAAAAAAAAAAAAAAAAAAAAAAAAAAAAAAAAAAAANb1l+1xpV8k4vzNTZGt6y/a40q+ScX5moHD2oD8Ksf8Sn6dD3ra8F1AfhTj/iU/Toe87XMvXEeW2rzidIR2m1DabWvuc1HabUNptNwjtNqG02m4R2m1DabTcI7TahtNpuEdptQ2m03CO02obTabh4vwXPb4ybycV5i470cF8Fz2+Mm8nFeYuO9Hbe6jAAEgAAAAAAAAAAAAAAAAAAAAAAAAAAAAAAAAAAAAAAAAAAAAAAAAAAAAAAAAAAAAAAAAAAAAAAAAAAAAAAAAAAAAAAAAAAAAAAAAAAAAAAAAAAAAAAAAAAAAAAAAAAAAAAAAAAAAAAAAAAAAAAAAAAAAAAAAAAAAAAAAAAAAAAAAAAAOMeGx7Y+S/JNPnrrT8q7l4P4Gj6MNw4bHtj5L8k0+eutPyruXg/gaPow6Ozs1Sla6AdZQAAAAAARhBGARAEAAAAAAAAM1o5/zH7v1s0wujn/AD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8AxOlEslnmhagIbIAAAAAAACpb5vSmS2+b0pkqTiAAAAAAAALqz96pWq6s/eqRSvBUASxgAAAAAAAKU75QRnfKAuAAAAAAAA1/S7mYXx1fU7i4M/tHaL/B3vP3HDul3Mwvjq+p3FwZ/aO0X+DvefuOFfeNPZ3NK2zy9OAarGAAAAAAAAAAAAAAAAAAAAAAAAAAAAAAAAAAAANb1l+1xpV8k4vzNTZGt6y/a40q+ScX5moHD2oH8Kcf8Sn6dD3ja8G1A/hTj/iU/Toe8ObeeI8rtbnM6QjtNqA13NR2m1ABHabUAEdptQAR2m1ABHabUAEdptQAeM8Fz2+Mm8nFeYuO9HBfBc9vjJvJxXmLjvR2nu4wABIAAAAAAAAAAAAAAAAAAAAAAAAAAAAAAAAAAAAAAAAAAAAAAAAAAAAAAAAAAAAAAAAAAAAAAAAAAAAAAAAAAAAAAAAAAAAAAAAAAAAAAAAAAAAAAAAAAAAAAAAAAAAAAAAAAAAAAAAAAAAAAAAAAAAAAAAAAAAAAAAAAAAAAAAAAADjHhse2PkvyTT5660/Ku5eD+Bo+jDcOGx7Y+S/JNPnrrT8q7l4P4Gj6MOjs7NUpWugHWUAAAAAAEYQRgEQBAAAAAAAADNaOf8A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wCJ0rtaY/8AE6USyWeaFqAhsgAAAAAAAKlvm9KZLb5vSmSpOIAAAAAAAAurP3qlarqz96pFK8FQBLGAAAAAAAApTvlBGd8oC4AAAAAAADX9LuZhfHV9TuLgz+0dov8AB3vP3HDul3Mwvjq+p3FwZ/aO0X+DvefuOFfeNPZ3NK2zy9OAarGAAAAAAAAAAAAAAAAAAAAAAAAAAAAAAAAAAAANb1l+1xpV8k4vzNTZGt6y/a40q+ScX5moHDuoL8Kcf8Tn6dD3Z4RqD/CnH/E5+nQ922ufec7ym1uczpCIhtNrXcxEQ2m0ERDabQRENptBEQ2m0ERDabQRENptB45wXPb4ybycV5i470cF8Fz2+Mm8nFeYuO9HYe9jAAEgAAAAAAAAAAAAAAAAAAAAAAAAAAAAAAAAAAAAAAAAAAAAAAAAAAAAAAAAAAAAAAAAAAAAAAAAAAAAAAAAAAAAAAAAAAAAAAAAAAAAAAAAAAAAAAAAAAAAAAAAAAAAAAAAAAAAAAAAAAAAAAAAAAAAAAAAAAAAAAAAAAAAAAAAAAAOMeGx7Y+S/JNPnrrT8q7l4P4Gj6MNw4bHtj5L8k0+eutPyruXg/gaPow6Ozs1Sla6AdZQAAAAAARhBGARAEAAAAAAAAM1o5/z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AD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/E6USyWeaFqAhsgAAAAAAAKlvm9KZLb5vSmSpOIAAAAAAAAurP3qlarqz96pFK8FQBLGAAAAAAAApTvlBGd8oC4AAAAAAADX9LuZhfHV9TuLgz+0dov8He8/ccO6XczC+Or6ncXBn9o7Rf4O95+44V9409nc0rbPL04BqsYAAAAAAAAAAAAAAAAAAAAAAAAAAAAAAAAAAAA1vWX7XGlXyTi/M1Nka3rL9rjSr5JxfmagcOahPwox/xOfp0PddrwnUJ+FGP+Jz9Oh7rtaF4zvJ7X5zOkI7TahtNrBuczejtNqG02m43o7TahtNpuN6O02obTabjejtNqG02m43o7TahtNpuN6O02obTabje8d4Lnt8ZN5OK8xcd6uCuC57fGTeTivMXHerrPfRgACQAAAAAAAAAAAAAAAAAAAAAAAAAAAAAAAAAAAAAAAAAAAAAAAAAAAAAAAAAAAAAAAAAAAAAAAAAAAAAAAAAAAAAAAAAAAAAAAAAAAAAAAAAAAAAAAAAAAAAAAAAAAAAAAAAAAAAAAAAAAAAAAAAAAAAAAAAAAAAAAAAAAAAAAAAAAHGPDY9sfJfkmnz11p+Vdy8H8DR9GG4cNj2x8l+SafPXWn5V3LwfwNH0YdHZ2apStdAOsoAAAAAAIwgjAIgCAAAAAAAAGa0c/wC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AMTpXa0x/wCJ0olks80LUBDZAAAAAAAAVLfN6UyW3zelMlScQAAAAAAABdWfvVK1XVn71SKV4KgCWMAAAAAAABSnfKCM75QFwAAAAAAAGv6XczC+Or6ncXBn9o7Rf4O95+44d0u5mF8dX1O4uDP7R2i/wd7z9xwr7xp7O5pW2eXpwDVYwAAAAAAAAAAAAAAAAAAAAAAAAAAAAAAAAAAABresv2uNKvknF+ZqbI1vWX7XGlXyTi/M1A4b1C/hRj/ic/Toe6PC9Q34UY/4nP06HubRt4/9byW1+czpCIgMO5zERANwiIBuERANwiIBuERANwiIBuHj/Bc9vjJvJxXmLjvVwVwXPb4ybycV5i471dR7+MAASAAAAAAAAAAAAAAAAAAAAAAAAAAAAAAAAAAAAAAAAAAAAAAAAAAAAAAAAAAAAAAAAAAAAAAAAAAAAAAAAAAAAAAAAAAAAAAAAAAAAAAAAAAAAAAAAAAAAAAAAAAAAAAAAAAAAAAAAAAAAAAAAAAAAAAAAAAAAAAAAAAAAAAAAAAAA4x4bHtj5L8k0+eutPyruXg/gaPow3Dhse2PkvyTT5660/Ku5eD+Bo+jDo7OzVKVroB1lAAAAAABGEEYBEAQAAAAAAAAzWjn/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DWob8J8d8Tn6dD3Pa8M1D/AIT474nP06HubTtszyW2OczpBtNoMTl7zabQDebTaAbzabQDebTaAbzabQDebTaAb3kHBc9vjJvJxXmLjvVwVwXPb4ybycV5i471dF9AjAAEgAAAAAAAAAAAAAAAAAAAAAAAAAAAAAAAAAAAAAAAAAAAAAAAAAAAAAAAAAAAAAAAAAAAAAAAAAAAAAAAAAAAAAAAAAAAAAAAAAAAAAAAAAAAAAAAAAAAAAAAAAAAAAAAAAAAAAAAAAAAAAAAAAAAAAAAAAAAAAAAAAAAAAAAAAAAOMeGx7Y+S/JNPnrrT8q7l4P4Gj6MNw4bHtj5L8k0+eutPyruXg/gaPow6Ozs1Sla6AdZQAAAAAARhBGARAEAAAAAAAAM1o5/zH7v1s0wujn/AD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8AxOlEslnmhagIbIAAAAAAACpb5vSmS2+b0pkqTiAAAAAAAALqz96pWq6s/eqRSvBUASxgAAAAAAAKU75QRnfKAuAAAAAAAA1/S7mYXx1fU7i4M/tHaL/B3vP3HDul3Mwvjq+p3FwZ/aO0X+DvefuOFfeNPZ3NK2zy9OAarGAAAAAAAAAAAAAAAAAAAAAAAAAAAAAAAAAAAANb1l+1xpV8k4vzNTZGt6y/a40q+ScX5moHDWof8J8d8Tn6dD3N4XqH/CfHfE5+nQ9yaltH/qeR2xzmdITCUYtzlphKG4TCUNwmEobhMJQ3CYShuEwlDcPIuC57fGTeTivMXHergrgue3xk3k4rzFx3q6D6DGAAJAAAQrrpooqrrqimimNs1TOyIjwgiPMdIte2rzIsRXh7+kFvFX6J2TTgrVd+I/fpji/3WmU8IXVxmN+mzOdXMJXVyROKwtyinpqiJiOmYB6yLfL8bhcxwdrF5fibGKwt2ONbvWLkV0Vx4YqjklcADD6W6TZRojkl3N9IcZ6jy+1VTRVd7HXc2TVOyI4tETM8vvNC9kHqw/ab/wCQxX/pg9VHlXsg9WH7Tf8AyGK/9NUsa/tWl+9bs2tJeNcuVRRTHqDExtmZ2R+TB6iCW9ct2bVd29XTbt0RNVVdU7IpiN8zPegEw8sz7X7q6yfE14evPYxl2idlUYKzXep6K4jiz0TKOQa/NXec4mjD28+jB3q52UxjbNdmn+OY4sdMwD1IS2rlF21RctV01264iqmqmdsVRO6YnwJgBJfu27Fmu9fuUW7Vumaq666oimmI3zMzuh5dnuv7V1lGJrsVZ76su0Tsq9R2K7tPRXEcWeiZB6oPLtH9fWrvOsTRh7efU4S9XOymMbZrs0z+/McWOmXp9uum5bprt1U10VRFVNVM7YmJ3TEgmBJiL1rDWLl7EXKLVm3TNVdyuqKaaYjfMzO6ATjyrO+EBq6ynE1WJzycZcpnZV6jsV3aeiuI4s9Eyq6Pa+NXmeYmjDWc+owl+udlNONtV2KZ/fqjix0yD1AQoqproproqiqiqNsVRO2JjwogCnib9nC4e5fxN23ZsW6ZqruXKopppiN8zM8kQ8tzrhA6ucqxFVic8qxlymdlXqPD13KeivZxZ6JkHqw8w0d176vM9xNGGsZ/Rhb9c7KacbarsRP79UcX+706mqK6YqpmKqZjbExO2JgEQAAAAAAAAAAAAAAAAAAAAAAAAAAAAAAAAAAAAAAAAAAAAAAAAAAAAAAAAAAAAAAAAAAAAAAAAAAAAAAAAAAAAAAAAAAAAAAAAAAAAAAAAAAAAAAAAAAAAAAAAAAAAAAAAAAAAAAAAAAAcY8Nj2x8l+SafPXWn5V3LwfwNH0Ybhw2PbHyX5Jp89daflXcvB/A0fRh0dnZqlK10A6ygAAAAAAjCCMAiAIAAAAAAAAZrRz/AJ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8AxOldrTH/AInSiWSzzQtQENkAAAAAAABUt83pTJbfN6UyVJxAAAAAAAAF1Z+9UrVdWfvVIpXgqAJYwAAAAAAAFKd8oIzvlAXAAAAAAAAa/pdzML46vqdxcGf2jtF/g73n7jh3S7mYXx1fU7i4M/tHaL/B3vP3HCvvGns7mlbZ5enANVjAAAAAAAAAAAAAAAAAAAAAAAAAAAAAAAAAAAAGt6y/a40q+ScX5mpsjW9ZftcaVfJOL8zUDhnUR+E+O+Jz9Oh7i8O1E/hPjvic/Toe4bWta5nkNsc5nSERDabWPc5aIhtNpuERDabTcIiG02m4RENptNwiIbTabhEQ2m03DyTgt+3vk3k4rzFx3q4K4Lft75N5OK8xcd6t19CjAAEgADjPhT608fnOkuL0OyTEXLWUYGvsOL7FOycVfjnUzs/Fpnk4vfmJmdvJs7McsZFwcdJbOsfB6Q5xmmTYjCUZnTj79umu7NdyIuceY5aIiZnxgp6t+C5ZxeUYfHac5jjLGJvUxX6gwXFpmzE96uuqJ21eGIiNnhlkdOeCxlU5Tev6GZnjbeY26Zqow+Orprt3pj8WKopiaZnwztjxb3TQDgvg/wCsPNNX2nuHyjMLl6nJsZiYwmNwl2Z2WLk1cXskRPNqpnf4YiY8GzvR879a2HpzXXpn+FyeONcxOcVWLfE792a4pnZ+/tfRAHg3DNxnqfVThMPE8uKzS1RMe9FFyrriHh+pXUVXrM0WxOdVaQfYum1i6sLTa9Rdn4/Fooq423slOzn7NmzvPTOHFjOJk+ieC2/fb+IvTHkU0R/+23HgwXcDkGozKsZmeMw2Cs4vEYi9NzEXabdP3yqjfVMd6gGg+xG/+3b/AO9P/wCOV8DwTfUuNw+I9enG7FcpucX7FbNuyduzb2Z0JgNNdFsxxEYfL9JckxV+Z2RbsY+1XVM+KKtrPgOPOFzrJxeO0ir0MyrEVWstwUUzjux1bOz3piKoonw00xMcn523buh2G+eOi8Rplr9wNzF/8S3mOfdnuxO6qib01zHi2RsB7Jqy4MGExuRYbMdOMdjrOLxFEXIwOEmmjsMTyxFdVUTtq2b4iI2eGVDWrwZcPlWQYrNdCMdjcRdwtE3bmBxc011XKY5Z7HVTEcsRy8WYnb4dvI6xAcgcETWTi8Jn9OhWa4iq7l+LpqrwHZKtvYLtMTVNEeCmqImdn50cnOl1++d2KpjQ7X3cpwn/AA7WWaQf8OI5P+HTf5I8XF5H0RBxtwttZOLzPSa5obleIrt5XgOL6si3Oz1RfmIniz4aadsRs/O2+CNmxatuC9gsVkeGx2nGPx1vG36IueocHNNHYYnlimuqYq21eGI2bJ8LxjQKI0x19ZXexf8AxKcfnXqu7FX40dkm5MeKYjY+hwOStbPBnsZPo/is30Jx2NxNWEom7dwOLmmuquiOWqbdVMRyxHLxZidvenbsiaXBC1k4uznXrJzbEVXcDiaKrmXzcq2zZuUxNVVuP+mqmJnZ3pjk50uupjbGyeWHzuwtMaHa/KLeF/4drLNIexUxHJ/w6cRxdnimnk6QfRFxlwstZGMznSq7ofld+ujKcummnE0257YxHJMxPhinbEbPzomfBs7Mqqimmaqp2REbZl889V9Hrv175Nexsdk9W5vONuxV+Nsqm7MT49gPadXXBcwN/JMPjNOMfjqMfeoi5OCwdVNEWdv4tdUxVxqvDs2RE+Hexet3g1WMj0exec6F47GYqMJRN2/gcXxa66qIjbVNFVMRyxHLxZjl707eSeuEKoiqmaaoiaZjZMT3wcl8EDWTi4zadCM3xFV7CXrdV3LpuVbZtV0xxqrUf9M0xNUR3ppnwutXzuyGPWhr9wtnDzNFvLdIfU3J+jpxHEmOmnbD6H3rlNq1XcrnZRRTNUz70A4v4VusfG5/pfe0Ryu/cpyjLa4t37due2cR39uzfFM/cxHhiZ8GzcdXvBby+5kuHxem+YY6MwvURXVg8FVTRTY2/i1VTTVxqo7+zZG3w73iup61OlmvbIruOjsleKzOrHXYq5eNVTxr07eml9Cwch64eDZZ0f0dxWd6GY7GYq3g6Ju4jBYvi1VzbjlqqoqpiNuyNs8WY5Y27J28k3vBA1k4uvMa9CM4xFV6xVaqu5bVcq2zbmmNtVqP+ni7aojvcWfC6uropuUVUV0xVRVGyaZjbEx4Hzw0N26Ja/MusWJmmjAZ/GEnl5eJ2bsdUfwzIPogAAAAAAAAAAAAAAAAAAAAAAAAAAAAAAAAAAAAAAAAAAAAAAAAAAAAAAAAAAAAAAAAAAAAAAAAAAAAAAAAAAAAAAAAAAAAAAAAAAAAAAAAAAAAAAAAAAAAAAAAAAAAAAAAAAAAA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/E6USyWeaFqAhsgAAAAAAAKlvm9KZLb5vSmSpOIAAAAAAAAurP3qlarqz96pFK8FQBLGAAAAAAAApTvlBGd8oC4AAAAAAADX9LuZhfHV9TuLgz+0dov8He8/ccO6XczC+Or6ncXBn9o7Rf4O95+44V9409nc0rbPL04BqsYAAAAAAAAAAAAAAAAAAAAAAAAAAAAAAAAAAAA1vWX7XGlXyTi/M1Nka3rL9rjSr5JxfmagcMaifwmx3xOfp0PcNrw/UV+E2O+Jz9Oh7e17TM8htjnU6QjtNqAx7nKR2m1ANwjtNqAbhHabUA3CO02oBuEdptQDcI7TagG4c36B6X43QXTOxpBlljD38Vhpu0028RFU0Tx6aqJ28WYndVPfeveyt0v9xcg/7u9/6jT+Dbl+CzTXXlOEzPCYfGYWuMTNVnEWqblFWyzXMbaaomJ2TES7a9YeiH7K5B/TrPotx9DjByr7K3S/3FyD/u73/qPZ+DnrWzjWd64fs1gsBhfsd6n7H6kprjjdk7Lt43Gqn9HGzZ4Zeh+sPRD9lcg/p1n0WSyfIcnyTs32FyrAZf2bZ2T1Jh6LXH2bdnG4sRt2bZ2bfDIlkgAAAHluv7Whh9XWitdOFuUV6Q46iqjBWd80d6btUfm097wzsjw7M5rZ1iZXq40ZrzLMZi7i7m2jB4OKtld+5s3e9THJM1d7xzETyDoNorpLr51h4rM85xFyMFFcVY7GxGymzR+LZtRPJt2ckR3t87e+G08EvV9iNINK69M83orqwGXXJnD1XOXs+Kn8bl3xTt27fzpp8Euy2PyDJ8Bo/k2DyrKMPRhsBhLcW7VqndER1zM8szPLMzMsgDl3hi6M6SZ9m2Q4jJslx+YYDB4W52S5hbM3eJXVVG2JinbMclMTt2bGh6D8HfTPS7KcJjc5xtGT4LibMNaxnHuXoomdvJb/ABI2zM7JmJ9528A4n014MelORZZdx2TY7C55TZpmquxaoqtXpiPzaZ2xV4tu3wRKpwdNc+ZaPZ/g9G9J8ZdxORYq5Fi1XiKpmrBVzOynZM8vE27ImJ5I3xs2TE9qOBOFDkOHyDXFmkYKim1Zx1FvHRRTGyKaq4+7+eqmqekHfb538H37rXRopM8u3F7f9lTvDV7mVzOdAtHMyxFU1X8Xl2Hv3Jnv11W6Zq/vMuDtQX/B106K03OSYxvFnx8WqAfREAHzu1w8mvHSOY91qp/3Q+huKmYw16Y3xRPU+emtuns+vXSGijlmrN6qI8fHiH0MxFM12LtMb6qZiPmB89uDl7deivxivzVb6GPnlwdaoo116KzVyf8AtNUdM264fQ0B87tZvJr4z6Y93K5/8V9EXzw1jU9n1+Z5RRyzVn1dEePs2wH0FzWZjK8ZMb4s1/RlwHwafbw0X+FveYuO/cyomvLsVRTG2qq1XEfNLgDg11RRrv0Wmqdkdlux89m5APoQAD53accmv7Opj9ork/8AzEvoFpBMxkOZTG+MNd+hL5/6ZU9n4QWb0Ucs1aSXKI8fqmYfQHPqJryPMaKY21VYa5EfwyDgzgwe3pox48R/5a6+gL5+8GKqKNeejE1TsjjYiPnw92H0CAfO/STk4QmabOTZpRd/83L6IPnhntPZ+EPmNNvl7JpTcin39uLkH0PAAAAAAAAAAAAAAAAAAAAAAAAAAAAAAAAAAAAAAAAAAAAAAAAAAAAAAAAAAAAAAAAAAAAAAAAAAAAAAAAAAAAAAAAAAAAAAAAAAAAAAAAAAAAAAAAAAAAAAAAAAAAAAAAAAAAAAAAAAABxjw2PbHyX5Jp89daflXcvB/A0fRhuHDY9sfJfkmnz11p+Vdy8H8DR9GHR2dmqUrXQDrKAAAAAACMIIwCIAgAAAAAAABmtHP8AmP3frZphdHP+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wDE6V2tMf8AidKJZLPNC1AQ2QAAAAAAAFS3zelMlt83pTJUnEAAAAAAAAXVn71StV1Z+9UileCoAljAAAAAAAAUp3ygjO+UBcAAAAAAABr+l3Mwvjq+p3FwZ/aO0X+DvefuOHdLuZhfHV9TuLgz+0dov8He8/ccK+8aezuaVtnl6cA1WMAAAAAAAAAAAAAAAAAAAAAAAAAAAAAAAAAAAAa3rL9rjSr5JxfmamyNb1l+1xpV8k4vzNQOF9Rf4TY74nP06Ht7xDUZ+E2O+Jz9Oh7cwWmZ4/bPOp0hEQFHKREAERABEQAREAERABEQAeUcFv298m8nFeYuO9XBXBb9vfJvJxXmLjvVtPokYAAkAAazrE00ynQLRnEZznV3Zbo+5s2aZ+7v3J3UUx4Z/tG2Z3NmfP3hH6U5rpFrSznC5jiJqwmVYm5g8JYp5KLdFM7JnZ+dVs2zPi70REBe5Vl+lXCF1l3cRiq5tYWjZ2a7ETNnAYfbOyimO/M8uyN9U7ZnvzHbehujGV6H6PYXJciw8WMHh48dVyrv11T36p78/VscNaCa8dI9BtH7WT6P5dkdnDUTNdddeGrquXa53111cfln6oiI2Q2L2Uenn6tkX8rc/wDUB26OIvZR6efq2Rfytz/1HTmojTDMtOtXeFzzOqMNRjLt67bqjD0TTRspq2RyTM9YPENc2ufTvQbWjmWT2L+F+xdqu3dsUV4WmZrtVU01bONv38anb7zqXJ8ywucZVg8yy+7TeweLtU3rVyPxqao2xP8Ad5NwidUP2xsrsZhk9Vq1pFgaJotdkni04m3t29jqnvTE7ZpndtmYnftjm7RbWPrF1N11ZJisJXbwlNUzTgM1sVTRTMzyzbqiYnZO/kmae+DvVwBwmM/saSa4s1ry+uL1jCRbwNFVHLx6qI+62eH7uao6Gb0o4RmnelGBqyvLrWDyz1RHY5qy+1XN+vb3qaqqp2fuxE++2jg76ic0vZ5g9J9NcHXgsFha4vYXA36dl2/cjlpqrpnlppieXZPLMxu2bw6f0Cyu5kmg+j+V342XsFl9jD3I/wCqm3TE/wB4lwVnUXNXevS/cu26opyjOoxEU7OWqzFyK6f4qJj530Sc+cJvU1i9Marekui1qm5nVi3FvE4XbFM4m3HNqpndx6d2yd8bI3xESHvuDxVjG4OxisJdovYa/RTdtXKJ20101RtiYnwTEmNxVjA4O/i8Xdps4axbqu3blc7IoppjbMz70RDg/QjXJp1qwsTkN7D0XcNYmYpwOa2K4rscvLFPLTVEe9O2PBCbTTXFp5rSsRkGGw1NvDYiYirA5VYrqrv8vJFU7aqpjb3o2R4YBitCLdzT/X/gsRRbqmnMM6qx9ymY3WouTdqj+GJh9CXgvBm1PYnQexez/SW3RRnuLt9itYeJir1LamYmdsxycerZG3ZuiNm3ll70D52Yjj6uNeNVd+iqm3k+c9kmIjlqsxc2xs8qif7vofhcRaxeGtYjDXKLti9RFy3conbTXTMbYmJ8Ew574TmpnGaXXadJ9FbMXc4tW4t4vCRMRViaKebVT4a4jk2d+IjZyxsnxLQjXRp1qzw32Bv2Ld7DYeeLTgs1sVxXh/epnbTVEe9O2I70A7uzDGYfLsBicbjbtNnC4e3Veu3Kp2RRRTG2ZnxRD5/at7N3TvX9l2Ji3VMY3OKsyu0z3qKbk3qonoiY6WT001vae61bVOQYfCxThr8xxsBlWHrmq/snk487aqpjb3uSPDD3/g0an8RoJhb+eaR0UU5/jbfYqLETFXqW1tiZiZjk49UxG3ZuiIjwg92fOrC1Vattd9E4mmqi1k2cbK42cs2Yucsx46J2x430Vc58JzUxjdKsTGlOidiL2a0W4oxmDp2RViKaY2U10eGuI5NnfiI2csbJDomxet4ixbvWLlNyzcpiuiuidsVUzG2Jie/GxRzTH4bK8txWPx12mzhMLaqvXblW6mimNsz80OFdCddmnWrbCRkN+xaxGGw33NGEzSxXFzDx+bTMTTVEe9O2I72xJppra091sUU5DYwsRhrtUcbAZVh65m9MTycedtVUxE8uzbEd/ZyAx+qbDXtN9fmVYmbczOIzWrNL0b4ppprm9Vt+bZ0voNMRMTExtieSYl4dwadUN/QHA4jOdIaaI0gx1uLcWqZir1La2xM07Y5JqmYiZ2ckbIiO+9xB86sju1atdduHnGxVRbybN5t3p2cs2YrmmqY8O2iZmPG+idm5RetUXbNdNduumKqa6Z2xVE7pifA5w4TmpfG6TYydK9EsP2fMuxxRjcHTyVX4pjZTco8NURERMd+IjZy7/HtCdeGnWrrBxkOIsWsThsL9xRhc0s1xcw8fmxMTTVEe9O3Z3tgO584zHC5PlWMzLMLsWsJhLNV+7XP4tNMbZn+zgbUvg7+mWvnKMTXRMzXmNWaXu/FMUVTdnb+9ER0wvdM9aun2tuKMisYXbhrlUTOX5Vh657LMTyTXO2qqYieXfEd/ZyOiuDXqivav8txGbZ9TR64cfRFE26ZiqMLa27eJtjkmqZiJnZyckRG7bIe2gAAAAAAAAAAAAAAAAAAAAAAAAAAAAAAAAAAAAAAAAAAAAAAAAAAAAAAAAAAAAAAAAAAAAAAAAAAAAAAAAAAAAAAAAAAAAAAAAAAAAAAAAAAAAAAAAAAAAAAAAAAAAAAAAAAAAAAAAAAA4x4bHtj5L8k0+eutPyruXg/gaPow3Dhse2PkvyTT5660/Ku5eD+Bo+jDo7OzVKVroB1lAAAAAABGEEYBEAQAAAAAAAAzWjn/AD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8AidK7WmP/ABOlEslnmhagIbIAAAAAAACpb5vSmS2+b0pkqTiAAAAAAAALqz96pWq6s/eqRSvBUASxgAAAAAAAKU75QRnfKAuAAAAAAAA1/S7mYXx1fU7i4M/tHaL/AAd7z9xw7pdzML46vqdxcGf2jtF/g73n7jhX3jT2dzSts8vTgGqxgAAAAAAAAAAAAAAAAAAAAAAAAAAAAAAAAAAADW9ZftcaVfJOL8zU2Rresv2uNKvknF+ZqBwvqM/CbHfE5+nQ9ueI6jPwmx3xSfp0PbdrDXi8dtnnU6QiIbTao5SIhtNoIiG02giIbTaCIhtNoIiG02giIbTaDyngt+3vk3k4rzFx3q4K4Lft75N5OK8xcd6tl9FjAAEgAAAAAAACniLFnE2pt4i1bu25303KYqj5pVAFpg8twGBqmrBYLC4eqd82rVNEz80LsAAAW+MwOExtEU43C2MRTG6LtuK4j50cHgsLgqJoweGsYeid9Nq3FEf2VwAABb4zA4THUxTjcLYxFMbou24riPnXAChhMHhcFbmjB4azh6J302qIoj5oVwAABbY3AYPHUxTjcJh8RTG6L1uK9nzwmwmDw2DtzbweHs4eifxbVEUR80K4AAAtsbgMHjoiMbhMPiIjdF63TXs+eFyAo4TCYbB2+x4TD2bFv821RFMfNCsAAAAAAAAAAAAAAAAAAAAAAAAAAAAAAAAAAAAAAAAAAAAAAAAAAAAAAAAAAAAAAAAAAAAAAAAAAAAAAAAAAAAAAAAAAAAAAAAAAAAAAAAAAAAAAAAAAAAAAAAAAAAAAAAAAAAAAAAAAAAAOMeGx7Y+S/JNPnrrT8q7l4P4Gj6MNw4bHtj5L8k0+eutPyruXg/gaPow6Ozs1Sla6AdZQAAAAAARhBGARAEAAAAAAAAM1o5/zH7v1s0wujn/AD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8AxOlEslnmhagIbIAAAAAAACpb5vSmS2+b0pkqTiAAAAAAAALqz96pWq6s/eqRSvBUASxgAAAAAAAKU75QRnfKAuAAAAAAAA1/S7mYXx1fU7i4M/tHaL/B3vP3HDul3Mwvjq+p3FwZ/aO0X+DvefuOFfeNPZ3NK2zy9OAarGAAAAAAAAAAAAAAAAAAAAAAAAAAAAAAAAAAAANb1l+1xpV8k4vzNTZGt6y/a40q+ScX5moHC2oz8Jcd8Un6dD214lqN/CXHfFJ+nQ9sYq8Xjts86nSERAV3OVvREA3G9EQDcb0RANxvREA3G9EQDcb0RANxveV8Fv298m8nFeYuO9XBXBb9vfJvJxXmLjvVnfRYwABIAAAAAAAAAAAAAAAAAAAAAAAAAAAAAAAAAAAAAAAAAAAAAAAAAAAAAAAAAAAAAAAAAAAAAAAAAAAAAAAAAAAAAAAAAAAAAAAAAAAAAAAAAAAAAAAAAAAAAAAAAAAAAAAAAAAAAAAAAAAAAAAAAAAAAAAAAAAAAAAAAAAAA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/E6USyWeaFqAhsgAAAAAAAKlvm9KZLb5vSmSpOIAAAAAAAAurP3qlarqz96pFK8FQBLGAAAAAAAApTvlBGd8oC4AAAAAAADX9LuZhfHV9TuLgz+0dov8He8/ccO6XczC+Or6ncXBn9o7Rf4O95+44V9409nc0rbPL04BqsYAAAAAAAAAAAAAAAAAAAAAAAAAAAAAAAAAAAA1vWX7XGlXyTi/M1Nka3rL9rjSr5JxfmagcK6jvwlxvxSfp0PbNrxPUf8AhLjfik/Toe17WOrF47bXOp0hHabUNptV3OSjtNqG02m4R2m1DabTcI7TahtNpuEdptQ2m03CO02obTabhHabUNptNw8t4Lft75N5OK8xcd6uCuC37e+TeTivMXHerM+jRgACQAAAAAAAAAAAAAAAAAAAAAAAAAAAAAAAAAAAAAAAAAAAAAAAAAAAAAAAAAAAAAAAAAAAAAAAAAAAAAAAAAAAAAAAAAAAAAAAAAAAAAAAAAAAAAAAAAAAAAAAAAAAAAAAAAAAAAAAAAAAAAAAAAAAAAAAAAAAAAAAAAAAAAAAAAAAHGPDY9sfJfkmnz11p+Vdy8H8DR9GG4cNj2x8l+SafPXWn5V3LwfwNH0YdHZ2apStdAOsoAAAAAAIwgjAIgCAAAAAAAAGa0c/5j9362aYXRz/AJ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xOldrTH/idKJZLPNC1AQ2QAAAAAAAFS3zelMlt83pTJUnEAAAAAAAAXVn71StV1Z+9UileCoAljAAAAAAAAUp3ygjO+UBcAAAAAAABr+l3Mwvjq+p3FwZ/aO0X+DvefuOHdLuZhfHV9TuLgz+0dov8He8/ccK+8aezuaVtnl6cA1WMAAAAAAAAAAAAAAAAAAAAAAAAAAAAAAAAAAAAa3rL9rjSr5JxfmamyNb1l+1xpV8k4vzNQOFdR/4S434pP06HtW14pqQ/CTG/FJ+nS9qUnF47bXOp0hHabUBDko7TagAjtNqACO02oAI7TagAjtNqACO02oAPL+C37e+TeTivMXHergrgt+3vk3k4rzFx3qyPo0YAAkAAAAAAAAAAAAAAAAAAAAAAAAAAAAAAAAAAAAAAAAAAAAAAAAAAAAAAAAAAAAAAAAAAAAAAAAAAAAAAAAAAAAAAAAAAAAAAAAAAAAAAAAAAAAAAAAAAAAAAAAAAAAAAAAAAAAAAAAAAAAAAAAAAAAAAAAAAAAAAAAAAAAAAAAAAABxjw2PbHyX5Jp89daflXcvB/A0fRhuHDY9sfJfkmnz11p+Vdy8H8DR9GHR2dmqUrXQDrKAAAAAACMIIwCIAgAAAAAAABmtHP8AmP3frZphdHP+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wDE6V2tMf8AidKJZLPNC1AQ2QAAAAAAAFS3zelMlt83pTJUnEAAAAAAAAXVn71StV1Z+9UileCoAljAAAAAAAAUp3ygjO+UBcAAAAAAABr+l3Mwvjq+p3FwZ/aO0X+DvefuOHdLuZhfHV9TuLgz+0dov8He8/ccK+8aezuaVtnl6cA1WMAAAAAAAAAAAAAAAAAAAAAAAAAAAAAAAAAAAAa3rL9rjSr5JxfmamyNb1l+1xpV8k4vzNQOFNSP4SY34pP06XtLxXUj+EmN+KT9Ol7TtRLxu2udTpCIhtNqHJRENptBEQ2m0ERDabQRENptBEQ2m0ERDabQeY8Fv298m8nFeYuO9XBXBb9vfJvJxXmLjvVZ9HjAAEgAAAAAAAAAAAAAAAAAAAAAAAAAAAAAAAAAAAAAAAAAAAAAAAAAAAAAAAAAAAAAAAAAAAAAAAAAAAAAAAAAAAAAAAAAAAAAAAAAAAAAAAAAAAAAAAAAAAAAAAAAAAAAAAAAAAAAAAAAAAAAAAAAAAAAAAAAAAAAAAAAAAAAAAAAAAOMeGx7Y+S/JNPnrrT8q7l4P4Gj6MNw4bHtj5L8k0+eutPyruXg/gaPow6Ozs1Sla6AdZQAAAAAARhBGARAEAAAAAAAAM1o5/z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8TpRLJZ5oWoCGyAAAAAAAAqW+b0pktvm9KZKk4gAAAAAAAC6s/eqVqurP3qkUrwVAEsYAAAAAAAClO+UEZ3ygLgAAAAAAANf0u5mF8dX1O4uDP7R2i/wd7z9xw7pdzML46vqdxcGf2jtF/g73n7jhX3jT2dzSts8vTgGqxgAAAAAAAAAAAAAAAAAAAAAAAAAAAAAAAAAAADW9ZftcaVfJOL8zU2Rresv2uNKvknF+ZqBwnqS/CTG/FJ+nS9oeL6kvwkxvxSfp0vaNo8btrnU6QBtNpuckDabTcAbTabgDabTcAbTabgDabTcAbTabh5lwW/b3ybycV5i471cFcFv298m8nFeYuO9R9HjAAEgAAAAAAAAAAAAAAAAAAAAAAAAAAAAAAAAAAAAAAAAAAAAAAAAAAAAAAAAAAAAAAAAAAAAAAAAAAAAAAAAAAAAAAAAAAAAAAAAAAAAAAAAAAAAAAAAAAAAAAAAAAAAAAAAAAAAAAAAAAAAAAAAAAAAAAAAAAAAAAAAAAAAAAAAAAAOMeGx7Y+S/JNPnrrT8q7l4P4Gj6MNw4bHtj5L8k0+eutPyruXg/gaPow6Ozs1Sla6AdZQAAAAAARhBGARAEAAAAAAAAM1o5/z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8TpRLJZ5oWoCGyAAAAAAAAqW+b0pktvm9KZKk4gAAAAAAAC6s/eqVqurP3qkUrwVAEsYAAAAAAAClO+UEZ3ygLgAAAAAAANf0u5mF8dX1O4uDP7R2i/wd7z9xw7pdzML46vqdxcGf2jtF/g73n7jhX3jT2dzSts8vTgGqxgAAAAAAAAAAAAAAAAAAAAAAAAAAAAAAAAAAADW9ZftcaVfJOL8zU2Rresv2uNKvknF+ZqBwlqS/CTG/FJ+nS9oeL6kvwkxvxSfp0vaEvGba51OkAA5O8ADeABvAA3gAbwAN4AG95nwW/b3yXycV5i471cFcFv298l8nFeYuO9UPpEYAAkAAAAAAAAAAAAAAAAAAAAAAAAAAAAAAAAAAAAAAHMXBu1t6X6cawL2VaR4+ziMFTgLl+KKMNbtzx4roiJ20xE7qpdOgAhXVFNM1VTFNMRtmZ7wIjl7g662tLNLNZuIyXSLNqcxy+rCXqrURhrVvZXTVTsq20UxPN43Ju5XUIAAAAAAAAAAAAAAAAAAAAAAAAAAAAAAAAAAAAAAAAAAAAAAAAAAAAAAAAAAAAAAAAAAAAAAAAAAAAAAAAAAAAAAAAAAAAAAAAAAAAAAAAAAAAAAAAAAAAAAAAAAAAAAAAOMeGx7Y+S/JNPnrrT8q7l4P4Gj6MNw4bHtj5L8k0+eutPyruXg/gaPow6Ozs1Sla6AdZQAAAAAARhBGARAEAAAAAAAAM1o5/wA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AInSu1pj/wATpRLJZ5oWoCGyAAAAAAAAqW+b0pktvm9KZKk4gAAAAAAAC6s/eqVqurP3qkUrwVAEsYAAAAAAAClO+UEZ3ygLgAAAAAAANf0u5mF8dX1O4uDP7R2i/wAHe8/ccO6XczC+Or6ncXBn9o7Rf4O95+44V9409nc0rbPL04BqsYAAAAAAAAAAAAAAAAAAAAAAAAAAAAAAAAAAAA1vWX7XGlXyTi/M1Nka3rL9rjSr5JxfmagcJak/wjxvxSfp0vZ9rxjUp+EeN+KT9Ol7NtTDxm2udTpCO02obTalyUdptQ2m0EdptQ2m0EdptQ2m0EdptQ2m0EdptQ2m0EdptQ2m0HmvBb9vfJfJxXmLjvVwVwW/b3yXycV5i471VfSIwABIAAAAAAAAAAAAAAAAAAAAAAAAAAAAAAAAAAADTNcuMx+A1X6R4rKL1+zmFrCzVZuYeZi5TVtjlp2cu1xH6/tZ/u/pP/3l19DwHzE0XzbPMmzKrE6M4vHYTHTbmibmDqqiviTMbY+55dm2IbZ6/tZ/u/pP/wB5deu8FrV9pXovrJv4/SDIsZgMHVl121F29TERNc125iN/gifmdZA+eHr+1n+7+k//AHl1SxWlGsvPMPXl9/M9KcbZvxxK8PFd6qLkT+LMRvj3n0UAc18FTVRnGjOPxelGk+FrwOIu4ecNhMJdjZcimqYmquun8WfuYiInl5Z2xHI6UAAAAAAAAAAAAAAAAAAAAAAAAAAAAAAAAAAAAAAAAAAAAAAAAAAAAAAAAAAAAAAAAAAAAAAAAAAAAAAAAAAAAAAAAAAAAAAAAAAAAAAAAAAAAAAAAAAAAAAAAAAAAAAAAAHGPDY9sfJfkmnz11p+Vdy8H8DR9GG4cNj2x8l+SafPXWn5V3LwfwNH0YdHZ2apStdAOsoAAAAAAIwgjAIgCAAAAAAAAGa0c/5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/ABOldrTH/idKJZLPNC1AQ2QAAAAAAAFS3zelMlt83pTJUnEAAAAAAAAXVn71StV1Z+9UileCoAljAAAAAAAAUp3ygjO+UBcAAAAAAABr+l3Mwvjq+p3FwZ/aO0X+DvefuOHdLuZhfHV9TuLgz+0dov8AB3vP3HCvvGns7mlbZ5enANVjAAAAAAAAAAAAAAAAAAAAAAAAAAAAAAAAAAAAGt6y/a40q+ScX5mpsjW9ZftcaVfJOL8zUDhHUp+EeN+KT9Ol7M8Z1K/hHjfik/TpeyrQ8ZtrnU6QiICdzkoiAbhEQDcIiAbhEQDcIiAbhEQDcPN+C37e+S+TivMXHergrgt+3vkvk4rzFx3qo+kRgACQAAAAAAAAAAAAAAAAAAAAAAAAAAAAAAAAAAAAFDMMTTgsBicVXG2ixaquzHhimJn6geZ619dujerzEzl9+m9mWc8WKpweGmI7HE8sdkrnkp2x3uWd3Jsna8exHC0x03J9T6JYaijvRXjaqp+eKIeU6sdEsbrg1nX7OYYyu32ebmYZhiaY21RTxo28XbybZqqpiPBt27J2bHVuD4OurbD2Kbd3JcRiq4jZN27jr0VVe/PFqpj5oB5J7LPNP2WwX83V6J7LPNP2WwX83V6L2L2PerL9nKv5/E/+oex71Zfs5V/P4n/1AYLUXrwxusvS3F5Pislw+AosYGvFxdt36q5mabluji7JiPz9vQ9zaToTqt0P0IzW7mWjGUzgsbdszh67k4m9d225qpqmNldcxvpp5d/I3YAAAAAAAAAAAAAAAAAAAAAAAAAAAAAAAAAAAAAAAAAAAAAAAAAAAAAAAAAAAAAAAAAAAAAAAAAAAAAAAAAAAAAAAAAAAAAAAAAAAAAAAAAAAAAAAAAAAAAAAAAAAAAAAAHGPDY9sfJfkmnz11p+Vdy8H8DR9GG4cNj2x8l+SafPXWn5V3LwfwNH0YdHZ2apStdAOsoAAAAAAIwgjAIgCAAAAAAAAGa0c/5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/ABOldrTH/idKJZLPNC1AQ2QAAAAAAAFS3zelMlt83pTJUnEAAAAAAAAXVn71StV1Z+9UileCoAljAAAAAAAAUp3ygjO+UBcAAAAAAABr+l3Mwvjq+p3FwZ/aO0X+DvefuOHdLuZhfHV9TuLgz+0dov8AB3vP3HCvvGns7mlbZ5enANVjAAAAAAAAAAAAAAAAAAAAAAAAAAAAAAAAAAAAGt6y/a40q+ScX5mpsjW9ZftcaVfJOL8zUDhHUr+EeN+KT9Ol7K8a1LfhFjfik/TpeybV6cHjNtc6nSERDabVtzkoiG02m4RENptNwiIbTabhEQ2m03CIhtNpuERDabTcPOOC37e+S+TivMXHergrgt+3vkvk4rzFx3qxPpEYAAkAAAAAAAAAAAAAAAAAAAAAAAAAAAAAAAAAAAAUcZh6MXg7+Gu7ex3rdVurZ4JjZPWrAOMuDPd9YmvPNNG8/mLGKv2ruXUVVckTdprpqp2T4KopnZ4dtPhdmvnDrH1iZjp9nGGzbM8uyvBZnZpin1Tl9u5bruRHN422urbMd6eSff5I2bnlPCR1gZdl1jCV4jL8bNqnixfxWHmq5VHe40xVG2ff2bZ7+0HdY4g9k9p9+jyX+Vq9M9k9p9+jyX+Vq9MHb4504OeuPSfWFpvjspz+nL4wtnLq8VT6nszRVx4u2qY2zNU8myuXRYAAAAAAAAAAAAAAAAAAAAAAAAAAAAAAAAAAAAAAAAAAAAAAAAAAAAAAAAAAAAAAAAAAAAAAAAAAAAAAAAAAAAAAAAAAAAAAAAAAAAAAAAAAAAAAAAAAAAAAAAAAAAAAAAOMeGx7Y+S/JNPnrrT8q7l4P4Gj6MNw4bHtj5L8k0+eutPyruXg/gaPow6Ozs1Sla6AdZQAAAAAARhBGARAEAAAAAAAAM1o5/zH7v1s0wujn/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8TpRLJZ5oWoCGyAAAAAAAAqW+b0pktvm9KZKk4gAAAAAAAC6s/eqVqurP3qkUrwVAEsYAAAAAAAClO+UEZ3ygLgAAAAAAANf0u5mF8dX1O4uDP7R2i/wd7z9xw7pdzML46vqdxcGf2jtF/g73n7jhX3jT2dzSts8vTgGqxgAAAAAAAAAAAAAAAAAAAAAAAAAAAAAAAAAAADW9ZftcaVfJOL8zU2Rresv2uNKvknF+ZqBwhqW/CLG/FZ+nS9k2vG9S/wCEWM+Kz9Ol7GyU4PGba51OkI7TagLOSjtNqACO02oAI7TagAjtNqACO02oAI7TagA864Lft75L5OK8xcd6uCuC37e+S+TivMXHerC+kRgACQAAAAAAAAAAAAAAAAAAAAAAAAAAAAAAAAAAAAAGofax0F/Y/R/+n2vRPtY6C/sfo/8A0+16LzbX3r3t6DYuvIdGrNnGZ/FMTfu3eW1hdsbYiYjnV7OXZujbG3bucz5pp7rL0ms4jML2daQ3sJbiarteEm5asURG+Zi3EUxEA7h+1joL+x+j/wDT7Xon2sdBf2P0f/p9r0XifAszbMs09eX2TzDGYzsfqPieqL1Vzi7ez7dnGmdm3ZHzNs4UmmGl2iOj2WX9FbdzDYSrERVi8xtxFU2piYmi3NM7dlNU75nknZxe/skPUsh0O0b0exleLyLIcry7E125tVXcLhaLVU0TMTNMzTETs2xE7PehnXnGovWVZ1k6JTi7lFFjN8HVFnHWKObFUx9zXT/01bJ2eCYmOXZtn0cAAAAAAAAAAAAAAAAAAAAAAAAAAAAAAAAAAAAAAAAAAAAAAAAAAAAAAAAAAAAAAAAAAAAAAAAAAAAAAAAAAAAAAAAAAAAAAAAAAAAAAAAAAAAAAAAAAAAAAAAAAAAAAAAHGPDY9sfJfkmnz11p+Vdy8H8DR9GG4cNj2x8l+SafPXWn5V3LwfwNH0YdHZ2apStdAOsoAAAAAAIwgjAIgCAAAAAAAAGa0c/5j9362aYXRz/mP3frZpz7fiS8ntPnVXZ3QAMLQAAAAAAGBzPt670dUM8wOZ9vXejqhnu+Z0dl8WdPGFqA3XeAAAAAAAASgCQAAAAAAABRVlFMMlmAJZAAAAAABVwnbVny6etSVcJ21Z8unrROClpknRsgDnvIgAAAAAAALXM+0rnR1wwTO5n2lc6OuGCbVhldzZnCnXwgAZnRAAAAAACQkEAEpAAAAAAAAAAAAAAAAAAEJRQkTAALAAAAAAAAK9PNjxIoU82PEiq1pxAAAAAAAAFBXUEwvQAJXAAAAAAEKubPiRQq5s+ITCiAMwAAAAAAAC8ynuha6eqWxtcynuha6eqWxtS3zPPbX40aeMgDC5YAAAAAAx2edqUeXHVLIsdnnalHlx1SvZ5obNy49OrCAN56oAAAAAAAAASAAAAAAAACpRzYU1SjmwiVasEQEMYAAAAAAACWd4TvErAAkAAAAAAbU1VtTWvHQ4u1/c7fAAa7jAAAAAACa398p8cJU1v75T44ROBOC+AabVAAAAAAAAWecdzb3R1w1ls2cdzb3R1w1l0bpknV6HZPBnXwgAbbqAAAAAACS5zelOkuc3pITGKmAsyAAAAAAAANh0d7Sr+EnqhlGL0d7Sr+EnqhlHKt+JLyN+5xXqAMTUAAAAAAGrZ13Tvfu/RhtLVs67p3v3fow2bpnnR19jcedPGFkA6L0wAAAAAAACaNwRuEMYAAAAAAAA2pqramteOhx9re52+AA1XGAAAAAAAAABIAAAAAAAC1zPtG70dcMCz2Z9o3ejrhgW5d8ru7M4U6+EADO6IAAAAAAlr3Jkte4TGKUBLKAAAAAAAAz2Qdp1/CT1QybGZB2nX8JPVDJuZbZ5eQv3OK9QBjaoAAAAAAo3OfKso3OfK1OK9nilAZGYAAAAAAAB5/mfdLF/DV9crZc5n3Sxfw1fXK2dCnCH0Ww4dOkACWUAAAAAATJUwiQAAAAAAAAAEwAgAAAAAAAAAAAAAAAAAAUsRzI8aqpYjmR4xNOK2AQzAAAAAAAALTF/fI8SirYv75HiUVZZ6cABCwAAAAAAqUc2FNUo5sCJRAFQAAAAAAAAAAAAAAAAABlGLZRalitegAWYgAAAAABGN6CMbwTACoAAAAAAACjjO1q+jrYxk8Z2tX0dbGKy2LHKAKswAAAAAAuMJ+P0LdcYT8foTCteC4AWYQAAAAAAAFaxzJ8aop2OZPjVEsVWIAIAAAAAAFSjmwpqlHNgVqwTAJUAAAAAAAAYDE9s3fLnrU1TE9s3fLnrU2N0qcIAELAAAAAADMsMzK1LBbdAAswgAAAAACNPOjxoI086PGCsAMIAAAAAAACjjO16+jrY1ksZ2vX0dbGqy2rHKADKAAAAAAK+G/G6FBXw343QIqwVgEsIAAAAAAACra5s+NOktc2fGnSpOIAIAAAAAAFSjmwpqlHNgVqwTAJUAAAAAAAAU53yE75ELgAkAAAAAATJUwiQAVAAAAAAFPE9rXfInqVFPE9rXfInqFqcYa+AxOkAAAAAAAAucu7ct9PVLNMLl3blvp6pZpenBp3jMALNcAAAAAAWmP/E6V2tMf+J0olks80LUBDZAAAAAAAAVLfN6UyW3zelMlScQAAAAAAABdWfvVK1XVn71SKV4KgCWMAAAAAAABSnfKCM75QFwAAAAAAAGv6XczC+Or6ncXBn9o7Rf4O95+44d0u5mF8dX1O4uDP7R2i/wd7z9xwr7xp7O5pW2eXpwDVYwAAAAAAAAAAAAAAAAAAAAAAAAAAAAAAAAAAABresv2uNKvknF+ZqbI1vWX7XGlXyTi/M1A4P1MfhFjPis/TpexvHNTH4RYz4rP06XsbLRg8ZtrnU6QALOTuAA3AAbgANwAG4ADcABued8Fr29sl8nFeYuO9XBXBa9vbJfJxXmLjvVgfSIwABIAAAAAAAAAAAAAAAAAAAAAAAAAAAAAAAAAAAAoY/E04LA4nFXI20WLdV2qPepiZ+pXUcdhqMZgsRhru3sd63Vbq2eCY2T1g4W1CaMW9aOt3FYrSb/2nD24u5pjKKp5L9c1xson3pqr2zHgiY77rjW9h7OF1O6V2MLZt2bFvKb9NFu3TFNNMRbnZERHJEOTNRGkFGqvXLi8v0nmMNYri5leKu1clNmqK4mmuf8Ap20Ry7tlW11rrjuUXdUOlty1VTXbrym/VTVTO2Jibc7JiQeGcBr/AONv+xf/AFDpfSLJ8JpBkWPyjMrcXcHjbNVm5TMbeSY2bY9+N8T3piHNHAa/+Nv+xf8A1D3LW7p9l+r7Q/F5jir1v1fXRVRgcNt+6vXdnJsj82J2TM96PfmIkOYuB5jb+W62Mxyua9trE4G7RXTE8k1266Zir5uNHS7TcbcC/JL+N09zfPK6apw+Cwc2Zrnv3btUbP8AbTX/AGdkgAAAAAAAAAAAAAAAAAAAAAAAAAAAAAAAAAAAAAAAAAAAAAAAAAAAAAAAAAAAAAAAAAAAAAAAAAAAAAAAAAAAAAAAAAAAAAAAAAAAAAAAAAAAAAAAAAAAAAAAAAAAAAAAA4x4bHtj5L8k0+eutPyruXg/gaPow3Dhse2PkvyTT5660/Ku5eD+Bo+jDo7OzVKVroB1lAAAAAABGEEYBEAQAAAAAAAAzWjn/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B+pj8IsZ8Vn6dL2La8d1MfhFjPis/TpexM1GDxm2udTpBtNoLbnJNptA3BtNoG4NptA3BtNoG4NptA3BtNoG4eecFr29sl8nFeYuO9XBXBa9vbJfJxXmLjvVrvpEYAAkAAAAAAAAAAAAAAAAAAAAAAAAAAAAAAAAAAAAAB4TwhNR8adXJz7Ruq1Y0hooim7auTxaMZTEcm2fxa4jkiZ5JjZE7Nm1y/mWZ6wtBssxmjWaXs5yzLsRbqw9zB4mmZs1UVRMVRRxomnZO2eWj530WY3Os1yfLrExnePwGFs1xuxd6iimr+KQfOfQrT7SbQm3j6NF8zqwEY/iRiJps265r4nG4uyaqZmNnHq3bN7ZNGdBtP9beeUYu9Tj8VRcmIuZpmNVXYqKfeqq37Pzadvih2jhdIdXM4mPUmb6IziIn8licNxtvRO1uVi9av2qbti5RctVRtproqiYmPemAavqy0Hy3V/oph8kyrbXxZ7JfxFUbKr92dnGrnwboiI70REcu9tYAAAAAAAAAAAAAAAAAAAAAAAAAAAAAAAAAAAAAAAAAAAAAAAAAAAAAAAAAAAAAAAAAAAAAAAAAAAAAAAAAAAAAAAAAAAAAAAAAAAAAAAAAAAAAAAAAAAAAAAAAAAAAAAAA4x4bHtj5L8k0+eutPyruXg/gaPow3Dhse2PkvyTT5660/Ku5eD+Bo+jDo7OzVKVroB1lAAAAAABGEEYBEAQAAAAAAAAzWjn/Mfu/WzTC6Of8AMfu/WzTn2/El5PafOquzugAYWgAAAAAAMDmfb13o6oZ5gcz7eu9HVDPd8zo7L4s6eMLUBuu8AAAAAAAAlAEgAAAAAAACirKKYZLMASyAAAAAACrhO2rPl09akq4Ttqz5dPWicFLTJOjZAHPeRAAAAAAAAWuZ9pXOjrhgmdzPtK50dcME2rDK7mzOFOvhAAzOiAAAAAAEhIIAJSAAAAAAAAAAAAAAAAAAISihImAAWAAAAAAAAV6ebHiRQp5seJFVrTiAAAAAAAAKCuoJhegASuAAAAAAIVc2fEihVzZ8QmFEAZgAAAAAAAF5lPdC109Utja5lPdC109Utjalvmee2vxo08ZAGFywAAAAABjs87Uo8uOqWRY7PO1KPLjqlezzQ2blx6dWEAbz1QAAAAAAAAAkAAAAAAAAFSjmwpqlHNhEq1YIgIYwAAAAAAAEs7wneJWABIAAAAAA2pqramteOhxdr+52+AA13GAAAAAAE1v75T44Sprf3ynxwicCcF8A02qAAAAAAAAs847m3ujrhrLZs47m3ujrhrLo3TJOr0OyeDOvhAA23UAAAAAAElzm9KdJc5vSQmMVMBZkAAAAAAAAbDo72lX8JPVDKMXo72lX8JPVDKOVb8SXkb9zivUAYmoAAAAAANWzrune/d+jDaWrZ13Tvfu/Rhs3TPOjr7G486eMLIB0XpgAAAAAAAE0bgjcIYwAAAAAAABtTVW1Na8dDj7W9zt8ABquMAAAAAAAAACQAAAAAAAFrmfaN3o64YFnsz7Ru9HXDAty75Xd2Zwp18IAGd0QAAAAABLXuTJa9wmMUoCWUAAAAAAABnsg7Tr+Enqhk2MyDtOv4SeqGTcy2zy8hfucV6gDG1QAAAAABRuc+VZRuc+VqcV7PFKAyMwAAAAAAADz/M+6WL+Gr65Wy5zPuli/hq+uVs6FOEPothw6dIAEsoAAAAAAmSphEgAAAAAAAAAJgBAAAAAAAAAAAAAAAAAAApYjmR41VSxHMjxiacVsAhmAAAAAAAAWmL++R4lFWxf3yPEoqyz04ACFgAAAAABUo5sKapRzYESiAKgAAAAAAAAAAAAAAAAADKMWyi1LFa9AAsxAAAAAACMb0EY3gmAFQAAAAAAAFHGdrV9HWxjJ4ztavo62MVlsWOUAVZgAAAAABcYT8foW64wn4/QmFa8FwAswgAAAAAAAK1jmT41RTscyfGqJYqsQAQAAAAAAKlHNhTVKObArVgmASoAAAAAAAAwGJ7Zu+XPWpqmJ7Zu+XPWpsbpU4QAIWAAAAAAGZYZmVqWC26ABZhAAAAAAEaedHjQRp50eMFYAYQAAAAAAAFHGdr19HWxrJYztevo62NVltWOUAGUAAAAAAV8N+N0KCvhvxugRVgrAJYQAAAAAAAFW1zZ8adJa5s+NOlScQAQAAAAAAKlHNhTVKObArVgmASoAAAAAAAApzvkJ3yIXABIAAAAAAmSphEgAqAAAAAAKeJ7Wu+RPUqKeJ7Wu+RPULU4w18BidIAAAAAAABc5d25b6eqWaYXLu3LfT1SzS9ODTvGYAWa4AAAAAAtMf+J0rtaY/wDE6USyWeaFqAhsgAAAAAAAKlvm9KZLb5vSmSpOIAAAAAAAAurP3qlarqz96pFK8FQBLGAAAAAAAApTvlBGd8oC4AAAAAAADX9LuZhfHV9TuLgz+0dov8He8/ccO6XczC+Or6ncXBn9o7Rf4O95+44V9409nc0rbPL04BqsYAAAAAAAAAAAAAAAAAAAAAAAAAAAAAAAAAAAA1vWX7XGlXyTi/M1Nka3rL9rjSr5JxfmagcH6mfwixnxWfp0vYXjupn8IcZ8Vn6dL2Fns8Hjdtc6nSERAX3OSiIBuERANwiIBuERANwiIBuERANw8+4LXt7ZL5OK8xcd6uCuC17e2S+TivMXHerVfR4wABIAAAAAAAAAAAAAAAAAAAAAAAAAAAAAAAAAAAACzznE14PJ8dibUbblmxcuUx4ZimZjqBy7whtfWY4fOcZovoTiZwtvC1TZxmY2/vlVyOSqi3P4sRPJNW/bHJsiNs+QaNaqdYGnVP2UwmU4u/ZxH3c43HXYtxd2/jRVcmJrj342s5wYtEsJprrQmvPLcYrCYCxXj7lu791TeucammmKvDG2rjTHf4vLvd4xEREREbIjvA4TxPBt1i2bU128Bgb9WzbxLeNoiZ/i2R/dq2Gxen2qHPaI/wDynkeJmeN2G5EzYxERyTtjlouR78bX0Va5rC0Ry7TfRXG5Lmtmiui9RPYbsxtqsXdk8W5TPemJ+eNsbpBrOozWhhtZejdy/Xaowuc4KabeNw1E/cxM82ujby8WrZPJPLExMcvJM+kuJeB9iMTgdb2JwUTMUXsBet3qO9tpqpmJ6JjZ0y7aAAAAAAAAAAAAAAAAAAAAAAAAAAAAAAAAAAAAAAAAAAAAAAAAAAAAAAAAAAAAAAAAAAAAAAAAAAAAAAAAAAAAAAAAAAAAAAAAAAAAAAAAAAAAAAAAAAAAAAAAAAAAAAAABxjw2PbHyX5Jp89daflXcvB/A0fRhuHDY9sfJfkmnz11p+Vdy8H8DR9GHR2dmqUrXQDrKAAAAAACMIIwCIAgAAAAAAABmtHP+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xOldrTH/idKJZLPNC1AQ2QAAAAAAAFS3zelMlt83pTJUnEAAAAAAAAXVn71StV1Z+9UileCoAljAAAAAAAAUp3ygjO+UBcAAAAAAABr+l3Mwvjq+p3FwZ/aO0X+DvefuOHdLuZhfHV9TuLgz+0dov8He8/ccK+8aezuaVtnl6cA1WMAAAAAAAAAAAAAAAAAAAAAAAAAAAAAAAAAAAAa3rL9rjSr5JxfmamyNb1l+1xpV8k4vzNQODtTX4Q4z4rP06XsG14/qa/CHGfFZ+nS9gZ7PB43bXOp0g2m0F3JNptADabQA2m0ANptADabQA2m0Aef8Fr29sl8nFeYuO9XBXBa9vbJfJxXmLjvVqvo8YAAkAAAAAAAAAAAAAAAAAAAAAAAAAAAAAAAAAAAAQuUU3LdVFdMVUVRMTE7piUQHF+r279ozX7i8t0i41nJ8XRXhaMVXH3M2K64qtXdvg20xFXg+68Ds6zdt3rVF2zXTctV0xVTXRO2KondMT34fPPNtA9aGcXKK83yLSjH10beLVird27NO3fsmrbs3KdrV7rMs26bdrR3SWi3TGyKabN2IjxQD6JNR1o6cZdoDoli82zC9bi/FFVOEw8z91fvbPuaYjwbdm2e9G2XD3rB1n+4Ok//dXVvidWmsXFVUzidF9Ib00xsibmHuVbPnB7jwNNDcZTic100zG3XRav25weDqrj77tqiq5XHvRNNNO3yo7zqZ87rWr3WZat027Wj2ktFFMbIpps3YiI96E3rB1n+4Ok/wD3V0H0PHjXBVyjPsl1eZhh9KMJj8Jjas0uXKKMbTVFc25tWYiY43Ls2xV80vZQAAAAAAAAAAAAAAAAAAAAAAAAAAAAAAAAAAAAAAAAAAAAAAAAAAAAAAAAAAAAAAAAAAAAAAAAAAAAAAAAAAAAAAAAAAAAAAAAAAAAAAAAAAAAAAAAAAAAAAAAAAAAAAcY8Nj2x8l+SafPXWn5V3LwfwNH0Ybhw2PbHyX5Jp89daflXcvB/A0fRh0dnZqlK10A6ygAAAAAAjCCMAiAIAAAAAAAAZrRz/mP3frZphdHP+Y/d+tmnPt+JLye0+dVdndAAwtAAAAAAAYHM+3rvR1QzzA5n29d6OqGe75nR2XxZ08YWoDdd4AAAAAAABKAJAAAAAAAAFFWUUwyWYAlkAAAAAAFXCdtWfLp61JVwnbVny6etE4KWmSdGyAOe8iAAAAAAAAtcz7SudHXDBM7mfaVzo64YJtWGV3NmcKdfCABmdEAAAAAAJCQQASkAAAAAAAAAAAAAAAAAAQlFCRMAAsAAAAAAAAr082PEihTzY8SKrWnEAAAAAAAAUFdQTC9AAlcAAAAAAQq5s+JFCrmz4hMKIAzAAAAAAAALzKe6Frp6pbG1zKe6Frp6pbG1LfM89tfjRp4yAMLlgAAAAADHZ52pR5cdUsix2edqUeXHVK9nmhs3Lj06sIA3nqgAAAAAAAABIAAAAAAAAKlHNhTVKObCJVqwRAQxgAAAAAAAJZ3hO8SsACQAAAAABtTVW1Na8dDi7X9zt8ABruMAAAAAAJrf3ynxwlTW/vlPjhE4E4L4BptUAAAAAAABZ5x3NvdHXDWWzZx3NvdHXDWXRumSdXodk8GdfCABtuoAAAAAAJLnN6U6S5zekhMYqYCzIAAAAAAAA2HR3tKv4SeqGUYvR3tKv4SeqGUcq34kvI37nFeoAxNQAAAAAAatnXdO9+79GG0tWzrune/d+jDZumedHX2Nx508YWQDovTAAAAAAAAJo3BG4QxgAAAAAAADamqtqa146HH2t7nb4ADVcYAAAAAAAAAEgAAAAAAALXM+0bvR1wwLPZn2jd6OuGBbl3yu7szhTr4QAM7ogAAAAACWvcmS17hMYpQEsoAAAAAAADPZB2nX8JPVDJsZkHadfwk9UMm5ltnl5C/c4r1AGNqgAAAAACjc58qyjc58rU4r2eKUBkZgAAAAAAAHn+Z90sX8NX1ytlzmfdLF/DV9crZ0KcIfRbDh06QAJZQAAAAABMlTCJAAAAAAAAAATACAAAAAAAAAAAAAAAAAABSxHMjxqqliOZHjE04rYBDMAAAAAAAAtMX98jxKKti/vkeJRVlnpwAELAAAAAACpRzYU1SjmwIlEAVAAAAAAAAAAAAAAAAAAGUYtlFqWK16ABZiAAAAAAEY3oIxvBMAKgAAAAAAAKOM7Wr6OtjGTxna1fR1sYrLYscoAqzAAAAAAC4wn4/Qt1xhPx+hMK14LgBZhAAAAAAAAVrHMnxqinY5k+NUSxVYgAgAAAAAAVKObCmqUc2BWrBMAlQAAAAAAABgMT2zd8uetTVMT2zd8uetTY3SpwgAQsAAAAAAMywzMrUsFt0ACzCAAAAAAI086PGgjTzo8YKwAwgAAAAAAAKOM7Xr6OtjWSxna9fR1sarLascoAMoAAAAAAr4b8boUFfDfjdAirBWASwgAAAAAAAKtrmz406S1zZ8adKk4gAgAAAAAAVKObCmqUc2BWrBMAlQAAAAAAABTnfITvkQuACQAAAAABMlTCJABUAAAAAAU8T2td8iepUU8T2td8ieoWpxhr4DE6QAAAAAAAC5y7ty309Us0wuXduW+nqlml6cGneMwAs1wAAAAABaY/8TpXa0x/4nSiWSzzQtQENkAAAAAAABUt83pTJbfN6UyVJxAAAAAAAAF1Z+9UrVdWfvVIpXgqAJYwAAAAAAAFKd8oIzvlAXAAAAAAAAa/pdzML46vqdxcGf2jtF/g73n7jh3S7mYXx1fU7i4M/tHaL/B3vP3HCvvGns7mlbZ5enANVjAAAAAAAAAAAAAAAAAAAAAAAAAAAAAAAAAAAAGt6y/a40q+ScX5mpsjW9ZftcaVfJOL8zUDg7U1+EOM+Kz9Ol7A8f1NfhDjPis/TpewNizyvG7a51OkAC7kgAAAAAAAAAAAPP+C17e2S+TivMXHergrgte3tkvk4rzFx3q1H0eMAASAAAAAAAAAAAAAAAAAAAAAAAAAAAAAAAAAAAAMNpHpRkWjNmm7pBm+By6irmeqb1NE1+TE8s9DUde+sejVxoZVjMPTRdzfGVTYwNqvljj7Ns11R36aY5ffmYjvuOtGdB9O9bua4vNcPbvY+uqvZfzHG3eJbir82Kp37Nsfc0xOyNnJEA+gGT5ng85yzDZjlmIoxOCxNEXLV6jdXT4YXjWNWORYvRnQDIslzGq1VjMFhqbN2bVU1UTVHgmYjb8zQ+ErrOu6AaL2sHk9yKc/zPjUWK984e3HOubPDyxFPv7Z72wG96UawNE9Fb3YM/wA/wGCxGzb2Cq5xrkR4Zop21RHQhovrC0S0qv8AYMgz/AYzE7NsWKbnFuTHhiirZVPzOF9X2q/S/WbexWNyq1TXYi5PZ8wx12aaKrk8sxxtk1VVcu2dkTv5d670/wBT+merexazbH27VzCW7lOzH5deqqps17fuZmZimqnl2bJ2bNuzl2g+gw8g4NWsi9p9obcs5tc7JnmVVU2cTc3TeoqieJc8c7Jiffp2996+AAAAAAAAAAAAAAAAAAAAAAAAAAAAAAAAAAAAAAAAAAAAAAAAAAAAAAAAAAAAAAAAAAAAAAAAAAAAAAAAAAAAAAAAAAAAAAAAAAAAAAAAAAAAAAAAAAAAAAAAAA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wA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Bupv8IcZ8Vn6dL2B4/qb/AAhxnxWfp0vYGxZ5Xjttc6nSABkckAAAAAAAAAAABoHBa9vbJfJxXmLjvVwVwWvb2yXycV5i471ab6NGAAJAAAAAAAAAAAAAAAAAAAAAAAAAAAAAAAAAAAAcX8MnMb+Yaz8syqiZm1hMDRFFH/2S5XVMz0xFEdDrjQ/IMJotoxluSZdRTRhsFYptRsjZxpiPuqp9+Z2zPvzLkXhi4K9l+tbLszoj7jE4C1XRVs5OPbrqiY6I4vzuwNGs5wukOj+X5vl9cV4XG2Kb9uYnbsiY27J9+J5JjwxIMk4A1+55iNN9dGZWcFtv02cRTlWDoidu3iVcXZHjuTXPS7T1p6XWNB9BM1zu/XTF6zamjDUVflL9UbKKdnf5eWfeiZ7zjrgv6N3dKNb2CxmIpqu4fK+NmN+url21xyW+Xw8eYq/dkHaegmjeF0Q0RyrIsDFPYsFYpt1VRGzsle+uuffqqmZ6V/pBlOFz3I8flWPoivC42xXYuUzG3kqjZt8cb4X7HaSZvhsg0fzHN8dXFGGwViu/XMzs2xTEzs8c7o9+QcecDvF3sv1s5hl9U/c38Bdt1097jUV0TE/2q+d2o4u4HGAvZhrSzLM64mbeFwFyquqN3HuV0xEdMceeh2iAAAAAAAAAAAAAAAAAAAAAAAAAAAAAAAAAAAAAAAAAAAAAAAAAAAAAAAAAAAAAAAAAAAAAAAAAAAAAAAAAAAAAAAAAAAAAAAAAAAAAAAAAAAAAAAAAAAAAAAAAA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/E6USyWeaFqAhsgAAAAAAAKlvm9KZLb5vSmSpOIAAAAAAAAurP3qlarqz96pFK8FQBLGAAAAAAAApTvlBGd8oC4AAAAAAADX9LuZhfHV9TuLgz+0dov8He8/ccO6XczC+Or6ncXBn9o7Rf4O95+44V9409nc0rbPL04BqsYAAAAAAAAAAAAAAAAAAAAAAAAAAAAAAAAAAAA1vWX7XGlXyTi/M1Nka3rL9rjSr5JxfmagcG6m/wAIcZ8Vn6dL1/a8g1OfhBjPis/TpevbWzZZXjttc6nSEdptQ2m1kclHabUNptBHabUNptBHabUNptBHabUNptBHabUNptBHabUNptBoXBa9vbJfJxXmLjvVwVwWvb2yXycV5i471aT6NGAAJAAAAAAAAAAAAAAAAAAAAAAAAAAAAAAAAAAAAeW8IXVtVrF0Ni3l8URneX1VX8FNU7Ir2x93ame9xoiOXw0097a5F0S1k6dar72JyfBYm7hKLdyey5djrHGpt19/ZTVy0z4pjb776GMJpFolo9pJxZz/ACTLsxqojZTXicPTXVTHgiqY2x0A4B0s000y1qZzgsLmV6/mOI43EwuBwtrZRFU/m0U759+ds7O/sdk8H3Vt9rnQ6bWOiirPMfVF7G1UztijZH3NqJ78UxM8vhmrvbG66PaJ6PaN8acgyTLsuqrjZVXhsPTRVVHgmqI2z0s2DA6eaRU6JaH5rn1eGnFU4CzN6bMV8Sa+WI2bdk7N/gcU62ddmkGsyzbyfD4OnLspruUz6iw9c3bmIr2/cxXVsjjcuzZTERy+GYjZ27pdo/hNKdGswyPMa71vCY612K5VYqimuI27eSZiY28nganoBqd0N0GxNOMyjLZvZjTzcZjK+y3KfJ3U0z79MRIMVwb9Xd3QDQeZzO3FGd5nVGIxdPftREbKLU+TEzM+/VMd56wAAAAAAAAAAAAAAAAAAAAAAAAAAAAAAAAAAAAAAAAAAAAAAAAAAAAAAAAAAAAAAAAAAAAAAAAAAAAAAAAAAAAAAAAAAAAAAAAAAAAAAAAAAAAAAAAAAAAAAAAAAAAAAAAAOMeGx7Y+S/JNPnrrT8q7l4P4Gj6MNw4bHtj5L8k0+eutPyruXg/gaPow6Ozs1Sla6AdZQAAAAAARhBGARAEAAAAAAAAM1o5/zH7v1s0wujn/AD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zPuli/hq+uVsucz7pYv4avrlbOhThD6LYcOnSABLKAAAAAAJkqYRIAAAAAAAAACYAQAAAAAAAAAAAAAAAAAAKWI5keNVUsRzI8YmnFbAIZgAAAAAAAFpi/vkeJRVsX98jxKKss9OAAhYAAAAAAVKObCmqUc2BEogCoAAAAAAAAAAAAAAAAAAyjFsotSxWvQALMQAAAAAAjG9BGN4JgBUAAAAAAABRxna1fR1sYyeM7Wr6OtjFZbFjlAFWYAAAAAAXGE/H6FuuMJ+P0JhWvBcALMIAAAAAAACtY5k+NUU7HMnxqiWKrEAEAAAAAACpRzYU1SjmwK1YJgEqAAAAAAAAMBie2bvlz1qapie2bvlz1qbG6VOEACFgAAAAABmWGZlalgtugAWYQAAAAABGnnR40EaedHjBWAGEAAAAAAABRxna9fR1sayWM7Xr6OtjVZbVjlABlAAAAAAFfDfjdCgr4b8boEVYKwCWEAAAAAAABVtc2fGnSWubPjTpUnEAEAAAAAACpRzYU1SjmwK1YJgEqAAAAAAAAKc75Cd8iFwASAAAAAAJkqYRIAKgAAAAACnie1rvkT1Kinie1rvkT1C1OMNfAYnSAAAAAAAAXOXduW+nqlmmFy7ty309Us0vTg07xmAFmuAAAAAALTH/idK7WmP8AxOlEslnmhagIbIAAAAAAACpb5vSmS2+b0pkqTiAAAAAAAALqz96pWq6s/eqRSvBUASxgAAAAAAAKU75QRnfKAuAAAAAAAA1/S7mYXx1fU7i4M/tHaL/B3vP3HDul3Mwvjq+p3FwZ/aO0X+DvefuOFfeNPZ3NK2zy9OAarGAAAAAAAAAAAAAAAAAAAAAAAAAAAAAAAAAAAANb1l+1xpV8k4vzNTZGt6y/a40q+ScX5moHBmp38IMZ8Vn6dL155Dqd/CDGfFZ+nS9ebVlleO2zzqdIAGTc5QAbgANwAG4ADcABuAA3DQ+C17e2S+TivMXHergrgte3tkvk4rzFx3q0X0WMAASAAAAAAAAAAAAAAAAAAAAAAAAAAAAAAAAAAAAAAAAAAAAAAAAAAAAAAAAAAAAAAAAAAAAAAAAAAAAAAAAAAAAAAAAAAAAAAAAAAAAAAAAAAAAAAAAAAAAAAAAAAAAAAxekGkOT6OYa3iM+zTB5dYuV9jouYq9TbiqrZt2RMzyzsiVTIs7yvP8AA+rckzDC5hhONNHZsNci5Rxo3xtjv8sPEOGbk+Jx+rnL8ww1FVdvLsdFV+Ijm0V0zTxp97jcWP3lTga5thsXqyxeW266fVeBx1c3Le3l4tcRNNXimYqj92Qe9gAAAAAAAAAAAAAAAAAAAAAAAAAAAAAAAAAAAAAAAAAAA4x4bHtj5L8k0+eutPyruXg/gaPow3Dhse2PkvyTT5660/Ku5eD+Bo+jDo7OzVKVroB1lAAAAAABGEEYBEAQAAAAAAAAzWjn/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Bmp38IMZ8Vn6dL13a8i1PfhBjPis/TpeutqyyvH7Z51OkG02gyuUbTaAG02gBtNoAbTaAG02gBtNoA0Tgte3tkvk4rzFx3q4K4LXt7ZL5OK8xcd6tB9EjAAEgAAAAAAAAAAAAAAAAAAAAAAAAAAAAAAAAAAAA0zXLezCxqv0ju5LcxdvMacLM2K8JVVF2Ktsc2aeXb4nEf2e1r+6unP8xi/wDIPa+DPrU0z001h38s0lzn1bgacBcvxb9S2beyuK6IidtFETuqnvupHzE0Xxef4PMqrmit/NLGPm3NM1ZbXcpu8TbG2NtHLs27Pe3Ns+z2tf3V05/mMX/kH0PS3K6bduqu5VTRRTEzVVVOyIiN8zL55fZ7Wv7q6c/zGL/yp4jEa0c7s1YDE3tNcws3o4tWHuVYq7TXHgmmdsSD2vg3609K9J9aGIyjP85uZll1eEvVWqa7NujZVTVTNNe2mmJ3bY6XVDnLgs6pM20TxmL0m0osepMbfsThsLhKpia6KJmJqrr2bpnixERv2bdux0aAAAAAAAAAAAAAAAAAAAAAAAAAAAAAAAAAAAAAAAAAAAAAAAAAAAAAAAAAAAAAAAAAAAAAAAAAAAAAAAAAADyThN6X47Q3V3ZxOXYbA4r1bjacDfs42z2W3XartXaqomnbH5kf3cVaJaZZ1ofpBOb6NYn7H4iZmJt24mq3VRM7eJVTVt41Pj2zybdu3lfSDO8lyrPsLRhc8yzA5lhqK4uU2sZYovUU1xExFURVExt2TMbfflhftc6Efsbo3/S7Hog5E9kzrB/SZV/Kf/hPZM6wf0mVfyn/AOF139rnQj9jdG/6XY9E+1zoR+xujf8AS7Hog5F9kzrB/SZV/Kf/AIXVepHSbMNMdWGS59nM2px+L7N2SbVHEp+5v3KI2R4qYX/2udCP2N0b/pdj0WwZXluByjAWsDlWDw2BwVrb2PD4a1Tat0bZmZ2U0xERtmZnxzILoAAAAAAAAAAAAAAAAAAAAAAAAAAAAAAAAAAAAAAAHGPDY9sfJfkmnz11p+Vdy8H8DR9GG4cNj2x8l+SafPXWn5V3LwfwNH0YdHZ2apStdAOsoAAAAAAIwgjAIgCAAAAAAAAGa0c/5j9362aYXRz/AJ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xOldrTH/idKJZLPNC1AQ2QAAAAAAAFS3zelMlt83pTJUnEAAAAAAAAXVn71StV1Z+9UileCoAljAAAAAAAAUp3ygjO+UBcAAAAAAABr+l3Mwvjq+p3FwZ/aO0X+DvefuOHdLuZhfHV9TuLgz+0dov8He8/ccK+8aezuaVtnl6cA1WMAAAAAAAAAAAAAAAAAAAAAAAAAAAAAAAAAAAAa3rL9rjSr5JxfmamyNb1l+1xpV8k4vzNQODNT34QYz4rP06XrjyLU9+EGL+Kz9Ol6427HK8htnnU6QiIDLucrciIBuNyIgG43IiAbjciIBuNyIgG43IiAbjc0bgte3tkvk4rzFx3q4K4LXt7ZL5OK8xcd6ue+hxgACQAAHK3Cg1z5hgs2v6HaJ4qvC9hiIzDGWatlyapjb2KiqObERMcaY5dvJybJ2h0LpBp3opo9emxnekWVYLEU77N3E0xcj9zbt/stMp1maE5tfps4DSnJ7t6rkptziqaKqp8ERVMTLlnVzwas+0pyqzm2kOZUZLYxNMXbVqqzN6/VTPLFVVO2mKdu/lmZ8MQyOnPBazbKcpvY7RjOKc4uWaZrqwdzD9huVxG/iTFUxVPvTs+fkB2IOKODZrdzTRzSbAaL59iruIyHGXYw1qL0zNWDu1Tsp4szuomdkTTujbtjZsnb2uA1bPdYeh+Q4irD5vpLlOFxNM7KrNWJpm5T46YmZjph4Jwr9bWPy3MJ0M0axdeFri3FeY4izVxa/uo202omOWPuZiZ2b+NEeGJ1DVpwas40pyTD5vn+aU5Nh8VTF2zYixN29VRPLFVUTVTFO2OWN8+GIB1XkOsHRDP8RTh8n0kyrFYmqdlNmjE0xcq8VMztn5m0OJtaPBwznQ/JMRnOS5nTnODwtM3L9uLE2r1uiN9URtqiqI3zyxMR3m88FDWzj81xs6G6S4qvFXuxTcy7E3auNXMUxtqtVTPLVsp21RM7oiY8GwOoAcrcK7W1j8FmdWhejeLrwsW7cVZliLNXFrqmqNsWomN0cWYmrZv2xHemJD3/PNYmh2RYirD5tpNlOGxNE7KrNWJpmumffpiZmOlPkOsDRHSDEU4fJtJMqxeJqnZTZoxNPZKvFTM7Z+Zyrq34M+b6S5Jh820gzWnJbOJoi5Zw8WOy3ponliaomqmKdscuzlnw7FprT4Oec6GZJfzrJsypznA4WnsmIpizNq9apjfXFO2qKojfMxMTG/Zs2yDtwcycFDWzj86xNeh2kuKrxWJotTdy/E3attdVNPOtVTvqmI+6iZ5dkVR3odNgNUzvWNobkeJqw+a6TZTh8RROyqzOJpqrpn36YmZjpc+cK3W1j8Pm1zQvRvF3MLas0ROY37NXFrrqqjbFqKo3UxExNWzft2d6duv6uuDJm+kWS4fNNIs1pyajEURctYanD9lvcWeWJr21UxRMxy7OWfDsnkB1RkGn2iWkOIpw+S6R5VjMRVzbNvE09kq8VEztn5mzOINavB3zrQjJr2d5RmVOcZfhY7JiIpszavWaY/H4u2qKqY78xO2N+zZtmPSeCjrYx2fXbmiGkuKrxOMs2pu4DFXattdyinnW6p31TEcsTPLsidu6AdLA5L4VmtrH05ze0L0cxdzDYbD0xGY37NXFru11Rt7FExupiJjbs3zOyd07Q6IzrWPoZkmIqw+aaT5TYxFE7KrU4mmqumffpiZmOlX0f090T0hv02Ml0iyvGYirdZt4mnsk+Kjbt/s5Z1e8GHN8+yXD5lpHm1OTRiKIuW8LTh+y3Ypnljj7aqYpn3uWfDsnkYnWtwes70Fye7nmU5jTnGXYb7u/NFmbN6xT+fxds7aY78xO2N+zZtmA7hHN3BS1sY7SPs2iekuJrxOPw9rs2CxV2dtd23HJVRVPfqjbExO+Y27dzpEBqWc6ydC8lxFWHzPSjKLGIonZVa9U01V0z4JpiZmOlznwq9bWPrzy/oZo7i7mGweGiKcwvWauLVeuTG3sW2PxYiY2x35mYndy2GgPBezbO8msZhpJm9OTTfoi5RhKMP2W7TTO7j7aqYpn3uX39k8gOpNH9O9FNIr8WMk0iyvG4id1m1iaZuT+5t2/2bI4b1scH3O9AsprzzKsxpzfLcNMVXq6LU2b1iNvP4u2dtMTvmJ5N+zZtmPWOCnrXxuk9u/orpLiasTmWFtdmwmKuTtrvWomIqoqnv1U7YmJ3zG3bu2yHRgAAAAAOVODDq00v0R1jX8x0jyS9gcFVl92zF2u5bqia5rtzEbKapndE/M6reSa2teuj2r3G1ZZTZu5tndMRVXhbFcUU2tsbY7JXMTsmY5dkRM+HZth45iOFhnlVyZw+jWWUUd6K71dc/PGzqB18OPPZX6R/s9lP8dz/J7K/SP9nsp/juf5B2GPBdQmu3NtZOmGMyfMcqwODs2MBXi4uWKq5qmqm5bp2cs7vu5+Z70AAAAAAAAAAAAAAAAAAAAAAAAAAAAAAAAAAAAAAAAAAAAAAAAAAAAAAAAAAAAAAAAAAAAAAAAAAAAAAAAAAC1zXMcJlOWYrMMyv0YfBYW3VdvXa55KKaY2zLjXWVwjdJtIMxu4LQyqvJ8r43Et10URVir/gmZ5eLt70U8seGXrPDKzq9l+rPB5dh65ojMsdRRd2TzrdFM17P4oonoScErQLLcs0Gw2lWIw1u9nGZ1XJt3q6dtVi1TVNEU0+DbxZmZjftiO8DlfSDONOcNXau6QZhpLZqxETVbrxt6/T2SI2bZp408uzbG7ww7/1W3K72rLRG7erquXa8nwdVVdU7ZqmbNG2Znvy514cXdHRD4LFddp0Pqn9qzQ35GwfmKAc7aT66tM9CNd2Po0mwtdvIprptfY2NlVMYbbPFvWqu/XPLMzunlpnZsji9WZfjMPmGAw2NwV2m9hcTbpvWrlO6uiqNtMx70xMOfOGnkeFxGhGUZ32OmMdhMbGGi5s5ZtXKKpmn3/uqKZjwcvhbjwWsyu5jqWyWL9U1V4Wu9hoqn82m5M0x0RMR0A9ZAAAAAAAAAAAAAAAAAAAAAAAAAAAAAAAAAAAAAAABxjw2PbHyX5Jp89daflXcvB/A0fRhuHDY9sfJfkmnz11p+Vdy8H8DR9GHR2dmqUrXQDrKAAAAAACMIIwCIAgAAAAAAABmtHP+Y/d+tmmF0c/5j9362ac+34kvJ7T51V2d0ADC0AAAAAABgcz7eu9HVDPMDmfb13o6oZ7vmdHZfFnTxhagN13gAAAAAAAEoAkAAAAAAAAUVZRTDJZgCWQAAAAAAVcJ21Z8unrUlXCdtWfLp60TgpaZJ0bIA57yIAAAAAAAC1zPtK50dcMEzuZ9pXOjrhgm1YZXc2Zwp18IAGZ0QAAAAAAkJBABKQAAAAAAAAAAAAAAAAABCUUJEwACwAAAAAAACvTzY8SKFPNjxIqtacQAAAAAAABQV1BML0ACVwAAAAABCrmz4kUKubPiEwogDMAAAAAAAAvMp7oWunqlsbXMp7oWunqlsbUt8zz21+NGnjIAwuWAAAAAAMdnnalHlx1SyLHZ52pR5cdUr2eaGzcuPTqwgDeeqAAAAAAAAAEgAAAAAAAAqUc2FNUo5sIlWrBEBDGAAAAAAAAlneE7xKwAJAAAAAAG1NVbU1rx0OLtf3O3wAGu4wAAAAAAmt/fKfHCVNb++U+OETgTgvgGm1QAAAAAAAFnnHc290dcNZbNnHc290dcNZdG6ZJ1eh2TwZ18IAG26gAAAAAAkuc3pTpLnN6SExipgLMgAAAAAAADYdHe0q/hJ6oZRi9He0q/hJ6oZRyrfiS8jfucV6gDE1AAAAAABq2dd0737v0YbS1bOu6d7936MNm6Z50dfY3HnTxhZAOi9MAAAAAAAAmjcEbhDGAAAAAAAANqaq2prXjocfa3udvgANVxgAAAAAAAAASAAAAAAAAtcz7Ru9HXDAs9mfaN3o64YFuXfK7uzOFOvhAAzuiAAAAAAJa9yZLXuExilASygAAAAAAAM9kHadfwk9UMmxmQdp1/CT1QybmW2eXkL9zivUAY2qAAAAAAKNznyrKNznytTivZ4pQGRmAAAAAAAAef5n3Sxfw1fXK2XOZ90sX8NX1ytnQpwh9FsOHTpAAllAAAAAAEyVMIkAAAAAAAAABMAIAAAAAAAAAAAAAAAAAAFLEcyPGqqWI5keMTTitgEMwAAAAAAAC0xf3yPEoq2L++R4lFWWenAAQsAAAAAAKlHNhTVKObAiUQBUAAAAAAAAAAAAAAAAAAZRi2UWpYrXoAFmIAAAAAARjegjG8EwAqAAAAAAAAo4ztavo62MZPGdrV9HWxistixygCrMAAAAAALjCfj9C3XGE/H6EwrXguAFmEAAAAAAABWscyfGqKdjmT41RLFViACAAAAAABUo5sKapRzYFasEwCVAAAAAAAAGAxPbN3y561NUxPbN3y561NjdKnCABCwAAAAAAzLDMytSwW3QALMIAAAAAAjTzo8aCNPOjxgrADCAAAAAAAAo4ztevo62NZLGdr19HWxqstqxygAygAAAAACvhvxuhQV8N+N0CKsFYBLCAAAAAAAAq2ubPjTpLXNnxp0qTiACAAAAAABUo5sKapRzYFasEwCVAAAAAAAAFOd8hO+RC4AJAAAAAAEyVMIkAFQAAAAABTxPa13yJ6lRTxPa13yJ6hanGGvgMTpAAAAAAAALnLu3LfT1SzTC5d25b6eqWaXpwad4zACzXAAAAAAFpj/wATpXa0x/4nSiWSzzQtQENkAAAAAAABUt83pTJbfN6UyVJxAAAAAAAAF1Z+9UrVdWfvVIpXgqAJYwAAAAAAAFKd8oIzvlAXAAAAAAAAa/pdzML46vqdxcGf2jtF/g73n7jh3S7mYXx1fU7i4M/tHaL/AAd7z9xwr7xp7O5pW2eXpwDVYwAAAAAAAAAAAAAAAAAAAAAAAAAAAAAAAAAAABresv2uNKvknF+ZqbI1vWX7XGlXyTi/M1A4L1PfhBi/is/TpeuPI9T/AOEGL+Kz9Ol63tbdjleQ2xzqdIRENptZXLRENptBEQ2m0ERDabQRENptBEQ2m0ERDabQaPwWvb2yXycV5i471fN7VZpjToFrAwekVeCqx1OF7LT2CLvY5q49FVHO2Ts2cbbue/ey3w37HXv6jH/pue+hRg6jHLnst8N+x17+ox/6b1LUhrbt60/s12LJ68s+xvYNvGxMXuydk7J/007NnY/f3iXqIADjTLNRmnWY61LGcaR5PanK7+bRjMZXVi7NfGtzd49W2mKpmdsbY2bO+7LAAaLrj1hYLVzoffzLETRczC7E2sDhpnlvXdng/Np3zPg5N8wDiXW1hKbWu3SLD5NERVObVRapo71yquJmI/fmX0UcQ8GPQvGacaya9KM3iu7gcsvzjL16uPv+KmeNTHvzFU8efFHhh28D54YWmNPdflEYv/i2M0z3/iRPL/wZu8tPRRGzofQ+IimIimIiI5IiHzv4P89k106KzVyzOM2z4+LU+iAIXKKbluqi5TFVFUTTVTVG2Jie9L535bE6C6+bVrDTNFrKs+7DHLvtU3uLMdNG3530RfO7XB9xry0jmnkmM2qn/dAPoi+eGQ0Rp9r5w042Oy2c0zvst2meWJtTdmqafFxI2PoXiappw92qN8UzMfM+e/BziJ116K7f1iuf/CrB9DI5I2RuS3rVF61XavUU1266ZpqpqjbFUTyTEwmAfO/RrjaEa+sJZsVTTRlmfThZnbyzbi9Nur56dvzvohPJG2Xzu1l/ca+M+mnkmM8rn/xX0IzSqactxdUb4s1zH8Mg+fOhtuNPde+Arx0dltZnnM4m9TVyxVb483KqfFxYmPE+h758cGqInXfovt/S3Z/8C4+g4KeIs2sTh7tjEUU3LN2maK6Ko2xVTMbJieh89NCKq9C9feW2LddVMZfnnqKurv8AE7LNqv8A2zL6Hvndpv8Aca/s5mnkmNI7k/8AzEg+iFdUUUVVVTsppjbMz3ofPLV3a9fevbK7mYU9lpzHNqsZfoq5Yqpiqq7VTPvTETHifQDP6ppyLMao3xhrkx/DLgzgwRE69NGNv52In/5a6D6AqWLw1nGYS9hsTbpu2L1FVu5RVG2KqZjZMT44lVAfPLVtcuaHa+cnsUVzE4POvUFdX/RVcmzVt6KpfQq9dps2bl25Oyiimaqp8ERyy+eWkX3HCEzPi8nF0ou7P5uXfmlVU06MZxVG+MHemP4JBwPqqw86b69snrzGnss47M68dfpq5Yr4s1Xqon3p4sw+hjgPgsxE69NHNvepxOz+Wuu/AUMfhLGPwOIweLtxdw2It1WrtFW6qmqNkxPjiXz61S37uievjI7MVzFVjNvsfXPhiuubNW3oql9DHzvxn3HCEv8AF5OLpRVs/mwfRAAAABb5jiqcFl+KxdcbabFqq7MeGKYmfqXCli7FGKwt7D3o2271FVuqPemNkg+fuqbQ/E63dZt+zmmLu0W7vZMwzDEU7OPNPGjbFO3k2zVXEe9tmdk7NjrTB6gdW2GsU250ci9VEbJuXcVeqqq9+fu9nzRDwTg43Y1ea9s00b0gmMPfxFu5l1Fdf3MTdiumqidvgrink8PGp8Ls4Hmf2idWv7L2P5i96Z9onVr+y9j+Yvem9MAahofq10R0OzO7mGjWTWsBjLlmbFdym7cqmaJqpqmnZVVMb6aZ6G3gAAAAAAAAAAAAAAAAAAAAAAAAAAAAAAAAAAAAAAAAAAAAAAAAAAAAAAAAAAAAAAAAAAAAAAAAAAAAAAAAAADwvhg6P3831X2swwtE11ZVi6cRdiI2/wDCqiaKp6JqonxRKz4I+nmX5noRZ0UxF+i1m+WVXOxWq52Tfs1VTXFVPhmmapiYjdERPfe9YzC2MbhL+Fxdqi9hr9FVu7arjbTXTMbJiY78TEuNNa/B90h0Wza5m+glGJzHK4r7Lbt4eqfVWEnfsiI5a4jvTTy+GO/IbBw4u6OiHwWK67TofVP7VmhvyNg/MUPnzphpHpNndeFwmlmPx+KvYCKqLVOO29kt8bZtiZqjjTzY3+BmbesfT7NMpwejuDzvM68HZsUYWxhMFTFFU26aYppo/wCHEVVRsiI5du3vg9g4YWsLAZrXgdEMoxFGJ9R3/VOOuW52003Ypmmm3t78xFVUz4J2RvidntvBzyG9o9qe0fw2LomjE37dWLrpnkmOyVTVT08WaXg+o7g9ZnmGZ4bOtPMJVgsss1Rct5fej/i4mY5Yi5T+JR4YnlndsiOV2FERERERsiO8AAAAAAAAAAAAAAAAAAAAAAAAAAAAAAAAAA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wA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Bep/u/i/is/TpetvJNT/d/F/FZ+nS9bbljleQ2xzmdIAGVywAAAAAAAAAAAHmWoHR7K9KdbmWZTn2EpxmXX4xE3LM11UxVNNquqOWmYnfETvdefaF1afsvZ/mr/puWOC17e2S+TivMXHernPoUYPMftC6tP2Xs/zV/wBNs+hWgWjOhHqz1rZXRl/qzidn4t25Xx+JxuLz6p2bONVu8LZwSAAAxWlOkGW6LZDi84zvE04bA4WjjV1zvnwU0x36pnkiO/ILPT3S/KtB9GsTnWeXux4e1Gyi3Tz71c82iiO/M/25ZnkiXE1NOlfCD1nTM/8ADtd+eWbOX4bb/ef71VeCN1bSTOtKOEFrJsYLLbNVvCUTMYXDzP8AwsHZ2xxrlyY788m2e/OyI70Ox9WOgeU6vdGbWU5RRxq52V4nFVRsrxFzZy1Ve94I70dMyGQ0H0VyzQzRnB5JktrseFw9PLVPOu1zzq6p79Uz/iOSIZ0AfO7g/fca6NFYq5JjGbOni1Poi+ddmv1g686a8VE0Wsozzbc5N9qm9yzHjo5el9E6Kqa6Ka6KoqoqjbFUTtiY8IIvnfrep7Jr00ipp5ZqzaqI8fHh9D7ldNuiqu5VFNFMTNVUzsiI8Mvnpk3/APHfCBsXcNE12czz6cRHJus9mmufmoifmB9CMTE1Ya7Eb5omP7Pnvwc5iNdeisz+sVx/4Vb6GPnXktyNX+vHDzjP+HayjOux3ZnvWqbvFqn+DbIPooIUzFVMVUzExMbYmO+hduUWbVd27XTRbopmqqqqdkUxG+ZkHzx1lU9k19Z7TTyzVntcR4+yvoPmkTVlmMiN82a4j+GXz90TpnTnhA4O/Ypmq3mOfTjZjZ+S7LN2r5qIl9C5iJiYnliQfPjg1TEa79Fpn9Ldj/wLj6DvnXoldjQDXfgYx09it5TnHYL9VX4tuLk0VVfwzMvopExMbY5YAfO/TWnsnCAzimnlmrSO5EeP1RL6G4i9bw9i5fv1027Numa666p2RTTEbZmeh8+NAaK9NuEDl2ItUTVTjs8qzCunZ+JF2b1W392JB33pBE1ZDmURvnDXIj+GXBvBgmI16aMTP52Ij/5a6+gFyim5RVRXG2mqJiY8MPnboDiPWFruyz7I1dipyzNpwuIrq5OLTx5tV1T4omZB9EwUsXiLWEwt7E4m5TasWaKrlyuqdkU0xG2ZnxRAPnppDT2ThDZnTTyzVpTdiP5uXfmlcTVovnERvnB3oj+CXBeq+1c0y1/5TiKKJn1VnE5jXE96mmub1W3opl9BcRaov2Llm5G2i5TNFUeGJjZIOBuCzMRr00c29+MTEfy1134+durDFzoNruyicyqi19j8zqweJqq5IoiZqtVzPvRFUy+iQD534unsnCGvU08s1aU1RHTi30Kx2KsYDBYjF4u5Taw2Ht1XbtdW6mmmNszPiiHz/wBT+Hu6Xa/MlxEUTtvZpVmVyPzYoqm9O3+HYD6DAAAAAA+b2sTWBmmn2ZYbMc6wuXWswsU8SMRhLU2q66Y3RV91O3Z3p3tsynhDaw8ty6xg4zSxiabNPFpu4nD03Lkx3uNVvmffnl8LtD1g6Hfsno//AE2z6J6wdDv2T0f/AKbZ9EHHXslNYn63l38nSeyU1ifreXfydLsX1g6Hfsno/wD02z6J6wdDv2T0f/ptn0QeJcGzW5pVp9pzjsr0iv4W5hLOW3MTTFqxFuePF21THLHe2V1OkmIyjRjIclxNWIyfJMry/EVUTbqu4XCW7VU0zMTNMzTETs2xE7PehlwAAAAAAAAAAAAAAAAAAAAAAAAAAAAAAAAAAAAAAAAAAAAAAAAAAAAAAAAAAAAAAAAAAAAAAAAAAAAAAAAB41wqrekN3V7l1OidGbV477KW5rjLIuTc7H2G9t29j5eLt4vvbdjlX1HrY/V9Of4MX/gH0PHzw9R62P1fTn+DF/4YTB6Q6aY7H04HBZvpFiMbVVNNOHtYm9XcmY3xFMTt28gPpJicJhsVERisPZvRG6LlEVbPnMNhMNhaZjC4ezZid8W6Ip2/M+e3qPWx+r6c/wAGL/weo9bH6vpz/Bi/8A+h4+a+Dz/TXG5pby3C5vpDdzC5c7FThqMXem5Nf5vF27dvvO6dQuFznB6p8isaT0Y2jN6ez9npxs1TejbfuTTxuNy82adnvbAb+AAAAAAAAAAAAAAAAAAAAAAAAAAAAAAAAAAAAAAADjHhse2PkvyTT5660/Ku5eD+Bo+jDcOGx7Y+S/JNPnrrT8q7l4P4Gj6MOjs7NUpWugHWUAAAAAAEYQRgEQBAAAAAAAADNaOf8x+79bNMLo5/zH7v1s059vxJeT2nzqrs7oAGFoAAAAAADA5n29d6OqGeYHM+3rvR1Qz3fM6Oy+LOnjC1AbrvAAAAAAAAJQBIAAAAAAAAoqyimGSzAEsgAAAAAAq4Ttqz5dPWpKuE7as+XT1onBS0yTo2QBz3kQAAAAAAAFrmfaVzo64YJncz7SudHXDBNqwyu5szhTr4QAMzogAAAAABISCACUgAAAAAAAAAAAAAAAAACEooSJgAFgAAAAAAAFenmx4kUKebHiRVa04gAAAAAAACgrqCYXoAErgAAAAACFXNnxIoVc2fEJhRAGYAAAAAAABeZT3QtdPVLY2uZT3QtdPVLY2pb5nntr8aNPGQBhcsAAAAAAY7PO1KPLjqlkWOzztSjy46pXs80Nm5cenVhAG89UAAAAAAAAAJAAAAAAAABUo5sKapRzYRKtWCICGMAAAAAAABLO8J3iVgASAAAAAANqaq2prXjocXa/udvgANdxgAAAAABNb++U+OEqa398p8cInAnBfANNqgAAAAAAALPOO5t7o64ay2bOO5t7o64ay6N0yTq9Dsngzr4QANt1AAAAAABJc5vSnSXOb0kJjFTAWZAAAAAAAAGw6O9pV/CT1QyjF6O9pV/CT1QyjlW/El5G/c4r1AGJqAAAAAADVs67p3v3fow2lq2dd0737v0YbN0zzo6+xuPOnjCyAdF6YAAAAAAABNG4I3CGMAAAAAAAAbU1VtTWvHQ4+1vc7fAAarjAAAAAAAAAAkAAAAAAABa5n2jd6OuGBZ7M+0bvR1wwLcu+V3dmcKdfCABndEAAAAAAS17kyWvcJjFKAllAAAAAAAAZ7IO06/hJ6oZNjMg7Tr+Enqhk3Mts8vIX7nFeoAxtUAAAAAAUbnPlWUbnPlanFezxSgMjMAAAAAAAA8/wA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BWqDu/i/is/TpetvJNUHd/F/FZ+nS9bbthkeR2xzmdIAGVy9wAG4ADcABuAA3AAbgANzSOC17e2S+TivMXHergrgte3tkvk4rzFx3q5r6DGAAJAAHCHCd0+zXSfT7MMkvVdhyjJsTXh7OGoq5K66Z2Tdq8NU8uzwRyRvmZ7va3jdA9EMfi72Lx2iuQYnFXqpru3r2XWa666p3zVVNO2Z9+Qcc6p9d2D1bZBOAyvQ+xfxV6ePisbcxsxcv1d78nyUx3qe9y75mZnePZbYv9kLH9Qn/ANN0R9rjQf8AY3Rv+l2PRPtcaD/sbo3/AEux6IOd/ZbYv9kLH9Qn/wBN77qf02r1g6EYfP7uBpwNV27ct9hpu9kiOLVs27dkb/Eu/tcaD/sbo3/S7Hos9lGVZdk2CpweT4DCYDCUzNVNjC2abVETPLMxTTERyg5n4V2qXH5jmE6Z6NYSvFV1W4ozLDWaeNX9zGym9TEcs/cxETEbtkT4ZjStV3CPzjRDJLGTZ3ltOdYLDUxbw9zs82r1uiN1MzsqiqI3RyRMeF2y1bPdXmh+fYmrEZvo1lWKxNc7ar1WGpi5V46oiJnpkHKGtDhH5zphkl/JcjyynJsHiqex37kX5u3rlE76YmIpimJ3TyTM+Fv/AAUdU2OyS/XphpLha8NirlqbWX4a7Tsropq512qN9MzH3MRPLsmrww9yyDV/ojo/iKcRk2jeVYTE0ztpvUYanslPiqmNsfO2cBytwrtUuPxuZ16aaNYSvFRcoinMsPZp41dM0xsi9ERvjixEVbN2zb35mOqQHFOrDhJZxonkmHyfPcspzrC4amLdi92ebV6iiN1MzsqiqIjkjkifflS1pcIzOdNMlv5JkuWU5PgsVHY79UXpvXrtM76ImIiKYndMREzO7bs2usc81daHZ7iasRm2jOU4nE1ztqvVYamK6p9+qIiZ6VTINANEtHsRTiMl0cyrB4mnm3reGp7JT4q5jbHzg8R4KOqfHaP13dLtJcLXhsbetTawOFu07K7dFXOuVRvpmY5Ijfs27d8OlAByjwrdUmPv5tc000bwleKtXqI+yWHs08auiqmNkXYpjfTMREVbN2zb352azqz4SucaLZJh8oz7LKc6w+Goi3Yvxf7FepojdTVPFqirZHJG6fDMu1GqZ3q50NzzE1YjNdGcpxGIrnbVenDU011T79UREz0g5N1qcIjOtN8mu5Hk2WRk+AxUdjvzTem9evUz+JtiIimmd0xETM7tuyZifTuClqnxujcXtLNJcNVhswxNrsOCwt2Nldq3PLVXVHeqq2RERviNu3e9q0f0C0T0dv038k0dyvB4indet4anskeKuY2x87ZQHJfCs1SY+rOb2mejmEuYnDYimJzGxZp41dqumNnZYpjfTMRG3ZumNs752daAOLtW3CYzfRrJMPlWkGV051Zw1EW7OIi/2K9FEckRVM01RXsjk28k+HasNa3CFzrTrKLmRZPlsZRl+K/4d+KLs3r1+J/E40RGyme/ERtndt2bYnrTOtW+hmd4mrEZpoxlN/EVztquzhqaa6p8M1RETPSuNHtA9FNHb8X8k0eyvBYiN161hqeyR+/s2/3B4zwU9VGN0Xs39KdJMNVhszxdrsOEw1yNldm1MxNVVUd6qrZHJviInbv2R0UAORuFVqkx9Gd4jTPR3CXMTg8TEVZhZs08aqzciNk3dkb6ZiI2+CdszyTyYrVzwm830dyXD5XpFlVOdUYeiLdrE04jsV7ixyRFe2mqK5iOTbyT4du92c1LOdW2hedYirEZnovlF7EVztqu+pqaa6p8M1U7JnpByVrX4QOd6fZVXkWU5bGU5diZii9RbuzevYiNvM40RGymZ3xEbZ3bdm2J9d4KuqjGaJ4XEaTaSYerD5tjbXYcNhrkbK7FmZiZmqO9VVMRyb4iOXfMR7Fo9oLoro5ei9kej2V4LERuvWsNTFyP39m3+7YwAAAAAAcOeyb1geHKP5SfSPZN6wPDlH8pPpOt/tbaD/sdo5/TbPon2ttB/wBjtHP6bZ9EHJHsm9YHhyj+Un0j2TesDw5R/KT6Trf7W2g/7HaOf02z6LRNcGo/RrSHRPF16O5NgsqzvC2qruFqwNmmzTdqiNvY66aYiJ427bvidne2xIazwcdcOlGsHTjHZVpBOB9S2curxVPYLHEq48XbVMcu2eTZXLo1y5wMNJMJi/spkOIwOCpzPC2ez4fGUWKKb1yxNURXbqriNtURVxJjbM7/AHodRgAAAAAAAAAAAAAAAAAAAAAAAAAAAAAAAAAAAAAAAAAAAAAAAAAAAAAAAAAAAAAAAAAAAAAAAAAAAAAAAAAA8f4Uul+J0U1X3beXXarONzW9GBpuUTsqoommqquYnyaeL+8xHBH0MwOUavLOkddmivNs3qrmb1UbardmmuaaaInvRM0zVPh2xt3QtOGjld/FavMrx9mmareCx8dm2fi010VUxVPvcaKY/ehNwSNPcuzLQixoniMRbtZxltVzsVqudk37NVU1xVT4ZiapiYjdERPfB0AADl/hkaH4TC4HK9M8ttxhsyjFU4XE3LX3M3NtM1UVzMfjUzRs27+WPBD2fUlpVe0y1Y5HnGMq42NrtTZxFX51y3VNE1fvcXjdLw7hj6eZdjMFgdD8txFvEYqziYxWNm3O2LM001U025n86eNMzHe2R4XqXBcyu/lepjJvVVM0V4qq7iqaZ3xRVXPFnppiJ6QesAAAAAAAAAAAAAAAAAAAAAAAAAAAAAAAAAAAAAAAA4x4bHtj5L8k0+eutPyruXg/gaPow3Dhse2PkvyTT5660/Ku5eD+Bo+jDo7OzVKVroB1lAAAAAABGEEYBEAQAAAAAAAAzWjn/Mfu/WzTC6Of8x+79bNOfb8SXk9p86q7O6ABhaAAAAAAAwOZ9vXejqhnmBzPt670dUM93zOjsvizp4wtQG67wAAAAAAACUASAAAAAAAAKKsophkswBLIAAAAAAKuE7as+XT1qSrhO2rPl09aJwUtMk6NkAc95EAAAAAAABa5n2lc6OuGCZ3M+0rnR1wwTasMrubM4U6+EADM6IAAAAAASEggAlIAAAAAAAAAAAAAAAAAAhKKEiYABYAAAAAAABXp5seJFCnmx4kVWtOIAAAAAAAAoK6gmF6ABK4AAAAAAhVzZ8SKFXNnxCYUQBmAAAAAAAAXmU90LXT1S2NrmU90LXT1S2NqW+Z57a/GjTxkAYXLAAAAAAGOzztSjy46pZFjs87Uo8uOqV7PNDZuXHp1YQBvPVAAAAAAAAACQAAAAAAAAVKObCmqUc2ESrVgiAhjAAAAAAAASzvCd4lYAEgAAAAADamqtqa146HF2v7nb4ADXcYAAAAAATW/vlPjhKmt/fKfHCJwJwXwDTaoAAAAAAACzzjube6OuGstmzjube6OuGsujdMk6vQ7J4M6+EADbdQAAAAAASXOb0p0lzm9JCYxUwFmQAAAAAAABsOjvaVfwk9UMoxejvaVfwk9UMo5VvxJeRv3OK9QBiagAAAAAA1bOu6d7936MNpatnXdO9+79GGzdM86Ovsbjzp4wsgHRemAAAAAAAATRuCNwhjAAAAAAAAG1NVbU1rx0OPtb3O3wAGq4wAAAAAAAAAJAAAAAAAAWuZ9o3ejrhgWezPtG70dcMC3Lvld3ZnCnXwgAZ3RAAAAAAEte5Mlr3CYxSgJZQAAAAAAAGeyDtOv4SeqGTYzIO06/hJ6oZNzLbPLyF+5xXqAMbVAAAAAAFG5z5VlG5z5WpxXs8UoDIzAAAAAAAAPP8z7pYv4avrlbLnM+6WL+Gr65WzoU4Q+i2HDp0gASygAAAAACZKmESAAAAAAAAAAmAEAAAAAAAAAAAAAAAAAACliOZHjVVLEcyPGJpxWwCGYAAAAAAABaYv75HiUVbF/fI8SirLPTgAIWAAAAAAFSjmwpqlHNgRKIAqAAAAAAAAAAAAAAAAAAMoxbKLUsVr0ACzEAAAAAAIxvQRjeCYAVAAAAAAAAUcZ2tX0dbGMnjO1q+jrYxWWxY5QBVmAAAAAAFxhPx+hbrjCfj9CYVrwXACzCAAAAAAAArWOZPjVFOxzJ8aoliqxABAAAAAAAqUc2FNUo5sCtWCYBKgAAAAAAADAYntm75c9amqYntm75c9amxulThAAhYAAAAAAZlhmZWpYLboAFmEAAAAAARp50eNBGnnR4wVgBhAAAAAAAAUcZ2vX0dbGsljO16+jrY1WW1Y5QAZQAAAAABXw343QoK+G/G6BFWCsAlhAAAAAAAAVbXNnxp0lrmz406VJxABAAAAAAAqUc2FNUo5sCtWCYBKgAAAAAAACnO+QnfIhcAEgAAAAACZKmESACoAAAAAAp4nta75E9Sop4nta75E9QtTjDXwGJ0gAAAAAAAFzl3blvp6pZphcu7ct9PVLNL04NO8ZgBZrgAAAAAC0x/4nSu1pj/xOlEslnmhagIbIAAAAAAACpb5vSmS2+b0pkqTiAAAAAAAALqz96pWq6s/eqRSvBUASxgAAAAAAAKU75QRnfKAuAAAAAAAA1/S7mYXx1fU7i4M/tHaL/B3vP3HDul3Mwvjq+p3FwZ/aO0X+DvefuOFfeNPZ3NK2zy9OAarGAAAAAAAAAAAAAAAAAAAAAAAAAAAAAAAAAAAANb1l+1xpV8k4vzNTZGt6y/a40q+ScX5moHBWqHu/i/i0/TpetbXkuqHu/i/i0/Tpest2wyPJbY5zOkI7TagMrlo7TagAjtNqACO02oAI7TagAjtNqACO02oANK4LXt7ZL5OK8xcd6uCuC17e2S+TivMXHermvoEYAAkAAAAAAAAAAAAAAAAAAAAAAAAAAAAAAAAAAAAAAHz7+3xrK/ai9/LWPQPt8ayv2ovfy1j0AfQRa5rmGFyrLcVj8wvUWMJhrdV27drnZFNNMbZlwL9vjWV+1F7+WsegxeZ6WawNY9dGW4nH5xncVVRMYSxRM0TPemaLcRE7PDMcgN84I9VeI10372Hpmm1OBxFddMd6iaqdkfPNLtx4hwZtU+K0ByzF5tpBTRRnuY0U0dhpmKvU1mJ28WZjkmqZ2TOzkjix7728AAAAAAAAAAAAAAAAAAAAAAAAAAAAAAAAAAAAAAAAAAAAAAAAAAAAAAAAAAAAAAAAAAAAAAAAAAAAAAAAAAFhn+T4HSDJcZlObWKcRgcXbm1dt1d+J8HgmN8T3piJcS6zNQ2lmhWZ143R2zis3ymivslnE4OJm/Z78cein7qJj86nbHJt5NzukB888Brj1kZJHqWjSbMaZt/czRi6ab1VOzvT2SmZQx2tTWTpV/7BOkGbYmq79z2HA0Rbqr97ZapiZfQbFYLC4vZ6qw1i9s3dktxVs+dNhsNYw1E04azas0z3rdEUx/YHG2p/g7Z1nmYWMz04w93LMooqi5OEuTsxGJ/6Zjfbp8Mzsq8Ecu2OysPZtYbD2rGHt0WrNqmKKKKI2U00xGyIiO9EQqAAAAAAAAAAAAAAAAAAAAAAAAAAAAAAAAAAAAAAAAAOMeGx7Y+S/JNPnrrT8q7l4P4Gj6MNw4bHtj5L8k0+eutYyjBYirKcFVTb2xNiiY+6j82HR2fMRVVvYrWumiP/AFTuRF16gxP6P/dH+T1Bif0f+6P8up50dbDyiy/VH7wtRdeoMT+j/wB0f5PUGJ/R/wC6P8nnR1nKLL9UfvC1F16gxP6P/dH+T1Bif0f+6P8AJ50dZyiy/VH7wtRdeoMT+j/3R/k9QYn9H/uj/J50dZyiy/VH7wtUYXPqDE/o/wDdH+T1DiY/J/7oPOjrOUWX6o/eFuLj1FiP0f8Aug9RYj9H/ug86OtHp7L9UfutxceosR+j/wB0HqLEfo/90HnR1np7L9UfutxceosR+j/3QeosR+j/AN0HnR1np7L9UfutxceosR+j/wB0HqLEfo/90HnR1np7L9UfutxceosR+j/3QeosR+j/AN0HnR1np7L9UfuyWjn/ADH7v1s0w+SW6sN2bs0cXjcXZ3/CynZqPzv7NG2jfXMw8xtH/wBd4qqp/wCY/wCO6FQU+zUfnf2OzUfnf2YvNlpeZV1Kgp9mo/O/sdmo/O/sebJ5lXUqCn2aj87+x2aj87+x5snmVdSoKfZqPzv7HZqPzv7HmyeZV1KjA5n29d6OqGa7NR+d/ZiMfZru4uuuinbTOzZO33mew/4q/wCW/s7/ANFrM1f8f8f/AEshW9TXvzP7wepr35n94bXnQ7XpaP1R+6iK3qa9+Z/eD1Ne/M/vB50HpaP1R+6iK3qa9+Z/eD1Ne/M/vB50HpaP1R+6iK3qa9+Z/eD1Ne/M/vB50HpaP1R+6iK3qa9+Z/eD1Ne/M/vB50HpaP1R+63Fz6jvz+T/ALweosR+j/3QedT1np7P9Ufuthc+osR+j/3QeosR+j/3QedT1np7L9Ufuthc+osR+j/3QeosR+j/AN0HnU9Z6ey/VH7rYXPqLEfo/wDdB6ixH6P/AHQedT1np7L9Ufuthc+osR+j/wB0HqLEfo/90HnU9Z6ey/VH7rZRX/qLEfo/90KX2PxX6L/dH+UxXT1r0Xiyj3o/eFqLr7H4r9F/uj/J9j8V+i/3R/lPn09bJyiy/XH7wtRdfY/Ffov90f5Psfiv0X+6P8nn09Zyiy/XH7wtRdfY/Ffov90f5Psfiv0X+6P8nn09Zyiy/XH7wtRdfY/Ffov90f5Psfiv0X+6P8nn09Zyiy/XH7wtVXCdtWfLp61X7H4r9F/uj/K4y/K8Zex+Gt27O2uu7TTTHGjlmZj31a7SimmZmY3K129lVTMRVG/Vlxn/AFn57+o/+Nb9I9Z+e/qP/jW/ScH1xs//AL6P/lT/APbz/Irx/wBdX7SwAz/rPz39R/8AGt+kes/Pf1H/AMa36R642f8A99H/AMqf/s5FeP8Arq/aWAGf9Z+e/qP/AI1v0j1n57+o/wDjW/SPXGz/APvo/wDlT/8AZyK8f9dX7SwAz/rPz39R/wDGt+kes/Pf1H/xrfpHrjZ//fR/8qf/ALORXj/rq/aWAGf9Z+e/qP8A41v0j1n57+o/+Nb9I9cbP/76P/lT/wDZyK8f9dX7S1bM+0rnR1wwTd8+0YzjB5Vfv4jCcS1RxdtXZaJ2baojvT77UPUd/wDR/wB4dO5XqwvFnNVjXFUb8YmJ7nUuUegs5ptf/TO/p/471uLj1Hf/AEf94PUd/wDR/wB4bnnR1tz09n+qP3W4uPUd/wDR/wB4PUd/9H/eDzo6z09n+qP3W4uPUd/9H/eD1Hf/AEf94POjrPT2f6o/dbi49R3/ANH/AHg9R3/0f94POjrPT2f6o/dbkrj1Hf8A0f8AeD1FiJ3W/wDdB50dZ6ez/VH7rYXPqHE/o/8AdB6hxP6P/dCfPp6zlFl+qP3hbC59Q4n9H/ug9Q4n9H/ug8+nrOUWX6o/eFsLn1Dif0f+6D1Dif0f+6Dz6es5RZfqj94WwufUOJ/R/wC6D1Dif0f+6Dz6es5RZfqj94WwufUOJ/R/7oPUOJ/R/wC6Dz6es5RZfqj94WwufUOI/R/7oPUWI/R/7oPOp6z09l+qP3WwufUWI/R/7oPUWI/R/wC6Dzqes9PZfqj91sLn1FiP0f8Aug9RYj9H/ug86nrPT2X6o/dbC59RYj9H/ug9RYj9H/ug86nrPT2X6o/dbC59RYj9H/ug9RYj9H/ug86nrPT2X6o/dbISuvUWI/R/7oIy/FTyxa5PKj/J59PWnlFlGNUfvC1F39jsV+i/3R/k+x2K/Rf7o/yefT1nKbH9cfvC0F39jsV+i/3R/k+x2K/Rf7o/yefT1nKbH9cfvC0F39jsV+i/3R/k+x2K/Rf7o/yefT1nKbH9cfvC0F39jsV+i/3R/k+x2K/Rf7o/yefT1nKbH9cfvC0F39jsV+i/3R/k+x2K/Rf7o/yefT1nKbH9cfvCnTzY8SKtGDvxERNvlj34R9SX/wAz+8K+dHWwzbWf6o/dQFf1Jf8AzP7wepL/AOZ/eDzo60ems/1R+6gK/qS/+Z/eD1Jf/M/vB50dZ6az/VH7qAr+pL/5n94PUl/8z+8HnR1nprP9UfuoCv6kv/mf3g9SX/zP7wedHWems/1R+6goL71Jf/M/vCj6jv8A6P8AvCYqjrXotrP9Ufutxceo7/6P+8HqO/8Ao/7wnzo62T09n+qP3W4uPUd/9H/eD1Hf/R/3g86Os9PZ/qj91uLj1Hf/AEf94PUd/wDR/wB4POjrPT2f6o/dbi49R3/0f94PUd/9H/eDzo6z09n+qP3W6FXNnxLn1Hf/AEf94JwWImJiLfL5UHnR1np7P9UfusBefY7Ffov90f5Psdiv0X+6P8nn09bLymx/XH7wsxefY7Ffov8AdH+T7HYr9F/uj/J59PWcpsf1x+8LMXn2OxX6L/dH+T7HYr9F/uj/ACefT1nKbH9cfvCzF59jsV+i/wB0f5Psdiv0X+6P8nn09Zymx/XH7wsxefY7Ffov90f5Psdiv0X+6P8AJ59PWcpsf1x+8GU90LXT1S2NhMuwWIs4y3cuW9lEbds8aPBLNbYattMTV/w4W1K6bS1iaJ3/APHRrKIhtg2wxObuRENsG2A3IiG2DbAbkRDbBtgNyLHZ52pR5cdUshthZZtbrvYemm3HGmK4nfs70r2eaGzdJim2pmetgRc+osR+j/3QeosR+j/3Q3POjrel9PZfqj91sLn1FiP0f+6D1FiP0f8Aug86Os9PZfqj91sLn1FiP0f+6D1FiP0f+6Dzo6z09l+qP3WwufUWI/R/7oPUWI/R/wC6Dzo6z09l+qP3WwufUWI/R/7oPUWI/R/7oPOjrPT2X6o/dbDYcn0Nz7OcNViMtwHZrNNc25q7Nbp2VRETs2TVHemF99rfSv3K/wDmLXpNK02tcLKqaLS3oiYxiaqYnvbFNnXXHnUxMw1Abf8Aa30r9yv/AJi16R9rfSv3K/8AmLXpKeu9m/8A+ij/AOdP/wBregtP0z+zUBt/2t9K/cr/AOYtekfa30r9yv8A5i16R672b/8A6KP/AJ0//Z6C0/TP7NQG3/a30r9yv/mLXpH2t9K/cr/5i16R672b/wD6KP8A50//AGegtP0z+zUBt/2t9K/cr/5i16R9rfSv3K/+Ytekeu9m/wD+ij/50/8A2egtP0z+zUFSjmw2v7W+lfuV/wDMWvSYbMMjzHLMZcwmOw/YsRb2cajj01bNsRMcsTMbphlsNpXO81eZYW1NU47oqiZ3dksNvTNlT51pG6Pj/wAMcLn1FiP0f+6D1FiP0f8AuhtedHW1fT2X6o/dbC59RYj9H/ug9RYj9H/ug86Os9PZfqj91sLn1FiP0f8Aug9RYj9H/ug86Os9PZfqj91sLn1FiP0f+6D1FiP0f+6Dzo6z09l+qP3WwufUWI/R/wC6D1FiP0f+6Dzo6z09l+qP3Wk7xcTg7+3mf3hD1Hf/ADP7wnzo61/TWf6o/dQFf1Hf/M/vB6jv/mf3g86Os9NZ/qj91AV/Ud/8z+8HqO/+Z/eDzo6z01n+qP3UBX9R3/zP7weo7/5n94POjrPTWf6o/dQFf1Hf/M/vB6jv/mf3g86Os9NZ/qj91BtTXPUd/wDM/vDYuPT4WC3nfu3OTtSqmvzPNnfj4IiHHp8Jx6fC19zkbpREOPT4Tj0+E3G6URDj0+E49PhNxulEQ49PhOPT4TcbpRTW/vlPjhJx6fCjRcpiumZnkidpMf8ABNMsgKHquz+f/aT1XZ/P/tLU8yrqa/o6+qVcUPVdn8/+0nquz+f/AGk8yrqPR19Uq4oeq7P5/wDaT1XZ/P8A7SeZV1Ho6+qVcUPVdn8/+0nquz+f/aTzKuo9HX1Srih6rs/n/wBpPVdn8/8AtJ5lXUejr6pUs47m3ujrhrLYsyvUX8Fct2quNXOzZGzZ34YP1Le/M/vDfuv/AKaJiet3dmVRZ2UxXO7/AJ6dIURW9S3vzP7wepb35n94bPnR1uj6az/VH7qIrepb35n94PUt78z+8HnR1nprP9Ufuoit6lvfmf3g9S3vzP7wedHWems/1R+6iK3qW9+Z/eD1Le/M/vB50dZ6az/VH7qKS5zelc+pb35n94Qqwd+qNkW/7wnzo6yLaz35o/dZi69QYn9H/uj/ACeoMT+j/wB0f5T59PWycosv1R+8LUXXqDE/o/8AdH+T1Bif0f8Auj/J59PWcosv1R+8LUXXqDE/o/8AdH+T1Bif0f8Auj/J59PWcosv1R+8LUXXqDE/o/8AdH+T1Bif0f8Auj/J59PWcosv1R+8LUXXqDE/o/8AdH+T1Bif0f8Auj/J59PWcosv1R+8Mvo72lX8JPVDKMZk0ThsLVRf+5qmuZ2b+TZHgX/Z7f539pcy2iZrmYeXvkTVb1TT/wAxvVBT7Pb/ADv7Sdnt/nf2lj82epq+ZV1Kgp9nt/nf2k7Pb/O/tJ5s9R5lXUqCn2e3+d/aTs9v87+0nmz1HmVdSoKfZ7f539pOz2/zv7SebPUeZV1KjVs67p3v3fow2Xs9v87+0sBmmHu3sdduWqeNROzZO2I70Nm6x5tczPU6myZiztpmv/j/AI6dYYwXHqLEfo/90HqLEfo/90N7zo63ovT2X6o/dbi49RYj9H/ug9RYj9H/ALoPOjrPT2X6o/dbi49RYj9H/ug9RYj9H/ug86Os9PZfqj91uLj1FiP0f+6D1FiP0f8Aug86Os9PZfqj91uLj1FiP0f+6D1FiP0f+6Dzo6z09l+qP3UY3Cv6jv8A5n94R9SX/wAz+8I86OtT01n+qP3W4uPUl/8AM/vB6kv/AJn94POjrPTWf6o/dbi49SX/AMz+8HqS/wDmf3g86Os9NZ/qj91uLj1Jf/M/vB6kv/mf3g86Os9NZ/qj91uLj1Jf/M/vB6kv/mf3g86Os9NZ/qj91u2prvqS/wDmf3hv3rTzr9S/8Wj0nPv98u938301pFO/fu3zEdXW5u0aKrfzfRR527fh/wA9XUwYznrTzr9S/wDFo9I9aedfqX/i0ek5/ra4/wDfR/8AKP8A7czkd4/65/aWDGc9aedfqX/i0eketPOv1L/xaPSPW1x/76P/AJR/9nI7x/1z+0sGM56086/Uv/Fo9I9aedfqX/i0eketrj/30f8Ayj/7OR3j/rn9pYMZz1p51+pf+LR6R6086/Uv/Fo9I9bXH/vo/wDlH/2cjvH/AFz+0sGM56086/Uv/Fo9JJiNGc3w9i5evYTi27dM11T2WidkRG2Z3pjalyqndFtRv+qP/s5Jbx/zNE/tLDCHGg40N/cw7pREONBxoNxulEQ40HGg3G6URDjQcaDcbpREONBxoNxulbZn2jd6OuGBZ/HUzdwtdFuNtU7NkdLE+ocT+j/3Q2rCqIp/5dnZ1pRRZTFUxH/P/wBLYXPqHE/o/wDdB6hxP6P/AHQzefT1t/lFl+qP3hbC59Q4n9H/ALoPUOJ/R/7oPPp6zlFl+qP3hbC59Q4n9H/ug9Q4n9H/ALoPPp6zlFl+qP3hbC59Q4n9H/ug9Q4n9H/ug8+nrOUWX6o/eFslr3Lv1Dif0f8Auhc4DIcyzK9NnBYbslymnjzHZKY5N3fn34UrtrOzpmuuqIiOmZWotrOqYiKo/diRsnrH0i9zv/Ht+kesfSL3O/8AHt+k1fW1w/76P/lT/wDbZa2Nk9Y+kXud/wCPb9I9Y+kXud/49v0j1tcP++j/AOVP/wBjWxsnrH0i9zv/AB7fpHrH0i9zv/Ht+ketrh/30f8Ayp/+xrY2T1j6Re53/j2/SPWPpF7nf+Pb9I9bXD/vo/8AlT/9jWxsnrH0i9zv/Ht+kesfSL3O/wDHt+ketrh/30f/ACp/+xRyDtOv4SeqGTULOW4vJaZw+Z2uw3qp7JFPGirbTPJt2xM9+JVOy0fnf2YprptZ8+znfE4TH/MPJX6mZvFf/HSnEnZaPzv7HZaPzv7I82Wp5tXUnEnZaPzv7HZaPzv7HmyebV1JxJ2Wj87+x2Wj87+x5snm1dScSdlo/O/sdlo/O/sebJ5tXUnUbnPlP2Wj87+ylXXTNUzErUxO9eimd+AJePT4Tj0+FfdLNulMJePT4Tj0+E3SbpTCXj0+E49PhN0m6Uwl49PhOPT4TdJulMJePT4Tj0+E3SbpaDmfdLF/DV9crZfZjh7tWYYqqKdsTdqmOWPDK39TXvzP7w6FOD6FY10+jp/56IURW9TXvzP7wepr35n94Sy+fT1qIrepr35n94PU178z+8B59PWoit6mvfmf3g9TXvzP7wHn09aiK3qa9+Z/eD1Ne/M/vAefT1qKZU9TXvzP7wqeo7/6P+8CJtKIxmFuLj1Hf/R/3g9R3/0f94FfS0fqhbi49R3/ANH/AHg9R3/0f94D0tH6oW4uPUd/9H/eD1Hf/R/3gPS0fqhbi49R3/0f94PUd/8AR/3gPS0fqhbi49R3/wBH/eD1Hf8A0f8AeA9LR+qFEVvUt78z+8HqW9+Z/eA9JT1qIrepb35n94PUt78z+8B6SnrURW9S3vzP7wepb35n94D0lPWoit6lvfmf3g9S3vzP7wHpKetRFb1Le/M/vB6lvfmf3gPSU9aiK3qW9+Z/eD1Le/M/vAekp61EVvUt78z+8HqW9+Z/eA9JT1qIrepb35n94PUt78z+8B6SnrURW9S3vzP7wepb35n94D0lPWoit6lvfmf3g9S3vzP7wHpKetRUsRzI8a79S3vzP7wku4O/XTEU29s7fDAmLSjfjDHC7+x2K/Rf7o/yfY7Ffov90f5Qyems/wBUfutBd/Y7Ffov90f5Psdiv0X+6P8AIems/wBUfutBd/Y7Ffov90f5Psdiv0X+6P8AIems/wBUfutBd/Y7Ffov90f5Psdiv0X+6P8AIems/wBUfutBd/Y7Ffov90f5Psdiv0X+6P8AIems/wBUfuxOL++R4lFlcRlONrriabO2Nn59P+VL7DY/9B/vp/yrLNTeLLdmj94Y8ZD7DY/9B/vp/wAn2Gx/6D/fT/kW5RZfrj94Y8ZD7DY/9B/vp/yfYbH/AKD/AH0/5DlFl+uP3hjxkPsNj/0H++n/ACfYbH/oP99P+Q5RZfrj94Y8ZD7DY/8AQf76f8n2Gx/6D/fT/kOUWX64/eGPVKObC8+w2P8A0H++n/KaMpxsRsmzy+XT/kRN4sp96P3hZC++xWM/Q/7qf8n2Kxn6H/dT/k3Hp7P9UfusRffYrGfof91P+T7FYz9D/up/ybj09n+qP3WIvvsVjP0P+6n/ACfYrGfof91P+Tcens/1R+6xF99isZ+h/wB1P+T7FYz9D/up/wAm49PZ/qj91iL77FYz9D/up/yfYrGfof8AdT/k3Hp7P9UfusRffYrG/of91P8Ak+xWN/Q/7qf8m5Hp7L9UfusRffYrG/of91P+T7FY39D/ALqf8m49PZfqj91iL77FY39D/up/yfYrG/of91P+Tcensv1R+6xF99isb+h/3U/5PsVjf0P+6n/JuPT2X6o/dYi++xWN/Q/7qf8AJ9isb+h/3U/5Nx6ey/VH7rFlFH7FY39D/up/yr7EwrVaU15Z3oCOw2LKICOw2AgI7DYCAjsNgIIxvNiNFM1V00xG2ZnZATKIuPUd/wDR/wB4PUd/9H/eBh9LR+qFuLj1Hf8A0f8AeD1Hf/R/3gPS0fqhbi49R3/0f94PUd/9H/eA9LR+qFuLj1Hf/R/3g9R3/wBH/eA9LR+qFuLj1Hf/AEf94PUd/wDR/wB4D0tH6oWOM7Wr6OtjGaxuDvxhq5mjwd+PCxfqa9+Z/eFZbVhXTNP/ABKiK3qa9+Z/eD1Ne/M/vCNzN50daiK3qa9+Z/eD1Ne/M/vBuPOjrURW9TXvzP7wepr35n94Nx50daiK3qa9+Z/eD1Ne/M/vBuPOjrUVxhPx+hL6mvfmf3hc4PCX6uPso8HfgiFa66YpxRFx6ixH6P8A3QeosR+j/wB0LNf0lHXC3Fx6ixH6P/dB6ixH6P8A3QHpKOuFuLj1FiP0f+6D1FiP0f8AugPSUdcLcXHqLEfo/wDdB6ixH6P/AHQHpKOuFuLj1FiP0f8Aug9RYj9H/ugPSUdcJbHMnxqipZwd+KZ+47/hhU9SX/zP7wljqtaN+MLcXHqS/wDmf3g9SX/zP7wI9LR1wtxcepL/AOZ/eD1Jf/M/vAelo64W4uPUl/8AM/vB6kv/AJn94D0tHXC3Fx6kv/mf3g9SX/zP7wHpaOuFuqUc2FT1Jf8AzP7wmjDXYjZNHL44FZtKJ6YUxV9T3fzf7wep7v5v94Sr59PWpCr6nu/m/wB4PU9383+8B59PWpCr6nu/m/3g9T3fzf7wHn09akKvqe7+b/eD1Pd/N/vAefT1qQq+p7v5v94PU9383+8B59PW1vE9s3fLnrU2Rv5Zi6r1yqmztiapmPuo8PjU/sVjP0P+6n/LHudCm2s92aP3WQvfsVjP0P8Aup/yfYrGfof91P8Ak3J9NZ/qj91kL37FYz9D/up/yfYrGfof91P+Tcems/1R+6yF79isZ+h/3U/5PsVjP0P+6n/JuPTWf6o/dZC9+xWM/Q/7qf8AJ9isZ+h/3U/5Nx6az/VH7rJmVn9isZ+h/wB1P+WU9R3/ANH/AHhMMVra2c7v/VH7rcXHqO/+j/vB6jv/AKP+8LMPpaOuFuLj1Hf/AEf94PUd/wDR/wB4D0tHXC3Fx6jv/o/7weo7/wCj/vAelo64W4uPUd/9H/eD1Hf/AEf94D0tHXC3Rp50eNX9R3/0f94Jwl6iONVRsiOWeWA9JR1wgIcaPCcaPCK7pREONHhONHhDdKIhxo8Jxo8IbpREONHhONHhDdKIhxo8Jxo8IbpUsZ2vX0dbGspdoqv25t2o41c7o3Lf7G4v9F/uj/KJZrOummN1U7lmLz7G4v8ARf7o/wAn2Nxf6L/dH+UbmT01n+qP3WYvPsbi/wBF/uj/ACfY3F/ov90f5Nx6az/VH7rMXn2Nxf6L/dH+T7G4v9F/uj/JuPTWf6o/dZi8+xuL/Rf7o/yfY3F/ov8AdH+Tcems/wBUfus1fDfjdCr9jcX+i/3R/lGnC3sP9+o4vG3csSbkTa0Vf8RMAjxZOLKVUBHiycWQQEeLJxZBAR4snFkEBHiycWQVLXNnxp0lvkp5fCn2pUnEDabRAG02gBtNoAbTaAqUc2FPamprpiNkyK1Kgk7JT4TslPhSrulOJOyU+E7JT4Q3SnEnZKfCdkp8IbpTiTslPhOyU+EN0pxJ2SnwnZKfCG6UJ3yKkWblUbYp5J5Y5TsFz83+8IT51PWpip2C5+b/AHg7Bc/N/vAefT1qYqdgufm/3g7Bc/N/vAefT1qYqdgufm/3g7Bc/N/vAefT1qYqdgufm/3g7Bc/N/vAefT1qaZN2C5+b/eFb1Jf/M/vArVaUxjK3Fx6kv8A5n94PUl/8z+8CvpaOuFuLj1Jf/M/vB6kv/mf3gPS0dcLcXHqS/8Amf3g9SX/AMz+8B6Wjrhbi49SX/zP7wepL/5n94D0tHXC3U8T2td8iepeepL/AOZ/eFO/gsRVYuU029szTMR91HgQmm1o34w1cZD7DY/9B/vp/wAn2Gx/6D/fT/lTc6HKLL9UfvDHjIfYbH/oP99P+T7DY/8AQf76f8m45RZfqj94Y8ZD7DY/9B/vp/yfYbH/AKD/AH0/5Nxyiy/VH7wx4yH2Gx/6D/fT/k+w2P8A0H++n/JuOUWX6o/eGPGQ+w2P/Qf76f8AJ9hsf+g/30/5Nxyiy/VH7woZd25b6eqWaWeDyrG28TRXXZ2Uxt2zxqfB42T9SXvzP7wtS1be2s5q/wCKo/dQFf1Je/M/vB6kvfmf3hZg9JR1woCv6kvfmf3g9SXvzP7wHpKOuFAV/Ul78z+8HqS9+Z/eA9JR1woCv6kvfmf3g9SXvzP7wHpKOuFBaY/8TpZL1Je/M/vCzzHD3aex8anZt29+PeRLJZV0zVG6WPE/Ya/zf7nYa/zf7obe+Egn7DX+b/c7DX+b/cN8JBP2Gv8AN/udhr/N/uG+Egn7DX+b/c7DX+b/AHDfCQT9hr/N/udhr/N/uG+EbfN6UxRRVTHLCbiz4EqzKUTcWfAcWfAISibiz4Diz4ASibiz4Diz4ASibiz4Diz4ASrqz96pW/FnwLi1MRbiJ3iteCoJeNHhONHhSx7kwl40eE40eENyYS8aPCcaPCG5MJeNHhONHhDcmEvGjwnGjwhuSTvlBNMTM7UOLIugI8WTiyCAjxZOLIICPFk4sggI8WTiyDXtLuZhfHV9TuLgz+0dov8AB3vP3HDul0bKMLt8NX1O4uDP7R2i/wAHe8/ccK+8aezuaVtnl6cA1WMAAAAAAAAAAAAAAAAAAAAAAAAAAAAAAAAAAAAa3rL9rjSr5JxfmamyNb1l+1xpV8k4vzNQOCtUPd/F/Fp+nS9ZeTaoe7+L+LT9Ol6y3bDI8ltfnM6QAMrl7gANwAG4ADcABuAA3AAbmlcFr29sl8nFeYuO9XBXBa9vbJfJxXmLjvVzX0CMAASAAAAAAAAAAAAAAAAAAAAAAAAAAAAAAAAAAAAAAtfsdgf1PDf91T/g+x2B/U8N/wB1T/h5Pr3104PVzapy3LLVrHaR3qOPTarn/h4emd1dzZyzM96mNkzvmYjZt5UxmlusvWNjrsWcbn+aTt+6w2X03ItUeD7i3HFjxzHSD6B/Y7A/qeG/7qn/AAuLdui1TxbVFNFPgpjZD5316D6zctj1VTkelFmafuuyWrV6ao9/7nlhsugOvvTXQ7MKMNneIv5zl9FXFvYXMJmb1Hh4tyfuoq96rbHvA7tGD0K0pyvTLRvCZ3kd7suDxFO6qNlduqOdRVHeqif8xtiYlnAAAAAAAAAAAAAAAAAAAAAAAAAAAAAAAAAAAAAAAAAAAAAAAAAAAAAAAAAAAAAAAAAAAAAAAAAAAAAAAAAAAaprP00wmgOhmOz7G0dlm1EUWLETsm9dq5Kadve8Mz3oiZcR55rO1jafZvXbw+ZZtXXcmZoy/KePRTTT4Iot8tWzw1bZ9973w2rl2NB8gt07ewVZjNVfg40WquL/AGmptXBU0ewOU6o8tzDD2aPV2aVXL+JvbPuqtlyqmmnb4Ippjk8Mz4QcpetnWrVyzlGms7fDh8T/AIPWxrU9x9NP+4xP+H0PAfPD1sa1PcfTT/uMT/h2ZwfcLmuC1Q5Bh9IbONsZpR6o7NbxtNVN6NuIuTTxoq5ebMbNve2PQwAAAAAAAAAAAAAAAAAAAAAAAAAAAAAAAAAAAAAAAAHGPDY9sfJfkmnz11ZZD3Dy74tb+jC94bHtj5L8k0+eurLIe4eXfFrf0YblzxlyNrZaV8A3nEAAAAAAEKtyKFW4ISgJXAAAAAAAATUooUois4gCEAAAAAACEooSkABIAAAAAAACvTzY8SKFPNjxIsbWnEAAAAAAAARQRRIAAAAAAAAMho93fy34za+nDHsho93fy34za+nDWvnN7TSe5kseJTrD20B8AfRAAAAAAAAGvaf/AII4/wD0/OUvHHsen/4I4/8A0/OUvHH1jyE9n1/XP8aXltt8eNPGQB7RxwAAAAABNRvSpqN5OCJwTAKMYAAAAAAACFSCNSC0LxgAAAAAAAAK1vmQoq1vmQrVgpaYJgFWEAAAAAAABRq50+NBGrnT40F2eAAAAAAAABTVFNMLUgCVwAAAAABGnnR40EaedHjESrAKMAAAAAAAACEoIygJgAEgAAAAACW5zelMluc3pTGKacVMBdmAAAAAAAAewan/AMGcT8cq+hQ3lo2p/wDBnE/HKvoUN5fC/KP2pb/U+g7L5pZ6ADit8AAAAAAeH6yPw0zH/T83S9weH6yPw0zH/T83S9p5Ce0K/on+VLz/AJR81p+qO6WtAPrDxQAAAAAAAClO+UEZ3ygszwAAAAAAAAKyirIlSsAQxgAAAAACE7pRQndImFIBZmAAAAAAAARp3p0lO9OKVYgCEAAAAAACajelTUbycFasFQBRjAAAAAAAAS1b0Eat6C0LwAAAAAAAAJZ3pks70phAAWAAAAAAAASzvCd4lYAAAAAAAAe/PAXvz575ef0/93+LtbH9/s8QB89doAAAAAAWOf8A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BOqLu9i/i0/TpesvJtUXd7F/Fp+nS9Zb1hkeT2vzmdIAGZzAAAAAAAAAAAAGl8Fr29sl8nFeYuO9XBXBa9vbJfJxXmLjvVy3vowABIAAAAAAAAAAAAAAAAAAAAAAAAAAAAAAAAAAAAp4m9RhsPdv3Z2W7VE11T4IiNsqi1zbCzjsrxmEieLN+zXa2+DjUzH1g4Q1b5Bf1065sVdzq7cjDX67mY46aavuotRVERbpnvc6iiPBHid15JlGX5FllnL8nwdjBYKzGyizZoimmP8AM+Gd8uLuCbnVjRrW3fy3N5jD3MfhrmAp7JycW/FdNUUz4+JVHjmHb4DzbXXquyrWFo5ip9S2rekFm1NWDxlNMRXNURti3VPfondsndt2w9JYvSjPMFo1o9mGc5nci3g8FZqu1zM7NuzdTHvzOyIjwzAOVOBZpHfwulWc6N3a6vUuKw3quiifxbtuqmmdke/TVy+RDr9xTwPsJfzDW3jsx4uy3h8DeuXKojkiquumIp/vM9Eu1gAAAAAAAAAAAAAAAAAAAAAAAAAAAAAAAAAAAAAAAAAAAAAAAAAAAAAAAAAAAAAAAAAAAAAAAAAAAAAAAAAAef69dDKdOtXeNyqi5atY6iqnE4Ku7VFNPZqYnZTMzu41M1U7e9xtveeP8GDWdg8iwNzQHTC7GWYzB364wdeJniU/dVTNVmqZ5KaoqmqY28k7dm+I2+g8J/Q7PdNtAcvy3RjA+rsbazO3iK7fZrdrZbi1dpmdtdURvqp5Nu3lcw+x91nfsz/8/hf/AFQd2fZ3KPdXAfzFH+T7O5R7q4D+Yo/y4T9j7rO/Zn/5/C/+qex91nfsz/8AP4X/ANUHdn2dyj3VwH8xR/le4a/ZxNmm9hrtu9aq28Wu3VFVM8uzkmHA3sfdZ37M/wDz+F/9V19qF0fzTRXVPkWTZ9hvUuZYbs/ZbPZKbnF41+5XT91TMxP3NUTyT3wb+AAAAAAAAAAAAAAAAAAAAAAAAAAAAAAAAAAAAAAADjHhse2PkvyTT566ssh7h5d8Wt/Rhe8Nj2x8l+SafPXVlkPcPLvi1v6MNy54y5G1stK+AbziAAAAAACFW5FCrcEJQErgAAAAAAAJqUUKURWcQBCAAAAAABCUUJSAAkAAAAAAABXp5seJFCnmx4kWNrTiAAAAAAAAIoIokAAAAAAAAGQ0e7v5b8ZtfThj2Q0e7v5b8ZtfThrXzm9ppPcyWPEp1h7aA+APogAAAAAAADXtP/wRx/8Ap+cpeOPY9P8A8Ecf/p+cpeOPrHkJ7Pr+uf40vLbb48aeMgD2jjgAAAAACajelTUbycETgmAUYwAAAAAAAEKkEakFoXjAAAAAAAAAVrfMhRVrfMhWrBS0wTAKsIAAAAAAACjVzp8aCNXOnxoLs8AAAAAAAACmqKaYWpAErgAAAAACNPOjxoI086PGIlWAUYAAAAAAAAEJQRlATAAJAAAAAAEtzm9KZLc5vSmMU04qYC7MAAAAAAAA9g1P/gzifjlX0KG8tG1P/gzifjlX0KG8vhflH7Ut/qfQdl80s9ABxW+AAAAAAPD9ZH4aZj/p+bpe4PD9ZH4aZj/p+bpe08hPaFf0T/Kl5/yj5rT9Ud0taAfWHigAAAAAAAFKd8oIzvlBZngAAAAAAAAVlFWRKlYAhjAAAAAAEJ3SihO6RMKQCzMAAAAAAAAjTvTpKd6cUqxAEIAAAAAAE1G9Kmo3k4K1YKgCjGAAAAAAAAlq3oI1b0FoXgAAAAAAAASzvTJZ3pTCAAsAAAAAAAAlneE7xKwAAAAAAAA9+eAvfnz3y8/p/wC7/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AB3vP3HCvvGns7mpa5penANVjAAAAAAAAAAAAAAAAAAAAAAAAAAAAAAAAAAAAGt6y/a40q+ScX5mpsjW9ZftcaVfJOL8zUDgnVF3exfxafp0vWdrybVH3exfxafpUvWG9d8jym1+czpCO02oDO5iO02oAI7TagAjtNqACO02oAI7TagAjtNqADTOC17e2S+TivMXHergrgte3tkvk4rzFx3q5T3sYAAkAAAAAAAAAAAAAAAAAAAAAAAAAAAAAAAAAAAAAByNwmtTmYYXPMVplophbmIweJq7NjsPYjbcsXd9V2mI5ZpnfOzlids7t2s6FcJXTDIMHawebWsLnli3EU03MTtov7I703I3+OYmffdvtE0p1R6C6UYivEZvo7hKsVXO2q/h5qsV1T4aptzHGnx7QeEYjha4yqxMYfRDD272zkquY+a6dvii3HW8r0u0+051xZxhcrqprxEV3NuHyvAW5ptxV+dMbZmdkTzqp2RG3dyuqLHB01b2rsV1ZPibsRO3iV429s/tVEvQ9F9E8g0Vw1VjR3KMHl1FXJXNi3EVV+VVvq6ZkGm6g9WdGrfRKqziqqLud46qm7jbtHLTTMR9zbpnvxTtnl78zM+B6aAAAAAAAAAAAAAAAAAAAAAAAAAAAAAAAAAAAAAAAAAAAAAAAAAAAAAAAAAAAAAAAAAAAAAAAAAAAAAAAAAAADDaTaUZHotg4xWkOa4PLrNXNm/cima/epp31T70RLE62NNLOgOguY57dopu3rURbw1mqeS5eq5KYn3u/PvRLizRbRDTbXhpNjcxqxHZ6oqj1TmGMrmm1a28sUUxET3t1NMbI97aDqHGcI7Vxh7k0W8zxeJiPxrWCubP90Q9UyTM8PnWS4DNMDNU4THYe3ibM1RsmaK6Yqp2x3p2TDgXXTqpv6r7uT28Tm1vMa8wou1f8OxNuLfEmmNnLVO3bxve3O3dU/tWaG/I2D8xQDKWdI8nvaR4jILWZYarOcPapv3MHFf8AxKaKt07Pm8UTG3fG3LOJOEDojnGrLWVh9LMmzDFV2sfiasXh8XXXxrlq/E7ardU9+Nk8m3fTtiduydvXOrvSa1pjoTk+f2aYo9W2IrrojdRcjbTXTHvRVFUdANiAAAAAAAAAAAAAAAAAAAAAAAAAAAAAAAAAAAAAAABxjw2PbHyX5Jp89dWWQ9w8u+LW/owveGx7Y+S/JNPnrqyyHuHl3xa39GG5c8Zcja2WlfAN5xAAAAAABCrcihVuCEoCVwAAAAAAAE1KKFKIrOIAhAAAAAAAhKKEpAASAAAAAAAAr082PEihTzY8SLG1pxAAAAAAAAEUEUSAAAAAAAADIaPd38t+M2vpwx7IaPd38t+M2vpw1r5ze00nuZLHiU6w9tAfAH0QAAAAAAABr2n/AOCOP/0/OUvHHsen/wCCOP8A9PzlLxx9Y8hPZ9f1z/Gl5bbfHjTxkAe0ccAAAAAATUb0qajeTgicEwCjGAAAAAAAAhUgjUgtC8YAAAAAAAACtb5kKKtb5kK1YKWmCYBVhAAAAAAAAUaudPjQRq50+NBdngAAAAAAAAU1RTTC1IAlcAAAAAARp50eNBGnnR4xEqwCjAAAAAAAAAhKCMoCYABIAAAAAAluc3pTJbnN6UximnFTAXZgAAAAAAAHsGp/8GcT8cq+hQ3lo2p/8GcT8cq+hQ3l8L8o/alv9T6DsvmlnoAOK3wAAAAAB4frI/DTMf8AT83S9weH6yPw0zH/AE/N0vaeQntCv6J/lS8/5R81p+qO6WtAPrDxQAAAAAAAClO+UEZ3ygszwAAAAAAAAKyirIlSsAQxgAAAAACE7pRQndImFIBZmAAAAAAAARp3p0lO9OKVYgCEAAAAAACajelTUbycFasFQBRjAAAAAAAAS1b0Eat6C0LwAAAAAAAAJZ3pks70phAAWAAAAAAAASzvCd4lYAAAAAAAAe/PAXvz575ef0/93+LtbH9/s8QB89doAAAAAAWOf9wsx+LXPoyvljn/AH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BGqPu9i/i0/TpesvJtUfd7F/Fp+lS9Y2t675HlNrc5nSERDabWdzURDabQRENptBEQ2m0ERDabQRENptBEQ2m0GmcFn29sl8nFeYuO9nBPBZ9vbJfJxXmLjvZynvIwABIAAAAAAAAAAAAAAAAAAAAAAAAAAAAAAAAAAAAC1zXFeocsxmLiON2CzXd2T3+LTM/UDwrXTwh8Pobm+IyLRjBWcyzbDzxcRfv1T2CxX+ZspmJrqjv8sbJ5OWdsR4rf4SusO5cmqjFZdZifxaMHTMR8+2WM1BaF2dZmsy5b0gruXsHat3Mwxn3UxVfnjRHFmqOWNtVcTOzl2RO7e7VwWr/AEOwWHps4bRbI6LdMbI/9htTM+OZp2zPvyDjn2SOsX3QwP8AJ0f4PZI6xfdDA/ydH+HZ3rK0V/ZrJP5C16J6ytFf2ayT+QteiDwrg1a29K9PdOsflekeKw17CWctuYmim1h6bcxXF21TE7Y96urkdKMXlej2S5TiKr+VZRl2Cv1U8Sq5hsNRbqmnbE7JmmInZtiOT3oZQAAAAAAAAAAAAAAAAAAAAAAAAAAAAAAAAAAAAAAAAAAAAAAAAAAAAAAAAAAAAAAAAAAAAAAAAAAAAAAAAAAHOfDau3adB8gtU7ewVZjNVfg40WquL11N34L2EwuG1JZBXhKaeNiJvXb1Ub6rnZq6Z2+/EUxHiiGR196EXNPdW+Oy3B0xVmWHqpxmDiZ2ca7RE/c/vUzVT45hzVwf9c06uJxGjmlWGxNWTTeqqiqmj/i4O7uqiaZ5Zp2xyxvidvJO3YDaOHF3R0Q+CxXXadD6p/as0N+RsH5ihyxwstMtHtMr2iuJ0ZzSxmFq1axEXOx7Yqt8abezjU1RExt2TvjvPbNENbeg2jOq3RejM9IsFVisPlGFt3MNh6uzXYrps0RNE007dk7Y2cuzZ3wYjhn12I1W4Cm7xezVZram1Hf5Ld3bPzdcMzwS5uTqWy7sm3ixicR2Pb+b2Sfr2uaNb2sLNdcemWAweU4K9RgqK+wZdgY5bldVcxE117OTjTsj3qYjfvme1dWujFGhugmTZBRVTXVg7EU3a6d1VyqZqrmPemqqqQbKAAAAAAAAAAAAAAAAAAAAAAAAAAAAAAAAAAAAAAADjHhse2PkvyTT566ssh7h5d8Wt/Rhe8Nj2x8l+SafPXVlkPcPLvi1v6MNy54y5G1stK+AbziAAAAAACFW5FCrcEJQErgAAAAAAAJqUUKURWcQBCAAAAAABCUUJSAAkAAAAAAABXp5seJFCnmx4kWNrTiAAAAAAAAIoIokAAAAAAAAGQ0e7v5b8ZtfThj2Q0e7v5b8ZtfThrXzm9ppPcyWPEp1h7aA+APogAAAAAAADXtP/wAEcf8A6fnKXjj2PT/8Ecf/AKfnKXjj6x5Cez6/rn+NLy22+PGnjIA9o44AAAAAAmo3pU1G8nBE4JgFGMAAAAAAABCpBGpBaF4wAAAAAAAAFa3zIUVa3zIVqwUtMEwCrCAAAAAAAAo1c6fGgjVzp8aC7PAAAAAAAAApqimmFqQBK4AAAAAAjTzo8aCNPOjxiJVgFGAAAAAAAABCUEZQEwACQAAAAABLc5vSmS3Ob0pjFNOKmAuzAAAAAAAAPYNT/wCDOJ+OVfQoby0bU/8AgzifjlX0KG8vhflH7Ut/qfQdl80s9ABxW+AAAAAAPD9ZH4aZj/p+bpe4PD9ZH4aZj/p+bpe08hPaFf0T/Kl5/wAo+a0/VHdLWgH1h4oAAAAAAABSnfKCM75QWZ4AAAAAAAAFZRVkSpWAIYwAAAAABCd0ooTukTCkAszAAAAAAAAI0706SnenFKsQBCAAAAAABNRvSpqN5OCtWCoAoxgAAAAAAAJat6CNW9BaF4AAAAAAAAEs70yWd6UwgALAAAAAAAAJZ3hO8SsAAAAAAAAPfngL35898vP6f+7/AB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gjVH3exfxafpUvV3lGqPu9i/i0/Spert+75Hldrc5nSABmc0AAAAAAAAAAABpvBZ9vbJfJxXmLjvZwTwWfb2yXycV5i472cp7uMAASAAAAAAAAAAAAAAAAAAAAAAAAAAAAAAAAAAAAKeJs0YnD3bF6ONbu0TRVHhiY2SqAOK9ROMo1U69szyHSeuMLbvUXMu7Pc+5oirj012rkz3qaopjZP/XG52o4k4V2muQ6TaXU5dlGXWq8blVU4fEZrFUxVdmNu21ERyTTTO37qe/t2bI5Z86yPWPpxlOCoweU6SZvawtuIpotU3qq6aI8FMTt2R70A+kA+eH22dZH7T5x8/wD+A+2zrI/afOPn/wDwA+h45W4KunGlukusPMcHpJnGPx2Doyu5eot4ifuYri9ZiJ3b9lVXzuqQAAAAAAAAAAAAAAAAAAAAAAAAAAAAAAAAAAAAAAAAAAAAAAAAAAAAAAAAAAAAAAAAAAAAAAAAAAAAAAAAAU8RftYaxcv4m7bs2LdM113LlUU000xvmZnkiAVHk2tjUZo5p/fuZhRVXlOd1R91i8PRFVN2e92SjkiqffiYn35XuF13aFY/S/A6OZRjb+ZY7F3osU3MNa22aauXfXVMbY5N9O16YDivNOCzpnh71UYDMMlxlnb9zVN2u3V00zRsj55Ryngs6ZYi/TGY5jk2Csbfuqou13a48VMUxE/PD13O+E1onk+dZhlmIynPa72CxFzDV1UW7XFmqiqaZmNtzdthZeyr0O9xtIP+6s/+oDddUmpnR7VxtxeHmvMc6qp4tWPv0xE0xO+LdO6iJ8cz7+zkenPLNWmvLRTT/OaspwFONwGYTTxrVrHUUU9niOWYommqqJmI5dk7J2btuydnqYAAAAAAAAAAAAAAAAAAAAAAAAAAAAAAAAAAAAAAAAOMeGx7Y+S/JNPnrqyyHuHl3xa39GF7w2PbHyX5Jp89dWWQ9w8u+LW/ow3LnjLkbWy0r4BvOIAAAAAAIVbkUKtwQlASuAAAAAAAAmpRQpRFZxAEIAAAAAAEJRQlIACQAAAAAAAFenmx4kUKebHiRY2tOIAAAAAAAAigiiQAAAAAAAAZDR7u/lvxm19OGPZDR7u/lvxm19OGtfOb2mk9zJY8SnWHtoD4A+iAAAAAAAANe0//AARx/wDp+cpeOPY9P/wRx/8Ap+cpeOPrHkJ7Pr+uf40vLbb48aeMgD2jjgAAAAACajelTUbycETgmAUYwAAAAAAAEKkEakFoXjAAAAAAAAAVrfMhRVrfMhWrBS0wTAKsIAAAAAAACjVzp8aCNXOnxoLs8AAAAAAAACmqKaYWpAErgAAAAACNPOjxoI086PGIlWAUYAAAAAAAAEJQRlATAAJAAAAAAEtzm9KZLc5vSmMU04qYC7MAAAAAAAA9g1P/AIM4n45V9ChvLRtT/wCDOJ+OVfQoby+F+UftS3+p9B2XzSz0AHFb4AAAAAA8P1kfhpmP+n5ul7g8P1kfhpmP+n5ul7TyE9oV/RP8qXn/ACj5rT9Ud0taAfWHigAAAAAAAFKd8oIzvlBZngAAAAAAAAVlFWRKlYAhjAAAAAAEJ3SihO6RMKQCzMAAAAAAAAjTvTpKd6cUqxAEIAAAAAAE1G9Kmo3k4K1YKgCjGAAAAAAAAlq3oI1b0FoXgAAAAAAAASzvTJZ3pTCAAsAAAAAAAAlneE7xKwAAAAAAAA9+eAvfnz3y8/p/7v8A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OCNUfd7F/Fp+lS9XeT6pO72L+LT9Kl6u6F3yPLbV5xOkIiAzbnN3IiAbjciIBuNyIgG43IiAbjciIBuNyIgG43NO4LPt7ZL5OK8xcd7OCeCz7e2S+TivMXHezkvdRgACQAAAAAAAAAAAAAAAAAAAAAAAAAAAAAAAAAAABZ51iK8Jk2PxNmNtyzh7lynxxTMx1LxLcopuW6qLlMVUVRNNUTumJBwZwaNDMFp1rKqpz636pwOBw9WNvWrnLF+vjU0001eGNtW2fDxdk73d+EwuHwWHow+DsWsPYojZRbtURRTTHgiI5Icc6rrlGpThAY/J9I6vU2WYy3XhLWKu8lHY6q4qs3ZnwTxYpmd0TM7d0uy6Kqa6KaqKoqpqjbExO2JgEQAAAAAAAAAAAAAAAAAAAAAAAAAAAAAAAAAAAAAAAAAAAAAAAAAAAAAAAAAAAAAAAAAAAAAAAAAAAAAAAAAAAHFnCa1kZjpdpld0PyGu9VlWCvxhqrNjbNWMxMTsnbEcsxFX3MU+GNvg2dlZpifUWWYvFbInsFmu7sn/ppmfqcWcEbKbee63MRmWYRF65gMJdxlM1Rt23qqqaON81dU+PYDe9SXB5zjIs+yfSfSXMbOExOEuRfoy6zR2SrdPJXXtiInl3RxvG6hAHz/yrROxpzwhMy0dxeJu4WzjM0x/GvW6Yqqp4nZbkbInk30bOl7Z7E7I/2lzL/uLbTtVmjWe4XhSzmOKyXM7OX/ZLMq/VVzC3KbXFqt3+LPHmNmydsbOXl2w7FBwJri1c5hqe0syrFZZmF29hbsxiMDjeLxK6LtuYmqmYjk2xM0z78T70u3NAdIaNK9C8mz23EU+rsNRdrpp3UV7NldPRVEx0PIeGfg7d7Vhl2KmI7Lh80t8Wr3qrdyJj+1PzM5wTsRXf1K5XRXMzFjEYi3T4uyTV11SD2EAAAAAAAAAAAAAAAAAAAAAAAAAAAAAAAAAAAAAAAHGPDY9sfJfkmnz11ZZD3Dy74tb+jC94bHtj5L8k0+eurLIe4eXfFrf0YblzxlyNrZaV8A3nEAAAAAAEKtyKFW4ISgJXAAAAAAAATUooUois4gCEAAAAAACEooSkABIAAAAAAACvTzY8SKFPNjxIsbWnEAAAAAAAARQRRIAAAAAAAAMho93fy34za+nDHsho93fy34za+nDWvnN7TSe5kseJTrD20B8AfRAAAAAAAAGvaf8A4I4//T85S8cex6f/AII4/wD0/OUvHH1jyE9n1/XP8aXltt8eNPGQB7RxwAAAAABNRvSpqN5OCJwTAKMYAAAAAAACFSCNSC0LxgAAAAAAAAK1vmQoq1vmQrVgpaYJgFWEAAAAAAABRq50+NBGrnT40F2eAAAAAAAABTVFNMLUgCVwAAAAABGnnR40EaedHjESrAKMAAAAAAAACEoIygJgAEgAAAAACW5zelMluc3pTGKacVMBdmAAAAAAAAewan/wZxPxyr6FDeWjan/wZxPxyr6FDeXwvyj9qW/1PoOy+aWegA4rfAAAAAAHh+sj8NMx/wBPzdL3B4frI/DTMf8AT83S9p5Ce0K/on+VLz/lHzWn6o7pa0A+sPFAAAAAAAAKU75QRnfKCzPAAAAAAAAArKKsiVKwBDGAAAAAAITulFCd0iYUgFmYAAAAAAABGnenSU704pViAIQAAAAAAJqN6VNRvJwVqwVAFGMAAAAAAABLVvQRq3oLQvAAAAAAAAAlnemSzvSmEABYAAAAAAABLO8J3iVgAAAAAAAB788Be/Pnvl5/T/3f4u1sf3+zxAHz12gAAAAABY5/3CzH4tc+jK+WOf8A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cD6pe7uL+LT9Kl6tteU6pe7uL+LT9Kl6s6F3yPLbV5xOkG02gzucbTaAG02gBtNoAbTaAG02gBtNoA0/gs+3tkvk4rzFx3s4J4LPt7ZL5OK8xcd7OQ9zGAAJAAAAAAAAAAAAAAAAAAAAAAAAAAAAAAAAAAAAAAfOjONFNZudV2q85yHTLMKrUTFucXg8VdmiJ3xHGpnYqYbRrWlhbFFjDZLprZs0Rsot28LiqaaY8EREcj6JgPnh9gta/uVpz/L4v8AwfYLWv7lac/y+L/w+h60zTMsDlOCrxma4zDYLCUc69iLtNuinxzM7Acw8FXLdN8HrCzG5pZgtJLGBnK7lNFWZ2r9FubnZrOyImuNnG2RV7+za6paJohrV0W0w0txGj+jeLu47EYfC1Yq5iKLU02YpproomIqq2TM7a43Rs5J5W9gAAAAAAAAAAAAAAAAAAAAAAAAAAAAAAAAAAAAAAAAAAAAAAAAAAAAAAAAAAAAAAAAAAAAAAAAAAAAAAAAoY/DU4zA4nC1zsov26rcz71UTH1uIuDFnVGheua7leczGHnGUXcrrmudkUX4riaYnx1UcXx1O5HJfCl1RY23m+J010Zw1d/DX/8AiZjYsxtqs1xvvREb6Z2bavBO2d0zsDrQcV6uuExpDo9g7OA0kwdGfYW1EU0X6rvY8REe/VsmK9nvxtnvy9TwnCp0MuW49U5Vn9m534ps2q4+fskdQOgR4Ff4VGhNFE9iy3SG5V3o9T2oj5+yvO9OeFLm+Y4W5hdEcqt5VFccX1XiK4vXY9+mnZFNM+PjAzfDR0xwtzDZVojhLtNzE270Y7FxTP3vZTNNumffnj1Ts8EUz34eucHLJLuQ6m9HbGJpmi/ftVYuuJ8F2ua6f9s0uYdRuqvNtZmk0Z9pHGIqyGi9N7FYrETM1Y2vbtmimZ5ats86rvRt5drueimmiimiimKaaY2RERsiIBEAAAAAAAAAAAAAAAAAAAAAAAAAAAAAAAAAAAAAAAHGPDY9sfJfkmnz11ZZD3Dy74tb+jC94bHtj5L8k0+eurLIe4eXfFrf0YblzxlyNrZaV8A3nEAAAAAAEKtyKFW4ISgJXAAAAAAAATUooUois4gCEAAAAAACEooSkABIAAAAAAACvTzY8SKFPNjxIsbWnEAAAAAAAARQRRIAAAAAAAAMho93fy34za+nDHsho93fy34za+nDWvnN7TSe5kseJTrD20B8AfRAAAAAAAAGvaf/AII4/wD0/OUvHHsen/4I4/8A0/OUvHH1jyE9n1/XP8aXltt8eNPGQB7RxwAAAAABNRvSpqN5OCJwTAKMYAAAAAAACFSCNSC0LxgAAAAAAAAK1vmQoq1vmQrVgpaYJgFWEAAAAAAABRq50+NBGrnT40F2eAAAAAAAABTVFNMLUgCVwAAAAABGnnR40EaedHjESrAKMAAAAAAAACEoIygJgAEgAAAAACW5zelMluc3pTGKacVMBdmAAAAAAAAewan/AMGcT8cq+hQ3lo2p/wDBnE/HKvoUN5fC/KP2pb/U+g7L5pZ6ADit8AAAAAAeH6yPw0zH/T83S9weH6yPw0zH/T83S9p5Ce0K/on+VLz/AJR81p+qO6WtAPrDxQAAAAAAAClO+UEZ3ygszwAAAAAAAAKyirIlSsAQxgAAAAACE7pRQndImFIBZmAAAAAAAARp3p0lO9OKVYgCEAAAAAACajelTUbycFasFQBRjAAAAAAAAS1b0Eat6C0LwAAAAAAAAJZ3pks70phAAWAAAAAAAASzvCd4lYAAAAAAAAe/PAXvz575ef0/93+LtbH9/s8QB89doAAAAAAWOf8A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A+qXu7i/i0/SperPKdUvd3F/Fp+lS9WdC7ZHl9q84nSABsOcAAAAAAAAAAAA0/gs+3tkvk4rzFx3s4J4LPt7ZL5OK8xcd7OO9xGAAJAAAAAAAAAAAAAAAAAAAAAAAAAAAAAAAAAAAABidI9JMl0awU4vP80wmX2O9ViLsU8b3qY31T70bZeEaccKXI8B2Sxohlt/Nb8ckYnE7bFmPfinn1eKYpB0a8+041w6E6G9kt5nnFq/jaOScHgv+Pd2+CYjkpnyphyHnOsPWZrTxteAwt7MMRar34DKbVVFuKZ/O4vLNPlzLbtCuC9pPmnY72k2NwuSYeeWbVOzEX/mpnix/FPiBeaccKXPMf2SxohltjKrM8kYnE7L96ffinmU+KYqeaYDR3WNrYzCnFxYzbOds7IxeKrmmxR4YiuqYojxU/Mr6/tBcs1eaaYXJcnu4m9YnAW79dzE1RVVVXVXXEzyRERH3Mcj6DUU00UU0UUxTTTGyIiNkRAPCOD1qTzLVznWJzzOs0wt7GYjB1YT1JhqJqpoiquivjTXOzbP3GzZxe/ve8AAAAAAAAAAAAAAAAAAAAAAAAAAAAAAAAAAAAAAAAAAAAAAAAAAAAAAAAAAAAAAAAAAAAAAAAAAAAAAAAAAADy/TXUVoLpZfuYnEZZVl2NuTtrxGXV9hmqfDNOyaJn3+Ltec4vgm5PVcmcHpPmFqjvRdw1Fyfniaep0sA5ktcEzLYqjs2leMqp8FODppn5+NLdtEuDloHkF+jEYrDYrOb9E7Y+yFyKrcT5FMRTMe9VteygJLFm3h7NuzYt0WrVumKaKKKYpppiN0REboTgAAAAAAAAAAAAAAAAAAAAAAAAAAAAAAAAAAAAAAAADjHhse2PkvyTT566ssh7h5d8Wt/Rhe8Nj2x8l+SafPXVlkPcPLvi1v6MNy54y5G1stK+AbziAAAAAACFW5FCrcEJQErgAAAAAAAJqUUKURWcQBCAAAAAABCUUJSAAkAAAAAAABXp5seJFCnmx4kWNrTiAAAAAAAAIoIokAAAAAAAAGQ0e7v5b8ZtfThj2Q0e7v5b8ZtfThrXzm9ppPcyWPEp1h7aA+APogAAAAAAADXtP/wAEcf8A6fnKXjj2PT/8Ecf/AKfnKXjj6x5Cez6/rn+NLy22+PGnjIA9o44AAAAAAmo3pU1G8nBE4JgFGMAAAAAAABCpBGpBaF4wAAAAAAAAFa3zIUVa3zIVqwUtMEwCrCAAAAAAAAo1c6fGgjVzp8aC7PAAAAAAAAApqimmFqQBK4AAAAAAjTzo8aCNPOjxiJVgFGAAAAAAAABCUEZQEwACQAAAAABLc5vSmS3Ob0pjFNOKmAuzAAAAAAAAPYNT/wCDOJ+OVfQoby0bU/8AgzifjlX0KG8vhflH7Ut/qfQdl80s9ABxW+AAAAAAPD9ZH4aZj/p+bpe4PD9ZH4aZj/p+bpe08hPaFf0T/Kl5/wAo+a0/VHdLWgH1h4oAAAAAAABSnfKCM75QWZ4AAAAAAAAFZRVkSpWAIYwAAAAABCd0ooTukTCkAszAAAAAAAAI0706SnenFKsQBCAAAAAABNRvSpqN5OCtWCoAoxgAAAAAAAJat6CNW9BaF4AAAAAAAAEs70yWd6UwgALAAAAAAAAJZ3hO8SsAAAAAAAAPfngL35898vP6f+7/AB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gbVN3dxfxafpUvVXlWqbu7i/i0/SpequjdsjzG1OcTpAAzucAAAAAAAAAAAA1Hgs+3tkvk4rzFx3s4J4LPt7ZL5OK8xcd7OO9vGAAJAAAAAAAAAAAAAAAAAAAAAAAAAAAAAAAAAAAAckcMXRLP8x0ywGeZflOMxeU2csosXcRYtzcpt103btUxVEbZiNlVPLMbOXe8R1dZ1ozkmbxf0u0bqz7C7Y4tEYqq12P3+LHJX4pmIfSVoWnGqPQvTPslzNsms28bXy+rMJ/wb23wzNPJVPlRIMNq11s6ts0wVnL9H8Xgsjq3U5fiLVOE2T4I2fcTPimZerRMTETExMTyxMOQNOOCxnGC7Jf0OzSzmVmOWMLi9lm94or5lU+/PFeb4LSTWZqlxtGDrv5tlNFM7KcLjKJrw9cd/ixVtomPfp+cG2cMr22sN8l2fOXXbb5t6ztO8w1h5/h84zfD4axi7eFow1UYaKooq4tVU8bZMzMT914e8790P0/0W0xtxVo7neDxlyY2zYiviXqY9+3Vsqjx7AbO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Rx/8Ap+cpeOPY9P8A8Ecf/p+cpeOPrHkJ7Pr+uf40vLbb48aeMgD2jjgAAAAACajelTUbycETgmAUYwAAAAAAAEKkEakFoXjAAAAAAAAAVrfMhRVrfMhWrBS0wTAKsIAAAAAAACjVzp8aCNXOnxoLs8AAAAAAAACmqKaYWpAErgAAAAACNPOjxoI086PGIlWAUYAAAAAAAAEJQRlATAAJAAAAAAEtzm9KZLc5vSmMU04qYC7MAAAAAAAA9g1P/gzifjlX0KG8tG1P/gzifjlX0KG8vhflH7Ut/qfQdl80s9ABxW+AAAAAAPD9ZH4aZj/p+bpe4PD9ZH4aZj/p+bpe08hPaFf0T/Kl5/yj5rT9Ud0taAfWHigAAAAAAAFKd8oIzvlBZngAAAAAAAAVlFWRKlYAhjAAAAAAEJ3SihO6RMKQCzMAAAAAAAAjTvTpKd6cUqxAEIAAAAAAE1G9Kmo3k4K1YKgCjGAAAAAAAAlq3oI1b0FoXgAAAAAAAASzvTJZ3pTCAAsAAAAAAAAlneE7xKwAAAAAAAA9+eAvfnz3y8/p/wC7/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AB3vP3HCvvGns7mpa5penANVjAAAAAAAAAAAAAAAAAAAAAAAAAAAAAAAAAAAAGt6y/a40q+ScX5mpsjW9ZftcaVfJOL8zUDgbVN3dxfxafpUvVdryrVP3dxfxafpUvVHRu2R5nanOJ7EdptQGdzkdptQAR2m1ABHabUAEdptQAR2m1ABHabUAGpcFn29sl8nFeYuO9nBPBZ9vbJfJxXmLjvZx3towABIAAAAAAAAAAAAAAAAAAAAAAAAAAAAAAAAAAAAAAtsyy/B5ng7mEzLCYfF4W5Gyuzftxcoq8dM8krkB4bpxwatD897JfyOq/kGMq5Y7B/xbEz79uqeTxU1Ux7zn7TPUFp5olcqxWCwn2XwtqeNTiMsqmq5Ts3TNvkrifFExHhd5gOV+CZpzpXnGmmY6O6Q5rjMZgsNl1y/Taxn3Vy3cpu2qefVHH3V1RsmdjqhaRlmBjNJzKMHhozGbU2ZxUWqeyzbmYmaONs27NtNM7Pehdg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8Ecf/AKfnKXjj2PT/APBHH/6fnKXjj6x5Cez6/rn+NLy22+PGnjIA9o44AAAAAAmo3pU1G8nBE4JgFGMAAAAAAABCpBGpBaF4wAAAAAAAAFa3zIUVa3zIVqwUtMEwCrCAAAAAAAAo1c6fGgjVzp8aC7PAAAAAAAAApqimmFqQBK4AAAAAAjTzo8aCNPOjxiJVgFGAAAAAAAABCUEZQEwACQAAAAABLc5vSmS3Ob0pjFNOKmAuzAAAAAAAAPYNT/4M4n45V9ChvLRtT/4M4n45V9ChvL4X5R+1Lf6n0HZfNLPQAcVvgAAAAADw/WR+GmY/6fm6XuDw/WR+GmY/6fm6XtPIT2hX9E/ypef8o+a0/VHdLWgH1h4oAAAAAAABSnfKCM75QWZ4AAAAAAAAFZRVkSpWAIYwAAAAABCd0ooTukTCkAszAAAAAAAAI0706SnenFKsQBCAAAAAABNRvSpqN5OCtWCoAoxgAAAAAAAJat6CNW9BaF4AAAAAAAAEs70yWd6UwgALAAAAAAAAJZ3hO8SsAAAAAAAAPfngL35898vP6f8Au/x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AAd7z9xwr7xp7O5qWuaXpwDVYwAAAAAAAAAAAAAAAAAAAAAAAAAAAAAAAAAAABresv2uNKvknF+ZqbI1vWX7XGlXyTi/M1A4G1T93cX8Wn6VL1R5Xqn7u4v4tP0qXqjpXbhvM7T5xPYAM7ngAAAAAAAAAAANS4LPt7ZL5OK8xcd7OCeCz7e2S+TivMXHezjPaxgACQ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8A4I4//T85S8cex6f/AII4/wD0/OUvHH1jyE9n1/XP8aXltt8eNPGQB7RxwAAAAABNRvSpqN5OCJwTAKMYAAAAAAACFSCNSC0LxgAAAAAAAAK1vmQoq1vmQrVgpaYJgFWEAAAAAAABRq50+NBGrnT40F2eAAAAAAAABTVFNMLUgCVwAAAAABGnnR40EaedHjESrAKMAAAAAAAACEoIygJgAEgAAAAACW5zelMluc3pTGKacVMBdmAAAAAAAAewan/wZxPxyr6FDeWjan/wZxPxyr6FDeXwvyj9qW/1PoOy+aWegA4rfAAAAAAHh+sj8NMx/wBPzdL3B4frI/DTMf8AT83S9p5Ce0K/on+VLz/lHzWn6o7pa0A+sPFAAAAAAAAKU75QRnfKCzPAAAAAAAAArKKsiVKwBDGAAAAAAITulFCd0iYUgFmYAAAAAAABGnenSU704pViAIQAAAAAAJqN6VNRvJwVqwVAFGMAAAAAAABLVvQRq3oLQvAAAAAAAAAlnemSzvSmEABYAAAAAAABLO8J3iVgAAAAAAAB788Be/Pnvl5/T/3f4u1sf3+zxAHz12gAAAAABY5/3CzH4tc+jK+WOf8A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cDap+7uL+LT9Kl6nteV6qO7uK+LT9Kl6o6V24bzW0+cT2G02gzucbTaAG02gBtNoAbTaAG02gBtNoA1Pgs+3tkvk4rzFx3s4J4LPt7ZL5OK8xcd7OM9rGAAJAAAAAAAAAAAAAAAAAAAAAAAAAAAAAAAAAAAAfPD7ZOsz9otIf46z7ZOsz9otIf4630PAfPD7ZOsz9otIf46z7ZOsz9otIf4630PAfPD7ZOsz9otIf46z7ZOsz9otIf4630PAcrcFXS3TDPtYWY4XSbNc1xmCoyu5dot4uqqaIuResxExt7+yavnl1S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wDwRx/+n5yl449j0/8A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8Ap+bpe4PD9ZH4aZj/AKfm6XtPIT2hX9E/ypef8o+a0/VHdLWgH1h4oAAAAAAABSnfKCM75QWZ4AAAAAAAAFZRVkSpWAIYwAAAAABCd0ooTukTCkAszAAAAAAAAI0706SnenFKsQBCAAAAAABNRvSpqN5OCtWCoAoxgAAAAAAAJat6CNW9BaF4AAAAAAAAEs70yWd6UwgALAAAAAAAAJZ3hO8SsAAAAAAAAPfngL35898vP6f+7/F2tj+/2eIA+eu0AAAAAALHP+4WY/Frn0ZXyxz/AL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gXVR3dxXxafpUvU3lmqnu5ivi0/SpepOlduG83tPjz2IiAzufuREANyIgBuREANyIgBuREANyIgBuarwWfb1yXycV5i472cE8Fn29cl8nFeYuO9nGezjAAEgAAAAAAAAAAAAAAAAAAAAAAAAAAAAAAAAAAAAKOOxFODwWIxNyJmizbquVbPBEbfqB4prw19YTQLH1ZJkWEtZlntNMTem7VMWcNtjbEVbOWqqY5dkTGyJjl7zwm9wl9YVyuaqb+WWon8WjCRsj55mWO1JaKU62NbOKr0irru4XZdzPHRTVNM3pmuPuNscsbaq43d6J2bHQfCH0J0XyLUhn97JtHcowWIsRhot37GEt03aduItRP3cRxuWJmJnby7QeFeyU1ifreXfydKFfCT1i1UzEY7AUz4YwdG3+71XghaM5BnWrbM8RnGSZXmGJoza5bpuYrCW7tcU9hszFMTVEzs2zM7Pfltmu7UpkGkeiOLxOjmUYPLc9wVqq7h5wdmm1Tf2Rtm3VTTERO3vTvidnLs2wDRuC9rD0q021k5pTpNnN/G2LeV110WeLTbtU1dltRtiimIjbsmY27NvLLqNzVwNdM6MwyrMdFcVas04vA0xicPdooimq7ZmdlUVTG+aapjZM96rZ3nSo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wDwRx/+n5yl449j0/8A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8Ap+bpe4PD9ZH4aZj/AKfm6XtPIT2hX9E/ypef8o+a0/VHdLWgH1h4oAAAAAAABSnfKCM75QWZ4AAAAAAAAFZRVkSpWAIYwAAAAABCd0ooTukTCkAszAAAAAAAAI0706SnenFKsQBCAAAAAABNRvSpqN5OCtWCoAoxgAAAAAAAJat6CNW9BaF4AAAAAAAAEs70yWd6UwgALAAAAAAAAJZ3hO8SsAAAAAAAAPfngL35898vP6f+7/F2tj+/2eIA+eu0AAAAAALHP+4WY/Frn0ZXyxz/AL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gXVT3cxXxafpUvUnluqnu5ivi0/SpepOldeG83tLjz2ADYaAAAAAAAAAAAADVeCz7euS+TivMXHezgngs+3rkvk4rzFx3s4r2UYAAkAAAAAAAAAAAAAAAAAAAAAAAAAAAAAAAAAAAAW+ZYWMdl2KwlU7Kb9qu1M+DjRMfWuAHEXBWzi1olrgxWU51VThrmNs3Mu+7nZFOIpuUzFMz780VU+OYdPa/csuZtqc0qwtmmaq4wnZ4iI2zPYqqbk/QeLcJLUhmePzzEaWaGYSrF1YmePjsDZj/AIkXO/ctx+Nt78Ry7eWNu2dnsHB/t5ld1N5JZ0loxleOmMRbv0Y+Kpu8Xs9yIpqivl2cXZERPe2A8j4EukWHjCaQaOXbtNOJ7LTj7FEzy10zTFFezxcWj53TObZjhcoyvF5jmF6mzg8LaqvXblU8lNNMbZlw/rX1VaTastK7ub6MUY+cmi7N7B4/BTVNeFifxK5p5aZjbs408lUdMRqGZaY6fawKbWTYnM83zmmqqNmDtUzVFcxPJM00R91snwg3/gidkxOubEX8PRNFr1DiLldMbqaZqoiI+eaXbbxbg06qsRq/yPE5jnlNMZ9mUUxXbiYq9TWo5Yt7Y31TM7atnJyRHe2z7S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AMEcf/p+cpeOPY9P/wAEcf8A6fnKXjj6x5Cez6/rn+NLy22+PGnjIA9o44AAAAAAmo3pU1G8nBE4JgFGMAAAAAAABCpBGpBaF4wAAAAAAAAFa3zIUVa3zIVqwUtMEwCrCAAAAAAAAo1c6fGgjVzp8aC7PAAAAAAAAApqimmFqQBK4AAAAAAjTzo8aCNPOjxiJVgFGAAAAAAAABCUEZQEwACQAAAAABLc5vSmS3Ob0pjFNOKmAuzAAAAAAAAPYNT/AODOJ+OVfQoby0bU/wDgzifjlX0KG8vhflH7Ut/qfQdl80s9ABxW+AAAAAAPD9ZH4aZj/p+bpe4PD9ZH4aZj/p+bpe08hPaFf0T/ACpef8o+a0/VHdLWgH1h4oAAAAAAABSnfKCM75QWZ4AAAAAAAAFZRVkSpWAIYwAAAAABCd0ooTukTCkAszAAAAAAAAI0706SnenFKsQBCAAAAAABNRvSpqN5OCtWCoAoxgAAAAAAAJat6CNW9BaF4AAAAAAAAEs70yWd6UwgALAAAAAAAAJZ3hO8SsAAAAAAAAPfngL35898vP6f+7/F2tj+/wBniAPnrtAAAAAACxz/AL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d7z9xwr7xp7O5qWuaXpwDVYwAAAAAAAAAAAAAAAAAAAAAAAAAAAAAAAAAAABresv2uNKvknF+ZqbI1vWX7XGlXyTi/M1A4F1U93MV8Wn6VL1La8s1U93MV8Wn6VL1J0rrw3nNpceexHabUBsNBHabUAEdptQAR2m1ABHabUAEdptQAR2m1ABq3BZ9vXJfJxXmLjvZwTwWfb1yXycV5i472cV7GMAASAAAAAAAAAAAAAAAAAAAAAAAAAAAAAAAAAAAADGaT55gtGsgx2c5pVXTgsHb7LdminjVRT70d/e8p9ktq8/Wcy/k5/yD0DRnWDoppRmNWA0fzzB4/GU25uzas1TMxRExEzu8Mx87aXz/wCDpprk+gen17NtIK71GDrwNzDxNm3Nc8eqqiY5PFTLpf2S2rz9ZzL+Tn/IPaUIppp27IiNvLOyN7xf2S2rz9ZzL+Tn/K0zThO6DYfAXrmApzPGYqKZ7HZjD8SKqu9E1TPJHhnl8Ug9I0U1i6J6W5ldy/R3OrGOxlq1N6u1RTXTMURMRM/dRHfqj522OJuCBbxWN1wYrGUUz2OjAXrl+Yj7mONVTER887vedsg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APBHH/6fnKXjj2PT/wDBHH/6fnKXjj6x5Cez6/rn+NLy22+PGnjIA9o44AAAAAAmo3pU1G8nBE4JgFGMAAAAAAABCpBGpBaF4wAAAAAAAAFa3zIUVa3zIVqwUtMEwCrCAAAAAAAAo1c6fGgjVzp8aC7PAAAAAAAAApqimmFqQBK4AAAAAAjTzo8aCNPOjxiJVgFGAAAAAAAABCUEZQEwACQAAAAABLc5vSmS3Ob0pjFNOKmAuzAAAAAAAAPYNT/4M4n45V9ChvLRtT/4M4n45V9ChvL4X5R+1Lf6n0HZfNLPQAcVvgAAAAADw/WR+GmY/wCn5ul7g8P1kfhpmP8Ap+bpe08hPaFf0T/Kl5/yj5rT9Ud0taAfWHigAAAAAAAFKd8oIzvlBZngAAAAAAAAVlFWRKlYAhjAAAAAAEJ3SihO6RMKQCzMAAAAAAAAjTvTpKd6cUqxAEIAAAAAAE1G9Kmo3k4K1YKgCjGAAAAAAAAlq3oI1b0FoXgAAAAAAAASzvTJZ3pTCAAsAAAAAAAAlneE7xKwAAAAAAAA9+eAvfnz3y8/p/7v8Xa2P7/Z4gD567QAAAAAAsc/7hZj8WufRlfLHP8A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OBNVPdzFfFp+lS9SeW6qu7mK+LT9Kl6jtdO68N53aXHnsRENptbDQRENptBEQ2m0ERDabQRENptBEQ2m0ERDabQavwWfb1yXycV5i472cE8Fn29cl8nFeYuO9nEewgAEgAAAAAAAAAAAAAAAAAAAAAAAAAAAAAAAAAAAMBp9o7Gluh2bZDOKnCRj7M2ezxb4/E5Ynbxdsbd3hhzz7Em3+2df9M//GupQHzq1Mav41k6XXckqzKctijC14ns0WOzbeLVTHF4vGp/O37e89w9iTb/AGzr/pn/AONetaudS+i+r/P684yK5mVWLrsVYeYxN6muni1TTM8kUxy/cw2bSTTzRXRm5NrPdIMtwV+OWbNy/HZP4I+6/sDn/wBiTb/bOv8Apn/41Uw/BKwtN2mcRpheuW9vLTby+KJnpm5PU9cw+u3Vzfuxbo0qwUVTOzbXRcoj56qYhvGT5vl2dYOMXk+PwmPws8kXcNepu07fBtpmYBrmrTV3kGrvKbmC0fsXOPemKsRir9UVXb0xu40xERsjbOyIiIjbPfmZbg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/BHH/wCn5yl449j0/wD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+n5ul7g8P1kfhpmP+n5ul7TyE9oV/RP8qXn/KPmtP1R3S1oB9YeKAAAAAAAAUp3ygjO+UFmeAAAAAAAABWUVZEqVgCGMAAAAAAQndKKE7pEwpALMwAAAAAAACNO9Okp3pxSrEAQgAAAAAATUb0qajeTgrVgqAKMYAAAAAAACWregjVvQWheAAAAAAAABLO9MlnelMIACwAAAAAAACWd4TvErAAAAAAAAD354C9+fPfLz+n/ALv8Xa2P7/Z4gD567QAAAAAAsc/7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AHe8/ccK+8aezualrml6cA1WMAAAAAAAAAAAAAAAAAAAAAAAAAAAAAAAAAAAAa3rL9rjSr5JxfmamyNb1l+1xpV8k4vzNQOBNVfdzFfF5+lS9Q2vLtVfdvFfF5+lS9QdO68N57aPHnsR2m1AbDQR2m1ABHabUAEdptQAR2m1ABHabUAEdptQAazwWfb1yXycV5i472cE8Fn29cl8nFeYuO9nEewgAAAAAAAAAAAAAAAAAAAAAAAAAAAAAAAAAAAAAABbZniowOW4vFzHGixZruzHh4tMz9QOYuEvrtx2BzTE6I6H4qrDV2PuMfjrU7LkV9+1bn8XZ36o5dvJGzZO3y/QvUHp3phhqMwqw1nLcLf+7pv5ncqoquRPLxooiKq+XftmI27WQ4MWj1jTbW7ex+fUxi6cHauZlcpuRti7emumImqO/91XNXjph3MDjPFcFTS2izNWGznI71yI5lVV2jb4p4kvPsfk+n+pfSGxjLlGLym/VVst4i1XFeHxERy8WZjbTVHf4tXL7z6GsHptozgNL9F8wyTNbVNzD4q3NMVTG2bdez7munwTTOyYBrWpPWPhtZOiNOYRRRYzPDVRZx2Hpnkor2bYqp7/Fqjljpjl2bXoLi3gc5hiMu1p5jlVVU9ixeBuU3KInk7JbrpmJ6I48dLtI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gjj/wDT85S8cex6f/gjj/8AT85S8cfWPIT2fX9c/wAaXltt8eNPGQB7RxwAAAAABNRvSpqN5OCJwTAKMYAAAAAAACFSCNSC0LxgAAAAAAAAK1vmQoq1vmQrVgpaYJgFWEAAAAAAABRq50+NBGrnT40F2eAAAAAAAABTVFNMLUgCVwAAAAABGnnR40EaedHjESrAKMAAAAAAAACEoIygJgAEgAAAAACW5zelMluc3pTGKacVMBdmAAAAAAAAewan/wAGcT8cq+hQ3lo2p/8ABnE/HKvoUN5fC/KP2pb/AFPoOy+aWegA4rfAAAAAAHh+sj8NMx/0/N0vcHh+sj8NMx/0/N0vaeQntCv6J/lS8/5R81p+qO6WtAPrDxQAAAAAAAClO+UEZ3ygszwAAAAAAAAKyirIlSsAQxgAAAAACE7pRQndImFIBZmAAAAAAAARp3p0lO9OKVYgCEAAAAAACajelTUbycFasFQBRjAAAAAAAAS1b0Eat6C0LwAAAAAAAAJZ3pks70phAAWAAAAAAAASzvCd4lYAAAAAAAAe/PAXvz575ef0/wDd/i7Wx/f7PEAfPXaAAAAAAFjn/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8AehjQB1gAAAAAAAEKt6CNW9BCQAAAAAAABNG5KmjcAAlAAAAAAAACpG6AjdAKgAAAAAAANd0w5mF8dX1O4ODP7R2i/wAHe8/ccP6YczC+Or6ncHBn9o7Rf4O95+44V9409nc1LXNL04BqsYAAAAAAAAAAAAAAAAAAAAAAAAAAAAAAAAAAAA1vWX7XGlXyTi/M1Nka3rL9rjSr5JxfmagcB6q+7eK+Lz9Kl6g8v1V928V8Xn6VL1B07rw3n9o8eQBsNHcABuAA3AAbgANwAG4ADc1ngs+3rkvk4rzFx3s4J4LPt65L5OK8xcd7OI9dAAAAAAAAAAAAAAAAAAAAAAAAAAAAAAAAAAAAAAApYuxRisJew92Ntu7RVbq2eCY2SqgODNTmkX2odcmKw2kUVWsLE3csx1fFmexxx4mLkR3441NM8n4szs2u7cHisPjsJaxWCv2sRhrtMV27tquKqK6Z3TExyTDxLhBakKdPK/s7o7Xaw2kVFEU3KLn3NvF0xHJEz+LXEckTumNkTs2RMcv047WNqsxNWE7NneQxFX3qrjdgrnwxE7aKvHG0H0TaPrd1hZbq90UxWPxd+3OY3LdVOBwu37u9d2cnJ+bE8szuiPfmInjG/r01lYmz2GvSjERTPJ/w8PZoq/ipoif7rnRDVdp9rPzmnG463j6bF2Y7LmuazXs4v/Txvuq/eink9+AbtwL8ixGN05zfP7lNU4bBYSbHHnv3btUT0/c01bfHDsdrWrvQzK9A9FsNkmTUT2K3tru3q+ffuTzq6vfnZHiiIjvNlAAAAAAAAAAAAAAAAAAAAAAAAAAAAAAAAAAAAAAAAAAAAAAAAAAAAAAAAAAAAAAAAAAAAAAAAAAAAAAAAAAAAAAAAAAAAAAAAAAAAAAAAAAAAAAAAAAAAAAAAAAAAAAAABxjw2PbHyX5Jp89dWWQ9w8u+LW/owveGx7Y+S/JNPnrqyyHuHl3xa39GG5c8Zcja2WlfAN5xAAAAAABCrcihVuCEoCVwAAAAAAAE1KKFKIrOIAhAAAAAAAhKKEpAASAAAAAAAAr082PEihTzY8SLG1pxAAAAAAAAEUEUSAAAAAAAADIaPd38t+M2vpwx7IaPd38t+M2vpw1r5ze00nuZLHiU6w9tAfAH0QAAAAAAABr2n/4I4//AE/OUvHHsen/AOCOP/0/OUvHH1jyE9n1/XP8aXltt8eNPGQB7RxwAAAAABNRvSpqN5OCJwTAKMYAAAAAAACFSCNSC0LxgAAAAAAAAK1vmQoq1vmQrVgpaYJgFWEAAAAAAABRq50+NBGrnT40F2eAAAAAAAABTVFNMLUgCVwAAAAABGnnR40EaedHjESrAKMAAAAAAAACEoIygJgAEgAAAAACW5zelMluc3pTGKacVMBdmAAAAAAAAewan/wZxPxyr6FDeWjan/wZxPxyr6FDeXwvyj9qW/1PoOy+aWegA4rfAAAAAAHh+sj8NMx/0/N0vcHh+sj8NMx/0/N0vaeQntCv6J/lS8/5R81p+qO6WtAPrDxQAAAAAAAClO+UEZ3ygszwAAAAAAAAKyirIlSsAQxgAAAAACE7pRQndImFIBZmAAAAAAAARp3p0lO9OKVYgCEAAAAAACajelTUbycFasFQBRjAAAAAAAAS1b0Eat6C0LwAAAAAAAAJZ3pks70phAAWAAAAAAAASzvCd4lYAAAAAAAAe/PAXvz575ef0/8Ad/i7Wx/f7PEAfPXaAAAAAAFjn/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Aeqzu3ivi8/Spen7XmGqzu3ivi8/SpenupdeG8/tDjSbTaDYaRtNoAbTaAG02gBtNoAbTaAG02gDWuCz7euS+TivMXHezgngs+3rkvk4rzFx3s4b1sAAAAAAALPMs1y/K4szmWPwmD7NXFq16ovU2+yVzOyKadsxtmZmOSAXgAAoY/GYXL8HexePxNnC4SzTx7l6/ciiiinw1VTyRHja59sfQf9stG/wCqWPSBtQ1X7Y+g/wC2Wjf9UsekfbH0H/bLRv8Aqlj0gbUJLN23fs27ti5RctXKYroronbTVE8sTExvhOANd0h040W0cuzZz3SDLMDf39hvYmmLn8G3b/ZZZRrM0JzfEU2Mv0pyi7fqnZTbnE00VVT4IirZM9ANvAABrmkOnOiujl6bOeaQ5Xgr8b7N3E0xc/g27f7A2Majk+svQrOMRTh8u0oyi9fqnZTbnE001VT4IiqYmehtwAAA1vSDTvRTR2/NjO9IcrwWIjfZu4mmLkfubdv9ltk2snQvOsRTh8t0oyi9iKp2U2vVNNNdU+CKZmJnoBtoAANa0g080T0evzYzvSLK8HiKd9m5iaeyR46Nu3+wNlGp5LrI0MzvEU4fK9J8pv4iudlNr1TTTXVPvUzMTPQ2wAAAAHmeszXPo3q6z6xlOe4fNLuJvYanFUzhbNFdPEmqumNs1VxO3bRPe8D0mzci9Zt3KdvFrpiqNvglxfw1PbTyv5Gtefvuy8u7n4X4KnqgFwhXRTXRNNdMVUzyTExtiUQFrYy7BWLnZLGDw1u5+dRapifniF0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/AARx/wDp+cpeOPY9P/wRx/8Ap+cpeOPrHkJ7Pr+uf40vLbb48aeMgD2jjgAAAAACajelTUbycETgmAUYwAAAAAAAEKkEakFoXjAAAAAAAAAVrfMhRVrfMhWrBS0wTAKsIAAAAAAACjVzp8aCNXOnxoLs8AAAAAAAACmqKaYWpAErgAAAAACNPOjxoI086PGIlWAUYAAAAAAAAEJQRlATAAJAAAAAAEtzm9KZLc5vSmMU04qYC7MAAAAAAAA9g1P/AIM4n45V9ChvLRtT/wCDOJ+OVfQoby+F+UftS3+p9B2XzSz0AHFb4AAAAAA8P1kfhpmP+n5ul7g8P1kfhpmP+n5ul7TyE9oV/RP8qXn/ACj5rT9Ud0taAfWHigAAAAAAAFKd8oIzvlBZngAAAAAAAAVlFWRKlYAhjAAAAAAEJ3SihO6RMKQCzMAAAAAAAAjTvTpKd6cUqxAEIAAAAAAE1G9Kmo3k4K1YKgCjGAAAAAAAAlq3oI1b0FoXgAAAAAAAASzvTJZ3pTCAAsAAAAAAAAlneE7xKwAAAAAAAA9+eAvfnz3y8/p/7v8A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OA9VndvFfF5+lS9P2vL9VvdvFfF5+lS9PdS68NwNocaUdptQGy0UdptQAR2m1ABHabUAEdptQAR2m1ABHabUAGt8Fn29cl8nFeYuO9nBPBZ9vXJfJxXmLjvZwnrYAAAAGga29amS6ssHgrmcWMZicTjeyeprGHpj7ricXjcaqZiKY+7p8M8u5v7Q9Zeq3ItY2Pya/pFcxc2csi7xLFi5FFN3snE28adm3ZHE70xv3g5k0s4SWm2kuI9RaLYS1lFu7PFoow1HqjE17e9xpjZt8mmJ995jkONzbHa0Mkr0gxONxGZUZrYt3pxtdVV2mqL1MTTVxuWJidsbO8+g2imhujmiWH7Do5k2Cy+Nmyqu1b/4lcf8AVXO2qrpmXBuP/wDeDxP/AN1FX/m5B9EQAeX8JnGeotSOktUTsqu0WrMe/wAa9RE/2mXHmqnVPnus2jM6shxOW4enL5txdnG3K6ONNfG2cXi0VbdnEnbt2b4dP8MjGeptUduzE8uKzKza2eGIprr/AP2IYjgS4Hsegme46Y2TfzHsW3wxRapn/wDeSDzb2KmnHuro3/MX/wD0T2KmnHuro3/MX/8A0XagCwyDB3MuyLLcFfmiq7hsNbs1zRO2mZppiJ2be9yPDeFRrWxmiGCw2jmjmInD5xj7c3b+Jon7vD2dsxHFnvVVTE8u+IidnLMTHQL58688Xe0n17Z7Zprmapx9OXWo71PE4trZHTEz0g2HVRqBzzWFlkZ9muZRlWXYmqarV25am9exHLy1xTtjZEz35nl37NnKz+nfBczbJsnv4/RrOKc4rsUzXVhK8P2K7VEb+JMVVRVPvcm3vbZ5HXuV4HD5XlmEwGCoi3hcLaosWqI/FopiIiPmhcg474LOtnMMBpFhNDtIMVcxGV4yexYKu9VM1Ya7+LREzy8Srds707NmzbLsR89NduBnRDXhn32N2WasPjqMdY4vJFFVcU3o2e9E1f2fQTAYmjG4DDYq197v26btPiqiJjrB4Bwqta+N0Tw2H0Z0bxFWHzXG2uzYnE252V2LMzMRFM96qqYnl3xEcm+JjyLVTwfs80+yqjPc2zKMpy7EzNdmu5am9evxt5a+LtjZTM7pmds79mzZM61rkxF3SzXznljjzNV3NIy63/0xRVFmNn8O19AcvwdjL8BhsFhLcWsNh7dNm1RTupopiIiI6IBx7p/wX83yTJ7+Y6N5vTnM2KZuV4SvD9iu1Uxv4myqqKp97k297bPIuuCtrazDC5/htDdIcXcxOXYv/h4C5eq41WHuxHJb2zy8SrZsiO9OzZvl1++eOt7CToZrxzv7GxFqrB5jTjrEU8kUTVxb1MR4IjjQD6HOdOFZrXxui9qxoto3iasNmeLtdmxeKtzsrs2pmYpppnvVVbJnbviIjZv2x0Phb9GJw1m/anbbu0RXT4pjbD59a071zTDX5nGHqrmZxOcRl1Ex3qaa4s07OimAbTqq4PWd6d5Rbz3N8ypyjL8V93Ymu1N69fj8/i7Y2Uz3pmds79mzZM5TWFwYc3yDJsRmWjmbU51GHom5cwtWH7FemmOWeJsqqiufe5J8G2eR2Pg8NZwWEsYXC26bWHsUU2rdFMbIpppjZER4ohVByLwVNbWPt55h9DNIcXcxOCxUTTl969VxqrNyI2xb2z+LMRMRHenZEb3XT536zsPOhGvHN6sup7F9j80pxmHpp5OJE1U3aYj3o2xD6HWrlN21RctztorpiqmfDEg5x4VutjHaNxZ0T0axNWGzDE2uzY3FWp2V2rc8lNFM96qrZMzO+I2bN7zHVXwd8603yaznmcZnTk+AxUdkscazN69epn8fZtiKaZ3xMzMzv2bNkzqWsK5Xppr+zPD3K6pjG53GX0VRPLxIuRZp2fuxD6D4axaw2HtWMPbpt2bVEUUUUxsimmI2REe9sBxprG4Mmb6O5LiM00ezWnOreHom5dw1WH7Fe4scszRsqqiuYjl2ck+DbuZrgp62sfOdWdC9IsXcxOFxFMxl169Vxq7VdMbexTM76ZiJ2bd0xERv5OtXzt08sxoJrxzOrAR2KjLM3jFWKaeTi08eLlNMe9ETEA+iQhTVFVMVUztiY2xKIAAOLOGp7aeV/I1rz996/g+EvoDawli3XVm3GooppnZhI3xHlPIOGp7aeV/I1rz99s2G4JnZsPau+vXi8eiKtn2K27Nsbf0wN/8AZN6v/wA7Nv5SPSPZN6v/AM7Nv5SPSaJ7Ef8A+3b/AO9P/wCOPYj/AP27f/en/wDHA3v2Ter/APOzb+Uj0j2Ter/87Nv5SPSaJ7Ef/wC3b/70/wD449iP/wDbt/8Aen/8cD2TVzrh0X1g53fyrR+cdOKs4erFVdnscSniRVTTPLtnl21w9FeLaldRn2stKcVnPri+yfZ8FXg+w+ouw8XjV0V8bjdkq28zZs2d/e9pAAAAAAAAAAAAAAAAAAAAAAAAAAAAAAAAAAAAAAAAAAAAAAAAAAAAAAAAAAAAAAAAAAAAAAAAAAAAAAAAAAAAAAAAAAAAAAAAAAAAAAAAAAAAAAAAAAAAAAAAAAAAAAAABxjw2PbHyX5Jp89dWWQ9w8u+LW/owveGx7Y+S/JNPnrqyyHuHl3xa39GG5c8Zcja2WlfAN5xAAAAAABCrcihVuCEoCVwAAAAAAAE1KKFKIrOIAhAAAAAAAhKKEpAASAAAAAAAAr082PEihTzY8SLG1pxAAAAAAAAEUEUSAAAAAAAADIaPd38t+M2vpwx7IaPd38t+M2vpw1r5ze00nuZLHiU6w9tAfAH0QAAAAAAABr2n/4I4/8A0/OUvHHsen/4I4//AE/OUvHH1jyE9n1/XP8AGl5bbfHjTxkAe0ccAAAAAATUb0qajeTgicEwCjGAAAAAAAAhUgjUgtC8YAAAAAAAACtb5kKKtb5kK1YKWmCYBVhAAAAAAAAUaudPjQRq50+NBdngAAAAAAAAU1RTTC1IAlcAAAAAARp50eNBGnnR4xEqwCjAAAAAAAAAhKCMoCYABIAAAAAAluc3pTJbnN6UximnFTAXZgAAAAAAAHsGp/8ABnE/HKvoUN5aNqf/AAZxPxyr6FDeXwvyj9qW/wBT6DsvmlnoAOK3wAAAAAB4frI/DTMf9PzdL3B4frI/DTMf9PzdL2nkJ7Qr+if5UvP+UfNafqjulrQD6w8UAAAAAAAApTvlBGd8oLM8AAAAAAAACsoqyJUrAEMYAAAAAAhO6UUJ3SJhSAWZgAAAAAAAEad6dJTvTilWIAhAAAAAAAmo3pU1G8nBWrBUAUYwAAAAAAAEtW9BGregtC8AAAAAAAACWd6ZLO9KYQAFgAAAAAAAEs7wneJWAAAAAAAAHvzwF78+e+Xn9P8A3f4u1sf3+zxAHz12gAAAAABY5/3CzH4tc+jK+WOf9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AHoY0AdYAAAAAAABCregjVvQQkAAAAAAAATRuSpo3AAJQAAAAAAAAqRugI3QCoAAAAAAADXdMOZhfHV9TuDgz+0dov8AB3vP3HD+mHMwvjq+p3BwZ/aO0X+DvefuOFfeNPZ3NS1zS9OAarGAAAAAAAAAAAAAAAAAAAAAAAAAAAAAAAAAAAANb1l+1xpV8k4vzNTZGt6y/a40q+ScX5moHAWq3u3ivi8/SpenvMNVvdvFfF5+lS9O2updOG4O0ONKIhtNrZaSIhtNoIiG02giIbTaCIhtNoIiG02giIbTaDzDVXpjToFp/g9Iq8FVjqcLF2nsEXexzVx6KqOdsnZs423c9/8AZb4b9jr39Rj/ANN4vqA0eyvSnW3leU59hKcZl1+nETcszXVTFU02q6o5aZid8RO9179oXVp+y9n+av8ApuE9XDyr2W+G/Y69/UY/9N6lqQ1t29af2a7Fk9eWfY3sG3jYmL3ZOydk/wCmnZs7H7+9P9oXVp+y9n+av+m2fQrQLRnQj1Z61sroy/1ZxOz8W7cr4/E43F59U7NnGq3eEGzgAAAPndj/AP3g8T/91FX/AJuX0RfO7H/+8Hif/uoq/wDNyD6IgA5u4bU4mvRTR2zZsXrlj1XcvXa6KJmmji0REcad0c+d/vvEdW2iWs3THR37H6K3Mdh9HKbtVdVU4j1Nh67k7Iq27Nk3J5I71WzZ3nf8xExsnlhJZtW7Num3Zoot26d1NEbIjoBwpnuoXWVozh68zw1mnGVWo49dWW4qartMeGKfuap/d2y2LUZr/wA3ybOMNkunGNu4/J79cWoxmIq417CVTyRNVU8tVG3ft2zG+J5Nk9mOG+FzorhdHtZdGOy+1TasZxh/VVyimNkReiqaa5iPf2U1T78yDuSJ2xtjc+d+Zz2ThCYua+XjaU17f5uXaeofObufaodF8fiKprvThewV1Tvqm1VVa2z788RxXmf3HCExfG5OLpRXt/m5B9EQAcFcK+IjXdnOzv2cN5mh21oLM1aE6PTO+cuw8/8AhUuJeFfO3XdnHvWcN5ml21oPTNGhWj9NW+nL8PE/93SDgqieycIWma+XjaU8v82+iD53W/uOEJTxuTi6URt/m30RAcC8KmIjXlpBs79GG/8AL23fTgXhUzt15aQe9Rhv/L2wdyaITNWieSzO+cFYn/w6XAuTT2ThC4Ga+XjaU29v83DvvRKmaNFMlpq304KzE/8Adw4DyX7jhCYDjcnF0ot7f5uAfREAHAHCiiI166TbP/7b/wArad3aNzNWj2VzO+cLan/ZDhHhRzt166TbP/7b/wArad36O0zRo/llNW+nC2on+CAfP/RGeycIHKJq5ZnSW1M+P1VD6IPndoh9xwgMoirk2aS2o/8AmYfREB8+uEzERrx0o2fpLPmLb6Cvn3wmZ268dKNn59jzFsHfOTzNWUYGZ3zYon/bC7WmUUzRlOCpq302KIn+GF2AADizhqe2nlfyNa8/fdl5d3PwvwVPVDxfXjqOxOsvSzCZzYzyzl9NjBUYSbVeGm5MzTcuV8bbFUfn7NnvPbMNb7DhrVqZ28SiKdvh2RsBUAAAAAAAAAAAAAAAAAAAAAAAAAAAAAAAAAAAAAAAAAAAAAAAAAAAAAAAAAAAAAAAAAAAAAAAAAAAAAAAAAAAAAAAAAAAAAAAAAAAAAAAAAAAAAAAAAAAAAAAAAAAAAAAAAAAAABxjw2PbHyX5Jp89dWWQ9w8u+LW/owveGx7Y+S/JNPnrqyyHuHl3xa39GG5c8Zcja2WlfAN5xAAAAAABCrcihVuCEoCVwAAAAAAAE1KKFKIrOIAhAAAAAAAhKKEpAASAAAAAAAAr082PEihTzY8SLG1pxAAAAAAAAEUEUSAAAAAAAADIaPd38t+M2vpwx7IaPd38t+M2vpw1r5ze00nuZLHiU6w9tAfAH0QAAAAAAABr2n/AOCOP/0/OUvHHsen/wCCOP8A9PzlLxx9Y8hPZ9f1z/Gl5bbfHjTxkAe0ccAAAAAATUb0qajeTgicEwCjGAAAAAAAAhUgjUgtC8YAAAAAAAACtb5kKKtb5kK1YKWmCYBVhAAAAAAAAUaudPjQRq50+NBdngAAAAAAAAU1RTTC1IAlcAAAAAARp50eNBGnnR4xEqwCjAAAAAAAAAhKCMoCYABIAAAAAAluc3pTJbnN6UximnFTAXZgAAAAAAAHsGp/8GcT8cq+hQ3lo2p/8GcT8cq+hQ3l8L8o/alv9T6DsvmlnoAOK3wAAAAAB4frI/DTMf8AT83S9weH6yPw0zH/AE/N0vaeQntCv6J/lS8/5R81p+qO6WtAPrDxQAAAAAAAClO+UEZ3ygszwAAAAAAAAKyirIlSsAQxgAAAAACE7pRQndImFIBZmAAAAAAAARp3p0lO9OKVYgCEAAAAAACajelTUbycFasFQBRjAAAAAAAAS1b0Eat6C0LwAAAAAAAAJZ3pks70phAAWAAAAAAAASzvCd4lYAAAAAAAAe/PAXvz575ef0/93+LtbH9/s8QB89doAAAAAAWOf9wsx+LXPoyvljn/AH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AWq7u3ivi8/SpemvMtV3dvFfF5+lS9NdW6cNwb/xpAGy0wAAAAAAAAAAAGu8Fn29ck8jFeYuO9nBPBZ9vXJfJxXmLjvZwXqoAAAAAAHzux/8A7weJ/wDuoq/83L6Ivndj/wD3g8T/APdRV/5uQfREAHP2vHXjnurjTWMnwuS4DFYW5hreJtXr1VcVVRMzE7p2ck0y9r0RzuzpJovlWc4aaZtY7DW78RTO2KZqpiZp6J2x0PNOEhqsu6w9HLGKyeKPs/lvGmxTVMUxiLc861M7onbETEzybdscm3bHOOrLXDpTqkrv6P5nllWKwFm5M1ZfjJqs3cPXM8vEq2TxYmeWYmJjbyxs2ztDu9xhw0s3sYzWDleW2K4rry/AxN7ZPNruVTVxZ9/ixTP70M7n/CyxN7L67eQ6MW8NjKo2U3sViuy00T4eJFNO353nGqzVzpFre0wrzXOJxM5VcvzezDM7sbOyzt2zRbndNU7uTkpjoiQ6x4OOX3Mt1KaLWL1M0112K8Ry/m3btdyn+1cOPtemDv6M68tILlNOyv1fGYWpndV2TZdifnqmOiX0EwuHs4TC2cNhrdNqxZoi3bopjZFNMRsiI96Ih4HwqNVOM0vwWG0j0cw84jOMDbm1fw1Efd4iztmY4sd+qmZnk3zE+GIiQ91yXMsPnGT4HMsDXFeFxlii/aqjv01UxMf2leOFNUmvjPdXOAnI8wy+M0yuzXV2PD3bk2buHnby001bJ5Nu2eLMb/A2XTvhR5rnGT38Bo1k9OT3L9M0VYyvEdlu0xO/iRFNMUz7/L72yeUHnuunFTpnr2zqjLJi7Vicfby+xxeWKqqIpsxs8MTNP930DweHowmEsYe1Gy3Zopt0+KI2Q5H4K2qbMMTn+H0z0iwtzD4DC7a8BavU7KsRdmOS5snl4tO3bE9+dkxudeg+emuXC3tFNeufXYo2V28z+yNvwTFdUXo2fxbH0ByrH4fNMswmYYK5FzC4qzRftVx+NRVETE/NLwPhVaqMZpXhsPpNo3hqsRm2CtdhxOGtxtrv2YmZiaY79VMzPJvmJ5N0RPjuqXX3nmrzLYyPMsvjNsrsVTFqzduzZvYfl5aYq2Tybdv3MxyeGAd0PnrrZxE6b6+M4t5bV2WcbmVGAsVU8sVcXi2aZj3p4u16Fp9woc2zvJr+X6NZRGTVX6JorxdeI7LdppnfxNlNMUz7/L72yeVkOCpqlx9eeWNM9IsJcw2Dw0TVl9m9Txar1yY2dl2T+LETOye/MxMbuUOtbFqixYt2rcbKLdMU0x4IiNkPnrrVsXtENe2d3uJMV4bN/shbp8NNVcXqdnRVD6GudOFXqnxulFqxpTo1hqsTmeFtdhxeFtxtrvWo2zTVTHfqp2zGzfMbNm7ZIdB5djLGY5fhsbg7kXcNibVN61XG6qiqImJ+aYXDhnVNr/zvV/ldOR5nl9Ob5Zh5mmzbuXZtXsPy8tMVbJ20xPemOTdt2cjN6wuE9m2fZLiMt0bymMm9UUTbuYurEdluxTO/ibKaYpn3+WfBsnlB59rIu+vvXxmlvL6uyxmGa04KzXTyxVEVU2qao97ZTEvoXRTTRRTRRERTTGyIjvQ5N4KWqXH0ZzZ000jwlzDYexTP2OsXqeLXdrqjZ2WYndTETOzbvmdsbo29Zg+eGsS3d0M175teqomJwOder7dPf4k3IvUf7Zh9CcFirONwdjF4W5Tdw9+3Tdt3Kd1VNUbYmPHEudeFZqmxukfYdLNGsNVicww9rsWNwtqNtd23HLTXTHfqp2zExvmNmzc8r1T8ILO9AspoyPNcupzfLcPtpsU13ZtXrEfmRVsnbTHeiY5N23ZsiA7kfPLTauNPtfOYW8DPZbeZ5xGFs1U8sVUceLcVeLixt8Tf9YvCbzfSHJcRlejuVU5LRiKJt3cVViOy3uLPJMUbKaYomY5NvLPg2Tytg4KOqXH4fNremmkmErwtq1RMZbYvU8WuuqqNk3Zid1MUzMU7d+3b3o2h1dEREbI5IAAAAAAAAAAAAAAAAAAAAAAAAAAAAAAAAAAAAAAAAAAAAAAAAAAAAAAAAAAAAAAAAAAAAAAAAAAAAAAAAAAAAAAAAAAAAAAAAAAAAAAAAAAAAAAAAAAAAAAAAAAAAAAAAAAAAAAAAAAABxjw2PbHyX5Jp89dWWQ9w8u+LW/owveGx7Y+S/JNPnrqyyHuHl3xa39GG5c8Zcja2WlfAN5xAAAAAABCrcihVuCEoCVwAAAAAAAE1KKFKIrOIAhAAAAAAAhKKEpAASAAAAAAAAr082PEihTzY8SLG1pxAAAAAAAAEUEUSAAAAAAAADIaPd38t+M2vpwx7IaPd38t+M2vpw1r5ze00nuZLHiU6w9tAfAH0QAAAAAAABr2n/4I4/8A0/OUvHHsen/4I4//AE/OUvHH1jyE9n1/XP8AGl5bbfHjTxkAe0ccAAAAAATUb0qajeTgicEwCjGAAAAAAAAhUgjUgtC8YAAAAAAAACtb5kKKtb5kK1YKWmCYBVhAAAAAAAAUaudPjQRq50+NBdngAAAAAAAAU1RTTC1IAlcAAAAAARp50eNBGnnR4xEqwCjAAAAAAAAAhKCMoCYABIAAAAAAluc3pTJbnN6UximnFTAXZgAAAAAAAHsGp/8ABnE/HKvoUN5aNqf/AAZxPxyr6FDeXwvyj9qW/wBT6DsvmlnoAOK3wAAAAAB4frI/DTMf9PzdL3B4frI/DTMf9PzdL2nkJ7Qr+if5UvP+UfNafqjulrQD6w8UAAAAAAAApTvlBGd8oLM8AAAAAAAACsoqyJUrAEMYAAAAAAhO6UUJ3SJhSAWZgAAAAAAAEad6dJTvTilWIAhAAAAAAAmo3pU1G8nBWrBUAUYwAAAAAAAEtW9BGregtC8AAAAAAAACWd6ZLO9KYQAFgAAAAAAAEs7wneJWAAAAAAAAHvzwF78+e+Xn9P8A3f4u1sf3+zxAHz12gAAAAABY5/3CzH4tc+jK+WOf9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AHoY0AdYAAAAAAABCregjVvQQkAAAAAAAATRuSpo3AAJQAAAAAAAAqRugI3QCoAAAAAAADXdMOZhfHV9TuDgz+0dov8AB3vP3HD+mHMwvjq+p3BwZ/aO0X+DvefuOFfeNPZ3NS1zS9OAarGAAAAAAAAAAAAAAAAAAAAAAAAAAAAAAAAAAAANb1l+1xpV8k4vzNTZGt6y/a40q+ScX5moHAWq7u1ivi8/SpemvMdV3drFfF5+lS9NdW6cNwr/AMaURAbLTREAERABEQAREAERABEQAa9wWfb1yXycV5i472cE8Fn29cl8nFeYuO9nBepgAAAAAAa7VoNolVmE4+rRfIpx03ezziZy+z2Sbm3jcfjcXbxtvLt37WxAAADD6QaMZFpHbpoz7J8vzGKY2UzisPTcmnxTMbY6GYAaTg9VGgWDvxesaJZP2SJ2xx8NTXET4qtsNzs2rdi1Ras26LdqiOLTRRGyKY8ERG5OAAA13SHQfRbSO7N7PdH8sx1+eTs17DUzc/j2bf7rPJ9WmhWTYinEZdovlFm/TO2m5OGpqqpnwxNW2Y6G3AAADXNIdBdFdI703s80eyvG4id967hqZuT+/s2/3bGA1LJtWuheS4inEZZovlFnEUztpu+pqaq6Z8MTVtmOhtoAAA1vSHQTRTSK/N/O9HsrxuInfeu4ambk/v7Nv91vkurfQzJMTTiMr0YymxiKJ203fU1NVdM+GKp2zHQ2wAAAa1pBoFonpFfm/nejuV4zEVb71zDU9knx1xG3+7ZQGqZJq50NyPE04jKtGcpw+IonbTejDU1V0z71UxMx0Nr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gjj/8AT85S8cex6f8A4I4//T85S8cfWPIT2fX9c/xpeW23x408ZAHtHHAAAAAAE1G9Kmo3k4InBMAoxgAAAAAAAIVII1ILQvGAAAAAAAAArW+ZCirW+ZCtWClpgmAVYQAAAAAAAFGrnT40EaudPjQXZ4AAAAAAAAFNUU0wtSAJXAAAAAAEaedHjQRp50eMRKsAowAAAAAAAAISgjKAmAASAAAAAAJbnN6UyW5zelMYppxUwF2YAAAAAAAB7Bqf/BnE/HKvoUN5aNqf/BnE/HKvoUN5fC/KP2pb/U+g7L5pZ6ADit8AAAAAAeH6yPw0zH/T83S9weH6yPw0zH/T83S9p5Ce0K/on+VLz/lHzWn6o7pa0A+sPFAAAAAAAAKU75QRnfKCzPAAAAAAAAArKKsiVKwBDGAAAAAAITulFCd0iYUgFmYAAAAAAABGnenSU704pViAIQAAAAAAJqN6VNRvJwVqwVAFGMAAAAAAABLVvQRq3oLQvAAAAAAAAAlnemSzvSmEABYAAAAAAABLO8J3iVgAAAAAAAB788Be/Pnvl5/T/wB3+LtbH9/s8QB89doAAAAAAWOf9wsx+LXPoyvljn/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cA6ru7WK+Lz9Kl6a8y1Xd2sV8Xn6VL011bpw3Dv/ABpAGy0wAAAAAAAAAAAGvcFn29cl8nFeYuO9nBPBZ9vXJfJxXmLjvZwXqIAAAAAAAAAAAAAAAAAAAAAAAAAAAAAAAAAAAAAAAAAAAAAAAAAAAAAAAAAAAAAAAAAAAAAAAAAAAAAAAAAAAAAAAAAAAAAAAAAAAAAAAAAAAAAAAAAAAAAAAAAAAAAAAAAAAAAAAAAAAAAAAAAAAAAAAAAAAAAAAAAAAAAAAAAAAAAAcY8Nj2x8l+SafPXVlkPcPLvi1v6ML3hse2PkvyTT566ssh7h5d8Wt/RhuXPGXI2tlpXwDecQAAAAAAQq3IoVbghKAlcAAAAAAABNSihSiKziAIQAAAAAAISihKQAEgAAAAAAAK9PNjxIoU82PEixtacQAAAAAAABFBFEgAAAAAAAAyGj3d/LfjNr6cMeyGj3d/LfjNr6cNa+c3tNJ7mSx4lOsPbQHwB9EAAAAAAAAa9p/wDgjj/9PzlLxx7Hp/8Agjj/APT85S8cfWPIT2fX9c/xpeW23x408ZAHtHHAAAAAAE1G9Kmo3k4InBMAoxgAAAAAAAIVII1ILQvGAAAAAAAAArW+ZCirW+ZCtWClpgmAVYQAAAAAAAFGrnT40EaudPjQXZ4AAAAAAAAFNUU0wtSAJXAAAAAAEaedHjQRp50eMRKsAowAAAAAAAAISgjKAmAASAAAAAAJbnN6UyW5zelMYppxUwF2YAAAAAAAB7Bqf/BnE/HKvoUN5aNqf/BnE/HKvoUN5fC/KP2pb/U+g7L5pZ6ADit8AAAAAAeH6yPw0zH/AE/N0vcHh+sj8NMx/wBPzdL2nkJ7Qr+if5UvP+UfNafqjulrQD6w8UAAAAAAAApTvlBGd8oLM8AAAAAAAACsoqyJUrAEMYAAAAAAhO6UUJ3SJhSAWZgAAAAAAAEad6dJTvTilWIAhAAAAAAAmo3pU1G8nBWrBUAUYwAAAAAAAEtW9BGregtC8AAAAAAAACWd6ZLO9KYQAFgAAAAAAAEs7wneJWAAAAAAAAHvzwF78+e+Xn9P/d/i7Wx/f7PEAfPXaAAAAAAFjn/cLMfi1z6Mr5Y5/wB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ehjQB1gAAAAAAAEKt6CNW9BCQAAAAAAABNG5KmjcAAlAAAAAAAACpG6AjdAKgAAAAAAANd0w5mF8dX1O4ODP7R2i/wd7z9xw/phzML46vqdwcGf2jtF/g73n7jhX3jT2dzUtc0vTgGqxgAAAAAAAAAAAAAAAAAAAAAAAAAAAAAAAAAAADW9ZftcaVfJOL8zU2Rresv2uNKvknF+ZqBwDqv7tYr4vP0qXprzLVf3axPxefpUvTHWunDcS/caURAbLT3IiAG5EQA3IiAG5EQA3IiAG5EQA3Nf4LPt65L5OK8xcd7OCeCz7euSeRivMXHezgPTwAAAAAAAAAAAAAAAAAAAAAAAAAAAAAAAAAAAAAAAAAAAAAA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wDBHH/6fnKXjj2PT/8ABHH/AOn5yl44+seQns+v65/jS8ttvjxp4yAPaOOAAAAAAJqN6VNRvJwROCYBRjAAAAAAAAQqQRqQWheMAAAAAAAABWt8yFFWt8yFasFLTBMAqwgAAAAAAAKNXOnxoI1c6fGguzwAAAAAAAAKaopphakASuAAAAAAI086PGgjTzo8YiVYBRgAAAAAAAAQlBGUBMAAkAAAAAAS3Ob0pktzm9KYxTTipgLswAAAAAAAD2DU/wDgzifjlX0KG8tG1P8A4M4n45V9ChvL4X5R+1Lf6n0HZfNLPQAcVvgAAAAADw/WR+GmY/6fm6XuDw/WR+GmY/6fm6XtPIT2hX9E/wAqXn/KPmtP1R3S1oB9YeKAAAAAAAAUp3ygjO+UFmeAAAAAAAABWUVZEqVgCGMAAAAAAQndKKE7pEwpALMwAAAAAAACNO9Okp3pxSrEAQgAAAAAATUb0qajeTgrVgqAKMYAAAAAAACWregjVvQWheAAAAAAAABLO9MlnelMIACwAAAAAAACWd4TvErAAAAAAAAD354C9+fPfLz+n/u/xdrY/v8AZ4gD567QAAAAAAsc/wC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OAdV/drE/F5+lS9MeZasO7WJ+Lz9Kl6Ztda6cNxb9xZRENptbLTRENptBEQ2m0ERDabQRENptBEQ2m0ERDabQYDgs+3rknkYrzFx3s4J4LPt65J5GK8xcd7OA9NA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AEcf8A6fnKXjj2PT/8Ecf/AKfnKXjj6x5Cez6/rn+NLy22+PGnjIA9o44AAAAAAmo3pU1G8nBE4JgFGMAAAAAAABCpBGpBaF4wAAAAAAAAFa3zIUVa3zIVqwUtMEwCrCAAAAAAAAo1c6fGgjVzp8aC7PAAAAAAAAApqimmFqQBK4AAAAAAjTzo8aCNPOjxiJVgFGAAAAAAAABCUEZQEwACQAAAAABLc5vSmS3Ob0pjFNOKmAuzAAAAAAAAPYNT/wCDOJ+OVfQoby0bU/8AgzifjlX0KG8vhflH7Ut/qfQdl80s9ABxW+AAAAAAPD9ZH4aZj/p+bpe4PD9ZH4aZj/p+bpe08hPaFf0T/Kl5/wAo+a0/VHdLWgH1h4oAAAAAAABSnfKCM75QWZ4AAAAAAAAFZRVkSpWAIYwAAAAABCd0ooTukTCkAszAAAAAAAAI0706SnenFKsQBCAAAAAABNRvSpqN5OCtWCoAoxgAAAAAAAJat6CNW9BaF4AAAAAAAAEs70yWd6UwgALAAAAAAAAJZ3hO8SsAAAAAAAAPfngL35898vP6f+7/AB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gDVh3axPxefpUvS3mmrDu1ifi8/Spelutc+E4t94sgDaagAAAAAAAAAAADA8Fn29ck8jFeYuO9nBPBZ9vXJPIxXmLjvZ596WA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gjj/wDT85S8cex6f/gjj/8AT85S8cfWPIT2fX9c/wAaXltt8eNPGQB7RxwAAAAABNRvSpqN5OCJwTAKMYAAAAAAACFSCNSC0LxgAAAAAAAAK1vmQoq1vmQrVgpaYJgFWEAAAAAAABRq50+NBGrnT40F2eAAAAAAAABTVFNMLUgCVwAAAAABGnnR40EaedHjESrAKMAAAAAAAACEoIygJgAEgAAAAACW5zelMluc3pTGKacVMBdmAAAAAAAAewan/wAGcT8cq+hQ3lo2p/8ABnE/HKvoUN5fC/KP2pb/AFPoOy+aWegA4rfAAAAAAHh+sj8NMx/0/N0vcHh+sj8NMx/0/N0vaeQntCv6J/lS8/5R81p+qO6WtAPrDxQAAAAAAAClO+UEZ3ygszwAAAAAAAAKyirIlSsAQxgAAAAACE7pRQndImFIBZmAAAAAAAARp3p0lO9OKVYgCEAAAAAACajelTUbycFasFQBRjAAAAAAAAS1b0Eat6C0LwAAAAAAAAJZ3pks70phAAWAAAAAAAASzvCd4lYAAAAAAAAe/PAXvz575ef0/wDd/i7Wx/f7PEAfPXaAAAAAAFjn/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8AehjQB1gAAAAAAAEKt6CNW9BCQAAAAAAABNG5KmjcAAlAAAAAAAACpG6AjdAKgAAAAAAANd0w5mF8dX1O4ODP7R2i/wAHe8/ccP6YczC+Or6ncHBn9o7Rf4O95+44V9409nc1LXNL04BqsYAAAAAAAAAAAAAAAAAAAAAAAAAAAAAAAAAAAA1vWX7XGlXyTi/M1Nka3rL9rjSr5JxfmagcAase7WJ+Lz9Kl6U811Y92sT8Xn6VL0p1rnwnGvvFkAbTUAAAAAAAAAAAAYLgs+3rknkYrzFx3s4J4LPt65J5GK8xcd7PPvSQAAAAAAAAAAAAAAAAAAAAAAAAAAAAAAAAAAAAAAAAAAAAAA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8Ecf/AKfnKXjj2PT/APBHH/6fnKXjj6x5Cez6/rn+NLy22+PGnjIA9o44AAAAAAmo3pU1G8nBE4JgFGMAAAAAAABCpBGpBaF4wAAAAAAAAFa3zIUVa3zIVqwUtMEwCrCAAAAAAAAo1c6fGgjVzp8aC7PAAAAAAAAApqimmFqQBK4AAAAAAjTzo8aCNPOjxiJVgFGAAAAAAAABCUEZQEwACQAAAAABLc5vSmS3Ob0pjFNOKmAuzAAAAAAAAPYNT/4M4n45V9ChvLRtT/4M4n45V9ChvL4X5R+1Lf6n0HZfNLPQAcVvgAAAAADw/WR+GmY/6fm6XuDw/WR+GmY/6fm6XtPIT2hX9E/ypef8o+a0/VHdLWgH1h4oAAAAAAABSnfKCM75QWZ4AAAAAAAAFZRVkSpWAIYwAAAAABCd0ooTukTCkAszAAAAAAAAI0706SnenFKsQBCAAAAAABNRvSpqN5OCtWCoAoxgAAAAAAAJat6CNW9BaF4AAAAAAAAEs70yWd6UwgALAAAAAAAAJZ3hO8SsAAAAAAAAPfngL35898vP6f8Au/x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AAd7z9xwr7xp7O5qWuaXpwDVYwAAAAAAAAAAAAAAAAAAAAAAAAAAAAAAAAAAABresv2uNKvknF+ZqbI1vWX7XGlXyTi/M1A+f+rHuzifi8/SpelbXmurLuzifi8/SpelOvc+E4984sm02g2mobTaAG02gBtNoAbTaAG02gBtNoAwfBZ9vXJPIxXmLjvZwTwWfb1yTyMV5i472eeejgAAAAAAAAAAAAAAAAAAAAAAAAAAAAAAAAAAAAAAAAAAAAAAAAAAAAAAAAAAAAAAAAAAAAAAAAAAAAAAAAAAAAAAAAAAAAAAAAAAAAAAAAAAAAAAAAAAAAAAAAAAAAAAAAAAAAAAAAAAAAAAAAAAAAAAAAAAAAAAAAAAAAAAAAAAAAABxjw2PbHyX5Jp89dWWQ9w8u+LW/owveGx7Y+S/JNPnrqyyHuHl3xa39GG5c8Zcja2WlfAN5xAAAAAABCrcihVuCEoCVwAAAAAAAE1KKFKIrOIAhAAAAAAAhKKEpAASAAAAAAAAr082PEihTzY8SLG1pxAAAAAAAAEUEUSAAAAAAAADIaPd38t+M2vpwx7IaPd38t+M2vpw1r5ze00nuZLHiU6w9tAfAH0QAAAAAAABr2n/wCCOP8A9PzlLxx7Hp/+COP/ANPzlLxx9Y8hPZ9f1z/Gl5bbfHjTxkAe0ccAAAAAATUb0qajeTgicEwCjGAAAAAAAAhUgjUgtC8YAAAAAAAACtb5kKKtb5kK1YKWmCYBVhAAAAAAAAUaudPjQRq50+NBdngAAAAAAAAU1RTTC1IAlcAAAAAARp50eNBGnnR4xEqwCjAAAAAAAAAhKCMoCYABIAAAAAAluc3pTJbnN6UximnFTAXZgAAAAAAAHsGp/wDBnE/HKvoUN5aNqf8AwZxPxyr6FDeXwvyj9qW/1PoOy+aWegA4rfAAAAAAHh+sj8NMx/0/N0vcHh+sj8NMx/0/N0vaeQntCv6J/lS8/wCUfNafqjulrQD6w8UAAAAAAAApTvlBGd8oLM8AAAAAAAACsoqyJUrAEMYAAAAAAhO6UUJ3SJhSAWZgAAAAAAAEad6dJTvTilWIAhAAAAAAAmo3pU1G8nBWrBUAUYwAAAAAAAEtW9BGregtC8AAAAAAAACWd6ZLO9KYQAFgAAAAAAAEs7wneJWAAAAAAAAHvzwF78+e+Xn9P/d/i7Wx/f7PEAfPXaAAAAAAFjn/AHCzH4tc+jK+WOf9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ehjQB1gAAAAAAAEKt6CNW9BCQAAAAAAABNG5KmjcAAlAAAAAAAACpG6AjdAKgAAAAAAANd0w5mF8dX1O4ODP7R2i/wd7z9xw/phzML46vqdwcGf2jtF/g73n7jhX3jT2dzUtc0vTgGqxgAAAAAAAAAAAAAAAAAAAAAAAAAAAAAAAAAAADW9ZftcaVfJOL8zU2Rresv2uNKvknF+ZqB8/9WXdrE/F5+lS9Keaas+7OJ+Lz9Kl6S69z4UOPfOLKYSjaau5MJQNyYSgbkwlA3JhKBuTCUDcmEoG5heCx7euSeRivMXHezgngse3rknkYrzFx3s889FA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Rx/8Ap+cpeOPY9P8A8Ecf/p+cpeOPrHkJ7Pr+uf40vLbb48aeMgD2jjgAAAAACajelTUbycETgmAUYwAAAAAAAEKkEakFoXjAAAAAAAAAVrfMhRVrfMhWrBS0wTAKsIAAAAAAACjVzp8aCNXOnxoLs8AAAAAAAACmqKaYWpAErgAAAAACNPOjxoI086PGIlWAUYAAAAAAAAEJQRlATAAJAAAAAAEtzm9KZLc5vSmMU04qYC7MAAAAAAAA9g1P/gzifjlX0KG8tG1P/gzifjlX0KG8vhflH7Ut/qfQdl80s9ABxW+AAAAAAPD9ZH4aZj/p+bpe4PD9ZH4aZj/p+bpe08hPaFf0T/Kl5/yj5rT9Ud0taAfWHigAAAAAAAFKd8oIzvlBZngAAAAAAAAVlFWRKlYAhjAAAAAAEJ3SihO6RMKQCzMAAAAAAAAjTvTpKd6cUqxAEIAAAAAAE1G9Kmo3k4K1YKgCjGAAAAAAAAlq3oI1b0FoXgAAAAAAAASzvTJZ3pTCAAsAAAAAAAAlneE7xKwAAAAAAAA9+eAvfnz3y8/p/wC7/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AB3vP3HCvvGns7mpa5penANVjAAAAAAAAAAAAAAAAAAAAAAAAAAAAAAAAAAAAGt6y/a40q+ScX5mpsjW9ZftcaVfJOL8zUD5/as+7OJ+Lz9Kl6S821Z92cT8Xn6VL0na69z4Tk3viyBtNraau4DabQ3AbTaG4DabQ3AbTaG4DabQ3AbTaG5heCx7euSeRivMXHezgngse3rknkYrzFx3s889BA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AMEcf/p+cpeOPY9P/wAEcf8A6fnKXjj6x5Cez6/rn+NLy22+PGnjIA9o44AAAAAAmo3pU1G8nBE4JgFGMAAAAAAABCpBGpBaF4wAAAAAAAAFa3zIUVa3zIVqwUtMEwCrCAAAAAAAAo1c6fGgjVzp8aC7PAAAAAAAAApqimmFqQBK4AAAAAAjTzo8aCNPOjxiJVgFGAAAAAAAABCUEZQEwACQAAAAABLc5vSmS3Ob0pjFNOKmAuzAAAAAAAAPYNT/AODOJ+OVfQoby0bU/wDgzifjlX0KG8vhflH7Ut/qfQdl80s9ABxW+AAAAAAPD9ZH4aZj/p+bpe4PD9ZH4aZj/p+bpe08hPaFf0T/ACpef8o+a0/VHdLWgH1h4oAAAAAAABSnfKCM75QWZ4AAAAAAAAFZRVkSpWAIYwAAAAABCd0ooTukTCkAszAAAAAAAAI0706SnenFKsQBCAAAAAABNRvSpqN5OCtWCoAoxgAAAAAAAJat6CNW9BaF4AAAAAAAAEs70yWd6UwgALAAAAAAAAJZ3hO8SsAAAAAAAAPfngL35898vP6f+7/F2tj+/wBniAPnrtAAAAAACxz/AL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d7z9xwr7xp7O5qWuaXpwDVYwAAAAAAAAAAAAAAAAAAAAAAAAAAAAAAAAAAABresv2uNKvknF+ZqbI1vWX7XGlXyTi/M1A+f2rTuzifi8/SpekPN9WndnE/F5+lS9Ide58Jyb3xABtNYAAAAAAAAAAABhuCx7euSeRivMXHezgngse3rknkYrzFx3s8874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AMEcf/p+cpeOPY9P/wAEcf8A6fnKXjj6x5Cez6/rn+NLy22+PGnjIA9o44AAAAAAmo3pU1G8nBE4JgFGMAAAAAAABCpBGpBaF4wAAAAAAAAFa3zIUVa3zIVqwUtMEwCrCAAAAAAAAo1c6fGgjVzp8aC7PAAAAAAAAApqimmFqQBK4AAAAAAjTzo8aCNPOjxiJVgFGAAAAAAAABCUEZQEwACQAAAAABLc5vSmS3Ob0pjFNOKmAuzAAAAAAAAPYNT/AODOJ+OVfQoby0bU/wDgzifjlX0KG8vhflH7Ut/qfQdl80s9ABxW+AAAAAAPD9ZH4aZj/p+bpe4PD9ZH4aZj/p+bpe08hPaFf0T/ACpef8o+a0/VHdLWgH1h4oAAAAAAABSnfKCM75QWZ4AAAAAAAAFZRVkSpWAIYwAAAAABCd0ooTukTCkAszAAAAAAAAI0706SnenFKsQBCAAAAAABNRvSpqN5OCtWCoAoxgAAAAAAAJat6CNW9BaF4AAAAAAAAEs70yWd6UwgALAAAAAAAAJZ3hO8SsAAAAAAAAPfngL35898vP6f+7/F2tj+/wBniAPnrtAAAAAACxz/AL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d7z9xwr7xp7O5qWuaXpwDVYwAAAAAAAAAAAAAAAAAAAAAAAAAAAAAAAAAAABresv2uNKvknF+ZqbI1vWX7XGlXyTi/M1A+f2rPuzifi8/SpekPN9WndnE/F5+lS9H2uxc+E5V74iIhtNraayIhtNoIiG02giIbTaCIhtNoIiG02giIbTaDD8Fn29ck8jFeYuO9nBPBZ9vXJPIxXmLjvZ513g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8A4I4//T85S8cex6f/AII4/wD0/OUvHH1jyE9n1/XP8aXltt8eNPGQB7RxwAAAAABNRvSpqN5OCJwTAKMYAAAAAAACFSCNSC0LxgAAAAAAAAK1vmQoq1vmQrVgpaYJgFWEAAAAAAABRq50+NBGrnT40F2eAAAAAAAABTVFNMLUgCVwAAAAABGnnR40EaedHjESrAKMAAAAAAAACEoIygJgAEgAAAAACW5zelMluc3pTGKacVMBdmAAAAAAAAewan/wZxPxyr6FDeWjan/wZxPxyr6FDeXwvyj9qW/1PoOy+aWegA4rfAAAAAAHh+sj8NMx/wBPzdL3B4frI/DTMf8AT83S9p5Ce0K/on+VLz/lHzWn6o7pa0A+sPFAAAAAAAAKU75QRnfKCzPAAAAAAAAArKKsiVKwBDGAAAAAAITulFCd0iYUgFmYAAAAAAABGnenSU704pViAIQAAAAAAJqN6VNRvJwVqwVAFGMAAAAAAABLVvQRq3oLQvAAAAAAAAAlnemSzvSmEABYAAAAAAABLO8J3iVgAAAAAAAB788Be/Pnvl5/T/3f4u1sf3+zxAHz12gAAAAABY5/3CzH4tc+jK+WOf8A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P3Vp3ZxPxefpUvSHm+rXuxifgJ+lS9Hdi58Jy71xERAbTWREAERABEQAREAERABEQAYjgse3rknkYrzFx3s4J4LHt65J5GK8xcd7POu6AAAAAAAAAAAAAAAAAAAAAAAAAAAAAAAAAAAAAAAAAAAAAA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wDBHH/6fnKXjj2PT/8ABHH/AOn5yl44+seQns+v65/jS8ttvjxp4yAPaOOAAAAAAJqN6VNRvJwROCYBRjAAAAAAAAQqQRqQWheMAAAAAAAABWt8yFFWt8yFasFLTBMAqwgAAAAAAAKNXOnxoI1c6fGguzwAAAAAAAAKaopphakASuAAAAAAI086PGgjTzo8YiVYBRgAAAAAAAAQlBGUBMAAkAAAAAAS3Ob0pktzm9KYxTTipgLswAAAAAAAD2DU/wDgzifjlX0KG8tG1P8A4M4n45V9ChvL4X5R+1Lf6n0HZfNLPQAcVvgAAAAADw/WR+GmY/6fm6XuDw/WR+GmY/6fm6XtPIT2hX9E/wAqXn/KPmtP1R3S1oB9YeKAAAAAAAAUp3ygjO+UFmeAAAAAAAABWUVZEqVgCGMAAAAAAQndKKE7pEwpALMwAAAAAAACNO9Okp3pxSrEAQgAAAAAATUb0qajeTgrVgqAKMYAAAAAAACWregjVvQWheAAAAAAAABLO9MlnelMIACwAAAAAAACWd4TvErAAAAAAAAD354C9+fPfLz+n/u/xdrY/v8AZ4gD567QAAAAAAsc/wC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Pn7q17sYn4CfpUvRnnOrXuxifgJ+lS9Gdi5cKHMvXEAG3ua+4ANxuADcbgA3G4ANxuADcbgA3G5ieCx7euSeRivMXHezgngse3rknkYrzFx3s847Y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Rx/8Ap+cpeOPY9P8A8Ecf/p+cpeOPrHkJ7Pr+uf40vLbb48aeMgD2jjgAAAAACajelTUbycETgmAUYwAAAAAAAEKkEakFoXjAAAAAAAAAVrfMhRVrfMhWrBS0wTAKsIAAAAAAACjVzp8aCNXOnxoLs8AAAAAAAACmqKaYWpAErgAAAAACNPOjxoI086PGIlWAUYAAAAAAAAEJQRlATAAJAAAAAAEtzm9KZLc5vSmMU04qYC7MAAAAAAAA9g1P/gzifjlX0KG8tG1P/gzifjlX0KG8vhflH7Ut/qfQdl80s9ABxW+AAAAAAPD9ZH4aZj/p+bpe4PD9ZH4aZj/p+bpe08hPaFf0T/Kl5/yj5rT9Ud0taAfWHigAAAAAAAFKd8oIzvlBZngAAAAAAAAVlFWRKlYAhjAAAAAAEJ3SihO6RMKQCzMAAAAAAAAjTvTpKd6cUqxAEIAAAAAAE1G9Kmo3k4K1YKgCjGAAAAAAAAlq3oI1b0FoXgAAAAAAAASzvTJZ3pTCAAsAAAAAAAAlneE7xKwAAAAAAAA9+eAvfnz3y8/p/wC7/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AB3vP3HCvvGns7mpa5penANVjAAAAAAAAAAAAAAAAAAAAAAAAAAAAAAAAAAAAGt6y/a40q+ScX5mpsjW9ZftcaVfJOL8zUD5+6tu7GJ+An6VL0Xa851bd2MT8BP0qXozs3LhQ5t54htNoNprm02gBtNoAbTaAG02gBtNoAbTaAMVwWPb1yTyMV5i472cE8Fj29ck8jFeYuO9nnHaAAAAAAAAAAAAAAAAAAAAAAAAAAAAAAAAAAAAAAAAAAAAAAAAAAAAAAAAAAAAAAAAAAAAAAAAAAAAAAAAAAAAAAAAAAAAAAAAAAAAAAAAAAAAAAAAAAAAAAAAAAAAAAAAAAAAAAAAAAAAAAAAAAAAAAAAAAAAAAAAAAAAAAAAAAAAAAcY8Nj2x8l+SafPXVlkPcPLvi1v6ML3hse2PkvyTT566ssh7h5d8Wt/RhuXPGXI2tlpXwDecQAAAAAAQq3IoVbghKAlcAAAAAAABNSihSiKziAIQAAAAAAISihKQAEgAAAAAAAK9PNjxIoU82PEixtacQAAAAAAABFBFEgAAAAAAAAyGj3d/LfjNr6cMeyGj3d/LfjNr6cNa+c3tNJ7mSx4lOsPbQHwB9EAAAAAAAAa9p/8Agjj/APT85S8cex6f/gjj/wDT85S8cfWPIT2fX9c/xpeW23x408ZAHtHHAAAAAAE1G9Kmo3k4InBMAoxgAAAAAAAIVII1ILQvGAAAAAAAAArW+ZCirW+ZCtWClpgmAVYQAAAAAAAFGrnT40EaudPjQXZ4AAAAAAAAFNUU0wtSAJXAAAAAAEaedHjQRp50eMRKsAowAAAAAAAAISgjKAmAASAAAAAAJbnN6UyW5zelMYppxUwF2YAAAAAAAB7Bqf8AwZxPxyr6FDeWjan/AMGcT8cq+hQ3l8L8o/alv9T6DsvmlnoAOK3wAAAAAB4frI/DTMf9PzdL3B4frI/DTMf9PzdL2nkJ7Qr+if5UvP8AlHzWn6o7pa0A+sPFAAAAAAAAKU75QRnfKCzPAAAAAAAAArKKsiVKwBDGAAAAAAITulFCd0iYUgFmYAAAAAAABGnenSU704pViAIQAAAAAAJqN6VNRvJwVqwVAFGMAAAAAAABLVvQRq3oLQvAAAAAAAAAlnemSzvSmEABYAAAAAAABLO8J3iVgAAAAAAAB788Be/Pnvl5/T/3f4u1sf3+zxAHz12gAAAAABY5/wBwsx+LXPoyvljn/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PzVt3YxPwE/SpejPOdW/djE/AT9Kl6K7Ny4UObeeIiIDaYERABEQAREAERABEQAREAGL4LHt65J5GK8xcd7OCeCx7euSeRivMXHezzjsgAAAAAAAAAAAAAAAAAAAAAAAAAAAAAAAAAAAAAAAAAA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8AwRx/+n5yl449j0//AARx/wDp+cpeOPrHkJ7Pr+uf40vLbb48aeMgD2jjgAAAAACajelTUbycETgmAUYwAAAAAAAEKkEakFoXjAAAAAAAAAVrfMhRVrfMhWrBS0wTAKsIAAAAAAACjVzp8aCNXOnxoLs8AAAAAAAACmqKaYWpAErgAAAAACNPOjxoI086PGIlWAUYAAAAAAAAEJQRlATAAJAAAAAAEtzm9KZLc5vSmMU04qYC7MAAAAAAAA9g1P8A4M4n45V9ChvLRtT/AODOJ+OVfQoby+F+UftS3+p9B2XzSz0AHFb4AAAAAA8P1kfhpmP+n5ul7g8P1kfhpmP+n5ul7TyE9oV/RP8AKl5/yj5rT9Ud0taAfWHigAAAAAAAFKd8oIzvlBZngAAAAAAAAVlFWRKlYAhjAAAAAAEJ3SihO6RMKQCzMAAAAAAAAjTvTpKd6cUqxAEIAAAAAAE1G9Kmo3k4K1YKgCjGAAAAAAAAlq3oI1b0FoXgAAAAAAAASzvTJZ3pTCAAsAAAAAAAAlneE7xKwAAAAAAAA9+eAvfnz3y8/p/7v8Xa2P7/AGeIA+eu0AAAAAALHP8A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5+at+7GI+An6VL0V51q47sYj4CfpUvRNrs3LhQ515zoiG02tpg3IiG02huRENptDciIbTaG5EQ2m0NyIhtNobkRDabQ3MZwWPb0yTyMV5i472cE8Fj29Mk8jFeYuO9nnHYAAAAAAAAAAAAAAAAAAAAAAAAAAAAAAAAAAAAAAAAAAAAAAAAAAAAAAAAAAAAAAAAAAAAAAAAAAAAAAAAAAAAAAAAAAAAAAAAAAAAAAAAAAAAAAAAAAAAAAAAAAAAAAAAAAAAAAAAAAAAAAAAAAAAAAAAAAAAAAAAAAAAAAAAAAAAAAcY8Nj2x8l+SafPXVlkPcPLvi1v6ML3hse2PkvyTT566ssh7h5d8Wt/RhuXPGXI2tlpXwDecQAAAAAAQq3IoVbghKAlcAAAAAAABNSihSiKziAIQAAAAAAISihKQAEgAAAAAAAK9PNjxIoU82PEixtacQAAAAAAABFBFEgAAAAAAAAyGj3d/LfjNr6cMeyGj3d/LfjNr6cNa+c3tNJ7mSx4lOsPbQHwB9EAAAAAAAAa9p/wDgjj/9PzlLxx7Hp/8Agjj/APT85S8cfWPIT2fX9c/xpeW23x408ZAHtHHAAAAAAE1G9Kmo3k4InBMAoxgAAAAAAAIVII1ILQvGAAAAAAAAArW+ZCirW+ZCtWClpgmAVYQAAAAAAAFGrnT40EaudPjQXZ4AAAAAAAAFNUU0wtSAJXAAAAAAEaedHjQRp50eMRKsAowAAAAAAAAISgjKAmAASAAAAAAJbnN6UyW5zelMYppxUwF2YAAAAAAAB7Bqf/BnE/HKvoUN5aNqf/BnE/HKvoUN5fC/KP2pb/U+g7L5pZ6ADit8AAAAAAeH6yPw0zH/AE/N0vcHh+sj8NMx/wBPzdL2nkJ7Qr+if5UvP+UfNafqjulrQD6w8UAAAAAAAApTvlBGd8oLM8AAAAAAAACsoqyJUrAEMYAAAAAAhO6UUJ3SJhSAWZgAAAAAAAEad6dJTvTilWIAhAAAAAAAmo3pU1G8nBWrBUAUYwAAAAAAAEtW9BGregtC8AAAAAAAACWd6ZLO9KYQAFgAAAAAAAEs7wneJWAAAAAAAAHvzwF78+e+Xn9P/d/i7Wx/f7PEAfPXaAAAAAAFjn/cLMfi1z6Mr5Y5/wB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ehjQB1gAAAAAAAEKt6CNW9BCQAAAAAAABNG5KmjcAAlAAAAAAAACpG6AjdAKgAAAAAAANd0w5mF8dX1O4ODP7R2i/wd7z9xw/phzML46vqdwcGf2jtF/g73n7jhX3jT2dzUtc0vTgGqxgAAAAAAAAAAAAAAAAAAAAAAAAAAAAAAAAAAADW9ZftcaVfJOL8zU2Rresv2uNKvknF+ZqB8+9XHdfEfAT9Kl6Jted6ue6+I+An6VL0N2blwoaF4zo7TagNtg3I7TagBuR2m1ADcjtNqAG5HabUANyO02oAbkdptQA3MdwWPb0yTyMV5i472cE8Fj29Mk8jFeYuO9nm3WAAAAAAAAAAAAAAAAAAAAAAAAAAAAAAAAAAAAAAAAAAAAAAAAAAAAAAAAAAAAAAAAAAAAAAAAAAAAAAAAAAAAAAAAAAAAAAAAAAAAAAAAAAAAAAAAAAAAAAAAAAAAAAAAAAAAAAAAAAAAAAAAAAAAAAAAAAAAAAAAAAAAAAAAAAAAAAcY8Nj2x8l+SafPXVlkPcPLvi1v6ML3hse2PkvyTT566ssh7h5d8Wt/RhuXPGXI2tlpXwDecQAAAAAAQq3IoVbghKAlcAAAAAAABNSihSiKziAIQAAAAAAISihKQAEgAAAAAAAK9PNjxIoU82PEixtacQAAAAAAABFBFEgAAAAAAAAyGj3d/LfjNr6cMeyGj3d/LfjNr6cNa+c3tNJ7mSx4lOsPbQHwB9EAAAAAAAAa9p/wDgjj/9PzlLxx7Hp/8Agjj/APT85S8cfWPIT2fX9c/xpeW23x408ZAHtHHAAAAAAE1G9Kmo3k4InBMAoxgAAAAAAAIVII1ILQvGAAAAAAAAArW+ZCirW+ZCtWClpgmAVYQAAAAAAAFGrnT40EaudPjQXZ4AAAAAAAAFNUU0wtSAJXAAAAAAEaedHjQRp50eMRKsAowAAAAAAAAISgjKAmAASAAAAAAJbnN6UyW5zelMYppxUwF2YAAAAAAAB7Bqf/BnE/HKvoUN5aNqf/BnE/HKvoUN5fC/KP2pb/U+g7L5pZ6ADit8AAAAAAeH6yPw0zH/AE/N0vcHh+sj8NMx/wBPzdL2nkJ7Qr+if5UvP+UfNafqjulrQD6w8UAAAAAAAApTvlBGd8oLM8AAAAAAAACsoqyJUrAEMYAAAAAAhO6UUJ3SJhSAWZgAAAAAAAEad6dJTvTilWIAhAAAAAAAmo3pU1G8nBWrBUAUYwAAAAAAAEtW9BGregtC8AAAAAAAACWd6ZLO9KYQAFgAAAAAAAEs7wneJWAAAAAAAAHvzwF78+e+Xn9P/d/i7Wx/f7PEAfPXaAAAAAAFjn/cLMfi1z6Mr5Y5/wB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ehjQB1gAAAAAAAEKt6CNW9BCQAAAAAAABNG5KmjcAAlAAAAAAAACpG6AjdAKgAAAAAAANd0w5mF8dX1O4ODP7R2i/wd7z9xw/phzML46vqdwcGf2jtF/g73n7jhX3jT2dzUtc0vTgGqxgAAAAAAAAAAAAAAAAAAAAAAAAAAAAAAAAAAADW9ZftcaVfJOL8zU2Rresv2uNKvknF+ZqB8+9XPdfEfAT9Kl6G881c918R8BP0qXobs3LhQ0bfOANxgAAAAAAAAAAAAY7gse3pknkYrzFx3s4J4LHt65J5GK8xcd7PNOqAAAAAAAAAAAAAAAAAAAAAAAAAAAAAAAAAAAAAAAAAAAAAAAAAAAAAAAAAAAAAAAAAAAAAAAAAAAAAAAAAAAAAAAAAAAAAAAAAAAAAAAAAAAAAAAAAAAAAAAAAAAAAAAAAAAAAAAAAA5q4YmYaR5BVo5muj+e5vluGvRdwt+jB4y5ZomuNlVEzFMxEzMTXy/8ATDdeCxpVjNKNVtE5rjcRjcwwOLu4a7fxF2blyuJ2XKZqqqmZnkr2Rt/N95Pwqcj+zWpvNLlFPGvZbct46iPJq4tU/wAFdc9DyPgRZ32LPNJMirq5MRh7eMt0z3pt1cWrZ4+yU/MDrl4twrtMMZorq5s2coxuIwWZZli6LVu9h7s27lFFP3dc01UzExuppnZ3qntLizhmaQzmWsXA5Laq41rKsJHGp8F27sqn/ZFsGxcEXWDnOaaZZrkmkWdZjmUYrCRew843FV3port1ctNPGmdm2muZnZ+Y6xfPrRy3iNVGvbKbWPqqonAYqzTiKquT/hXqKePP8FyfmfQUGu6xs79bmgWkGbxVxLmEwV25bn/7JxZiiP4phybwZs/0v0q1s4CxmOk+f4zL8JZu4vEWL2YXq6K6Yp4tMVUzVsmOPXRveycMHO/sZqlnA0VbLmaYy1h5iN/Ep23Jn56KY6Wl8CHIuLhdJc/uU8+u3gbVXg2Rx64/3W/mB1IDV9MtP9FtDKKZ0lzrC4K5VHGpszM13ao8MW6YmqY9/ZsBtA8ctcJDVxXf7HVmWMt0bdnZKsFc4v8AaJn+z0nRbSrItK8DOL0czXC5hYjZFU2a9tVEz3qqd9M+9MQDNA1rTjTnR3QbC4bE6U5j6hs4mubdqrsFy7xqojbMbKKapjk8INlGrZNrB0VzjRe7pHgs5w8ZJauVWq8XiIqsUU1Rs2x/xIpnbyx3uXvNJx/CM1cYTETaozXE4nZOya7GDuTT88xG3oB6+NO0I1l6I6b1za0czmxicVTHGnDVxVauxHfniVREzEeGNsM3pLpJk2i+XTjtIMyw2X4WJ2RXfrinjT4KY31T70bZBlh47d4SGri3iJt05njLlMT98pwVzi/3iJ/s33QzTrRnTSxXd0ZzjDY6bcba7dO2i5RHhqoqiKoj39mwGygADStNdaWhuhd6cPn+eYezjIjb6mtRVeux46aImaenY1fLuEVq4xuIizXm9/CzVOyK8RhLkU/PETs6dgPXRa5XmWCzbAWsbleLsYzB3o41u9YuRXRVHvTHIugB59g9cugWM0jt5Dhs+4+bXMT6jpseo8RG27xuLxeNNHF38m3bs99kNNtZmiGhVfYtIs7w+HxUxtjDURVdvbJ3TNFETMRPhnZANxHkOXcIrVxjMRTZqzfEYXjTsiu/hLkU/PETs6XquW4/CZngbONy3FWMXhL1PGt3rFcV0Vx4YmOSQXIAAAAAOMeGx7Y+S/JNPnrqyyHuHl3xa39GF7w2PbHyX5Jp89dWWQ9w8u+LW/ow3LnjLkbWy0r4BvOIAAAAAAIVbkUKtwQlASuAAAAAAAAmpRQpRFZxAEIAAAAAAEJRQlIACQAAAAAAAFenmx4kUKebHiRY2tOIAAAAAAAAigiiQAAAAAAAAZDR7u/lvxm19OGPZDR7u/lvxm19OGtfOb2mk9zJY8SnWHtoD4A+iAAAAAAAANe0/wDwRx/+n5yl449j0/8A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8Ap+bpe4PD9ZH4aZj/AKfm6XtPIT2hX9E/ypef8o+a0/VHdLWgH1h4oAAAAAAABSnfKCM75QWZ4AAAAAAAAFZRVkSpWAIYwAAAAABCd0ooTukTCkAszAAAAAAAAI0706SnenFKsQBCAAAAAABNRvSpqN5OCtWCoAoxgAAAAAAAJat6CNW9BaF4AAAAAAAAEs70yWd6UwgALAAAAAAAAJZ3hO8SsAAAAAAAAPfngL35898vP6f+7/F2tj+/2eIA+eu0AAAAAALHP+4WY/Frn0ZXyxz/AL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596ue6+I+An6VL0La881c918R8BP0qXobs3LhQ0bfObTaDcYTabQA2m0ANptADabQA2m0ANptAGP4LHt65J5GK8xcd7OCeCx7emSeRivMXHezzTqAAAAAAAAAAAAAAAAAAAAAAAAAAAAAAAAAAAAAAAAAAAAAAAAAAAAAAAAAAAAAAAAAAAAAAAAAAAAAAAAAAAAAAAAAAAAAAAAAAAAAAAAAAAAAAAAAAAAAAAAAAAAAAAAAAAAAAAAAAMfpDllrO8gzLKsRs7DjsNcw1firpmmetwbwfMyu6La8MktYvbbm5ia8tv0T+dXE24jor4vzPoE+fuvrLruiOvPOb2Djsczi6Mzw9Xe217Lm2PFXxo6AfQGuum3RVXXVFNFMbZmZ2REeFwRodbq1o8I2zirtM3MLjM0rxtcVRyRh7czXFM+9xaKael1Vrn0xtZfqMzTPcHc4s5lgaLeFmJ5ZnERERMe/FNU1dDxngSaO9kzLSHSS7RyWbdGAsVTHfqnj19MRTR/EDHcNbR71Jpdkuf2qNlvMMNOHuTEflLU758dNdMfuultUOkPrp1aaO5vVXx717CUUXqtu+7R9xX/upqaXwsNHvs5qhxuJt0cbEZVet42jZHLxYniV9HFrmf3WqcCnSH1XofnWQ3a9tzL8VGItxM/k7sbo8VVFU/vA0/ht532fSbR7JKKvucJha8VXEfnXKuLG334i3/ue28GfIvsFqayGmuji3sbTVjrnv9kq20z/AAcRyfrxxd7TLX1m+Fwc8euvHW8rsRviKqOLa2R464mel3xleCs5blmEwOFp4uHwtmixbjwU00xEf2gHm3CE1lTq50OpuYDiVZ5mFVVnBU1RtijZH3V2Y78U7Y5PDVHe2uXdUWqvPNcGcY3OM2zG9Zy6m7/7VmF7bcu37nJM0UbZ5Z2TG2Z5I2xv3Mrwxs1u43WvbwNVU9hy/A2rdNPe41e2uZ8cxVTHRDqfUjktnIdU+i+DsURTNeBt4m5s79y7HZKv71T8wPN8VwV9DK8DNvDZnnlrE7Pub1V23XG336eJG2PeiYc9aUZDpZqJ1gYe5hcZNF2I7JhcZaiYtYu1t5aaqf7VUTu5Pel9BXiHC/yWzmOqS5mNdEdnyvFWr1FffimuqLdUeKePTP7sA9E1XaZ4TT7QrAZ9g6YtVXYmjEWdu3sN6nkqp8XfjwxMS8W4b34K6NfHbn0GM4D2aXKrOlWU11TNmiqxirdPeiqYqprnpimj5mT4b34K6NfHbn0AeP6lNWmea1LHqLEZnewWimV3Zqqq2caOzVxEzTbp5ImuYiNtU7o2b+SHu97gsaE1YObdrMM9ov7OS9N+3PL78dj2bPmR4FvtU5h8sXvM2XvgPnTrF0RznVHrAt4S3javVFjiYvA46zHEmujbPFq2d6YmJiY5d3fiXoeg2huk3CG0jxmkelmaV4XJ8NX2CKrVPJE7InsVmmeSmIiYmap2743zM7Mxw4KKY0j0XriI404S9Ez70V07OuXsPBVtUW9R2QVUUxTVdrxNdcx+NPqi5G35oiOgGtY7gr6F3cHVbweZZ5h8Ts+5vVXrdyNvhqp4kbfFEw5lzTCZ9qc1o1WrOI4uZZVeprou29sUX7cxExtj82qmdkx78x3n0ZcP8MemKdbtuYjZNWW2Zn3541yPqB2nkmY2s3ybAZlhvvGMw9vEW/JrpiqP7S8Y4UGtXEaD5Ph8kyC92LPcyomub1POw1jbs40f9VUxMRPe2VTv2PRdT9U1aqNDpmds/YjCx/4VLibhH5rczfXPpHXdqmaMNepwlEfm026YpnZ0xVPSDc9SuoPFafZfGkelePxOCyvE1TVZpt7JxGK5eWuaqtsUxt28sxMzyzyRsmfSdJeCro3fy2563M2zLCZhTT/w5xddN21VPgqiKYmNvhieTwTuUcq4T+heV5Xg8vweQ55RhsLZosWqYps/c0U0xTEc/wAELr2V2ifuHnv8Nr0weKaoNNc51Q6yrmS53VXayyrFepczwtVW2i3O3i9mp722OSdsc6no2d579z5y66tLst061gY3SDKMLiMLYxNu1FVGIimK5qpoimZ+5mY3Uw731bY25mWrvRfG3qpqu4jK8Ndrme/VNqmZ/vtB8986zHGZTrNzLMMrrmjH4bNb12xVFPGmLkXappmI787djobQHgz1ZxhIzjWRmuYfZLGf8avC4euOyUzVy/8AFuVRVtq5eWIjknvy8TyOIq4QWXxMRMTpRbiYn43D6Ig5R1s8GnLcn0Wx2c6HY/HV38Daqv3cHi6qbkXKKY21cSqKYmJiImdk7duzZyMJwNtMsVgtMMRopfvVV5fmFmu9Yt1TyW79EcaZp8G2iKtvkw67z2mK8kzCmqNtM4e5Ex4fuZcFcGOqadeWjE0zsnjX4+fD3QfQMABqWszT7KdXWQ2M2z63jLmFvYmnC0xhbdNdXHmmuqNsTVHJsonv+BtrUtZmgOU6xchsZTn1zGW8LZxNOKpnC3KaKuPFNdMbZmmeTZXPe8APM/ZS6Cfqef8A8tb/APUPZS6Cfqef/wAtb/8AUPYtaCfrmf8A8zb/APTPYtaCfrmf/wAzb/8ATBz3wi9YOUaxtLcuzPIbWMt4fD4GMNXGKt00VcaLldXJEVTybKobFkPcPLvi1v6MNd4Rer7KNXOluXZZkN3GXMPiMDGJrnFXKa6uNNyunkmKY5NlMNiyHuHl3xa39GG5c8Zcja2WlfAN5xAAAAAABCrcihVuCEoCVwAAAAAAAE1KKFKIrOIAhAAAAAAAhKKEpAASAAAAAAAAr082PEihTzY8SLG1pxAAAAAAAAEUEUSAAAAAAAADIaPd38t+M2vpwx7IaPd38t+M2vpw1r5ze00nuZLHiU6w9tAfAH0QAAAAAAABr2n/AOCOP/0/OUvHHsen/wCCOP8A9PzlLxx9Y8hPZ9f1z/Gl5bbfHjTxkAe0ccAAAAAATUb0qajeTgicEwCjGAAAAAAAAhUgjUgtC8YAAAAAAAACtb5kKKtb5kK1YKWmCYBVhAAAAAAAAUaudPjQRq50+NBdngAAAAAAAAU1RTTC1IAlcAAAAAARp50eNBGnnR4xEqwCjAAAAAAAAAhKCMoCYABIAAAAAAluc3pTJbnN6UximnFTAXZgAAAAAAAHsGp/8GcT8cq+hQ3lo2p/8GcT8cq+hQ3l8L8o/alv9T6DsvmlnoAOK3wAAAAAB4frI/DTMf8AT83S9weH6yPw0zH/AE/N0vaeQntCv6J/lS8/5R81p+qO6WtAPrDxQAAAAAAAClO+UEZ3ygszwAAAAAAAAKyirIlSsAQxgAAAAACE7pRQndImFIBZmAAAAAAAARp3p0lO9OKVYgCEAAAAAACajelTUbycFasFQBRjAAAAAAAAS1b0Eat6C0LwAAAAAAAAJZ3pks70phAAWAAAAAAAASzvCd4lYAAAAAAAAe/PAXvz575ef0/93+LtbH9/s8QB89doAAAAAAWOf9wsx+LXPoyvljn/AH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z61c918R8BP0qXobzzV13XxHwE/Spegu1cuFDSt86YSjb3MSYShuEwlDcJhKG4TCUNwmEobhMJQ3Cx4LHt6ZJ5GK8xcd7OCeCx7emSeRivMXHezzTpAAAAAAAAAAAAAAAAAAAAAAAAAAAAAAAAAAAAAAAAAAAAAAAAAAAAAAAAAAAAAAAAAAAAAAAAAAAAAAAAAAAAAAAAAAAAAAAAAAAAAAAAAAAAAAAAAAAAAAAAAAAAAAAAAAAAAAAAAADkjhu5H2LOtHM+t08mIsXMFdqjvTRVx6dvj7JV/C63eN8LPI/sxqexuJop417LMRaxlOzfs29jq/23JnoBznrI0zrzPUPq4yLsvGuUdnuYinbuizXVatf7Zq+Z1DwbNHfW5qfyO3co4uIx1M5he5Nm2bvLT/siiOhwvoflOI0p0qyPIqK659VYm3hqe/2OiqvbVMe9G2qr530zw1i3hsPasWKIos2qYooojdTTEbIj5gW2eZbYznJcflmLjbh8bh7mHuR/wBNdM0z/aXEfByzq5oHrix2X5pPY6Zw+LweJpmdkRXaia/n22pj953S4O4UWSXNGtcmYYrC8azazO1TjbdVPJy1xNFzl9+qmuf3gUeDfll3SrXlluLxcdl9T3LuZ4ir/qp2zE/95VQ73cqcCHIvutJs/uUbot4GzV/vuR5t1WDhnhf4C5hNcN3EV0zFGNwVi9RPhiImif70OudUeZWs31X6LYyxVFVNeXWKKtk7q6KIorjoqpmOhoHCi1a4jTjRWxmWS2Zu53lPGrotUx91fszs49EeGqNkTEeOI5ZeHcHzXZ9r2i7kGktnEXsiruTXbrtxtuYSued9zO+mZ5ZjfE7ZjbtkHbrxfhc5pawOprG4W5VEXMwxVjD0U7eWZpri5P8Aa2yeJ4QOrWxgpxFOkPZp2bYs28Je7JVPg2TRGzpmIcsa4NYma649MMDg8owGIjBWqps5dgKfurlyqrZtrqiOTjTsj3oiN++ZD07gO4C5OI0szGqmYtRTh8PTPhq211THRsp+dmuG9+CujXx259B6vqS0Ep1e6A4PKLk0V5hcmcTjblHLFV6qI2xE9+KYimmPDs2995Rw3vwV0a+O3PoAzHAt9qnMPli95my98eB8C32qcw+WL3mbL3wHIvDg7v6K/Fb/ANOl7HwWfaL0b8eJ/wDM3XjnDg7v6K/Fb/06XsfBZ9ovRvx4n/zN0Hq7iDhk+25Z+TLP07jt9xBwyfbcs/Jln6dwHWGp32p9DvknC+apcO69sJOXa6tKKMXbmqmcfN+ad3GoriK4+eKncWp32p9DvknC+apeIcLzVnisy7FppkmHqvV2LMWcxtW421cSnm3dnf2ROyrwRFM7omQeh4PULqrxuDsYrDaORcsX7dN23XGYYrZVTVG2J+++CVb2PmrD9mf/AJ/Ff+o8U1CcILDaNZLh9HNNKb9WAw0cTCY61Tx6rVHeorp3zTHemNsxGyNj2zG6/wDVthcJN+nSKMROzbTas4W9NdXvbJojZ0zAIex81Yfsz/8AP4r/ANR6Tk+W4TJspweWZba7DgcHZpsWLfGmriUUxspjbMzM7IjfM7XJt/X/AKZ6XazsssaBZfswPHm1ay27TFU4qJnlru1RzdkRt2xOynl5Z5XXlqa5t0TdpppuTEcaKZ2xE9/ZOyNvzA+eGRf+8Hl//wB1Fv8A83D6IvndkX/vB5f/APdRb/8ANw+iILPOu42P+L3Poy4H4Mvt46L+Xf8A/L3HfGddxsf8XufRlwPwZfbx0X8u/wD+XuA+ggAAAAAOMeGx7Y+S/JNPnrqyyHuHl3xa39GF7w2PbHyX5Jp89dWWQ9w8u+LW/ow3LnjLkbWy0r4BvOIAAAAAAIVbkUKtwQlASuAAAAAAAAmpRQpRFZxAEIAAAAAAEJRQlIACQAAAAAAAFenmx4kUKebHiRY2tOIAAAAAAAAigiiQAAAAAAAAZDR7u/lvxm19OGPZDR7u/lvxm19OGtfOb2mk9zJY8SnWHtoD4A+iAAAAAAAANe0//BHH/wCn5yl449j0/wD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+n5ul7g8P1kfhpmP+n5ul7TyE9oV/RP8qXn/KPmtP1R3S1oB9YeKAAAAAAAAUp3ygjO+UFmeAAAAAAAABWUVZEqVgCGMAAAAAAQndKKE7pEwpALMwAAAAAAACNO9Okp3pxSrEAQgAAAAAATUb0qajeTgrVgqAKMYAAAAAAACWregjVvQWheAAAAAAAABLO9MlnelMIACwAAAAAAACWd4TvErAAAAAAAAD354C9+fPfLz+n/ALv8Xa2P7/Z4gD567QAAAAAAsc/7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AHe8/ccK+8aezualrml6cA1WMAAAAAAAAAAAAAAAAAAAAAAAAAAAAAAAAAAAAa3rL9rjSr5JxfmamyNb1l+1xpV8k4vzNQPn1q67r4j4CfpUvQXn2rvutiPgJ+lS9B2u1ceFDTtswG02txi3AbTaG4DabQ3AbTaG4DabQ3AbTaG4DabQ3LHgse3pknkYrzFx3s4J4LHt6ZJ5GK8xcd7PMuiAAAAA1XT7T/AEc0CwdnEaTZhGG7PxuwWqaKq7l6adm2KaYjvbY5Z2Ryxyg2ocm6bcKzEXOyWNC8kpsU7oxeYzxqvHFumdkT46p8TyLA6e6U6Y6wNHatI86xmMo+yeGmLE18S1TPZad1unZTHzA+h4ACjisVh8Ja7Jir9qxb/OuVxTHzy8g4R+tm5q7ybD4DJZt1aQ5hTNVqquIqjD2o5JuTHfmZ5KYnk2xMzu2TzVodqz0/1w13c7vYqbmGqrmn7IZriK+LXMb4oiIqmYjdyRsjd3gd4YLMcFjtvqLGYbE7N/YbtNez5pXThTTDUDp1oPgK87wd7DY6zhIm7Xdy29XF6zTG+vZMUzsj/p27HpfBk115hnGbWtEdMMVOKxF6mfUGOuz/AMSqqI2zauT+NMxEzFU8u2Nk7dsA6gB4twkdbd3V7lWHyzI5tzpDmFE10V1xFUYa1t2dk2TvmZ2xTE8nJMzu2SHseKxWHwlvsmLv2rFv867XFMfPKTBZhgsdt9RYzD4nZv7Ddpr2fNLg/Q3Vfp9rem5nl7FTVhq6ppjMM1xFcxcmJ5YojZVVMRPJyRs723kXmmWoXTrQTAV55hL2HxtjCRNyu9ll6uLtimN9eyYpnZHhp27N+4Hdo5j4MeurMM9zO3olpfiZxOLuUTOAx1yfu7k0xtm3XP407ImYqnlnZMTtmYdOAKOLxeGwdvsmLxFmxb/Ou1xTHzy8X4Smt29q/wAuw+U5BVR64cfRNyLlURVGFtbdnH2TyTVMxMRt5OSZnvRPOuhmqrT7W3Fee38Vtw1yqYjMM1xFc9lmJ5YojZVVMRPJuiO9t5Ad34LMMHjomcFi8PiIjf2G5TXs+aVy4R0z1EadaAYGvPcLfsYyxhI7JXiMsvVxdsUxvrmJimdkd+aduzfPI9X4MeunH6Q5hTonpdifVOOqomrA42vn3eLG2bdc9+rZEzFW+dk7ds7AdLg8N4S2t6/oFgcPkuj1VEaQY63Nyb1URV6ltbZiKtk8k1TMTEbeSNkzPeB7Zi8XhsHb7Ji8RZsUfnXa4pj55SYLH4PHRM4LF4fERG+bNyK9nzS4S0M1Tafa2KKs+v4qPU12qYpx+a4iuZvbJ5eJGyqqYieTbsiO9t5FbTTUZp1q8wVWfYW/ZxWHwsdkrxOV364u2Ij8aYmKaoiPDTt2b5B3gObeDHrox2kuNjRTS3EeqMy7HNeCxlfJXfimNtVuvw1RETMT34idvLv6SAUMXjMNgrcV4zEWcPRP412uKI+eXiHCY1wYjQTC2Mi0cropz/GW+y135iKvUtrbMRMRPJx6pidm3dETOzlh4BoZqi091q2pz/EYqKcNemeLj81xFc1Xtk8vEjZVVMbe/wAkeCeQHduDx+Dx1M1YLFYfEUxvmzcivZ80rhwdprqQ071c4OrPsNftYjD4X7uvFZXfri5h4/OmJimqI9+NuzvvY+DHrnxulOKnRXSy/F/NKbc14PGVbIqxFNMbaqK/DXEcsT34idvLG2Q6OAAAAAAAAAAAAAAAAAAAAAAAAAAAAAAAAAAAAAAAAAAAAAAAAAAAAAAAAAAAAAAAAAAAAAAAAAAAAAAAAAAAAAAAAAAAAAAAAAAAAAAAAY/SLKMLn+Q5jlGPiqcJjsPXhrvEmIqimumaZmJmJ2TG3knwsgA8i0A1A6J6D6U4XP8ALMXnGJxuFiuLVOLvWqqImqmaZnZTbpnbsme+9dAB55rV1SaP6zL2XXs9v5jhruBprot14K5RRNVNUxOyrjUVbdnF5NmzfL0MBqurXQXKtXmjk5LkdzFXcNN6rEVXMVVTVcqrqiInbNNNMbqYjd3m1AA8z1haktDNOMVcxuPwVzBZlc5a8ZgK4tV1z4aomJpqn35jb770wBzja4J+jUX9t7SDOKrO3mU02qatnlcWep6zq91X6KaA0VVaP5bFOLrp4teMv1dkv1R4ONO6PepiI95uoA0jWnq0yfWVl+Bwee4nMMPawd2q7bnB3KKJmZjZy8airkbuA1HVhoDlernR+9k+SYjG38NdxNWKqqxldFVcVVU00zETTTTGzZRHe8LbgB51rU1RZDrLxmX4nPcXmmHrwVuq3bjB3bdETFUxM7eNRV4PebLoDongdB9E8Fo/lN3E3sFhOyTRXiaqark8euquds00xG+qe9ubAAPLNZeo/RvWHpFTnWdY7OLGKpsU4eKcJdtU0cWmZmJ2VW6p2/dT33qYDG6NZPh9HtHstyfBV3a8LgMPbw1qq7MTXNNFMUxNUxERt2R3ohkpjbGydwA8g024PWg2lGLuYy3hcRk+LuTxq68uriiiqfDNuqJpj92IalhOChozRfirFZ/nF21t5luLdEz0zTPU6MAaloDq70Y0Dw1drRvLbdi7cjZdxNczXeuR4Jrnl2e9GyPebaAPGcJwdtEsLpjZ0lt5jns461j6cxpt1X7PY5uRc7JsmOxbeLt723bs772YAU8VZpxOGvWK5mKLtE0TMb9kxs5HkWgvB80U0L0rwGkGV5hnl3GYOa5t0Ym9aqtzxqKqJ2xTbid1U9+HsIAAAAAADjHhse2PkvyTT566ssh7h5d8Wt/Rhe8Nj2x8l+SafPXVlkPcPLvi1v6MNy54y5G1stK+AbziAAAAAACFW5FCrcEJQErgAAAAAAAJqUUKURWcQBCAAAAAABCUUJSAAkAAAAAAABXp5seJFCnmx4kWNrTiAAAAAAAAIoIokAAAAAAAAGQ0e7v5b8ZtfThj2Q0e7v5b8ZtfThrXzm9ppPcyWPEp1h7aA+APogAAAAAAADXtP/wRx/8Ap+cpeOPY9P8A8Ecf/p+cpeOPrHkJ7Pr+uf40vLbb48aeMgD2jjgAAAAACajelTUbycETgmAUYwAAAAAAAEKkEakFoXjAAAAAAAAAVrfMhRVrfMhWrBS0wTAKsIAAAAAAACjVzp8aCNXOnxoLs8AAAAAAAACmqKaYWpAErgAAAAACNPOjxoI086PGIlWAUYAAAAAAAAEJQRlATAAJAAAAAAEtzm9KZLc5vSmMU04qYC7MAAAAAAAA9g1P/gzifjlX0KG8tG1P/gzifjlX0KG8vhflH7Ut/qfQdl80s9ABxW+AAAAAAPD9ZH4aZj/p+bpe4PD9ZH4aZj/p+bpe08hPaFf0T/Kl5/yj5rT9Ud0taAfWHigAAAAAAAFKd8oIzvlBZngAAAAAAAAVlFWRKlYAhjAAAAAAEJ3SihO6RMKQCzMAAAAAAAAjTvTpKd6cUqxAEIAAAAAAE1G9Kmo3k4K1YKgCjGAAAAAAAAlq3oI1b0FoXgAAAAAAAASzvTJZ3pTCAAsAAAAAAAAlneE7xKwAAAAAAAA9+eAvfnz3y8/p/wC7/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AB3vP3HCvvGns7mpa5penANVjAAAAAAAAAAAAAAAAAAAAAAAAAAAAAAAAAAAAGt6y/a40q+ScX5mpsjW9ZftcaVfJOL8zUD586u+62I+An6VL0F59q77rYj4CfpUvQXauPChqW2YAbjGAAAAAAAAAAAAsuCx7emSeRivMXHez50aldLMv0I1mZfn2cUYivBYaL1NdOHoiquePbqpjZEzEb6o77p72Uugn6nn/APLW/wD1HmW+95Hg3spdBP1PP/5a3/6jfdVutLIdZf2T9b9nH2vsf2Ls3qu1TRt7Jx+LxeLVVt5k7d3eBvgADy3XRqkta0MwyCvGZrcwGDy2L/ZKbVqK7l3snY9kRMzsp2cSeXZO/c9SAedaFamNBtEex3MBktrFYyj/AJrH/wDHubfDG37mmfJiHGeP/wDeDxH/AN1FX/m30RfO7H/+8Hif/uoq/wDNyD6IgA+f/CHzK/pNrwzmxbqmrsOIoy6xTP4vEiKZj+Oap6Xd+jeT4XR/IMuyjAURRhcFYosW4iNm2KY2bZ9+d8+/LgDN57PwhcZNfLx9KK9vTi5fRACYiY2Tyw+d+szBTq+13ZpTlVPYYy3MaMZhaaeSKKZ4t6imPeiKoh9EHBPCupinXdnUxvqs4aZ/7miPqB3lhb9GJw1m/anbbu0RXTPhiY2w4B19Y+/pXr0zqxbq4004yjLLFM8sU8TZb2fxcaemXdGg9c16FaP11cs1Zfh5n/u6XBMz2fhC7bnL2TSnbV04sH0ByHKsLkeSYDKsvtxbwmDsUWLVMfm0xsjp5F/VEVRMVRExPJMT3wB87dPMLOrvXdmMZZT2KnKs0pxWGop5OLRxou0U+LizEPohZuU3rVFy3PGorpiqmfDE7nA3CopinXnpDMfjU4aZ/l7bubRKua9Fcmrq5ZqwVmZ/ggHB+uvGX9MNe+c4eiuZqqzGnLLMb4p4lUWo2fvRM9Mu+cmy3C5NlGCy3L7cWsJhLNFi1RHeppiIjqfPvKZ7PwhcHNzl7JpTRNXTi4fRAEK6aa6Kqa6YqpqjZMTG2Jh87dLLH2uNd+N+x8Tbt5Rm0X7FMd61FcV00/wzEe++ib5/8KGmKdeuk8Ru24afnw1qQd/01RXTFVMxNMxtiY78PnzrcxV/TXX1m+HpuTM380pyyzO+KYorizTs+bb0u99Ha5r0fyyurlmrC2pn+CHz/wBFJ7Nwg8pqr5Zq0mt1T4/VUSD6DZVgMNlWWYTL8BaizhMLaps2bcbqaKYiIj5oXFyii7bqt3Kaa6KommqmqNsTE74mEwD52Z1b+1xrwxHqKZt2snzjslqNv5GLkVRTPjomIl9E45Y5Hz64TFMU68NKIjd2SzPz2Lcu+8ormvKsFXVyzVYomf4YBwBrLv3tOdfmZ4fskz6szinLbNUcuyim5FmmY6Iiel9AcuwWHy3L8NgcFaps4XDWqbNq3TuoopjZER4oh899AJ7Nr9ySuvlmrSCiqfH2fa+iAJb1q3etV2r1FNy1XTNNVFUbYqieSYmPA+d+IpnVzrzrpwtU0Wcnzn7jl32Yubp8dE7J8b6JPnpwjqYp12aVRH6eifntUSD6Filg6prwliurfVRTM/MqgAAAAAAAAAA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APBHH/6fnKXjj2PT/wDBHH/6fnKXjj6x5Cez6/rn+NLy22+PGnjIA9o44AAAAAAmo3pU1G8nBE4JgFGMAAAAAAABCpBGpBaF4wAAAAAAAAFa3zIUVa3zIVqwUtMEwCrCAAAAAAAAo1c6fGgjVzp8aC7PAAAAAAAAApqimmFqQBK4AAAAAAjTzo8aCNPOjxiJVgFGAAAAAAAABCUEZQEwACQAAAAABLc5vSmS3Ob0pjFNOKmAuzAAAAAAAAPYNT/4M4n45V9ChvLRtT/4M4n45V9ChvL4X5R+1Lf6n0HZfNLPQAcVvgAAAAADw/WR+GmY/wCn5ul7g8P1kfhpmP8Ap+bpe08hPaFf0T/Kl5/yj5rT9Ud0taAfWHigAAAAAAAFKd8oIzvlBZngAAAAAAAAVlFWRKlYAhjAAAAAAEJ3SihO6RMKQCzMAAAAAAAAjTvTpKd6cUqxAEIAAAAAAE1G9Kmo3k4K1YKgCjGAAAAAAAAlq3oI1b0FoXgAAAAAAAASzvTJZ3pTCAAsAAAAAAAAlneE7xKwAAAAAAAA9+eAvfnz3y8/p/7v8Xa2P7/Z4gD567QAAAAAAsc/7hZj8WufRlfLHP8A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Pnzq87rYj4CfpUvQHn+rzutiPgJ+lS9Adq48KGra5gBuMYAAAAAAAAAAADUtSuieX6b6zMvyHOK8RRgsTF6qurD1xTXHEt1VRsmYmN9Md5097FrQT9cz/8Ambf/AKbwLgse3pknkYrzFx3s8y3ng3sWtBP1zP8A+Zt/+m33VbqtyHVp9k/W/ex937Idi7N6ru017Ox8fi8Xi007OfO3f3m+AAAAAD53Y/8A94PE/wD3UVf+bl9EXzux/wD7weJ/+6ir/wA3IPoiAD53ZjycITE7e9pRV/5uX0RfPLXDZu6M69dILs0TFdrNfV9MeGK6ovR9KH0HwWKs47BYfF4WuLmHv26btuuN1VNUbYn5pBWcF8LD27c4+Bw3maXej598ILFzpFr10gowH/FqqxVrA26aeXbXRRRamP4qZB3ToLE06EaPRO+Muw8f+FS4Js8nCEo28mzSiP8Azb6E5bhacDl2FwludtFi1TajxUxEfU+fGtC3c0V1755eromJw2czjqaf+mq5F6n+1UA+h4p4W/axWGtYjD1xcs3aIuUV07qqZjbEx0KgOBeFT7eWf+Rhv/L23cmiETTonksTvjA2I/8ADpcHa9cROk+vfSC3gP8AiXL2Ot4G3Ecu2uimizs/ipfQLCWKMLhLOHt8y1RTbp8URsgHzzyPk4QmX7eTZpRb/wDNw+iL536fU16Ja+c2v3aZiMFnk42mNnLxOyxdp/2zD6G2Ltu/Zt3rNdNdq5TFdFVM7YqiY2xMAncAcKP29tJv+y/+VtO/3z21y3Z0s18Z7awE9krxOZUYC1NPLxqqeLZjZ00g740biadHcrid8YW1H+yHz/0O5OEBk+39pbX/AJmH0Os26bNm3atxsoopimmPeh88dK9uh+vrH371M005dn/quOTl4kX+yUz/AA7JB9ERLbrou26bluqK6KoiqmqmdsTE7phMD598Jr28dKPLsf8Al7bvnJomnKMDE74sUR/th8/9alfrv185zYwU9knGZtTgbU08vGmKqbMTH8L6FU0xRTFNMbKYjZEA+d+rrk19ZFt93qPPPoi+ducT6zNfOIvYiJot5ZpB6on37dN/jxPTTsnpfRGmqmumKqJiqmY2xMTtiYBF89uEh7dulPw1vzND6EvnnrCmNMtfeaWMH/xacfnMYO3NPLxo7JFqJj3piNoPoNgYmnBYeJ3xbpj+ysAAAAAAAA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8AwRx/+n5yl449j0//AARx/wDp+cpeOPrHkJ7Pr+uf40vLbb48aeMgD2jjgAAAAACajelTUbycETgmAUYwAAAAAAAEKkEakFoXjAAAAAAAAAVrfMhRVrfMhWrBS0wTAKsIAAAAAAACjVzp8aCNXOnxoLs8AAAAAAAACmqKaYWpAErgAAAAACNPOjxoI086PGIlWAUYAAAAAAAAEJQRlATAAJAAAAAAEtzm9KZLc5vSmMU04qYC7MAAAAAAAA9g1P8A4M4n45V9ChvLRtT/AODOJ+OVfQoby+F+UftS3+p9B2XzSz0AHFb4AAAAAA8P1kfhpmP+n5ul7g8P1kfhpmP+n5ul7TyE9oV/RP8AKl5/yj5rT9Ud0taAfWHigAAAAAAAFKd8oIzvlBZngAAAAAAAAVlFWRKlYAhjAAAAAAEJ3SihO6RMKQCzMAAAAAAAAjTvTpKd6cUqxAEIAAAAAAE1G9Kmo3k4K1YKgCjGAAAAAAAAlq3oI1b0FoXgAAAAAAAASzvTJZ3pTCAAsAAAAAAAAlneE7xKwAAAAAAAA9+eAvfnz3y8/p/7v8Xa2P7/AGeIA+eu0AAAAAALHP8A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586vO62I+An6UN/2vP8AV73WxHwE/Shv+127jwoa1rmR2m1DabW4xo7TahtNoI7TahtNoI7TahtNoI7TahtNoI7TahtNoI7TahtNoLXgse3pknkYrzFx3s4J4LHt6ZJ5GK8xcd7PMN0AAAAAAfO7H/8AvB4n/wC6ir/zcvoi87ualtALmkNWeV5BtzSrFTjZv+rMR9+4/H43F7Jxedy7Nmz3geiAA5g4X2rXF5j2DTPJMPVfqw9mLGY2rdO2qKKds03dnfiNsxV4Iimd0S1XUnwiadEsgw+QaW4LFY3AYWOJhcVheLVdt0d6iqmqYiqI707dsRybJdkzyxyvNdJ9R2r/AEixVeKxeQWsPia521XMHcqsbZ8M00zFO339m0Hl2nfCmyv7D37GheXY6rMrtM00YnG0UUW7Mz+NFMVVTVMeCdkePc0Dgvau8fpZpxZ0rza1dnKMuvTiOz3Yn/2nExO2mImd+yr7qZ8MRHfdA5Pwe9XOWYim/OS14yumdtMYvE3K6emnbET0xL1TB4XD4LC2sNg7FrD4e1TFFu1aoiiiiI3RERyRAKrlvhf6tcXjb1nTXJcPVei3aizmVu3Ttqppp5t7Z34iPuZ8ERTO7bMdSExExMTG2JBx1qV4RlGiuj+GyHS/BYrGYPCUxbwuLwvFquUW43UVU1TETEbomJ5I5Nktn0+4UuW1ZNfw2hOXY6cxu0TRTisbRRRRZ2/jRTFVU1THeidkePc9S0l1GavtIMVXisVkFvDYmudtVeCuVWImfDxaZ4u339izybg+aucrxFN/7CV4y5TO2mMXiK7lPTTtimemJB4DwWNXWO0l00s6W5taufYnLbs3rd27E/8AtOJ/F2TO/iz91M+GIjvzs7WUsLh7GEw1vD4SzbsYe1TFFu1apimmiI3RERyRCqDlbhf6tcXiMXb02ybD1XrcWos5lRbp21UcXkovbO/Gz7mfBxaff2YbUxwjqNGdHsNkWmOCxeMw2Eoi1hsZheLVcptxzaK6apiJiN0TE7tkbO+7CmIqiYqiJieSYl5lpJqK1e5/iq8TiMgt4XEVztqrwV2qxEz5NM8X+wPLNYXCky+5kuIwuhGX46MwvUTRTjMZTTRTY2/jU0xNXGqjvbdkbfDuadwUtXONz/S+zpfmtm5GU5dXNyxcuxP/ALTiO9Mbd8Uz91M/nREeHZ71kvB+1c5Viab/ANhKsZcpnbT6sxFdynpo28WemJep4axZwuHt2MNat2bFumKaLdumKaaYjdERHJEAqOUOF/q1xdzMKdN8nw9V6xVbptZlTbp2zbmmNlN2f+ni7KZnvcWPDydXoVUxVTNNURNMxsmJ3SDkLU3wkbejmj2FyPTLBYvF2cHRFrD43C8Wq52OOSmmumqY27I5ImJ3bOTvzm9YvCjwN7JMRg9B8BjqMfeomiMbjKaaIsbfxqKYmrjVeDbsiJ8O56rpHqJ1eZ9iq8TfyGjC4iudtVWCu12In9ymeL/Zb5Jwf9XWU4mm/GRzjLlM7afVl+u7T00beLPTEg8I4JurjGZzpXa0xzWxXTlWX1VVYaq5HbOI5YiY274p2zO386Ijw7OzUmHs2sNYt2cPbotWbdMU0W6KYpppiN0REboTg5L4X2rXFxmsab5Ph6r2Fu26beZU26ds2qqY2U3Z/wCmaYimZ700x4VDU/wk7WQaPYXJNNMFjMVRhKItYfG4Xi1VzRHJTTXTVMbdkcnGieWNm2NvLPXVdNNdFVNdMVU1RsmJjbEw8w0i1D6vM8xVeJvZDRhL9c7aqsFdrsUz+5TPFjogHlOsnhQ4LE5HiMDoNgcdbxt+ibfq7GU00dhieSaqKYmdtXgmdmyeXla7wSdW+MzPSa3plmuHrt5XgON6jm5HbF+YmONHhpp2zO387Z4J2e55FqA1dZRiacRTkfqy7RO2n1Zfru09NEzxZ6Yl6lYtW7FmizYt0W7VumKaKKKYimmI3RERugE4AAAAAAAA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/BHH/wCn5yl449j0/wD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+n5ul7g8P1kfhpmP+n5ul7TyE9oV/RP8qXn/KPmtP1R3S1oB9YeKAAAAAAAAUp3ygjO+UFmeAAAAAAAABWUVZEqVgCGMAAAAAAQndKKE7pEwpALMwAAAAAAACNO9Okp3pxSrEAQgAAAAAATUb0qajeTgrVgqAKMYAAAAAAACWregjVvQWheAAAAAAAABLO9MlnelMIACwAAAAAAACWd4TvErAAAAAAAAD354C9+fPfLz+n/ALv8Xa2P7/Z4gD567QAAAAAAsc/7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AHe8/ccK+8aezualrml6cA1WMAAAAAAAAAAAAAAAAAAAAAAAAAAAAAAAAAAAAa3rL9rjSr5JxfmamyNb1l+1xpV8k4vzNQPnxq+7q4j4CfpQ35oOr7uriPgJ+lDfnbuPChr2mYAbjHuAA3AAbgANwAG4ADcABuW3BY9vTJPIxXmLjvZwTwWPb0yTyMV5i472eYbg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AEcf8A6fnKXjj2PT/8Ecf/AKfnKXjj6x5Cez6/rn+NLy22+PGnjIA9o44AAAAAAmo3pU1G8nBE4JgFGMAAAAAAABCpBGpBaF4wAAAAAAAAFa3zIUVa3zIVqwUtMEwCrCAAAAAAAAo1c6fGgjVzp8aC7PAAAAAAAAApqimmFqQBK4AAAAAAjTzo8aCNPOjxiJVgFGAAAAAAAABCUEZQEwACQAAAAABLc5vSmS3Ob0pjFNOKmAuzAAAAAAAAPYNT/wCDOJ+OVfQoby0bU/8AgzifjlX0KG8vhflH7Ut/qfQdl80s9ABxW+AAAAAAPD9ZH4aZj/p+bpe4PD9ZH4aZj/p+bpe08hPaFf0T/Kl5/wAo+a0/VHdLWgH1h4oAAAAAAABSnfKCM75QWZ4AAAAAAAAFZRVkSpWAIYwAAAAABCd0ooTukTCkAszAAAAAAAAI0706SnenFKsQBCAAAAAABNRvSpqN5OCtWCoAoxgAAAAAAAJat6CNW9BaF4AAAAAAAAEs70yWd6UwgALAAAAAAAAJZ3hO8SsAAAAAAAAPfngL35898vP6f+7/AB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58avu6uI+Bn6UN92tB1f91cR8DP0ob87dx4UMFpibTaDcU3G02gG42m0A3G02gG42m0A3G02gG42m0A3Lfgse3pknkYrzFx3s4J4LHt6ZJ5GJ8xcd7PMNoAAAAAAAAAAAAAAAAAAAAAAAAAAAAAAAAAAAAAAAAAAAAAAAAAAAAAAAAAAAAAAAAAAAAAAAAAAAAAAAAAAAAAAAAAAAAAAAAAAAAAAAAAAAAAAAAAAAAAAAAAAAAAAAAAAAAAAAAAAAAAAAAAAAAAAAAAAAAAAAAAAAAAAAAAAAAABxjw2PbHyX5Jp89dWWQ9w8u+LW/owveGx7Y+S/JNPnrqyyHuHl3xa39GG5c8Zcja2WlfAN5xAAAAAABCrcihVuCEoCVwAAAAAAAE1KKFKIrOIAhAAAAAAAhKKEpAASAAAAAAAAr082PEihTzY8SLG1pxAAAAAAAAEUEUSAAAAAAAADIaPd38t+M2vpwx7IaPd38t+M2vpw1r5ze00nuZLHiU6w9tAfAH0QAAAAAAABr2n/4I4/8A0/OUvHHsen/4I4//AE/OUvHH1jyE9n1/XP8AGl5bbfHjTxkAe0ccAAAAAATUb0qajeTgicEwCjGAAAAAAAAhUgjUgtC8YAAAAAAAACtb5kKKtb5kK1YKWmCYBVhAAAAAAAAUaudPjQRq50+NBdngAAAAAAAAU1RTTC1IAlcAAAAAARp50eNBGnnR4xEqwCjAAAAAAAAAhKCMoCYABIAAAAAAluc3pTJbnN6UximnFTAXZgAAAAAAAHsGp/8ABnE/HKvoUN5aNqf/AAZxPxyr6FDeXwvyj9qW/wBT6DsvmlnoAOK3wAAAAAB4frI/DTMf9PzdL3B4frI/DTMf9PzdL2nkJ7Qr+if5UvP+UfNafqjulrQD6w8UAAAAAAAApTvlBGd8oLM8AAAAAAAACsoqyJUrAEMYAAAAAAhO6UUJ3SJhSAWZgAAAAAAAEad6dJTvTilWIAhAAAAAAAmo3pU1G8nBWrBUAUYwAAAAAAAEtW9BGregtC8AAAAAAAACWd6ZLO9KYQAFgAAAAAAAEs7wneJWAAAAAAAAHvzwF78+e+Xn9P8A3f4u1sf3+zxAHz12gAAAAABY5/3CzH4tc+jK+WOf9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AHoY0AdYAAAAAAABCregjVvQQkAAAAAAAATRuSpo3AAJQAAAAAAAAqRugI3QCoAAAAAAADXdMOZhfHV9TuDgz+0dov8AB3vP3HD+mHMwvjq+p3BwZ/aO0X+DvefuOFfeNPZ3NS1zS9OAarGAAAAAAAAAAAAAAAAAAAAAAAAAAAAAAAAAAAANb1l+1xpV8k4vzNTZGt6y/a40q+ScX5moHz31f91cR8DP0ob60LV/3VxHwM/Shvjt3Hgww14oiA3FERABEQAREAERABEQAREAFHgse3pknkYnzFx3s4J4LHt6ZJ5GJ8xcd7PMS2Q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gjj/8AT85S8cex6f8A4I4//T85S8cfWPIT2fX9c/xpeW23x408ZAHtHHAAAAAAE1G9Kmo3k4InBMAoxgAAAAAAAIVII1ILQvGAAAAAAAAArW+ZCirW+ZCtWClpgmAVYQAAAAAAAFGrnT40EaudPjQXZ4AAAAAAAAFNUU0wtSAJXAAAAAAEaedHjQRp50eMRKsAowAAAAAAAAISgjKAmAASAAAAAAJbnN6UyW5zelMYppxUwF2YAAAAAAAB7Bqf/BnE/HKvoUN5aNqf/BnE/HKvoUN5fC/KP2pb/U+g7L5pZ6ADit8AAAAAAeH6yPw0zH/T83S9weH6yPw0zH/T83S9p5Ce0K/on+VLz/lHzWn6o7pa0A+sPFAAAAAAAAKU75QRnfKCzPAAAAAAAAArKKsiVKwBDGAAAAAAITulFCd0iYUgFmYAAAAAAABGnenSU704pViAIQAAAAAAJqN6VNRvJwVqwVAFGMAAAAAAABLVvQRq3oLQvAAAAAAAAAlnemSzvSmEABYAAAAAAABLO8J3iVgAAAAAAAB788Be/Pnvl5/T/wB3+LtbH9/s8QB89doAAAAAAWOf9wsx+LXPoyvljn/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PfV/wB1cR8DP0ob40LQDuriPgZ+lDfNrt3HgwxV4oiG02txTciIbTaG5EQ2m0NyIhtNobkRDabQ3IiG02huRENptDcpcFj29Mk8jE+YuO9nBPBY9vTJPIxPmLjvZ5hsAAAAAAAAAAAAAAAAAAAAAAAAAAAAAAAAAAAAAAAAAAA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/AARx/wDp+cpeOPY9P/wRx/8Ap+cpeOPrHkJ7Pr+uf40vLbb48aeMgD2jjgAAAAACajelTUbycETgmAUYwAAAAAAAEKkEakFoXjAAAAAAAAAVrfMhRVrfMhWrBS0wTAKsIAAAAAAACjVzp8aCNXOnxoLs8AAAAAAAACmqKaYWpAErgAAAAACNPOjxoI086PGIlWAUYAAAAAAAAEJQRlATAAJAAAAAAEtzm9KZLc5vSmMU04qYC7MAAAAAAAA9g1P/AIM4n45V9ChvLRtT/wCDOJ+OVfQoby+F+UftS3+p9B2XzSz0AHFb4AAAAAA8P1kfhpmP+n5ul7g8P1kfhpmP+n5ul7TyE9oV/RP8qXn/ACj5rT9Ud0taAfWHigAAAAAAAFKd8oIzvlBZngAAAAAAAAVlFWRKlYAhjAAAAAAEJ3SihO6RMKQCzMAAAAAAAAjTvTpKd6cUqxAEIAAAAAAE1G9Kmo3k4K1YKgCjGAAAAAAAAlq3oI1b0FoXgAAAAAAAASzvTJZ3pTCAAsAAAAAAAAlneE7xKwAAAAAAAA9+eAvfnz3y8/p/7v8A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PntoD3Uv/AAM/Shve1omgPdS/8DP0ob27dx4MMdWJtNoNxU2m0ANptADabQA2m0ANptADabQBT4LHt6ZJ5GJ8xcd7OCeCx7emSeRifMXHezzDMAAAAAAAAAAAAAAAAAAAAAAAAAAAAAAAAAAAAAAAAAAAAAA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APBHH/6fnKXjj2PT/wDBHH/6fnKXjj6x5Cez6/rn+NLy22+PGnjIA9o44AAAAAAmo3pU1G8nBE4JgFGMAAAAAAABCpBGpBaF4wAAAAAAAAFa3zIUVa3zIVqwUtMEwCrCAAAAAAAAo1c6fGgjVzp8aC7PAAAAAAAAApqimmFqQBK4AAAAAAjTzo8aCNPOjxiJVgFGAAAAAAAABCUEZQEwACQAAAAABLc5vSmS3Ob0pjFNOKmAuzAAAAAAAAPYNT/4M4n45V9ChvLRtT/4M4n45V9ChvL4X5R+1Lf6n0HZfNLPQAcVvgAAAAADw/WR+GmY/wCn5ul7g8P1kfhpmP8Ap+bpe08hPaFf0T/Kl5/yj5rT9Ud0taAfWHigAAAAAAAFKd8oIzvlBZngAAAAAAAAVlFWRKlYAhjAAAAAAEJ3SihO6RMKQCzMAAAAAAAAjTvTpKd6cUqxAEIAAAAAAE1G9Kmo3k4K1YKgCjGAAAAAAAAlq3oI1b0FoXgAAAAAAAASzvTJZ3pTCAAsAAAAAAAAlneE7xKwAAAAAAAA9+eAvfnz3y8/p/7v8Xa2P7/Z4gD567QAAAAAAsc/7hZj8WufRlfLHP8A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PntoD3Uv/Az9KG9tD0C7qX/AIGfpQ3p3LjwYY6sUwlG5vRuTCUN5uTCUN5uTCUN5uTCUN5uTCUN5uTCUN5uS8Fj29Mk8jE+YuO9nBPBY9vTJPIxPmLjvZ5dlAAAAAAAAAAAAAAAAAAAAAAAAAAAAAAAAAAAAAAAAAAAAAAAAAAAAAAAAAAAAAAAAAAAAAAAAAAAAAAAAAAAAAAAAAAAAAAAAAAAAAAAAAAAAAAAAAAAAAAAAAAAAAAAAAAAAAAAAAAAAAAAAAAAAAAAAAAAAAAAAAAAAAAAAAAAAAAcY8Nj2x8l+SafPXVlkPcPLvi1v6ML3hse2PkvyTT566ssh7h5d8Wt/RhuXPGXI2tlpXwDecQAAAAAAQq3IoVbghKAlcAAAAAAABNSihSiKziAIQAAAAAAISihKQAEgAAAAAAAK9PNjxIoU82PEixtacQAAAAAAABFBFEgAAAAAAAAyGj3d/LfjNr6cMeyGj3d/LfjNr6cNa+c3tNJ7mSx4lOsPbQHwB9EAAAAAAAAa9p/+COP/wBPzlLxx7Hp/wDgjj/9PzlLxx9Y8hPZ9f1z/Gl5bbfHjTxkAe0ccAAAAAATUb0qajeTgicEwCjGAAAAAAAAhUgjUgtC8YAAAAAAAACtb5kKKtb5kK1YKWmCYBVhAAAAAAAAUaudPjQRq50+NBdngAAAAAAAAU1RTTC1IAlcAAAAAARp50eNBGnnR4xEqwCjAAAAAAAAAhKCMoCYABIAAAAAAluc3pTJbnN6UximnFTAXZgAAAAAAAHsGp/8GcT8cq+hQ3lo2p/8GcT8cq+hQ3l8L8o/alv9T6DsvmlnoAOK3wAAAAAB4frI/DTMf9PzdL3B4frI/DTMf9PzdL2nkJ7Qr+if5UvP+UfNafqjulrQD6w8UAAAAAAAApTvlBGd8oLM8AAAAAAAACsoqyJUrAEMYAAAAAAhO6UUJ3SJhSAWZgAAAAAAAEad6dJTvTilWIAhAAAAAAAmo3pU1G8nBWrBUAUYwAAAAAAAEtW9BGregtC8AAAAAAAACWd6ZLO9KYQAFgAAAAAAAEs7wneJWAAAAAAAAHvzwF78+e+Xn9P/AHf4u1sf3+zxAHz12gAAAAABY5/3CzH4tc+jK+WOf9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ehjQB1gAAAAAAAEKt6CNW9BCQAAAAAAABNG5KmjcAAlAAAAAAAACpG6AjdAKgAAAAAAANd0w5mF8dX1O4ODP7R2i/wd7z9xw/phzML46vqdwcGf2jtF/g73n7jhX3jT2dzUtc0vTgGqxgAAAAAAAAAAAAAAAAAAAAAAAAAAAAAAAAAAADW9ZftcaVfJOL8zU2Rresv2uNKvknF+ZqB89dAu6l/4GfpQ3pougXdS/wDAz9KG9bXcuPBhScQNptbiANptADabQA2m0ANptADabQA2m0EvBY9vTJPIxPmLjvZwTwWPb0yTyMT5i472eXZA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8A4I4//T85S8cex6f/AII4/wD0/OUvHH1jyE9n1/XP8aXltt8eNPGQB7RxwAAAAABNRvSpqN5OCJwTAKMYAAAAAAACFSCNSC0LxgAAAAAAAAK1vmQoq1vmQrVgpaYJgFWEAAAAAAABRq50+NBGrnT40F2eAAAAAAAABTVFNMLUgCVwAAAAABGnnR40EaedHjESrAKMAAAAAAAACEoIygJgAEgAAAAACW5zelMluc3pTGKacVMBdmAAAAAAAAewan/wZxPxyr6FDeWjan/wZxPxyr6FDeXwvyj9qW/1PoOy+aWegA4rfAAAAAAHh+sj8NMx/wBPzdL3B4frI/DTMf8AT83S9p5Ce0K/on+VLz/lHzWn6o7pa0A+sPFAAAAAAAAKU75QRnfKCzPAAAAAAAAArKKsiVKwBDGAAAAAAITulFCd0iYUgFmYAAAAAAABGnenSU704pViAIQAAAAAAJqN6VNRvJwVqwVAFGMAAAAAAABLVvQRq3oLQvAAAAAAAAAlnemSzvSmEABYAAAAAAABLO8J3iVgAAAAAAAB788Be/Pnvl5/T/3f4u1sf3+zxAHz12gAAAAABY5/3CzH4tc+jK+WOf8A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PXQPupf+Bn6UN5aLoJ3Tv/AAM/ShvLt3HgwrMIiA3NxuREA3G5EQDcbkRANxuREA3G5EQDcbkRANxuOCx7emSeRifMXHezgngse3pknkYnzFx3s8wsAAAAAAAAAAAAAAAAAAAAAAAAAAAAAAAAAAAAAAAAAAAAAA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8Ecf/AKfnKXjj2PT/APBHH/6fnKXjj6x5Cez6/rn+NLy22+PGnjIA9o44AAAAAAmo3pU1G8nBE4JgFGMAAAAAAABCpBGpBaF4wAAAAAAAAFa3zIUVa3zIVqwUtMEwCrCAAAAAAAAo1c6fGgjVzp8aC7PAAAAAAAAApqimmFqQBK4AAAAAAjTzo8aCNPOjxiJVgFGAAAAAAAABCUEZQEwACQAAAAABLc5vSmS3Ob0pjFNOKmAuzAAAAAAAAPYNT/4M4n45V9ChvLRtT/4M4n45V9ChvL4X5R+1Lf6n0HZfNLPQAcVvgAAAAADw/WR+GmY/6fm6XuDw/WR+GmY/6fm6XtPIT2hX9E/ypef8o+a0/VHdLWgH1h4oAAAAAAABSnfKCM75QWZ4AAAAAAAAFZRVkSpWAIYwAAAAABCd0ooTukTCkAszAAAAAAAAI0706SnenFKsQBCAAAAAABNRvSpqN5OCtWCoAoxgAAAAAAAJat6CNW9BaF4AAAAAAAAEs70yWd6UwgALAAAAAAAAJZ3hO8SsAAAAAAAAPfngL35898vP6f8Au/x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AAd7z9xwr7xp7O5qWuaXpwDVYwAAAAAAAAAAAAAAAAAAAAAAAAAAAAAAAAAAABresv2uNKvknF+ZqbI1vWX7XGlXyTi/M1A+emgndO/8DP0obxtaPoL3Tv8AwM/Shu7uXDgwhHabUBuCO02oAI7TagAjtNqACO02oAI7TagAjtNqACbgse3pknkYnzFx3s4J4LHt6ZJ5GJ8xcd7PLpAAAAAAAAAAAAAAAAAAAAAAAAAAAAAAAAAAAAAAAAAAAAAAAAAAAAAAAAAAAAAAAAAAAAAAAAAAAAAAAAAAAAAAAAAAAAAAAAAAAAAAAAAAAAAAAAAAAAAAAAAAAAAAAAAAAAAAAAAAAAAAAAAAAAAAAAAAAAAAAAAAAAAAAAAAAAAAcY8Nj2x8l+SafPXVlkPcPLvi1v6ML3hse2PkvyTT566ssh7h5d8Wt/RhuXPGXI2tlpXwDecQAAAAAAQq3IoVbghKAlcAAAAAAABNSihSiKziAIQAAAAAAISihKQAEgAAAAAAAK9PNjxIoU82PEixtacQAAAAAAABFBFEgAAAAAAAAyGj3d/LfjNr6cMeyGj3d/LfjNr6cNa+c3tNJ7mSx4lOsPbQHwB9EAAAAAAAAa9p/wDgjj/9PzlLxx7Hp/8Agjj/APT85S8cfWPIT2fX9c/xpeW23x408ZAHtHHAAAAAAE1G9Kmo3k4InBMAoxgAAAAAAAIVII1ILQvGAAAAAAAAArW+ZCirW+ZCtWClpgmAVYQAAAAAAAFGrnT40EaudPjQXZ4AAAAAAAAFNUU0wtSAJXAAAAAAEaedHjQRp50eMRKsAowAAAAAAAAISgjKAmAASAAAAAAJbnN6UyW5zelMYppxUwF2YAAAAAAAB7Bqf/BnE/HKvoUN5aNqf/BnE/HKvoUN5fC/KP2pb/U+g7L5pZ6ADit8AAAAAAeH6yPw0zH/AE/N0vcHh+sj8NMx/wBPzdL2nkJ7Qr+if5UvP+UfNafqjulrQD6w8UAAAAAAAApTvlBGd8oLM8AAAAAAAACsoqyJUrAEMYAAAAAAhO6UUJ3SJhSAWZgAAAAAAAEad6dJTvTilWIAhAAAAAAAmo3pU1G8nBWrBUAUYwAAAAAAAEtW9BGregtC8AAAAAAAACWd6ZLO9KYQAFgAAAAAAAEs7wneJWAAAAAAAAHvzwF78+e+Xn9P/d/i7Wx/f7PEAfPXaAAAAAAFjn/cLMfi1z6Mr5Y5/wB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ehjQB1gAAAAAAAEKt6CNW9BCQAAAAAAABNG5KmjcAAlAAAAAAAACpG6AjdAKgAAAAAAANd0w5mF8dX1O4ODP7R2i/wd7z9xw/phzML46vqdwcGf2jtF/g73n7jhX3jT2dzUtc0vTgGqxgAAAAAAAAAAAAAAAAAAAAAAAAAAAAAAAAAAADW9ZftcaVfJOL8zU2Rresv2uNKvknF+ZqB889Be6d/4GfpQ3ja0fQXunf+Bn6UN3dy4cGBHabUBuCO02oAI7TagAjtNqACO02oAI7TagAjtNqACbgr+3pknkYnzFx3u4I4K/t6ZJ5GJ8xcd7vLyAAAAAAAAAAAAAAAAAAAAAAAAAAAAAAAAAAAAAAAAAAA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/BHH/wCn5yl449j0/wD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+n5ul7g8P1kfhpmP+n5ul7TyE9oV/RP8qXn/KPmtP1R3S1oB9YeKAAAAAAAAUp3ygjO+UFmeAAAAAAAABWUVZEqVgCGMAAAAAAQndKKE7pEwpALMwAAAAAAACNO9Okp3pxSrEAQgAAAAAATUb0qajeTgrVgqAKMYAAAAAAACWregjVvQWheAAAAAAAABLO9MlnelMIACwAAAAAAACWd4TvErAAAAAAAAD354C9+fPfLz+n/ALv8Xa2P7/Z4gD567QAAAAAAsc/7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AHe8/ccK+8aezualrml6cA1WMAAAAAAAAAAAAAAAAAAAAAAAAAAAAAAAAAAAAa3rL9rjSr5JxfmamyNb1l+1xpV8k4vzNQPnnoL3Tv/Az9KG7tH0H7pX/gZ+lDdtsu5cODCYTCXbJtluJTCXbJtkEwl2ybZBMJdsm2QTCXbJtkEwl2ybZBMJdsm2QVOCv7emSeRifMXHe7gjgr+3pknkYnzFx3u8vKo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AMEcf/p+cpeOPY9P/wAEcf8A6fnKXjj6x5Cez6/rn+NLy22+PGnjIA9o44AAAAAAmo3pU1G8nBE4JgFGMAAAAAAABCpBGpBaF4wAAAAAAAAFa3zIUVa3zIVqwUtMEwCrCAAAAAAAAo1c6fGgjVzp8aC7PAAAAAAAAApqimmFqQBK4AAAAAAjTzo8aCNPOjxiJVgFGAAAAAAAABCUEZQEwACQAAAAABLc5vSmS3Ob0pjFNOKmAuzAAAAAAAAPYNT/AODOJ+OVfQoby0bU/wDgzifjlX0KG8vhflH7Ut/qfQdl80s9ABxW+AAAAAAPD9ZH4aZj/p+bpe4PD9ZH4aZj/p+bpe08hPaFf0T/ACpef8o+a0/VHdLWgH1h4oAAAAAAABSnfKCM75QWZ4AAAAAAAAFZRVkSpWAIYwAAAAABCd0ooTukTCkAszAAAAAAAAI0706SnenFKsQBCAAAAAABNRvSpqN5OCtWCoAoxgAAAAAAAJat6CNW9BaF4AAAAAAAAEs70yWd6UwgALAAAAAAAAJZ3hO8SsAAAAAAAAPfngL35898vP6f+7/F2tj+/wBniAPnrtAAAAAACxz/AL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d7z9xwr7xp7O5qWuaXpwDVYwAAAAAAAAAAAAAAAAAAAAAAAAAAAAAAAAAAABresv2uNKvknF+ZqbI1vWX7XGlXyTi/M1A+eWg/dK/wDAz9KG6tK0H7pX/gZ+lDddruXDgwtAG02txIG02gBtNoAbTaAG02gBtNoAbTaCrwV/b0yTyMT5i473cEcFf29Mk8jE+YuO93l1A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AII4/wD0/OUvHHsen/4I4/8A0/OUvHH1jyE9n1/XP8aXltt8eNPGQB7RxwAAAAABNRvSpqN5OCJwTAKMYAAAAAAACFSCNSC0LxgAAAAAAAAK1vmQoq1vmQrVgpaYJgFWEAAAAAAABRq50+NBGrnT40F2eAAAAAAAABTVFNMLUgCVwAAAAABGnnR40EaedHjESrAKMAAAAAAAACEoIygJgAEgAAAAACW5zelMluc3pTGKacVMBdmAAAAAAAAewan/AMGcT8cq+hQ3lo2p/wDBnE/HKvoUN5fC/KP2pb/U+g7L5pZ6ADit8AAAAAAeH6yPw0zH/T83S9weH6yPw0zH/T83S9p5Ce0K/on+VLz/AJR81p+qO6WtAPrDxQAAAAAAAClO+UEZ3ygszwAAAAAAAAKyirIlSsAQxgAAAAACE7pRQndImFIBZmAAAAAAAARp3p0lO9OKVYgCEAAAAAACajelTUbycFasFQBRjAAAAAAAAS1b0Eat6C0LwAAAAAAAAJZ3pks70phAAWAAAAAAAASzvCd4lYAAAAAAAAe/PAXvz575ef0/93+LtbH9/s8QB89doAAAAAAWOf8A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zx0I7pXvgZ+lDdWlaEd0r3wM/ShuruXDgwvGAA3E7gANwAG4ADcABuAA3AAblbgr+3nknkYnzFx3u4I4K/t55J5GJ8xcd7vLsY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AEcf8A6fnKXjj2PT/8Ecf/AKfnKXjj6x5Cez6/rn+NLy22+PGnjIA9o44AAAAAAmo3pU1G8nBE4JgFGMAAAAAAABCpBGpBaF4wAAAAAAAAFa3zIUVa3zIVqwUtMEwCrCAAAAAAAAo1c6fGgjVzp8aC7PAAAAAAAAApqimmFqQBK4AAAAAAjTzo8aCNPOjxiJVgFGAAAAAAAABCUEZQEwACQAAAAABLc5vSmS3Ob0pjFNOKmAuzAAAAAAAAPYNT/wCDOJ+OVfQoby0bU/8AgzifjlX0KG8vhflH7Ut/qfQdl80s9ABxW+AAAAAAPD9ZH4aZj/p+bpe4PD9ZH4aZj/p+bpe08hPaFf0T/Kl5/wAo+a0/VHdLWgH1h4oAAAAAAABSnfKCM75QWZ4AAAAAAAAFZRVkSpWAIYwAAAAABCd0ooTukTCkAszAAAAAAAAI0706SnenFKsQBCAAAAAABNRvSpqN5OCtWCoAoxgAAAAAAAJat6CNW9BaF4AAAAAAAAEs70yWd6UwgALAAAAAAAAJZ3hO8SsAAAAAAAAPfngL35898vP6f+7/AB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546E90r3wU9cNz2y0vQrule+CnrhubuXDgwyU4I7ZNsoDcWR2ybZQAR2ybZQAR2ybZQAR2ybZQAR2ybZQAR2ybZQAXPBX9vPJPIxPmLjvdwRwV/b0yTyMT5i473eXYQ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8A4I4//T85S8cex6f/AII4/wD0/OUvHH1jyE9n1/XP8aXltt8eNPGQB7RxwAAAAABNRvSpqN5OCJwTAKMYAAAAAAACFSCNSC0LxgAAAAAAAAK1vmQoq1vmQrVgpaYJgFWEAAAAAAABRq50+NBGrnT40F2eAAAAAAAABTVFNMLUgCVwAAAAABGnnR40EaedHjESrAKMAAAAAAAACEoIygJgAEgAAAAACW5zelMluc3pTGKacVMBdmAAAAAAAAewan/wZxPxyr6FDeWjan/wZxPxyr6FDeXwvyj9qW/1PoOy+aWegA4rfAAAAAAHh+sj8NMx/wBPzdL3B4frI/DTMf8AT83S9p5Ce0K/on+VLz/lHzWn6o7pa0A+sPFAAAAAAAAKU75QRnfKCzPAAAAAAAAArKKsiVKwBDGAAAAAAITulFCd0iYUgFmYAAAAAAABGnenSU704pViAIQAAAAAAJqN6VNRvJwVqwVAFGMAAAAAAABLVvQRq3oLQvAAAAAAAAAlnemSzvSmEABYAAAAAAABLO8J3iVgAAAAAAAB788Be/Pnvl5/T/3f4u1sf3+zxAHz12gAAAAABY5/3CzH4tc+jK+WOf8A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PDQruje+CnrhubTNCu6N74KeuG5O5cODDLRgiIDcWREAERABEQAREAERABEQAXXBX9vTJPIxPmLjvdwRwV/b0yTyMT5i473eXYA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AII4/wD0/OUvHHsen/4I4/8A0/OUvHH1jyE9n1/XP8aXltt8eNPGQB7RxwAAAAABNRvSpqN5OCJwTAKMYAAAAAAACFSCNSC0LxgAAAAAAAAK1vmQoq1vmQrVgpaYJgFWEAAAAAAABRq50+NBGrnT40F2eAAAAAAAABTVFNMLUgCVwAAAAABGnnR40EaedHjESrAKMAAAAAAAACEoIygJgAEgAAAAACW5zelMluc3pTGKacVMBdmAAAAAAAAewan/AMGcT8cq+hQ3lo2p/wDBnE/HKvoUN5fC/KP2pb/U+g7L5pZ6ADit8AAAAAAeH6yPw0zH/T83S9weH6yPw0zH/T83S9p5Ce0K/on+VLz/AJR81p+qO6WtAPrDxQAAAAAAAClO+UEZ3ygszwAAAAAAAAKyirIlSsAQxgAAAAACE7pRQndImFIBZmAAAAAAAARp3p0lO9OKVYgCEAAAAAACajelTUbycFasFQBRjAAAAAAAAS1b0Eat6C0LwAAAAAAAAJZ3pks70phAAWAAAAAAAASzvCd4lYAAAAAAAAe/PAXvz575ef0/93+LtbH9/s8QB89doAAAAAAWOf8A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zw0K7o3vgp64bk03Qvuje+CnrhuO13LjwYZqMERDabW4siIbTaCIhtNoIiG02giIbTaCIhtNoIiG02gu+Cv7emSeRifMXHe7gjgr+3pknkYnzFx3u8u1w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AII4/wD0/OUvHHsen/4I4/8A0/OUvHH1jyE9n1/XP8aXltt8eNPGQB7RxwAAAAABNRvSpqN5OCJwTAKMYAAAAAAACFSCNSC0LxgAAAAAAAAK1vmQoq1vmQrVgpaYJgFWEAAAAAAABRq50+NBGrnT40F2eAAAAAAAABTVFNMLUgCVwAAAAABGnnR40EaedHjESrAKMAAAAAAAACEoIygJgAEgAAAAACW5zelMluc3pTGKacVMBdmAAAAAAAAewan/AMGcT8cq+hQ3lo2p/wDBnE/HKvoUN5fC/KP2pb/U+g7L5pZ6ADit8AAAAAAeH6yPw0zH/T83S9weH6yPw0zH/T83S9p5Ce0K/on+VLz/AJR81p+qO6WtAPrDxQAAAAAAAClO+UEZ3ygszwAAAAAAAAKyirIlSsAQxgAAAAACE7pRQndImFIBZmAAAAAAAARp3p0lO9OKVYgCEAAAAAACajelTUbycFasFQBRjAAAAAAAAS1b0Eat6C0LwAAAAAAAAJZ3pks70phAAWAAAAAAAASzvCd4lYAAAAAAAAe/PAXvz575ef0/93+LtbH9/s8QB89doAAAAAAWOf8A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zv0M7o3vgp64bjtadoZ3RvfBT1w3B3LjwYZqMEdptQG4vuR2m1ADcjtNqAG5HabUANyO02oAbkdptQA3I7TagBuXvBX9vPJPIxPmLjvdwRwV/bzyTyMT5i473eXaw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AMEcf/p+cpeOPY9P/wAEcf8A6fnKXjj6x5Cez6/rn+NLy22+PGnjIA9o44AAAAAAmo3pU1G8nBE4JgFGMAAAAAAABCpBGpBaF4wAAAAAAAAFa3zIUVa3zIVqwUtMEwCrCAAAAAAAAo1c6fGgjVzp8aC7PAAAAAAAAApqimmFqQBK4AAAAAAjTzo8aCNPOjxiJVgFGAAAAAAAABCUEZQEwACQAAAAABLc5vSmS3Ob0pjFNOKmAuzAAAAAAAAPYNT/AODOJ+OVfQoby0bU/wDgzifjlX0KG8vhflH7Ut/qfQdl80s9ABxW+AAAAAAPD9ZH4aZj/p+bpe4PD9ZH4aZj/p+bpe08hPaFf0T/ACpef8o+a0/VHdLWgH1h4oAAAAAAABSnfKCM75QWZ4AAAAAAAAFZRVkSpWAIYwAAAAABCd0ooTukTCkAszAAAAAAAAI0706SnenFKsQBCAAAAAABNRvSpqN5OCtWCoAoxgAAAAAAAJat6CNW9BaF4AAAAAAAAEs70yWd6UwgALAAAAAAAAJZ3hO8SsAAAAAAAAPfngL35898vP6f+7/F2tj+/wBniAPnrtAAAAAACxz/AL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d7z9xwr7xp7O5qWuaXpwDVYwAAAAAAAAAAAAAAAAAAAAAAAAAAAAAAAAAAABresv2uNKvknF+ZqbI1vWX7XGlXyTi/M1A+d2hvdC98FPXDcGn6G90L3wU9cNwdy4cGGezwAG4uAAAAAAAAAAAAvuCv7eeSeRifMXHe7gjgr+3nknkYnzFx3u8u1Q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8A4I4//T85S8cex6f/AII4/wD0/OUvHH1jyE9n1/XP8aXltt8eNPGQB7RxwAAAAABNRvSpqN5OCJwTAKMYAAAAAAACFSCNSC0LxgAAAAAAAAK1vmQoq1vmQrVgpaYJgFWEAAAAAAABRq50+NBGrnT40F2eAAAAAAAABTVFNMLUgCVwAAAAABGnnR40EaedHjESrAKMAAAAAAAACEoIygJgAEgAAAAACW5zelMluc3pTGKacVMBdmAAAAAAAAewan/wZxPxyr6FDeWjan/wZxPxyr6FDeXwvyj9qW/1PoOy+aWegA4rfAAAAAAHh+sj8NMx/wBPzdL3B4frI/DTMf8AT83S9p5Ce0K/on+VLz/lHzWn6o7pa0A+sPFAAAAAAAAKU75QRnfKCzPAAAAAAAAArKKsiVKwBDGAAAAAAITulFCd0iYUgFmYAAAAAAABGnenSU704pViAIQAAAAAAJqN6VNRvJwVqwVAFGMAAAAAAABLVvQRq3oLQvAAAAAAAAAlnemSzvSmEABYAAAAAAABLO8J3iVgAAAAAAAB788Be/Pnvl5/T/3f4u1sf3+zxAHz12gAAAAABY5/3CzH4tc+jK+WOf8A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O7Q6dmYXvgp64bdtahof3QvfBT1w253LhwYbFnlR2m1Abi+5HabUANyO02oAbkdptQA3I7TagBuR2m1ADcjtNqAG5keCv7eeR+RifMXHe7gjgr+3nkfkYnzFx3u8u1A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AII4/wD0/OUvHHsen/4I4/8A0/OUvHH1jyE9n1/XP8aXltt8eNPGQB7RxwAAAAABNRvSpqN5OCJwTAKMYAAAAAAACFSCNSC0LxgAAAAAAAAK1vmQoq1vmQrVgpaYJgFWEAAAAAAABRq50+NBGrnT40F2eAAAAAAAABTVFNMLUgCVwAAAAABGnnR40EaedHjESrAKMAAAAAAAACEoIygJgAEgAAAAACW5zelMluc3pTGKacVMBdmAAAAAAAAewan/AMGcT8cq+hQ3lo2p/wDBnE/HKvoUN5fC/KP2pb/U+g7L5pZ6ADit8AAAAAAeH6yPw0zH/T83S9weH6yPw0zH/T83S9p5Ce0K/on+VLz/AJR81p+qO6WtAPrDxQAAAAAAAClO+UEZ3ygszwAAAAAAAAKyirIlSsAQxgAAAAACE7pRQndImFIBZmAAAAAAAARp3p0lO9OKVYgCEAAAAAACajelTUbycFasFQBRjAAAAAAAAS1b0Eat6C0LwAAAAAAAAJZ3pks70phAAWAAAAAAAASzvCd4lYAAAAAAAAe/PAXvz575ef0/93+LtbH9/s8QB89doAAAAAAWOf8A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zt0P7oXvgp64bc1HRDuhe+Cnrhtrt3Hgw2bLKiIDc3siIgG8REA3iIgG8REA3iIgG8REA3jJcFf288j8jE+YuO93BHBX9vPI/IxPmLjvd5hpAAAAAAAAAAAAAAAAAAAAAAAAAAAAAAAAAAAAAAAAAAA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/AARx/wDp+cpeOPY9P/wRx/8Ap+cpeOPrHkJ7Pr+uf40vLbb48aeMgD2jjgAAAAACajelTUbycETgmAUYwAAAAAAAEKkEakFoXjAAAAAAAAAVrfMhRVrfMhWrBS0wTAKsIAAAAAAACjVzp8aCNXOnxoLs8AAAAAAAACmqKaYWpAErgAAAAACNPOjxoI086PGIlWAUYAAAAAAAAEJQRlATAAJAAAAAAEtzm9KZLc5vSmMU04qYC7MAAAAAAAA9g1P/AIM4n45V9ChvLRtT/wCDOJ+OVfQoby+F+UftS3+p9B2XzSz0AHFb4AAAAAA8P1kfhpmP+n5ul7g8P1kfhpmP+n5ul7TyE9oV/RP8qXn/ACj5rT9Ud0taAfWHigAAAAAAAFKd8oIzvlBZngAAAAAAAAVlFWRKlYAhjAAAAAAEJ3SihO6RMKQCzMAAAAAAAAjTvTpKd6cUqxAEIAAAAAAE1G9Kmo3k4K1YKgCjGAAAAAAAAlq3oI1b0FoXgAAAAAAAASzvTJZ3pTCAAsAAAAAAAAlneE7xKwAAAAAAAA9+eAvfnz3y8/p/7v8A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PnZoh2/e+CnrhtrUtEe37vwU9cNs2u3ceFDassqIhtNrcZERDabQRENptBEQ2m0ERDabQRENptBEQ2m0GU4K/t55H5GJ8xcd7uCOCv7eeR+RifMXHe7zDRAAAAGia9M3xGRapNJswwWIu4XFW8NFFq9ZrmiuiquumiJpqjlifut8N7eNcLfGepdS+Ps7dnqvFYez49lcV/wD7AOT8i0l1paQVXqchzrTbM5sxE3YwWKxV7se3bs43Fmdm3ZO/wSy3/wDW/wD/ANk//PPZeA/gex5DpVj9n37E2LG3yKKqv/3jpoHAH/8AW/8A/wBk/wDzzunRH1V61Ml+yHZvVvqKz2fs+3snZOx08bjbeXjbdu3by7WWAeNcIXXHTq5wdnLcnt2sRpFjKOyURc5aMNb27OyVR35mYmIj3pmd2yecsmwmuPWpFzMcDi87xmEmqY7NVjPUuH29+KI41NM/uww+nF+/rG19Yyx2Wri5hm9OAs1fmWouRapn+GIn53f+UZdhMoyvC5dl1iixg8LbptWrVEbIppiNkQDhXObWuHVVXax2YYzO8FhuNEU3fVfqnDTPeiqONVRt96qHSfB71xUax8Dfy/NrdrDaRYOiK7lNvkoxFvbs7JTHemJmImPfiY37I9Tz7KMFn2S43Ks0s038Fi7VVq7bqjfEx3vBMb4nvTES4E1Y4vE6A69stsV3JirB5rVluJndE0TXNmvbHTM9EA+hTxbhDa5Y1d4ezlWSUWsRpFirfZI7Jy0Ya3uiuqO/VMxOyPe2z3on2l89NKLt7WVr5xNqq7VNGaZvGEt1xPMsxXFumeiiIkGZybAa49aVNeZYLF53jMJVVMdmrxnqbD7e/wASmaqaZ/dhJnEa4dVF2zjMwxmd4LDzVEU3JxXqrDVT3oqjbVRt96qNruzLMBhcry7DYDL7FGHweGt02rVqiNlNFMRsiIW+keTYLSLIsdlGa2ab2Cxlqq1domO9PfjwTE7Jie9MRIPMeD7rft6yctv4LM7VrDaQ4KiK71u3yUX7e3Z2SiJ5Y5dkTHemY8OyPX3z31RY7E6Da9cqsXK+LVZzOcrxPeiaaq5tVbfeiZ29EPoQDxLhD66Pte2rWT5DRav6RYm32SarkcajC255IqmO/VOydke9tnvRPPeS5Zrk1oW6szweLzvF4Sqqdl65jfU1iZ7/ABKZqppn92GDzaq7rO173aLtyqbebZvFimqJ5aLEV8WNnit0x8z6C5fgsNl2Bw+CwNmixhMPbptWrVEbKaKYjZERHiBwlm1euDVPfs4vMcZnWCw9VWymuvFeqsNVPgmNtVG33p5d7prUBrdtaysqv4bMLVrC6Q4KmKr9q3zL1E8kXKInliNvJMcuyZjwvR9J8jwWkuj+PybNbVN3B4y1VauUzG3Zt3VR4JidkxPemIcG6k8wxOhevPJ7F2vi1Rj5yvExG6qK6ptTt96KpieiAfQZ4dwiddU6v6beS6P02r2kOIt9kqruRxqMJRO6Zjv1z3onkjfPeifcXzxu8fWjr1mm/cqqtZxm3EmqJ5acPx9kRHit07I8QM7kuUa5NZ1qrNMJis8xeDrmdl+7jfU1mfDxKZqppmPJjYpZrf1wapsTYxOZY3OsFYqq2UVXMT6qw1c+CeWqjb708u93hgsJh8Dg7GEwdmixhrFFNu1atxspopiNkREd6Ihj9LcgwWlGjeYZLmlum5hMZZqtVbY28WZ3VR78TsmJ8MQDz7UFrbs6y8nv2cbat4XP8DETibNufuLlM8kXKInl2beSY5dk7PDD1d8/NQuZ4nRDXhk1i7VNE3MZVleJoieSrjz2PZPir4s9EPoG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Rx/8Ap+cpeOPY9P8A8Ecf/p+cpeOPrHkJ7Pr+uf40vLbb48aeMgD2jjgAAAAACajelTUbycETgmAUYwAAAAAAAEKkEakFoXjAAAAAAAAAVrfMhRVrfMhWrBS0wTAKsIAAAAAAACjVzp8aCNXOnxoLs8AAAAAAAACmqKaYWpAErgAAAAACNPOjxoI086PGIlWAUYAAAAAAAAEJQRlATAAJAAAAAAEtzm9KZLc5vSmMU04qYC7MAAAAAAAA9g1P/gzifjlX0KG8tG1P/gzifjlX0KG8vhflH7Ut/qfQdl80s9ABxW+AAAAAAPD9ZH4aZj/p+bpe4PD9ZH4aZj/p+bpe08hPaFf0T/Kl5/yj5rT9Ud0taAfWHigAAAAAAAFKd8oIzvlBZngAAAAAAAAVlFWRKlYAhjAAAAAAEJ3SihO6RMKQCzMAAAAAAAAjTvTpKd6cUqxAEIAAAAAAE1G9Kmo3k4K1YKgCjGAAAAAAAAlq3oI1b0FoXgAAAAAAAASzvTJZ3pTCAAsAAAAAAAAlneE7xKwAAAAAAAA9+eAvfnz3y8/p/wC7/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AB3vP3HCvvGns7mpa5penANVjAAAAAAAAAAAAAAAAAAAAAAAAAAAAAAAAAAAAGt6y/a40q+ScX5mpsjW9ZftcaVfJOL8zUD52aI9v3fgp64bXtanol2/d+C+uG1u3ceFDassqO02oDcZUdptQAR2m1ABHabUAEdptQAR2m1ABHabUAEeD9pDlei2tnKs2z7F04PLrFN+Ll6aKqopmq1XTHJTEzvmI3Ovvt9atP2os/wArf9BxVqp0Op0909wOjteNqwNOKi7V2eLXZJp4luqvm7Y27eLs3ugPYkYb9sb39Oj/ANR5hoPVft9atP2os/yt/wBBs+hWnujOm/qz1rZpRmHqPidn4tq5RxOPxuLz6Y27eLVu8DwP2JGG/bG9/To/9R6lqQ1SW9Vn2a7FnFeZ/ZLsG3jYaLPY+x9k/wCqrbt7J724HqIADnXhs4zsegOR4KJ2TfzLsuzwxRarj/8Abh0U17TPQvR7TXB2sLpPllrH2rMzNrjVVU1W5nZtmmqmYmN0d/vA4i1Za29J9DtF7mjeh2XYe5isTiq8VXfmzVfuzM00UxFNEckbIo78Tv7zM43XZriyW7Rfzi/icPZqnkoxmU27VFXvbexxP93YGgug2j2g2XV4PRrLreFouVTVcuTM13Lk/wDVXPLMR3o27IZ7H4PDZhg72Ex+Hs4nC3qeJcs3qIrorjwTE8kg8H1J8IXC6Y5lYyLSnDWMtzi9PFw9+zMxYxFX5myZmaKp70bZid22J2RPv75+8IPQS3q51izYyeblrLcVRTjcFsqnbZ+6mJoirf8Ac1U8k79k0992rqm0jr0t1caP53fmKsRisLHZpjv3aZmiuf4qagcO6h6vVWu3Ri5d5Zrx/ZJ2+HZVPW+h753cHz259FPjf/7FT6IgPnfrYn1Lr10hrt8k05zVcjZ4eybet9EHzv1xRt15aRxHurV9KAfQ69X2O1XX+bTMvnrweY7Prs0Wm5PGmcVVXMz4Yt1z1voPi+1b3kVdT588HL269FfjFfmqwfQsAHzv1hz6l1955Xb5Jpz+u5Gzw9n29b6E4+5NnA4i7TzqLdVUdEPntrNjbr4z6I93K/OvoNm3crGfA1/RkHAPBtoi5ru0Wirl/wCNdq6Ys3J+p9CHz54NPt4aL/CXvMXH0GAfO/S6fUvCAzaq1ycTSW5XGzvf+0zL6IPnfpzG3X9nUR+0Vz/zEg+gmc3arGT467ROyq3YuVRPvxTMuCODHRFzXloxFW6K79XzYe7P1O89Ie4GZ/Fbv0JcHcF/29NGPHif/LXQfQEAHzvzqfUvCEx02uTsWlNzi7O9sxc7H0QfO/SWNvCEzWI/ai7/AObl9EAAAAAAAAAAAAAAAAAAAAAAAAAAAAAAAAAAAAAAAAAAAAAAAAAAAAAAAAAAAAAAAAAAAAAAAAAAAAAAAAAAAAAAAAAAAAAAAAAAAAAAAAAAAAAAAAAAAAAAAAAAAAAAAAAAAAAAAAAAAAAAAAAcY8Nj2x8l+SafPXVlkPcPLvi1v6ML3hse2PkvyTT566ssh7h5d8Wt/RhuXPGXI2tlpXwDecQAAAAAAQq3IoVbghKAlcAAAAAAABNSihSiKziAIQAAAAAAISihKQAEgAAAAAAAK9PNjxIoU82PEixtacQAAAAAAABFBFEgAAAAAAAAyGj3d/LfjNr6cMeyGj3d/LfjNr6cNa+c3tNJ7mSx4lOsPbQHwB9EAAAAAAAAa9p/+COP/wBPzlLxx7Hp/wDgjj/9PzlLxx9Y8hPZ9f1z/Gl5bbfHjTxkAe0ccAAAAAATUb0qajeTgicEwCjGAAAAAAAAhUgjUgtC8YAAAAAAAACtb5kKKtb5kK1YKWmCYBVhAAAAAAAAUaudPjQRq50+NBdngAAAAAAAAU1RTTC1IAlcAAAAAARp50eNBGnnR4xEqwCjAAAAAAAAAhKCMoCYABIAAAAAAluc3pTJbnN6UximnFTAXZgAAAAAAAHsGp/8GcT8cq+hQ3lo2p/8GcT8cq+hQ3l8L8o/alv9T6DsvmlnoAOK3wAAAAAB4frI/DTMf9PzdL3B4frI/DTMf9PzdL2nkJ7Qr+if5UvP+UfNafqjulrQD6w8UAAAAAAAApTvlBGd8oLM8AAAAAAAACsoqyJUrAEMYAAAAAAhO6UUJ3SJhSAWZgAAAAAAAEad6dJTvTilWIAhAAAAAAAmo3pU1G8nBWrBUAUYwAAAAAAAEtW9BGregtC8AAAAAAAACWd6ZLO9KYQAFgAAAAAAAEs7wneJWAAAAAAAAHvzwF78+e+Xn9P/AHf4u1sf3+zxAHz12gAAAAABY5/3CzH4tc+jK+WOf9wsx+LXPoy2Lpx6NY71LXJVpLxcB94eGAAAAAAAAIRQhFCsgAAAAAAADaNXvdq98Xq+lS1dtGr3u1e+L1fSpcrbfMLXRs3Pj06vQQHyV6cAAAAAAAB51rG7t2Pi9P0qmrNp1jd27Hxen6VTVn13Yfs+y0ecvfGqAHVa4AAAAAAhKKEpTCAAsAAAAAAAA1rF9tXvLq61JVxfbV7y6utSbsYPXWeSNABK4AAAAAAulqukSw2vQAIYQAAAAAAndITukTCkAsygAAAAAAAACAAAAAAAAATUb0qajeIqwTgIYgAAAAAAAE1O5FCnciKziACAAAAAABTr50qinXzpFqcUAEsgAAAAAAACIAoAAAAAAAANebC14b9y97sABvgAAAAACphu2LXlx1qaphu2LXlx1iteWWdAHDAAAAAAAAW+Ydp3OjrhhmZzDtO50dcMMOnc8k6gA2wAAAAABeZd+U6PrWa8y78p0fWMVvklegJc8AAAAAAABUt83pTpLfN6U6GKrEAEAAAAAACSrenSVbxNOKAAuAAAAAAAAlAEgAAAAAAACopqgioAFQAAAAABTxHa93yZ6lRTxHa93yZ6hNOMMKAOwAAAAAAAAr4Htqjp6mWYnA9tUdPUyyWhes8aAA1gAAAAABYZr+S6fqX6wzX8l0/UM134kMeAh0wAAAAAAAE1O5FCnciKyAAAAAAAAJZ3pks7xMIACQAAAAAAAGVs/ebfkwnSWfvNvyYTpc6rGQAQAAAAAAL5Yr5EsFt0ACGAAAAAAAQRQBAASAAAAAAAASgjKAkASAAAAAADHZx+R6fqZFjs4/I9P1DYuvFj/ehjQB1gAAAAAAAEKt6CNW9BCQAAAAAAABNG5KmjcAAlAAAAAAAACpG6AjdAKgAAAAAAANd0w5mF8dX1O4ODP7R2i/wd7z9xw/phzML46vqdwcGf2jtF/g73n7jhX3jT2dzUtc0vTgGqxgAAAAAAAAAAAAAAAAAAAAAAAAAAAAAAAAAAADW9ZftcaVfJOL8zU2Rresv2uNKvknF+ZqB869E+3rvwf1w2pqminb134P64bVtdu48KG3Y5URDabW4yoiG02giIbTaCIhtNoIiG02giIbTaCIhtNoMxwV/bzyPyMT5i473cEcFf288j8jE+YuO93mHPAAAAHmun+ujRTQTP5yfP/shTjOxU3o7Dh+PTNNW3ZMTt96XpTm7hhavcVnWWYLS3KLFV6/ltqbGNt0Rtq7BtmqmvxUzNW33qtu6JB0PlWPsZpleDzDB1cfC4uzRftVeGiumKon5phdOSdQHCAy3R/R3DaNaazftWMJHEwmPt25uRTb71FymPuuTdExE8myNkbNs+tZ7whtXeWZfXfw2cXMyvxG2jD4XD3OPXPg21UxTHTIPHeG/iLVWk+jOGpmOz28HduVx3+LVXEU/3oqe0cFyzcs6jtHYuxMcacRXTE+CcRc2f56XImb4zSHXbrTmvDYbbjcfXFu1ZpmZowtinkjbP5tMcsz35meTbOx37orkmG0b0byzJsFtnD4DD0YeiZjlq4sbONPvzPLPjBwDoBVGiuvTKLeK/4dOBzuMNdmeTiR2WbdUz4tsvok4i4WGgeK0d08uaSYO1X9ic4qi5NyiOS1iNn3dMz3pq2cePDtq8D1fVVwkdHcdkGFwmnGKry3OLFEW7mImzVXaxGzk4+2mJmmqe/Exs27p70B0M+eefRGlHCExdvC/8SjHaRTatzHfpnEcWJ8WzldDa1eEho7gdH8VhNCMVczLOL9E27eIptV27WH28nH21RE1VRviIiY27570+acETQPE51pp668bZqjLMq43Ya645L2IqjZER4eLEzVM96eKDtGYiYmJ5Yl87dVlfrX145Faxc8T1Jm8YS5NXJxdtc2p2+La+iTh7hVaCYrRjWBe0iwdquMqzi52em9RutYjfXTM96ZmJrjw7Z2bpB3COfdV3CR0bzHIsNhtNsTXlmcWaIou3ps1V2sRMcnHiaImaZnfMTERt3Soa2uEfo9hdHsXgdBsVczDN8Rbm1RiqbVdu1htsbJr21RE1VR3oiNm3fPJskOfMTEaUcIW5GF+7tY/SSeJMcv8Aw5xG/wDh5X0Ku0U3bVduvlpqiaZ8UuNOCBoHic10uq0txtmqnLcsiqjD11RyXcRVHF5PDFNMzM+/NLs0Hzv1N3p0b14aPUY2eJVh8z9R3Jnk4tVUzanb01Pog4Z4Ueg2L0S1iXs/wVuunK83u+qrV+jdaxG+umZ708bbXHvTybpez6suElozmeR4azpniasqzm1RFF25NmquzfmPx6ZoieLt3zExGzvTIPf3zzwcRpRwhqK8N93ax+ks3aZjl/4c4njbeinle/63+EbkFjRzF5doNibmPzXFW5tRi4tVW7eGiY2TVE1RE1VbN2yNm3lmeTZOi8DzQLEZhpTXphjbNVGXZdTXawtVUcl2/VHFmY8MU0zVt9+qPBIOwsVZpxOFvWK+bdomifFMbHz31GYmdH9eGjcYz/h128fODr296quKrWz56n0NcK8JvQfGaGayL+eYGi5Rlma3pxmHv0ckWr8zxq6Nvenjbao96eTdIO6h4Hq24SWi+aZJh7WmOJqynObdEU3qps112b1Ufj0zRE8Xbv2Ts2eGWK1x8IzIaNG8Zleg2Ju4/MsXbqs+rItVW7eHpqjZNUcaImqrZPJsjZE8u3k2SHgmj0RpRwhcLdw33drHaR+qdscu23OImuZ/h2y+hjj3gdaBYjG6SXdMsdZqowGBors4OqqNnZb1UcWqqnwxTTNUeOqPBLsI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gjj/8AT85S8cex6f8A4I4//T85S8cfWPIT2fX9c/xpeW23x408ZAHtHHAAAAAAE1G9Kmo3k4InBMAoxgAAAAAAAIVII1ILQvGAAAAAAAAArW+ZCirW+ZCtWClpgmAVYQAAAAAAAFGrnT40EaudPjQXZ4AAAAAAAAFNUU0wtSAJXAAAAAAEaedHjQRp50eMRKsAowAAAAAAAAISgjKAmAASAAAAAAJbnN6UyW5zelMYppxUwF2YAAAAAAAB7Bqf/BnE/HKvoUN5aNqf/BnE/HKvoUN5fC/KP2pb/U+g7L5pZ6ADit8AAAAAAeH6yPw0zH/T83S9weH6yPw0zH/T83S9p5Ce0K/on+VLz/lHzWn6o7pa0A+sPFAAAAAAAAKU75QRnfKCzPAAAAAAAAArKKsiVKwBDGAAAAAAITulFCd0iYUgFmYAAAAAAABGnenSU704pViAIQAAAAAAJqN6VNRvJwVqwVAFGMAAAAAAABLVvQRq3oLQvAAAAAAAAAlnemSzvSmEABYAAAAAAABLO8J3iVgAAAAAAAB788Be/Pnvl5/T/wB3+LtbH9/s8QB89doAAAAAAWOf9wsx+LXPoyvljn/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OrRTt678H9cNpatop29d+D+uG07XbuPChuWOUDabW4ygbTaAG02gBtNoAbTaAG02gBtNoMzwV/bzyPyMT5i473cEcFf288j8jE+YuO93mHOAAAACYiY2TywAPHtNeDxoNpPi7mMtYfE5Pi7kzVXVl9cUUVVeGbdUTTH7uxquE4KOjFF+KsXn2cXrMTzKIt0TPTxZ6nRYDVtA9AdG9BMDXhtGstt4abmzst+qZru3dn51c8sx726O9DaQBZ5zlWAzvLL+X5vhLOMwN+ni3LN6iKqao8X1954bn3Bb0Nx2JrvZXjs1yymqdvYablN23T4uNHG+eqXvwDwPR/gu6GZfiaL2aYzNM1imdvYblym1bq8fEiKvmqh7llWXYLKMusYDK8LZwmCsU8S1Zs0RTRRHvRC6AFjneUZfnuWX8uzjB2Mbgb9PFuWb1MVU1f/AIfBO+F8A8Az3gtaHY3E13srzDNstpqnb2Gm5Tdt0+LjRxvnqlV0e4L2hmXYqi/mmLzTNeLO3sN25Tat1eOKIir/AHPegFtlmX4TKsBYwOW4azhcHYp4lqzZoimiiPBEQuQBYZ7k+XZ/ld/Lc5wdjG4G/Gy5ZvU8amff96Y70xyw8Ozzgs6H4zE1XcszHNsupqnb2GK6btFPvRxo43z1S6AAeDaOcF/QvLcVRfzTE5nm3Fnb2G7cpt2p8cURFX+57jl2BwuWYGxgsuw1nC4SxTFFqzZoiiiimO9ERyQuABj8/wAly3SHKr+W53grGNwN6Nldm9TtifBPvTHemOWGQAc/Z1wWNEMXiaruWZlm2XU1Tt7DFdF2in3o40cb55lc6N8GDQrLMVRfzPEZnm80zt7DeuU27U+OKIiqf4nvAChgMHhsuwVnB4DD2sNhbNMUWrNqiKaKKY3RERyRCuAAAAAAAAAAAAAA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/BHH/wCn5yl449j0/wD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+n5ul7g8P1kfhpmP+n5ul7TyE9oV/RP8qXn/KPmtP1R3S1oB9YeKAAAAAAAAUp3ygjO+UFmeAAAAAAAABWUVZEqVgCGMAAAAAAQndKKE7pEwpALMwAAAAAAACNO9Okp3pxSrEAQgAAAAAATUb0qajeTgrVgqAKMYAAAAAAACWregjVvQWheAAAAAAAABLO9MlnelMIACwAAAAAAACWd4TvErAAAAAAAAD354C9+fPfLz+n/ALv8Xa2P7/Z4gD567QAAAAAAsc/7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AHe8/ccK+8aezualrml6cA1WMAAAAAAAAAAAAAAAAAAAAAAAAAAAAAAAAAAAAa3rL9rjSr5JxfmamyNb1l+1xpV8k4vzNQPnTor29d+DnrhtLVtFe3rvwf1w2h2rjwobthkREBuMqIgAiIAIiACIgAiIAIiADN8Fb288j8jE+YuO93BHBW9vPI/IxPmLjvd5lzQ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AII4/wD0/OUvHHsen/4I4/8A0/OUvHH1jyE9n1/XP8aXltt8eNPGQB7RxwAAAAABNRvSpqN5OCJwTAKMYAAAAAAACFSCNSC0LxgAAAAAAAAK1vmQoq1vmQrVgpaYJgFWEAAAAAAABRq50+NBGrnT40F2eAAAAAAAABTVFNMLUgCVwAAAAABGnnR40EaedHjESrAKMAAAAAAAACEoIygJgAEgAAAAACW5zelMluc3pTGKacVMBdmAAAAAAAAewan/AMGcT8cq+hQ3lo2p/wDBnE/HKvoUN5fC/KP2pb/U+g7L5pZ6ADit8AAAAAAeH6yPw0zH/T83S9weH6yPw0zH/T83S9p5Ce0K/on+VLz/AJR81p+qO6WtAPrDxQAAAAAAAClO+UEZ3ygszwAAAAAAAAKyirIlSsAQxgAAAAACE7pRQndImFIBZmAAAAAAAARp3p0lO9OKVYgCEAAAAAACajelTUbycFasFQBRjAAAAAAAAS1b0Eat6C0LwAAAAAAAAJZ3pks70phAAWAAAAAAAASzvCd4lYAAAAAAAAe/PAXvz575ef0/93+LtbH9/s8QB89doAAAAAAWOf8AcLMfi1z6Mr5Y5/3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zp0W7du/B/XDZ9rV9F+3bvwf1w2fa7Vx4UN6wyI7TahtNrcZtyO02obTaG5HabUNptDcjtNqG02huR2m1DabQ3I7TahtNobkdptQ2m0NzO8Fb288j8jE+YuO93BHBW9vPI/IxPmLjvd5lywAAAAAAAAAAAAAAAAAAAAAAAAAAAAAAAAAAAAAAAAAAAAAAAAAAAAAAAAAAAAAAAAAAAAAAAAAAAAAAAAAAAAAAAAAAAAAAAAAAAAAAAAAAAAAAAAAAAAAAAAAAAAAAAAAAAAAAAAAAAAAAAAAAAAAAAAAAAAAAAAAAAAAAAAAAAAAHGPDY9sfJfkmnz11ZZD3Dy74tb+jC94bHtj5L8k0+eurLIe4eXfFrf0YblzxlyNrZaV8A3nEAAAAAAEKtyKFW4ISgJXAAAAAAAATUooUois4gCEAAAAAACEooSkABIAAAAAAACvTzY8SKFPNjxIsbWnEAAAAAAAARQRRIAAAAAAAAMho93fy34za+nDHsho93fy34za+nDWvnN7TSe5kseJTrD20B8AfRAAAAAAAAGvaf/gjj/8AT85S8cex6f8A4I4//T85S8cfWPIT2fX9c/xpeW23x408ZAHtHHAAAAAAE1G9Kmo3k4InBMAoxgAAAAAAAIVII1ILQvGAAAAAAAAArW+ZCirW+ZCtWClpgmAVYQAAAAAAAFGrnT40EaudPjQXZ4AAAAAAAAFNUU0wtSAJXAAAAAAEaedHjQRp50eMRKsAowAAAAAAAAISgjKAmAASAAAAAAJbnN6UyW5zelMYppxUwF2YAAAAAAAB7Bqf/BnE/HKvoUN5aNqf/BnE/HKvoUN5fC/KP2pb/U+g7L5pZ6ADit8AAAAAAeH6yPw0zH/T83S9weH6yPw0zH/T83S9p5Ce0K/on+VLz/lHzWn6o7pa0A+sPFAAAAAAAAKU75QRnfKCzPAAAAAAAAArKKsiVKwBDGAAAAAAITulFCd0iYUgFmYAAAAAAABGnenSU704pViAIQAAAAAAJqN6VNRvJwVqwVAFGMAAAAAAABLVvQRq3oLQvAAAAAAAAAlnemSzvSmEABYAAAAAAABLO8J3iVgAAAAAAAB788Be/Pnvl5/T/wB3+LtbH9/s8QB89doAAAAAAWOf9wsx+LXPoyvljn/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OjRft278H9cNm2tY0Y7du/B/XDZnauPChvXfIjtNqA3GdHabUAEdptQAR2m1ABHabUAEdptQAR2m1ABn+Ct7eeR+RifMXHe7gjgre3nkfkYnzFx3u8y5Q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AEcf8A6fnKXjj2PT/8Ecf/AKfnKXjj6x5Cez6/rn+NLy22+PGnjIA9o44AAAAAAmo3pU1G8nBE4JgFGMAAAAAAABCpBGpBaF4wAAAAAAAAFa3zIUVa3zIVqwUtMEwCrCAAAAAAAAo1c6fGgjVzp8aC7PAAAAAAAAApqimmFqQBK4AAAAAAjTzo8aCNPOjxiJVgFGAAAAAAAABCUEZQEwACQAAAAABLc5vSmS3Ob0pjFNOKmAuzAAAAAAAAPYNT/wCDOJ+OVfQoby0bU/8AgzifjlX0KG8vhflH7Ut/qfQdl80s9ABxW+AAAAAAPD9ZH4aZj/p+bpe4PD9ZH4aZj/p+bpe08hPaFf0T/Kl5/wAo+a0/VHdLWgH1h4oAAAAAAABSnfKCM75QWZ4AAAAAAAAFZRVkSpWAIYwAAAAABCd0ooTukTCkAszAAAAAAAAI0706SnenFKsQBCAAAAAABNRvSpqN5OCtWCoAoxgAAAAAAAJat6CNW9BaF4AAAAAAAAEs70yWd6UwgALAAAAAAAAJZ3hO8SsAAAAAAAAPfngL35898vP6f+7/AB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5z6M9uXfg/rhsjW9Ge3Lnwf1w2Pa7Vx4UN+75ERDabW2zoiG02giIbTaCIhtNoIiG02giIbTaCIhtNoNi4K3t55H5GJ8xcd7uCOCt7eeR+RifMXHe7zTkgAAAAAAAAAAAAAAAAAAAAAAAAAAAAAAAAAAAAAAAAAAAAAAAAAAAAAAAAAAAAAAAAAAAAAAAAAAAAAAAAAAAAAAAAAAAAAAAAAAAAAAAAAAAAAAAAAAAAAAAAAAAAAAAAAAAAAAAAAAAAAAAAAAAAAAAAAAAAAAAAAAAAAAAAAAAAAOMeGx7Y+S/JNPnrqyyHuHl3xa39GF7w2PbHyX5Jp89dWWQ9w8u+LW/ow3LnjLkbWy0r4BvOIAAAAAAIVbkUKtwQlASuAAAAAAAAmpRQpRFZxAEIAAAAAAEJRQlIACQAAAAAAAFenmx4kUKebHiRY2tOIAAAAAAAAigiiQAAAAAAAAZDR7u/lvxm19OGPZDR7u/lvxm19OGtfOb2mk9zJY8SnWHtoD4A+iAAAAAAAANe0/wDwRx/+n5yl449j0/8AwRx/+n5yl44+seQns+v65/jS8ttvjxp4yAPaOOAAAAAAJqN6VNRvJwROCYBRjAAAAAAAAQqQRqQWheMAAAAAAAABWt8yFFWt8yFasFLTBMAqwgAAAAAAAKNXOnxoI1c6fGguzwAAAAAAAAKaopphakASuAAAAAAI086PGgjTzo8YiVYBRgAAAAAAAAQlBGUBMAAkAAAAAAS3Ob0pktzm9KYxTTipgLswAAAAAAAD2DU/+DOJ+OVfQoby0bU/+DOJ+OVfQoby+F+UftS3+p9B2XzSz0AHFb4AAAAAA8P1kfhpmP8Ap+bpe4PD9ZH4aZj/AKfm6XtPIT2hX9E/ypef8o+a0/VHdLWgH1h4oAAAAAAABSnfKCM75QWZ4AAAAAAAAFZRVkSpWAIYwAAAAABCd0ooTukTCkAszAAAAAAAAI0706SnenFKsQBCAAAAAABNRvSpqN5OCtWCoAoxgAAAAAAAJat6CNW9BaF4AAAAAAAAEs70yWd6UwgALAAAAAAAAJZ3hO8SsAAAAAAAAPfngL35898vP6f+7/F2tj+/2eIA+eu0AAAAAALHP+4WY/Frn0ZXyxz/AL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5zaNduXPg/rhse1rmjfblz4P64bE7Ny4UOhd8iO02oDcZ9yO02oAbkdptQA3I7TagBuR2m1ADcjtNqAG5HabUANzZOCt7eeR+RifMXHe7gjgre3nkfkYnzFx3u805A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AMEcf/p+cpeOPY9P/wAEcf8A6fnKXjj6x5Cez6/rn+NLy22+PGnjIA9o44AAAAAAmo3pU1G8nBE4JgFGMAAAAAAABCpBGpBaF4wAAAAAAAAFa3zIUVa3zIVqwUtMEwCrCAAAAAAAAo1c6fGgjVzp8aC7PAAAAAAAAApqimmFqQBK4AAAAAAjTzo8aCNPOjxiJVgFGAAAAAAAABCUEZQEwACQAAAAABLc5vSmS3Ob0pjFNOKmAuzAAAAAAAAPYNT/AODOJ+OVfQoby0bU/wDgzifjlX0KG8vhflH7Ut/qfQdl80s9ABxW+AAAAAAPD9ZH4aZj/p+bpe4PD9ZH4aZj/p+bpe08hPaFf0T/ACpef8o+a0/VHdLWgH1h4oAAAAAAABSnfKCM75QWZ4AAAAAAAAFZRVkSpWAIYwAAAAABCd0ooTukTCkAszAAAAAAAAI0706SnenFKsQBCAAAAAABNRvSpqN5OCtWCoAoxgAAAAAAAJat6CNW9BaF4AAAAAAAAEs70yWd6UwgALAAAAAAAAJZ3hO8SsAAAAAAAAPfngL35898vP6f+7/F2tj+/wBniAPnrtAAAAAACxz/ALhZj8WufRlfLHP+4WY/Frn0ZbF049Gsd6lrkq0l4uA+8PDAAAAAAAAEIoQihWQAAAAAAABtGr3u1e+L1fSpau2jV73avfF6vpUuVtvmFro2bnx6dXoID5K9OAAAAAAAA861jd27Hxen6VTVm06xu7dj4vT9Kpqz67sP2fZaPOXvjVADqtcAAAAAAQlFCUphAAWAAAAAAAAa1i+2r3l1dakq4vtq95dXWpN2MHrrPJGgAlcAAAAAAXS1XSJYbXoAEMIAAAAAATukJ3SJhSAWZQAAAAAAAABAAAAAAAAAJqN6VNRvEVYJwEMQAAAAAAACancihTuRFZxABAAAAAAAp186VRTr50i1OKACWQAAAAAAABEAUAAAAAAAAGvNha8N+5e92AA3wAAAAABUw3bFry461NUw3bFry46xWvLLOgDhgAAAAAAALfMO07nR1wwzM5h2nc6OuGGHTueSdQAbYAAAAAAvMu/KdH1rNeZd+U6PrGK3ySvQEueAAAAAAAAqW+b0p0lvm9KdDFViACAAAAAABJVvTpKt4mnFAAXAAAAAAAASgCQAAAAAAABUU1QRUACoAAAAAAp4jte75M9Sop4jte75M9QmnGGFAHYAAAAAAAAV8D21R09TLMTge2qOnqZZLQvWeNAAawAAAAAAsM1/JdP1L9YZr+S6fqGa78SGPAQ6YAAAAAAACancihTuRFZAAAAAAAAEs70yWd4mEABIAAAAAAADK2fvNvyYTpLP3m35MJ0udVjIAIAAAAAAF8sV8iWC26ABDAAAAAAAIIoAgAJAAAAAAAAJQRlASAJAAAAAABjs4/I9P1Mix2cfken6hsXXix/vQxoA6wAAAAAAACFW9BGreghIAAAAAAAAmjclTRuAASgAAAAAAABUjdARugFQAAAAAAAGu6YczC+Or6ncHBn9o7Rf4O95+44f0w5mF8dX1O4ODP7R2i/wd7z9xwr7xp7O5qWuaXpwDVYwAAAAAAAAAAAAAAAAAAAAAAAAAAAAAAAAAAABresv2uNKvknF+ZqbI1vWX7XGlXyTi/M1A+cujfblz4P64bE13Rztu58H9cNhdm5cKHRu2REQG42NyIgBuREANyIgBuREANyIgBuREANzZuCt7eeR+RifMXHe7gjgre3nkfkYnzFx3u804w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AEcf8A6fnKXjj2PT/8Ecf/AKfnKXjj6x5Cez6/rn+NLy22+PGnjIA9o44AAAAAAmo3pU1G8nBE4JgFGMAAAAAAABCpBGpBaF4wAAAAAAAAFa3zIUVa3zIVqwUtMEwCrCAAAAAAAAo1c6fGgjVzp8aC7PAAAAAAAAApqimmFqQBK4AAAAAAjTzo8aCNPOjxiJVgFGAAAAAAAABCUEZQEwACQAAAAABLc5vSmS3Ob0pjFNOKmAuzAAAAAAAAPYNT/wCDOJ+OVfQoby0bU/8AgzifjlX0KG8vhflH7Ut/qfQdl80s9ABxW+AAAAAAPD9ZH4aZj/p+bpe4PD9ZH4aZj/p+bpe08hPaFf0T/Kl5/wAo+a0/VHdLWgH1h4oAAAAAAABSnfKCM75QWZ4AAAAAAAAFZRVkSpWAIYwAAAAABCd0ooTukTCkAszAAAAAAAAI0706SnenFKsQBCAAAAAABNRvSpqN5OCtWCoAoxgAAAAAAAJat6CNW9BaF4AAAAAAAAEs70yWd6UwgALAAAAAAAAJZ3hO8SsAAAAAAAAPfngL35898vP6f+7/ABdrY/v9niAPnrtAAAAAACxz/uFmPxa59GV8sc/7hZj8WufRlsXTj0ax3qWuSrSXi4D7w8MAAAAAAAAQihCKFZAAAAAAAAG0ave7V74vV9Klq7aNXvdq98Xq+lS5W2+YWujZufHp1eggPkr04AAAAAAADzrWN3bsfF6fpVNWbTrG7t2Pi9P0qmrPruw/Z9lo85e+NUAOq1wAAAAABCUUJSmEABYAAAAAAABrWL7aveXV1qSri+2r3l1dak3Yweus8kaACVwAAAAABdLVdIlhtegAQwgAAAAABO6QndImFIBZlAAAAAAAAAEAAAAAAAAAmo3pU1G8RVgnAQxAAAAAAAAJqdyKFO5EVnEAEAAAAAACnXzpVFOvnSLU4oAJZAAAAAAAAEQBQAAAAAAAAa82Frw37l73YADfAAAAAAFTDdsWvLjrU1TDdsWvLjrFa8ss6AOGAAAAAAAAt8w7TudHXDDMzmHadzo64YYdO55J1ABtgAAAAAC8y78p0fWs15l35To+sYrfJK9AS54AAAAAAACpb5vSnSW+b0p0MVWIAIAAAAAAElW9Okq3iacUABcAAAAAAABKAJAAAAAAAAFRTVBFQAKgAAAAACniO17vkz1KiniO17vkz1CacYYUAdgAAAAAAABXwPbVHT1MsxOB7ao6eplktC9Z40ABrAAAAAACwzX8l0/Uv1hmv5Lp+oZrvxIY8BDpgAAAAAAAJqdyKFO5EVkAAAAAAAASzvTJZ3iYQAEgAAAAAAAMrZ+82/JhOks/ebfkwnS51WMgAgAAAAAAXyxXyJYLboAEMAAAAAAAgigCAAkAAAAAAAAlBGUBIAkAAAAAAGOzj8j0/UyLHZx+R6fqGxdeLH+9DGgDrAAAAAAAAIVb0Eat6CEgAAAAAAACaNyVNG4ABKAAAAAAAAFSN0BG6AVAAAAAAAAa7phzML46vqdwcGf2jtF/g73n7jh/TDmYXx1fU7g4M/tHaL/B3vP3HCvvGns7mpa5penANVjAAAAAAAAAAAAAAAAAAAAAAAAAAAAAAAAAAAAGt6y/a40q+ScX5mpsjW9ZftcaVfJOL8zUD5y6O9t3PI+uGwbWvaPTsxdzyPrhsG12blwodK7cNHabUNptbjOjtNqG02gjtNqG02gjtNqG02gjtNqG02gjtNqG02gjtNqG02g2jgre3nkfkYnzFx3u4I4K3t5ZH5GJ8xcd7vNOMAAAAAAAAAAAAAAAAAAAAAAAAAAAAAAAAAAAAAAAAAAAAAAAAAAAAAAAAAAAAAAAAAAAAAAAAAAAAAAAAAAAAAAAAAAAAAAAAAAAAAAAAAAAAAAAAAAAAAAAAAAAAAAAAAAAAAAAAAAAAAAAAAAAAAAAAAAAAAAAAAAAAAAAAAAAAAA4x4bHtj5L8k0+eurLIe4eXfFrf0YXvDY9sfJfkmnz11ZZD3Dy74tb+jDcueMuRtbLSvgG84gAAAAAAhVuRQq3BCUBK4AAAAAAACalFClEVnEAQgAAAAAAQlFCUgAJAAAAAAAAV6ebHiRQp5seJFja04gAAAAAAACKCKJAAAAAAAABkNHu7+W/GbX04Y9kNHu7+W/GbX04a185vaaT3MljxKdYe2gPgD6IAAAAAAAA17T/APBHH/6fnKXjj2PT/wDBHH/6fnKXjj6x5Cez6/rn+NLy22+PGnjIA9o44AAAAAAmo3pU1G8nBE4JgFGMAAAAAAABCpBGpBaF4wAAAAAAAAFa3zIUVa3zIVqwUtMEwCrCAAAAAAAAo1c6fGgjVzp8aC7PAAAAAAAAApqimmFqQBK4AAAAAAjTzo8aCNPOjxiJVgFGAAAAAAAABCUEZQEwACQAAAAABLc5vSmS3Ob0pjFNOKmAuzAAAAAAAAPYNT/4M4n45V9ChvLRtT/4M4n45V9ChvL4X5R+1Lf6n0HZfNLPQAcVvgAAAAADw/WR+GmY/wCn5ul7g8P1kfhpmP8Ap+bpe08hPaFf0T/Kl5/yj5rT9Ud0taAfWHigAAAAAAAFKd8oIzvlBZngAAAAAAAAVlFWRKlYAhjAAAAAAEJ3SihO6RMKQCzMAAAAAAAAjTvTpKd6cUqxAEIAAAAAAE1G9Kmo3k4K1YKgCjGAAAAAAAAlq3oI1b0FoXgAAAAAAAASzvTJZ3pTCAAsAAAAAAAAlneE7xKwAAAAAAAA9+eAvfnz3y8/p/7v8Xa2P7/Z4gD567QAAAAAAsc/7hZj8WufRlfLHP8A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He8/ccK+8aezualrml6cA1WMAAAAAAAAAAAAAAAAAAAAAAAAAAAAAAAAAAAAa3rL9rjSr5JxfmamyNb1l+1xpV8k4vzNQPnHo/23c8j64Z9gMg7aueR9cM87Ny4UOldeGiIDb3thEQDeIiAbxEQDeIiAbxEQDeIiAbxtfBW9vLI/IxPmLjvdwRwVvbyyPyMT5i473ebcUAAAAAAAAAAAAAAAAAAAAAAAAAAAAAAAAAAAAAAAAAAAAAAAAAAAAAAAAAAAAAAAAAAAAAAAAAAAAAAAAAAAAAAAAAAAAAAAAAAAAAAAAAAAAAAAAAAAAAAAAAAAAAAAAAAAAAAAAAAAAAAAAAAAAAAAAAAAAAAAAAAAAAAAAAAAAABxjw2PbHyX5Jp89dWWQ9w8u+LW/owveGx7Y+S/JNPnrqyyHuHl3xa39GG5c8Zcja2WlfAN5xAAAAAABCrcihVuCEoCVwAAAAAAAE1KKFKIrOIAhAAAAAAAhKKEpAASAAAAAAAAr082PEihTzY8SLG1pxAAAAAAAAEUEUSAAAAAAAADIaPd38t+M2vpwx7IaPd38t+M2vpw1r5ze00nuZLHiU6w9tAfAH0QAAAAAAABr2n/AOCOP/0/OUvHHsen/wCCOP8A9PzlLxx9Y8hPZ9f1z/Gl5bbfHjTxkAe0ccAAAAAATUb0qajeTgicEwCjGAAAAAAAAhUgjUgtC8YAAAAAAAACtb5kKKtb5kK1YKWmCYBVhAAAAAAAAUaudPjQRq50+NBdngAAAAAAAAU1RTTC1IAlcAAAAAARp50eNBGnnR4xEqwCjAAAAAAAAAhKCMoCYABIAAAAAAluc3pTJbnN6UximnFTAXZgAAAAAAAHsGp/8GcT8cq+hQ3lo2p/8GcT8cq+hQ3l8L8o/alv9T6DsvmlnoAOK3wAAAAAB4frI/DTMf8AT83S9weH6yPw0zH/AE/N0vaeQntCv6J/lS8/5R81p+qO6WtAPrDxQAAAAAAAClO+UEZ3ygszwAAAAAAAAKyirIlSsAQxgAAAAACE7pRQndImFIBZmAAAAAAAARp3p0lO9OKVYgCEAAAAAACajelTUbycFasFQBRjAAAAAAAAS1b0Eat6C0LwAAAAAAAAJZ3pks70phAAWAAAAAAAASzvCd4lYAAAAAAAAe/PAXvz575ef0/93+LtbH9/s8QB89doAAAAAAWOf9wsx+LXPoyvljn/AHCzH4tc+jLYunHo1jvUtclWkvFwH3h4YAAAAAAAAhFCEUKyAAAAAAAANo1e92r3xer6VLV20ave7V74vV9Klytt8wtdGzc+PTq9BAfJXpwAAAAAAAHnWsbu3Y+L0/Sqas2nWN3bsfF6fpVNWfXdh+z7LR5y98aoAdVrgAAAAACEooSlMIACwAAAAAAADWsX21e8urrUlXF9tXvLq61Juxg9dZ5I0AErgAAAAAC6Wq6RLDa9AAhhAAAAAACd0hO6RMKQCzKAAAAAAAAAIAAAAAAAABNRvSpqN4irBOAhiAAAAAAAATU7kUKdyIrOIAIAAAAAAFOvnSqKdfOkWpxQASyAAAAAAAAIgCgAAAAAAAA15sLXhv3L3uwAG+AAAAAAKmG7YteXHWpqmG7YteXHWK15ZZ0AcMAAAAAAABb5h2nc6OuGGZnMO07nR1www6dzyTqADbAAAAAAF5l35To+tZrzLvynR9YxW+SV6AlzwAAAAAAAFS3zelOkt83pToYqsQAQAAAAAAJKt6dJVvE04oAC4AAAAAAACUASAAAAAAAAKimqCKgAVAAAAAAFPEdr3fJnqVFPEdr3fJnqE04wwoA7AAAAAAAACvge2qOnqZZicD21R09TLJaF6zxoADWAAAAAAFhmv5Lp+pfrDNfyXT9QzXfiQx4CHTAAAAAAAATU7kUKdyIrIAAAAAAAAlnemSzvEwgAJAAAAAAAAZWz95t+TCdJZ+82/JhOlzqsZABAAAAAAAvlivkSwW3QAIYAAAAAABBFAEABIAAAAAAABKCMoCQBIAAAAAAMdnH5Hp+pkWOzj8j0/UNi68WP96GNAHWAAAAAAAAQq3oI1b0EJAAAAAAAAE0bkqaNwACUAAAAAAAAKkboCN0AqAAAAAAAA13TDmYXx1fU7g4M/tHaL/B3vP3HD+mHMwvjq+p3BwZ/aO0X+DvefuOFfeNPZ3NS1zS9OAarGAAAAAAAAAAAAAAAAAAAAAAAAAAAAAAAAAAAANb1l+1xpV8k4vzNTZGt6y/a40q+ScX5moHziyDtq55H1wzrBZD21c8j64Zza7Ny4UOndeGiIbTa22zuRENptDciIbTaG5EQ2m0NyIhtNobkRDabQ3IiG02hubdwVvbyyPyMT5i473cEcFb28sj8jE+YuO93m3DAAAAAAAAAAAAAAAAAAAAAAAAAAAAAAAAAAAAAAAAAAAAAAAAAAAAAAAAAAAAAAAAAAAAAAAAAAAAAAAAAAAAAAAAAAAAAAAAAAAAAAAAAAAAAAAAAAAAAAAAAAAAAAAAAAAAAAAAAAAAAAAAAAAAAAAAAAAAAAAAAAAAAAAAAAAAAAcY8Nj2x8l+SafPXVlkPcPLvi1v6ML3hse2PkvyTT566ssh7h5d8Wt/RhuXPGXI2tlpXwDecQAAAAAAQq3IoVbghKAlcAAAAAAABNSihSiKziAIQAAAAAAISihKQAEgAAAAAAAK9PNjxIoU82PEixtacQAAAAAAABFBFEgAAAAAAAAyGj3d/LfjNr6cMeyGj3d/LfjNr6cNa+c3tNJ7mSx4lOsPbQHwB9EAAAAAAAAa9p/8Agjj/APT85S8cex6f/gjj/wDT85S8cfWPIT2fX9c/xpeW23x408ZAHtHHAAAAAAE1G9Kmo3k4InBMAoxgAAAAAAAIVII1ILQvGAAAAAAAAArW+ZCirW+ZCtWClpgmAVYQAAAAAAAFGrnT40EaudPjQXZ4AAAAAAAAFNUU0wtSAJXAAAAAAEaedHjQRp50eMRKsAowAAAAAAAAISgjKAmAASAAAAAAJbnN6UyW5zelMYppxUwF2YAAAAAAAB7Bqf8AwZxPxyr6FDeWjan/AMGcT8cq+hQ3l8L8o/alv9T6DsvmlnoAOK3wAAAAAB4frI/DTMf9PzdL3B4frI/DTMf9PzdL2nkJ7Qr+if5UvP8AlHzWn6o7pa0A+sPFAAAAAAAAKU75QRnfKCzPAAAAAAAAArKKsiVKwBDGAAAAAAITulFCd0iYUgFmYAAAAAAABGnenSU704pViAIQAAAAAAJqN6VNRvJwVqwVAFGMAAAAAAABLVvQRq3oLQvAAAAAAAAAlnemSzvSmEABYAAAAAAABLO8J3iVgAAAAAAAB788Be/Pnvl5/T/3f4u1sf3+zxAHz12gAAAAABY5/wBwsx+LXPoyvljn/cLMfi1z6Mti6cejWO9S1yVaS8XAfeHhgAAAAAAACEUIRQrIAAAAAAAA2jV73avfF6vpUtXbRq97tXvi9X0qXK23zC10bNz49Or0EB8lenAAAAAAAAedaxu7dj4vT9KpqzadY3dux8Xp+lU1Z9d2H7PstHnL3xqgB1WuAAAAAAISihKUwgALAAAAAAAANaxfbV7y6utSVcX21e8urrUm7GD11nkjQASuAAAAAALparpEsNr0ACGEAAAAAAJ3SE7pEwpALMoAAAAAAAAAgAAAAAAAAE1G9Kmo3iKsE4CGIAAAAAAABNTuRQp3Iis4gAgAAAAAAU6+dKop186RanFABLIAAAAAAAAiAKAAAAAAAADXmwteG/cve7AAb4AAAAAAqYbti15cdamqYbti15cdYrXllnQBwwAAAAAAAFvmHadzo64YZmcw7TudHXDDDp3PJOoANsAAAAAAXmXflOj61mvMu/KdH1jFb5JXoCXPAAAAAAAAVLfN6U6S3zelOhiqxABAAAAAAAkq3p0lW8TTigALgAAAAAAAJQBIAAAAAAAAqKaoIqABUAAAAAAU8R2vd8mepUU8R2vd8meoTTjDCgDsAAAAAAAAK+B7ao6eplmJwPbVHT1MsloXrPGgANYAAAAAAWGa/kun6l+sM1/JdP1DNd+JDHgIdMAAAAAAABNTuRQp3IisgAAAAAAACWd6ZLO8TCAAkAAAAAAABlbP3m35MJ0ln7zb8mE6XOqxkAEAAAAAAC+WK+RLBbdAAhgAAAAAAEEUAQAEgAAAAAAAEoIygJAEgAAAAAAx2cfken6mRY7OPyPT9Q2LrxY/3oY0AdYAAAAAAABCregjVvQQkAAAAAAAATRuSpo3AAJQAAAAAAAAqRugI3QCoAAAAAAADXdMOZhfHV9TuDgz+0dov8He8/ccP6YczC+Or6ncHBn9o7Rf4O95+44V9409nc1LXNL04BqsYAAAAAAAAAAAAAAAAAAAAAAAAAAAAAAAAAAAA1vWX7XGlXyTi/M1Nka3rL9rjSr5JxfmagfOHIu2q/I+uGd2sFkXbVfkfXDOOzcuFDqXXho7TagNpso7TagAjtNqACO02oAI7TagAjtNqACO02oANv4K3t5ZH5GJ8xcd7uB+Cr7eWR/B4nzFx3w844QAAAAAAAAAAAAAAAAAAAAAAAAAAAAAAAAAAAAAAAAAAAAAAAAAAAAAAAAAAAAAAAAAAAAAAAAAAAAAAAAAAAAAAAAAAAAAAAAAAAAAAAAAAAAAAAAAAAAAAAAAAAAAAAAAAAAAAAAAAAAAAAAAAAAAAAAAAAAAAAAAAAAAAAAAAAAADjHhse2PkvyTT566ssh7h5d8Wt/Rhe8Nj2x8l+SafPXVlkPcPLvi1v6MNy54y5G1stK+AbziAAAAAACFW5FCrcEJQErgAAAAAAAJqUUKURWcQBCAAAAAABCUUJSAAkAAAAAAABXp5seJFCnmx4kWNrTiAAAAAAAAIoIokAAAAAAAAGQ0e7v5b8ZtfThj2Q0e7v5b8ZtfThrXzm9ppPcyWPEp1h7aA+APogAAAAAAADXtP/wRx/8Ap+cpeOPY9P8A8Ecf/p+cpeOPrHkJ7Pr+uf40vLbb48aeMgD2jjgAAAAACajelTUbycETgmAUYwAAAAAAAEKkEakFoXjAAAAAAAAAVrfMhRVrfMhWrBS0wTAKsIAAAAAAACjVzp8aCNXOnxoLs8AAAAAAAACmqKaYWpAErgAAAAACNPOjxoI086PGIlWAUYAAAAAAAAEJQRlATAAJAAAAAAEtzm9KZLc5vSmMU04qYC7MAAAAAAAA9g1P/gzifjlX0KG8tG1P/gzifjlX0KG8vhflH7Ut/qfQdl80s9ABxW+AAAAAAPD9ZH4aZj/p+bpe4PD9ZH4aZj/p+bpe08hPaFf0T/Kl5/yj5rT9Ud0taAfWHigAAAAAAAFKd8oIzvlBZngAAAAAAAAVlFWRKlYAhjAAAAAAEJ3SihO6RMKQCzMAAAAAAAAjTvTpKd6cUqxAEIAAAAAAE1G9Kmo3k4K1YKgCjGAAAAAAAAlq3oI1b0FoXgAAAAAAAASzvTJZ3pTCAAsAAAAAAAAlneE7xKwAAAAAAAA9+eAvfnz3y8/p/wC7/F2tj+/2eIA+eu0AAAAAALHP+4WY/Frn0ZXyxz/uFmPxa59GWxdOPRrHepa5KtJeLgPvDwwAAAAAAABCKEIoVkAAAAAAAAbRq97tXvi9X0qWrto1e92r3xer6VLlbb5ha6Nm58enV6CA+SvTgAAAAAAAPOtY3dux8Xp+lU1ZtOsbu3Y+L0/Sqas+u7D9n2Wjzl741QA6rXAAAAAAEJRQlKYQAFgAAAAAAAGtYvtq95dXWpKuL7aveXV1qTdjB66zyRoAJXAAAAAAF0tV0iWG16ABDCAAAAAAE7pCd0iYUgFmUAAAAAAAAAQAAAAAAAACajelTUbxFWCcBDEAAAAAAAAmp3IoU7kRWcQAQAAAAAAKdfOlUU6+dItTigAlkAAAAAAAARAFAAAAAAAABrzYWvDfuXvdgAN8AAAAAAVMN2xa8uOtTVMN2xa8uOsVryyzoA4YAAAAAAAC3zDtO50dcMMzOYdp3Ojrhhh07nknUAG2AAAAAALzLvynR9azXmXflOj6xit8kr0BLngAAAAAAAKlvm9KdJb5vSnQxVYgAgAAAAAASVb06SreJpxQAFwAAAAAAAEoAkAAAAAAAAVFNUEVAAqAAAAAAKeI7Xu+TPUqKeI7Xu+TPUJpxhhQB2AAAAAAAAFfA9tUdPUyzE4Htqjp6mWS0L1njQAGsAAAAAALDNfyXT9S/WGa/kun6hmu/EhjwEOmAAAAAAAAmp3IoU7kRWQAAAAAAABLO9MlneJhAASAAAAAAAAytn7zb8mE6Sz95t+TCdLnVYyACAAAAAABfLFfIlgtugAQwAAAAAACCKAIACQAAAAAAACUEZQEgCQAAAAAAY7OPyPT9TIsdnH5Hp+obF14sf70MaAOsAAAAAAAAhVvQRq3oISAAAAAAAAJo3JU0bgAEoAAAAAAAAVI3QEboBUAAAAAAABrumHMwvjq+p3BwZ/aO0X+DvefuOH9MOZhfHV9TuDgz+0dov8AB3vP3HCvvGns7mpa5penANVjAAAAAAAAAAAAAAAAAAAAAAAAAAAAAAAAAAAAGt6y/a40q+ScX5mpsjW9ZftcaVfJOL8zUD5wZH21X5H1wzbCZJ2zX5H1wzO2XZuXCh1bpw0wl2ybZbTZTCXbJtkEwl2ybZBMJdsm2QTCXbJtkEwl2ybZBMJdsm2QblwVfbyyP4PE+YuO+HA/BV9vLI/g8T5i474eccEAAAAAAAAAAAAAAAAAAAAAAAAAAAAAAAAAAAAAAAAAAAAAAAAAAAAAAAAAAAAAAAAAAAAAAAAAAAAAAAAAAAAAAAAAAAAAAAAAAAAAAAAAAAAAAAAAAAAAAAAAAAAAAAAAAAAAAAAAAAAAAAAAAAAAAAAAAAAAAAAAAAAAAAAAAAAABxjw2PbHyX5Jp89dWWQ9w8u+LW/owuuGvXM6zcoo5NkZPbn5717/AA8swenuY4XCWMPRhsJNFqim3EzFW2YiNnhbF3tKbOZ85z7/AHeu3ppijoerjy37YmZ/quD/AIavSPtiZn+q4P8Ahq9Jtcps3M9W2/V93qQ8t+2Jmf6rg/4avSPtiZn+q4P+Gr0jlNmerbfq+71IeW/bEzP9Vwf8NXpH2xMz/VcH/DV6RymzPVtv1fd6kPLftiZn+q4P+Gr0j7YmZ/quD/hq9I5TZnq236vu9SQq3PLvtiZn+q4P+Gr0idYmZz/yuD/hq9I5VZkbNt+r7vTx5f8AbDzL9VwfzVekfbDzL9VwfzVeknlVmt6ut+p6gPL/ALYeZfquD+ar0j7YeZfquD+ar0jlVmerrfqeoDy/7YeZfquD+ar0j7YeZfquD+ar0jlVmerrfqeoDy/7YeZfquD+ar0j7YeZfquD+ar0jlVmerrfqeoDy/7YeZfquD+ar0j7YeZfquD+ar0jlVmerrfqepUovLY1iZnH/K4P5qvSPtiZn+q4P+Gr0jlVmidm2/V93qQ8t+2Jmf6rg/4avSPtiZn+q4P+Gr0kcps0erbfq+71IeW/bEzP9Vwf8NXpH2xMz/VcH/DV6RymzPVtv1fd6kPLftiZn+q4P+Gr0j7YmZ/quD/hq9I5TZnq236vu9SHlv2xMz/VcH/DV6R9sTM/1XB/w1ekcpsz1bb9X3epIS8u+2Jmf6rg/wCGr0j7YmZ/quD/AIavSTyqzPVtv1fd6iPLvtiZn+q4P5qvSPtiZn+q4P5qvSOVWafVtv1fd6iPLvtiZn+q4P5qvSPtiZn+q4P5qvSOVWZ6tt+r7vUR5d9sTM/1XB/NV6R9sTM/1XB/NV6RyqzPVtv1fd6iPLvtiZn+q4P5qvSPtiZn+q4P5qvSOVWZ6tt+r7vUR5d9sTM/1XB/NV6R9sTM/wBVwfzVekcqsz1bb9X3esU82PEi8pjWPmcRs9SYL+Gr0j7ZGafqmC/hq9JTlFDDOyrx1R+71YeU/bIzT9UwX8NXpH2yM0/VMF/DV6RyihHqq8dUfu9WHlP2yM0/VMF/DV6R9sjNP1TBfw1ekcooPVV46o/d6sPKftkZp+qYL+Gr0j7ZGafqmC/hq9I5RQeqrx1R+71YeU/bIzT9UwX8NXpH2yM0/VMF/DV6Ryig9VXjqj93qyLyj7ZGafqmC/hq9I+2Tmn6pgv4avSOUUHqq8dUfu9XHlH2yc0/VMF/DV6R9snNP1TBfw1ekjlFB6qvHVH7vVx5R9snNP1TBfw1ekfbJzT9UwX8NXpHKKD1VeOqP3erjyj7ZOafqmC/hq9I+2Tmn6pgv4avSOUUHqq8dUfu9XHlH2yc0/VMF/DV6R9snNP1TBfw1ekcooPVV46o/d6uyGj3d/LfjNr6cPGPtk5p+qYL+Gr0lfBa0c2wmMsYm3g8DNdm5TcpiqmvZMxO3l+695hvFrTaWVdFOMxMfZks9mXimuKpjCet2aOXfZEaS+5eT/wXfTPZEaS+5eT/AMF303yb/wAW2h+mP3h6/wBLS6iHLvsiNJfcvJ/4LvpnsiNJfcvJ/wCC76Z/4ttD9MfvB6Wl1EOXfZEaS+5eT/wXfTPZEaS+5eT/AMF30z/xbaH6Y/eD0tLqIcu+yI0l9y8n/gu+meyI0l9y8n/gu+mf+LbQ/TH7welpdRDl32RGkvuXk/8ABd9M9kRpL7l5P/Bd9M/8W2h+mP3g9LS6B0//AARx/wDp+cpeONUznXxpDm2W3sFfy3KqLd3ZtqooubY2VRPfr95rH2xcz/VcH/DV6T33ktdbTZl0qsbx/wATNUz/AMf8/wDG6I8HC2ndbS82sV2eG7d95epDy37YuZ/quD/hq9I+2Lmf6rg/4avSek5TZud6st+r7vUh5b9sXM/1XB/w1ekfbFzP9Vwf8NXpHKbM9WW/V93qQ8t+2Lmf6rg/4avSPti5n+q4P+Gr0jlNmerLfq+71IeW/bFzP9Vwf8NXpH2xcz/VcH/DV6RymzPVlv1fd6kmo3vK/ti5n+q4P+Gr0iNY2Zx/yuC/hq9Im82ZOzLfq+71YeVfbHzP9UwX8NXpH2x8z/VMF/DV6SvKKFPVd46o/d6qPKvtj5n+qYL+Gr0j7Y+Z/qmC/hq9I5RQeq7x1R+71UeVfbHzP9UwX8NXpH2x8z/VMF/DV6Ryig9V3jqj93qo8q+2Pmf6pgv4avSPtj5n+qYL+Gr0jlFB6rvHVH7vVR5V9sfM/wBUwX8NXpH2x8z/AFTBfw1ekcooPVd46o/d6pUg8snWPmc/8rgv4avSQ+2Nmf6rgv4avSTF5oWjZl46vu9UHlf2xsz/AFXBfw1ekfbGzP8AVcF/DV6SeU2Z6st+r7vVB5X9sbM/1XBfw1ekfbGzP9VwX8NXpHKbM9WW/V93qg8r+2Nmf6rgv4avSPtjZn+q4L+Gr0jlNmerLfq+71QeV/bGzP8AVcF/DV6R9sbM/wBVwX8NXpHKbM9WW/V93qitb5kPJftjZn+q4L+Gr0k9OsnNIjZ6kwX8NXpKzeKJVr2XeJj/AIiP3esjyb7ZWafqmC/hr9I+2Vmn6pgv4a/SV9PQx+qbz1R+71keTfbKzT9UwX8NfpH2ys0/VMF/DX6R6eg9U3nqj93rI8m+2Vmn6pgv4a/SPtlZp+qYL+Gv0j09B6pvPVH7vWR5N9srNP1TBfw1+kfbKzT9UwX8NfpHp6D1TeeqP3esjyb7ZWafqmC/hr9I+2Vmn6pgv4a/SPT0Hqm89Ufu9Tq50+NB5XOsfM5ntTBfw1ekfbHzP9UwX8NXpL8poZPVd46o/d6oPK/tj5n+qYL+Gr0j7Y+Z/qmC/hq9I5TQn1XeOqP3eqDyv7Y+Z/qmC/hq9I+2Pmf6pgv4avSOU0Hqu8dUfu9UHlf2x8z/AFTBfw1ekfbHzP8AVMF/DV6Rymg9V3jqj93qg8r+2Pmf6pgv4avSPtj5n+qYL+Gr0jlNB6rvHVH7vVFN5f8AbHzP9UwX8NXpJftiZn+q4P8Ahq9JMXmzTGzLeOj7vUh5b9sTM/1XB/w1ekfbEzP9Vwf8NXpHKbNb1bb9X3epDy37YmZ/quD/AIavSPtiZn+q4P8Ahq9I5TZnq236vu9SHlv2xMz/AFXB/wANXpH2xMz/AFXB/wANXpHKbM9W2/V93qQ8t+2Jmf6rg/4avSPtiZn+q4P+Gr0jlNmerbfq+71JGnnR43ln2xMz/VcH/DV6SMaxczie1cH/AA1ekcpsz1bb9X3esDyn7ZGafqmC/hq9I+2Rmn6pgv4avSV5RQw+qrx1R+71YeU/bIzT9UwX8NXpH2yM0/VMF/DV6Ryig9VXjqj93qw8p+2Rmn6pgv4avSPtkZp+qYL+Gr0jlFB6qvHVH7vVh5T9sjNP1TBfw1ekfbIzT9UwX8NXpHKKD1VeOqP3erDyn7ZGafqmC/hq9I+2Rmn6pgv4avSOUUHqq8dUfu9VlB5X9sjNP1TBfw1ekh9sfM/1TBfw1ekcooTGyrx1R+71UeVfbHzP9UwX8NXpH2x8z/VMF/DV6RyihPqu8dUfu9VHlX2x8z/VMF/DV6R9sfM/1TBfw1ekcooPVd46o/d6qPKvtj5n+qYL+Gr0j7Y+Z/qmC/hq9I5RQeq7x1R+71UeVfbHzP8AVMF/DV6R9sfM/wBUwX8NXpHKKD1XeOqP3eqpbnN6Xln2x8z/AFTBfw1ekhVrGzOY7VwX8NXpJi80JjZd4icI/d6gPLvtiZn+q4P5qvSPtiZn+q4P5qvSW5VZsnq236vu9RHl32xMz/VcH81XpH2xMz/VcH81XpHKrM9W2/V93qI8u+2Jmf6rg/mq9I+2Jmf6rg/mq9I5VZnq236vu9RHl32xMz/VcH81XpH2xMz/AFXB/NV6RyqzPVtv1fd6iPLvtiZn+q4P5qvSPtiZn+q4P5qvSOVWZ6tt+r7usdT/AODOJ+OVfQoby470Z166QaPYC5hMJl2VXKK7s3Zm7Rc27ZiI71ceBlvZJaUe5OS/wXfTfLts+T99vd+tbeyiPNqnfH/L1txtqbG70WdeMQ6uHKPsktKPcnJf4LvpnsktKPcnJf4LvpuZ/wCK7Q/TH7w2+V2bq4co+yS0o9ycl/gu+meyS0o9ycl/gu+mf+K7Q/TH7wcrs3Vw5R9klpR7k5L/AAXfTPZJaUe5OS/wXfTP/Fdofpj94OV2bq4co+yS0o9ycl/gu+meyS0o9ycl/gu+mf8Aiu0P0x+8HK7N1c8P1kfhpmP+n5uloPsktKPcnJf4LvptTzzWznGcZpfx+IwWX0XbvF200U17I2UxT36veel8ltkXnZl7qtrxERE0zH/E7/8AnfE+DkbZ/wDd2EWdljv3/aXoo8r+2Nmf6rg/mq9I+2Nmf6rg/mq9J77lNm816svHV93qg8r+2Nmf6rg/mq9I+2Nmf6rg/mq9I5TZnqy8dX3eqDyv7Y2Z/quD+ar0j7Y2Z/quD+ar0jlNmerLx1fd6oPK/tjZn+q4P5qvSPtjZn+q4P5qvSOU2Z6svHV93qg8r+2Nmf6rg/mq9I+2Nmf6rg/mq9I5TZnqy8dX3enzvlB5hOsPMtvauD+ar0kPth5l+q4P5qvSTyqzZfV1v1fd6gPL/th5l+q4P5qvSPth5l+q4P5qvSOVWZ6ut+p6gPL/ALYeZfquD+ar0j7YeZfquD+ar0jlVmerrfqeoDy/7YeZfquD+ar0j7YeZfquD+ar0jlVmerrfqeoDy/7YeZfquD+ar0j7YeZfquD+ar0jlVmerrfqeoKzyn7YeZfquD+ar0k32xsz/VcH81XpIm82atWzbeej7vVB5X9sbM/1XB/NV6R9sbM/wBVwfzVekcps1PVl46vu9UHlf2xsz/VcH81XpH2xsz/AFXB/NV6RymzPVl46vu9UHlf2xsz/VcH81XpH2xsz/VcH81XpHKbM9WXjq+71QeV/bGzP9VwfzVekfbGzP8AVcH81XpHKbM9WXjq+71RCd0vLPtjZn+q4P5qvSJ1jZns7VwfzVekcps0+rLx1fd6cPL/ALYeZfquD+ar0j7YeZfquD+ar0k8qs2T1db9T1AeX/bDzL9VwfzVekfbDzL9VwfzVekcqsz1db9T1AeX/bDzL9VwfzVekfbDzL9VwfzVekcqsz1db9T1AeX/AGw8y/VcH81XpH2w8y/VcH81XpHKrM9XW/U9QHl/2w8y/VcH81XpH2w8y/VcH81XpHKrM9XW/U9Rp3p3lkaxMyie1cH81XpI/bFzP9Vwf8NXpHKrNWdm289H3epDy37YuZ/quD/hq9I+2Lmf6rg/4avSRymzR6st+r7vUh5b9sXM/wBVwf8ADV6R9sXM/wBVwf8ADV6RymzPVlv1fd6kPLfti5n+q4P+Gr0j7YuZ/quD/hq9I5TZnqy36vu9SHlv2xcz/VcH/DV6R9sXM/1XB/w1ekcpsz1Zb9X3epJqN7yv7YuZ/quD/hq9JGNY2ZxPauC/hq9Im82aJ2Zb7sPu9XHlP2yM0/VMF/DV6R9sjNP1TBfw1ekryihT1VeOqP3erDyn7ZGafqmC/hq9I+2Rmn6pgv4avSOUUHqq8dUfu9WHlP2yM0/VMF/DV6R9sjNP1TBfw1ekcooPVV46o/d6sPKftkZp+qYL+Gr0j7ZGafqmC/hq9I5RQeqrx1R+71YeU/bIzT9UwX8NXpH2yM0/VMF/DV6Ryig9VXjqj93qlW9B5XOsfM5/5TBfw1ekfbHzP9UwX8NXpJ5TZrRsu8dX3eqDyv7Y+Z/qmC/hq9I+2Pmf6pgv4avSTymzPVl46vu9UHlf2x8z/VMF/DV6R9sfM/1TBfw1ekcpsz1ZeOr7vVB5X9sfM/1TBfw1ekfbHzP9UwX8NXpHKbM9WXjq+71QeV/bHzP9UwX8NXpH2x8z/VMF/DV6RymzPVl46vu9USzveW/bHzP9UwX8NXpITrGzP9Vwf8NXpHKbNMbMvHV93qQ8t+2Lmf6rg/4avSPti5n+q4P+Gr0jlNmn1Zb9X3epDy37YuZ/quD/AIavSPti5n+q4P8Ahq9I5TZnqy36vu9SHlv2xcz/AFXB/wANXpH2xcz/AFXB/wANXpHKbM9WW/V93qQ8t+2Lmf6rg/4avSPti5n+q4P+Gr0jlNmerLfq+71IeW/bFzP9Vwf8NXpH2xcz/VcH/DV6RymzPVlv1fd6hO8eXfbEzP8AVcH/AA1ekfbEzP8AVcH81XpJ5VZrerbfq+71EeXfbEzP9VwfzVekfbEzP9VwfzVekcqsz1bb9X3eojy77YmZ/quD+ar0j7YmZ/quD+ar0jlVmerbfq+71EeXfbEzP9VwfzVekfbEzP8AVcH81XpHKrM9W2/V93qI8u+2Jmf6rg/mq9I+2Jmf6rg/mq9I5VZnq236vu9Re/OMPtiZn+q4P5qvSbl7ITST3Lyf+C56byPlVcbbafouTRv83zt+/wD4x3bu50tnXeu7+d5/Tu8XTo5i9kJpJ7l5P/Bc9M9kJpJ7l5P/AAXPTeR/8Zv/AOmP3dLe6dHMXshNJPcvJ/4LnpnshNJPcvJ/4Lnpn/jN/wD0x+5vdOjmL2QmknuXk/8ABc9M9kJpJ7l5P/Bc9M/8Zv8A+mP3N7p0cxeyE0k9y8n/AILnpnshNJPcvJ/4Lnpn/jN//TH7m906sc/7hZj8WufRlzh7ITST3Lyf+C56ajjNfukWKwl/D15ZlMUXrdVuZii5tiJjZyfdst38nL9Z2tNdURuiYnH4q2n/AKqZiG2jyn7ZGafqmC/hq9I+2Rmn6pgv4avSfVOUUPL+qrx1R+71YeU/bIzT9UwX8NXpH2yM0/VMF/DV6Ryig9VXjqj93qw8p+2Rmn6pgv4avSPtkZp+qYL+Gr0jlFB6qvHVH7vVh5T9sjNP1TBfw1ekfbIzT9UwX8NXpHKKD1VeOqP3erDyn7ZGafqmC/hq9I+2Rmn6pgv4avSOUUHqq8dUfu9WhF5R9sjNP1TBfw1ekfbJzT9UwX8NXpI5RQidlXjqj93q48o+2Tmn6pgv4avSPtk5p+qYL+Gr0jlFB6pvHVH7vVx5R9snNP1TBfw1ekfbJzT9UwX8NXpHKKD1TeOqP3erjyj7ZOafqmC/hq9I+2Tmn6pgv4avSOUUHqm8dUfu9XHlH2yc0/VMF/DV6R9snNP1TBfw1ekcooPVN46o/d6u2jV73avfF6vpUvAPtk5p+qYL+Gr0mQyXW7nOU4qu/YwOXV1VUTRMV017Nm2J71XvNHaf/ubpaWNnjMf8M132bb2drTVVH/EfF1gOaft/aRe5mU/wXPTPt/aRe5mU/wAFz03gP/H771R+7t+jqdLDmn7f2kXuZlP8Fz0z7f2kXuZlP8Fz0z/x++9UfuejqdLDmn7f2kXuZlP8Fz0z7f2kXuZlP8Fz0z/x++9UfuejqdLDmn7f2kXuZlP8Fz0z7f2kXuZlP8Fz0z/x++9UfuejqdLDmn7f2kXuZlP8Fz0z7f2kXuZlP8Fz0z/x++9Ufuejqeo6xu7dj4vT9KpqzzzO9bec5xi6MRiMDl9FdNEW4iimvZsiZnv1e+x32xsz/VcH81XpPoOy5i7XSzsbTGI/5ce32db12k1RH/EvVB5X9sbM/wBVwfzVekfbGzP9VwfzVek3+U2bD6svHV93qg8r+2Nmf6rg/mq9I+2Nmf6rg/mq9I5TZnqy8dX3eqDyv7Y2Z/quD+ar0j7Y2Z/quD+ar0jlNmerLx1fd6oPK/tjZn+q4P5qvSPtjZn+q4P5qvSOU2Z6svHV93qiEvLPtjZn+q4P5qvSPti5n+q4P+Gr0jlNmmNmXjq+71IeW/bFzP8AVcH/AA1ekfbFzP8AVcH/AA1ekcps0+rLfq+71IeW/bFzP9Vwf8NXpH2xcz/VcH/DV6RymzPVlv1fd6kPLfti5n+q4P8Ahq9I+2Lmf6rg/wCGr0jlNmerLfq+71IeW/bFzP8AVcH/AA1ekfbFzP8AVcH/AA1ekcpsz1Zb9X3epDy37YuZ/quD/hq9I+2Lmf6rg/4avSOU2Z6st+r7ttxfbV7y6utSaRc0yx1y5VXOHw22qZmdkVf5S+vDG/oMP81X+WzF+sd2L0FFMxTES3kaN68Mb+gw/wA1X+T14Y39Bh/mq/ynl9j1rbm8jRvXhjf0GH+ar/J68Mb+gw/zVf5OX2PWbm8jRvXhjf0GH+ar/J68Mb+gw/zVf5OX2PWbm8jRvXhjf0GH+ar/ACevDG/oMP8ANV/k5fY9Zubyunnnrwxv6DD/ADVf5VPXrjv1fDfNV/lE36x62O0omrBv40D16479Xw3zVf5PXrjv1fDfNV/lHLrLrY/RVN/GgevXHfq+G+ar/J69cd+r4b5qv8nLrLrPRVN/GgevXHfq+G+ar/J69cd+r4b5qv8AJy6y6z0VTfxoHr1x36vhvmq/yevXHfq+G+ar/Jy6y6z0VTfyd0tA9euO/V8N81X+SdNcds7Xw3zVf5OXWXWn0VTehofryx36DDfNV/k9eWO/QYb5qv8AK3LrHrX8yW+DQ/Xljv0GG+ar/J68sd+gw3zVf5OXWPWeZLfBofryx36DDfNV/k9eWO/QYb5qv8nLrHrPMlvg0P15Y79Bhvmq/wAnryx36DDfNV/k5dY9Z5kt8Gh+vLHfoMN81X+T15Y79Bhvmq/ycuses8yW+DQ/Xljv0GG+ar/J68sd+gw3zVf5Ry6x6zzJb4ND9eWO/QYb5qv8nryx36DDfNV/k5dY9Z5kt8Gh+vLHfoMN81X+T15Y79Bhvmq/ycuses8yW+DQ/Xljv0GG+ar/ACevLHfoMN81X+Tl1j1nmS3waH68sd+gw3zVf5PXljv0GG+ar/Jy6x6zzJb4mo3tB9eWO/QYb5qv8oxpnjontfDfNV/k5dZdZNE7noA0D16479Xw3zVf5PXrjv1fDfNV/lHLrLrY/RVN/GgevXHfq+G+ar/J69cd+r4b5qv8nLrLrPRVN/GgevXHfq+G+ar/ACevXHfq+G+ar/Jy6y6z0VTfxoHr1x36vhvmq/yevXHfq+G+ar/Jy6y6z0VTfxoHr1x36vhvmq/yevXHfq+G+ar/ACcusus9FU9Bp3IvPo02x8f8vhfmq/yevbH/AKvhfmq/ycusutE2NT0EefevbH/q+F+ar/J69sf+r4X5qv8AJy6y60ehqegjz717Y/8AV8L81X+T17Y/9XwvzVf5OXWXWehqegjz717Y/wDV8L81X+T17Y/9XwvzVf5OXWXWehqegjz717Y/9XwvzVf5PXtj/wBXwvzVf5OXWXWehqegqdfOloXr2x/6vhfmq/yhOmmOmdvqfDfNV/lPLrLrWpsqob6NB9emO/V8N81X+T16Y79Xw3zVf5OXWPWt6Opvw0H16Y79Xw3zVf5PXpjv1fDfNV/k5dY9Z6Opvw0H16Y79Xw3zVf5PXpjv1fDfNV/k5dY9Z6Opvw0H16Y79Xw3zVf5PXpjv1fDfNV/k5dY9Z6Opvw0H16Y79Xw3zVf5PXpjv1fDfNV/k5dY9Z6Opv40H16Y79Xw3zVf5PXpjv1fDfNV/k5dY9aPRVN+Gg+vTHfq+G+ar/ACevTHfq+G+ar/Jy6x60eiqb8NB9emO/V8N81X+T16Y79Xw3zVf5OXWPWeiqb8NB9emO/V8N81X+T16Y79Xw3zVf5OXWPWeiqb8NB9emO/V8N81X+T16Y79Xw3zVf5OXWPWeiqb815gvXpjv1fDfNV/lZeuPFforPzT/AJOXWPW27t/+Pf5zahqvrjxX6Kz80/5PXHiv0Vn5p/ycusettempbUNV9ceK/RWfmn/J648V+is/NP8Ak5dY9Z6altQ1X1x4r9FZ+af8nrjxX6Kz80/5OXWPWempbUNV9ceK/RWfmn/J648V+is/NP8Ak5dY9Z6altSphu2LXlx1tR9ceK/RWfmn/KNGkuKorpqizY20zt3T/k5dY9aKrWmYmHpQ0H16Y79Xw3zVf5PXpjv1fDfNV/k5dY9bl+iqb8NB9emO/V8N81X+T16Y79Xw3zVf5OXWPWeiqb8NB9emO/V8N81X+T16Y79Xw3zVf5OXWPWeiqb8NB9emO/V8N81X+T16Y79Xw3zVf5OXWPWeiqb8NB9emO/V8N81X+T16Y79Xw3zVf5OXWPWeiqbtmHadzo64YZr97TDG3bU0VWMNET4Iq/ytfXHiv0Vn5p/wAnLrHrbt2qizp3VNqGq+uPFforPzT/AJPXHiv0Vn5p/wAnLrHrbHpqW1DVfXHiv0Vn5p/yeuPFforPzT/k5dY9Z6altQ1X1x4r9FZ+af8AJ648V+is/NP+Tl1j1npqW1DVfXHiv0Vn5p/yeuPFforPzT/k5dY9Z6altS8y78p0fW0n1x4r9FZ+af8AKrY0qxdnjcWzYnb4Yn/Jy6x61LW0pqpmIb8NG9eGN/QYb5qv8nrwxv6DDfNV/lPL7Hranmy3kaN68Mb+gw3zVf5PXhjf0GG+ar/Jy+x6zzZbyNG9eGN/QYb5qv8AJ68Mb+gw3zVf5OX2PWebLeRo3rwxv6DDfNV/k9eGN/QYb5qv8nL7HrPNlvI0b14Y39Bhvmq/yevDG/oMN81X+Tl9j1nmy323zelO0CnTLHRHa+G+ar/KPr0x36vhvmq/yjl1j1sc2czLfhoPr0x36vhvmq/yevTHfq+G+ar/ACcusetHo6m/DQfXpjv1fDfNV/k9emO/V8N81X+Tl1j1no6m/DQfXpjv1fDfNV/k9emO/V8N81X+Tl1j1no6m/DQfXpjv1fDfNV/k9emO/V8N81X+Tl1j1no6m/JKt7RPXpjv1fDfNV/lCdMsdM/eMN81X+Tl1j1pizmG9jRPXljv0GG+ar/ACevLHfoMN81X+Tl1j1rebLexonryx36DDfNV/k9eWO/QYb5qv8AJy6x6zzZb2NE9eWO/QYb5qv8nryx36DDfNV/k5dY9Z5st7GievLHfoMN81X+T15Y79Bhvmq/ycuses82W9jRPXljv0GG+ar/ACevLHfoMN81X+Tl1j1nmy3kaL68cb+gw3zVf5PXjjf0GG+ar/Jy6x60+bLehovrxxv6DDfNV/k9eON/QYb5qv8AJy6x6zzZb0NF9eON/QYb5qv8nrxxv6DDfNV/k5dY9Z5st6Gi+vHG/oMN81X+T14439Bhvmq/ycuses82W9DRfXjjf0GG+ar/ACevHG/oMN81X+Tl1j1nmy3pUaD68cb+gw3zVf5TevPHfq+G+ar/ACcusetE0S3waH688d+r4b5qv8nrzx36vhvmq/ycusetHmS3waH688d+r4b5qv8AJ688d+r4b5qv8nLrHrPMlvg0P15479Xw3zVf5PXnjv1fDfNV/k5dY9Z5kt8Gh+vPHfq+G+ar/J688d+r4b5qv8nLrHrPMlviniO17vkz1NH9eeO/V8N81X+UtemONroqpmxhtkxs3Vf5OXWPWmmiYne2Aar648V+is/NP+T1x4r9FZ+af8nLrHrdD01LahqvrjxX6Kz80/5PXHiv0Vn5p/ycuses9NS2oar648V+is/NP+T1x4r9FZ+af8nLrHrPTUtqGq+uPFforPzT/k9ceK/RWfmn/Jy6x6z01LahqvrjxX6Kz80/5PXHiv0Vn5p/ycuses9NS3HA9tUdPUyzzuzpPi7VyK6bNiZjwxP+Vx68sd+gw3zVf5Ty6x62rb/+urfDfBofryx36DDfNV/k9eWO/QYb5qv8nLrHrYPMlvg0P15Y79Bhvmq/yevLHfoMN81X+Tl1j1nmS3waH68sd+gw3zVf5PXljv0GG+ar/Jy6x6zzJb4ND9eWO/QYb5qv8nryx36DDfNV/k5dY9Z5kt8WGa/kun6mpevLHfoMN81X+VHEaVYy/wAXjWcPHF8ET/k5dY9bLYx5lcTLYxq3rjxP6Kz80/5PXHif0Vn5p/yjl1j1t301LaRq3rjxP6Kz80/5PXHif0Vn5p/ycuses9NS2kat648T+is/NP8Ak9ceJ/RWfmn/ACcuses9NS2kat648T+is/NP+T1x4n9FZ+af8nLrHrPTUtpGreuPE/orPzT/AJPXHif0Vn5p/wAnLrHrPTUtrp3ItUjSPFR+Ss/NP+T1yYr9FZ+af8nLrHrR6altY1T1yYr9FZ+af8nrkxX6Kz80/wCTl1j1o9LS2sap65MV+is/NP8Ak9cmK/RWfmn/ACcuses9LS2sap65MV+is/NP+T1yYr9FZ+af8nLrHrPS0trGqeuTFforPzT/AJPXJiv0Vn5p/wAnLrHrPS0trSzvat65MV+is/NP+UJ0jxP6Kz80/wCTl1j1pi2pbSNW9ceJ/RWfmn/J648T+is/NP8Ak5dY9afTUtpGreuPE/orPzT/AJPXHif0Vn5p/wAnLrHrPTUtpGreuPE/orPzT/k9ceJ/RWfmn/Jy6x6z01LaRq3rjxP6Kz80/wCT1x4n9FZ+af8AJy6x6z01LaRq3rjxP6Kz80/5PXHif0Vn5p/ycuses9NS36z95t+TCdo1OluMppimLGH2RGzdV/lN678b+gw/zVf5Ty6x62nP/Mt3Gkeu/G/oMP8ANV/k9d+N/QYf5qv8nL7HrQ3caR678b+gw/zVf5PXfjf0GH+ar/Jy+x6xu40j13439Bh/mq/yeu/G/oMP81X+Tl9j1jdxpHrvxv6DD/NV/k9d+N/QYf5qv8nL7HrG7r551678b+gw/wA1X+VX17Y/9XwvzVf5RN+setitKJq3bnoA8/8AXtj/ANXwvzVf5PXtj/1fC/NV/lHLrLrY/RVPQB5/69sf+r4X5qv8nr2x/wCr4X5qv8nLrLrPRVPQB5/69sf+r4X5qv8AJ69sf+r4X5qv8nLrLrPRVPQB5/69sf8Aq+F+ar/J69sf+r4X5qv8nLrLrPRVPQEGgevbH/q+F+ar/J69sf8Aq+F+ar/Jy6y6z0VTfhoHr1x36vhvmq/yevXHfq+G+ar/ACcusus9FU38aB69cd+r4b5qv8nr1x36vhvmq/ycusus9FU38aB69cd+r4b5qv8AJ69cd+r4b5qv8nLrLrPRVN/GgevXHfq+G+ar/J69cd+r4b5qv8nLrLrPRVN/GgevXHfq+G+ar/J69cd+r4b5qv8AJy6y6z0VTf5QaD69cd+r4b5qv8nr0x36vhvmq/ynl1l1p9FU34aD69Md+r4b5qv8nr0x36vhvmq/ycuses9FU34aD69Md+r4b5qv8nr0x36vhvmq/wAnLrHrPRVN+Gg+vTHfq+G+ar/J69Md+r4b5qv8nLrHrPRVN+Gg+vTHfq+G+ar/ACevTHfq+G+ar/Jy6x6z0VTfmOzj8j0/U1L16Y79Xw3zVf5UMTpXjMRxePYw8cXbuif8nLrHrZbCmaK4qlsQ1b1x4n9FZ+af8nrjxP6Kz80/5OXWPW6HpqW0jVvXHif0Vn5p/wAnrjxP6Kz80/5OXWPWempbSNW9ceJ/RWfmn/J648T+is/NP+Tl1j1npqW0jVvXHif0Vn5p/wAnrjxP6Kz80/5OXWPWempbSNW9ceJ/RWfmn/J648T+is/NP+Tl1j1npqW0Vb0GrzpFiZ/JWfmn/J64cT+is/NP+UcusutPp6G0DV/XDif0Vn5p/wAnrhxP6Kz80/5OXWXWenobQNX9cOJ/RWfmn/J64cT+is/NP+Tl1l1np6G0DV/XDif0Vn5p/wAnrhxP6Kz80/5OXWXWenobQNX9cOJ/RWfmn/J64cT+is/NP+Tl1l1np6G0Jo3NV9cOJ/RWfmn/ACjGkWJ/RWfmn/KeXWXWj01DaRq3rjxP6Kz80/5PXHif0Vn5p/ycuses9NS2kat648T+is/NP+T1x4n9FZ+af8nLrHrPTUtpGreuPE/orPzT/k9ceJ/RWfmn/Jy6x6z01LaRq3rjxP6Kz80/5PXHif0Vn5p/ycuses9NS2kat648T+is/NP+T1x4n9FZ+af8nLrHrPTUttjdA1P1yYr9FY+af8o+uXFforHzT/k5dY9avpaW1jVPXLiv0Vj5p/yeuXFforHzT/k5dY9Z6WltY1T1y4r9FY+af8nrlxX6Kx80/wCTl1j1npaW1jVPXLiv0Vj5p/yeuXFforHzT/k5dY9Z6WltY1T1y4r9FY+af8nrlxX6Kx80/wCTl1j1npaVzphzML46vqdwcGf2jtF/g73n7jgjM8zu5hFuLtFFPE27OLt7/wD/AId6cGGua9RmjEzs5uIj5sTdj6nLvNpFpaTVTgwVzFVW+HqIDAoAAAAAAAAAAAAAAAAAAAAAAAAAAAAAAAAAAAANb1l+1xpV8k4vzNTZGt6y/a40q+ScX5moHzfyXtmvyPrhmdrXMLiKsNXNVERMzGzlXX2UvfmW/ml0bteaLOjzam/d7xRRR5tTM7Taw32UvfmW/mk+yl78y380s/LbLrZuV2TM7Taw32UvfmW/mk+yl78y380nLbLrOV2TM7Taw32UvfmW/mk+yl78y380nLbLrOV2TM7Taw32UvfmW/mk+yl78y380nLbLrOV2TM7Taw32UvfmW/mk+yl78y380nLbLrOV2TM7Taw32UvfmW/mk+yl78y380nLbLrOV2TM7Taw32UvfmW/mk+yl78y380nLbLrOV2T0zgq+3lkfweJ8xcd8OB+Cp7eORfB4nzFx3w47lAAAAAAAAAAAAAAAAAAAAAAAAAAAAAAAAAAAAAAAAAAAAAAAAAAAAAAAAAAAAAAAAAAAAAAAAAAAAAAAAAAAAAAAAAAAAAAAAAAAAAAAAAAAAAAAAAAAAAAAAAAAAAAAAAAAAAAAAAAAAAAAAAAAAAAAAAAAAAAAAAAAAAAAAAAAAAAMNnWimjue4qjE53kOU5liKKIt03cZg7d6umnbM8WJqiZiNszOz35WkaBaHxERGimQREbojLrPotkAa36w9EP2VyD+nWfRPWHoh+yuQf06z6LZAGt+sPRD9lcg/p1n0XnPCI0R0by3U1pJi8u0eyfCYq3RZmi9YwVu3XTtvW4nZVFO2OSZh7U8x4THtHaUfB2fP2weL8DPIMnzvCaWTnOU5fmE2q8LFucXhqLvE2xd27ONE7NuyPmdJesPRD9lcg/p1n0XgHAb7S0x+EwnVddRg1v1h6IfsrkH9Os+iesPRD9lcg/p1n0WyANb9YeiH7K5B/TrPonrD0Q/ZXIP6dZ9FsgDW/WHoh+yuQf06z6J6w9EP2VyD+nWfRbIA1v1h6IfsrkH9Os+iesPRD9lcg/p1n0WyAOb+FxoxkOT6sMLicoyTK8BiJzO1RN3C4S3armmbd2ZjbTETs5I5PeOCPoxkOcasMVic3yTK8fiIzO7RF3FYS3drimLdqYjbVEzs5Z5PfZfhne1Ng/laz5u6cDH2psZ8rXvN2geq+sPRD9lcg/p1n0T1h6IfsrkH9Os+i2QBrfrD0Q/ZXIP6dZ9E9YeiH7K5B/TrPotkAa36w9EP2VyD+nWfRPWHoh+yuQf06z6LZAGt+sPRD9lcg/p1n0T1h6IfsrkH9Os+i2QBrfrD0Q/ZXIP6dZ9FzbwzMgyfJMJonOTZTl+XzdrxUXJwmGotcfZFrZt4sRt2bZ+d1s5c4cnaWh3wmL6rQN54O+iOjeZamtG8XmOj2T4vFXKL013r+Ct3K6tl65Ebapp2zyREPRvWHoh+yuQf06z6LVeDP7R2i/wAHe8/cenA1v1h6IfsrkH9Os+iesPRD9lcg/p1n0WyANb9YeiH7K5B/TrPonrD0Q/ZXIP6dZ9FsgDW/WHoh+yuQf06z6J6w9EP2VyD+nWfRbIA1v1h6IfsrkH9Os+iesPRD9lcg/p1n0WyAOI+GDk+WZNp/lFjJ8uweAsV5ZTXVbwtim1TVV2W5G2YpiI27Ijl950xq80J0VxOgGjN/EaM5Hdv3csw1dy5cwFqqquqbVMzMzNO2Zme+514bHtj5L8k0+euuqtWntcaK/JOE8zSB6w9EP2VyD+nWfRPWHoh+yuQf06z6LZAGt+sPRD9lcg/p1n0T1h6IfsrkH9Os+i2QBrfrD0Q/ZXIP6dZ9E9YeiH7K5B/TrPotkAa36w9EP2VyD+nWfRPWHoh+yuQf06z6LZAGt+sPRD9lcg/p1n0XE/CNy7A5ZrwzPB5dg8NhMHT6l4tixapt2422bczspiNnLMy78cG8J72/c2/7J5m2Ds71h6IfsrkH9Os+iesPRD9lcg/p1n0WyANb9YeiH7K5B/TrPonrD0Q/ZXIP6dZ9FsgDW/WHoh+yuQf06z6J6w9EP2VyD+nWfRbIA1v1h6IfsrkH9Os+iesPRD9lcg/p1n0WyANb9YeiH7K5B/TrPonrD0Q/ZXIP6dZ9FsgDgP7HYH2T32O9R4b7H+ufsPqXsVPYux+qNnE4mzZxdnJs2bHbHrD0Q/ZXIP6dZ9Fxj/8AnY//AK1//Uu8ga36w9EP2VyD+nWfRPWHoh+yuQf06z6LZAGt+sPRD9lcg/p1n0T1h6IfsrkH9Os+i2QBrfrD0Q/ZXIP6dZ9E9YeiH7K5B/TrPotkAa36w9EP2VyD+nWfRPWHoh+yuQf06z6LZAHnesPQnRXDaAaTX8Pozkdq/ayzE127lvAWqaqKotVTExMU7YmJ77mfgfZPlmc6f5vYzjLsHj7FGWVV028VYpu001dltxtiKomNuyZ5ffdcay/a40q+ScX5mpyrwJ/bHzr5Jq89aB1V6w9EP2VyD+nWfRPWHoh+yuQf06z6LZAGt+sPRD9lcg/p1n0T1h6IfsrkH9Os+i2QBrfrD0Q/ZXIP6dZ9E9YeiH7K5B/TrPotkAa36w9EP2VyD+nWfRPWHoh+yuQf06z6LZAGt+sPRD9lcg/p1n0XnPCI0R0by3U1pJi8u0eyfCYq3RZmi9YwVu3XTtvW4nZVFO2OSZh7U8x4THtHaUfB2fP2weL8DPIMnzvCaWTnOU5fmE2q8LFucXhqLvE2xd27ONE7NuyPmdJesPRD9lcg/p1n0XgHAb7S0x+EwnVddRg1v1h6IfsrkH9Os+iesPRD9lcg/p1n0WyANb9YeiH7K5B/TrPonrD0Q/ZXIP6dZ9FsgDW/WHoh+yuQf06z6J6w9EP2VyD+nWfRbIA1v1h6IfsrkH9Os+iesPRD9lcg/p1n0WyAOb+FxoxkOT6sMLicoyTK8BiJzO1RN3C4S3armmbd2ZjbTETs5I5PeOCPoxkOcasMVic3yTK8fiIzO7RF3FYS3drimLdqYjbVEzs5Z5PfZfhne1Ng/laz5u6cDH2psZ8rXvN2geq+sPRD9lcg/p1n0T1h6IfsrkH9Os+i2QBrfrD0Q/ZXIP6dZ9E9YeiH7K5B/TrPotkAa36w9EP2VyD+nWfRPWHoh+yuQf06z6LZAGt+sPRD9lcg/p1n0T1h6IfsrkH9Os+i2QBrfrD0Q/ZXIP6dZ9FzbwzMgyfJMJonOTZTl+XzdrxUXJwmGotcfZFrZt4sRt2bZ+d1s5c4cnaWh3wmL6rQN54O+iOjeZamtG8XmOj2T4vFXKL013r+Ct3K6tl65Ebapp2zyREPRvWHoh+yuQf06z6LVeDP7R2i/wAHe8/cenA1v1h6IfsrkH9Os+iesPRD9lcg/p1n0WyANb9YeiH7K5B/TrPonrD0Q/ZXIP6dZ9FsgDW/WHoh+yuQf06z6J6w9EP2VyD+nWfRbIA1v1h6IfsrkH9Os+iesPRD9lcg/p1n0WyAOI+GDk+WZNp/lFjJ8uweAsV5ZTXVbwtim1TVV2W5G2YpiI27Ijl950xq80J0VxOgGjN/EaM5Hdv3csw1dy5cwFqqquqbVMzMzNO2Zme+514bHtj5L8k0+euuqtWntcaK/JOE8zSB6w9EP2VyD+nWfRPWHoh+yuQf06z6LZAGt+sPRD9lcg/p1n0T1h6IfsrkH9Os+i2QBrfrD0Q/ZXIP6dZ9E9YeiH7K5B/TrPotkAa36w9EP2VyD+nWfRPWHoh+yuQf06z6LZAGt+sPRD9lcg/p1n0XE/CNy7A5ZrwzPB5dg8NhMHT6l4tixapt2422bczspiNnLMy78cG8J72/c2/7J5m2Ds71h6IfsrkH9Os+iesPRD9lcg/p1n0WyANb9YeiH7K5B/TrPonrD0Q/ZXIP6dZ9FsgDW/WHoh+yuQf06z6J6w9EP2VyD+nWfRbIA1v1h6IfsrkH9Os+iesPRD9lcg/p1n0WyANb9YeiH7K5B/TrPonrD0Q/ZXIP6dZ9FsgDgPg5Zdgcz14ZZg8xweGxeDq9VcaxftU3Lc7LNyY20zGzkmIdsesPRD9lcg/p1n0XGPBh9v3Kf+1+ZuO8ga36w9EP2VyD+nWfRPWHoh+yuQf06z6LZAGt+sPRD9lcg/p1n0T1h6IfsrkH9Os+i2QBrfrD0Q/ZXIP6dZ9E9YeiH7K5B/TrPotkAa36w9EP2VyD+nWfRPWHoh+yuQf06z6LZAHnesPQnRXDaAaTX8Pozkdq/ayzE127lvAWqaqKotVTExMU7YmJ77mfgfZPlmc6f5vYzjLsHj7FGWVV028VYpu001dltxtiKomNuyZ5ffdcay/a40q+ScX5mpyrwJ/bHzr5Jq89aB1V6w9EP2VyD+nWfRPWHoh+yuQf06z6LZAGt+sPRD9lcg/p1n0T1h6IfsrkH9Os+i2QBrfrD0Q/ZXIP6dZ9E9YeiH7K5B/TrPotkAa36w9EP2VyD+nWfRPWHoh+yuQf06z6LZAGt+sPRD9lcg/p1n0XnPCI0R0by3U1pJi8u0eyfCYq3RZmi9YwVu3XTtvW4nZVFO2OSZh7U8x4THtHaUfB2fP2weL8DPIMnzvCaWTnOU5fmE2q8LFucXhqLvE2xd27ONE7NuyPmdJesPRD9lcg/p1n0XgHAb7S0x+EwnVddRg1v1h6IfsrkH9Os+iesPRD9lcg/p1n0WyANb9YeiH7K5B/TrPonrD0Q/ZXIP6dZ9FsgDW/WHoh+yuQf06z6J6w9EP2VyD+nWfRbIA1v1h6IfsrkH9Os+iesPRD9lcg/p1n0WyAOb+FxoxkOT6sMLicoyTK8BiJzO1RN3C4S3armmbd2ZjbTETs5I5PeOCPoxkOcasMVic3yTK8fiIzO7RF3FYS3drimLdqYjbVEzs5Z5PfZfhne1Ng/laz5u6cDH2psZ8rXvN2geq+sPRD9lcg/p1n0T1h6IfsrkH9Os+i2QBrfrD0Q/ZXIP6dZ9E9YeiH7K5B/TrPotkAa36w9EP2VyD+nWfRPWHoh+yuQf06z6LZAGt+sPRD9lcg/p1n0T1h6IfsrkH9Os+i2QBrfrD0Q/ZXIP6dZ9FzbwzMgyfJMJonOTZTl+XzdrxUXJwmGotcfZFrZt4sRt2bZ+d1s5c4cnaWh3wmL6rQN54O+iOjeZamtG8XmOj2T4vFXKL013r+Ct3K6tl65Ebapp2zyREPRvWHoh+yuQf06z6LVeDP7R2i/wAHe8/cenA1v1h6IfsrkH9Os+iesPRD9lcg/p1n0WyANb9YeiH7K5B/TrPonrD0Q/ZXIP6dZ9FsgDW/WHoh+yuQf06z6J6w9EP2VyD+nWfRbIA1v1h6IfsrkH9Os+iesPRD9lcg/p1n0WyAOI+GDk+WZNp/lFjJ8uweAsV5ZTXVbwtim1TVV2W5G2YpiI27Ijl950xq80J0VxOgGjN/EaM5Hdv3csw1dy5cwFqqquqbVMzMzNO2Zme+514bHtj5L8k0+euuqtWntcaK/JOE8zSB6w9EP2VyD+nWfRPWHoh+yuQf06z6LZAGt+sPRD9lcg/p1n0T1h6IfsrkH9Os+i2QBrfrD0Q/ZXIP6dZ9E9YeiH7K5B/TrPotkAa36w9EP2VyD+nWfRPWHoh+yuQf06z6LZAGt+sPRD9lcg/p1n0XE/2OwPsnvsd6jw32P9c/YfUvYqexdj9UbOJxNmzi7OTZs2O/HBv/AOdj/wDrX/8AUg7O9YeiH7K5B/TrPonrD0Q/ZXIP6dZ9FsgDW/WHoh+yuQf06z6J6w9EP2VyD+nWfRbIA1v1h6IfsrkH9Os+iesPRD9lcg/p1n0WyANb9YeiH7K5B/TrPonrD0Q/ZXIP6dZ9FsgDW/WHoh+yuQf06z6J6w9EP2VyD+nWfRbIA4D4OWXYHM9eGWYPMcHhsXg6vVXGsX7VNy3OyzcmNtMxs5JiHbHrD0Q/ZXIP6dZ9FxjwYfb9yn/tfmbjvIGt+sPRD9lcg/p1n0T1h6IfsrkH9Os+i2QBrfrD0Q/ZXIP6dZ9E9YeiH7K5B/TrPotkAa36w9EP2VyD+nWfRPWHoh+yuQf06z6LZAGt+sPRD9lcg/p1n0T1h6IfsrkH9Os+i2QB53rD0J0Vw2gGk1/D6M5Hav2ssxNdu5bwFqmqiqLVUxMTFO2Jie+5n4H2T5ZnOn+b2M4y7B4+xRllVdNvFWKbtNNXZbcbYiqJjbsmeX33XGsv2uNKvknF+Zqcq8Cf2x86+SavPWgdVesPRD9lcg/p1n0T1h6IfsrkH9Os+i2QBrfrD0Q/ZXIP6dZ9E9YeiH7K5B/TrPotkAa36w9EP2VyD+nWfRPWHoh+yuQf06z6LZAGt+sPRD9lcg/p1n0T1h6IfsrkH9Os+i2QBrfrD0Q/ZXIP6dZ9F5zwiNEdG8t1NaSYvLtHsnwmKt0WZovWMFbt107b1uJ2VRTtjkmYe1PMeEx7R2lHwdnz9sHi/AzyDJ87wmlk5zlOX5hNqvCxbnF4ai7xNsXduzjROzbsj5nSXrD0Q/ZXIP6dZ9F4BwG+0tMfhMJ1XXUYNb9YeiH7K5B/TrPonrD0Q/ZXIP6dZ9FsgDW/WHoh+yuQf06z6J6w9EP2VyD+nWfRbIA1v1h6IfsrkH9Os+iesPRD9lcg/p1n0WyANb9YeiH7K5B/TrPonrD0Q/ZXIP6dZ9FsgDm/hcaMZDk+rDC4nKMkyvAYicztUTdwuEt2q5pm3dmY20xE7OSOT3jgj6MZDnGrDFYnN8kyvH4iMzu0RdxWEt3a4pi3amI21RM7OWeT32X4Z3tTYP5Ws+bunAx9qbGfK17zdoHqvrD0Q/ZXIP6dZ9E9YeiH7K5B/TrPotkAa36w9EP2VyD+nWfRPWHoh+yuQf06z6LZAGt+sPRD9lcg/p1n0T1h6IfsrkH9Os+i2QBrfrD0Q/ZXIP6dZ9E9YeiH7K5B/TrPotkAa36w9EP2VyD+nWfRc28MzIMnyTCaJzk2U5fl83a8VFycJhqLXH2Ra2beLEbdm2fndbOXOHJ2lod8Ji+q0DeeDvojo3mWprRvF5jo9k+LxVyi9Nd6/grdyurZeuRG2qads8kRD0b1h6IfsrkH9Os+i1Xgz+0dov8AB3vP3HpwNb9YeiH7K5B/TrPonrD0Q/ZXIP6dZ9FsgDW/WHoh+yuQf06z6J6w9EP2VyD+nWfRbIA1v1h6IfsrkH9Os+iesPRD9lcg/p1n0WyANb9YeiH7K5B/TrPonrD0Q/ZXIP6dZ9FsgDgPhG5dgcs14Zng8uweGwmDp9S8WxYtU27cbbNuZ2UxGzlmZdsesPRD9lcg/p1n0XGPCe9v3Nv+yeZtu8ga36w9EP2VyD+nWfRPWHoh+yuQf06z6LZAGt+sPRD9lcg/p1n0T1h6IfsrkH9Os+i2QBrfrD0Q/ZXIP6dZ9E9YeiH7K5B/TrPotkAa36w9EP2VyD+nWfRPWHoh+yuQf06z6LZAGt+sPRD9lcg/p1n0XE/2OwPsnvsd6jw32P8AXP2H1L2KnsXY/VGzicTZs4uzk2bNjvxwb/8AnY//AK1//Ug7O9YeiH7K5B/TrPonrD0Q/ZXIP6dZ9FsgDW/WHoh+yuQf06z6J6w9EP2VyD+nWfRbIA1v1h6IfsrkH9Os+iesPRD9lcg/p1n0WyANb9YeiH7K5B/TrPonrD0Q/ZXIP6dZ9FsgDW/WHoh+yuQf06z6J6w9EP2VyD+nWfRbIA4D4OWXYHM9eGWYPMcHhsXg6vVXGsX7VNy3OyzcmNtMxs5JiHbHrD0Q/ZXIP6dZ9FxjwYfb9yn/ALX5m47yBrfrD0Q/ZXIP6dZ9E9YeiH7K5B/TrPotkAa36w9EP2VyD+nWfRPWHoh+yuQf06z6LZAGt+sPRD9lcg/p1n0T1h6IfsrkH9Os+i2QBrfrD0Q/ZXIP6dZ9E9YeiH7K5B/TrPotkAed6w9CdFcNoBpNfw+jOR2r9rLMTXbuW8Bapqoqi1VMTExTtiYnvuZ+B9k+WZzp/m9jOMuwePsUZZVXTbxVim7TTV2W3G2IqiY27Jnl991xrL9rjSr5JxfmanKvAn9sfOvkmrz1oHVXrD0Q/ZXIP6dZ9E9YeiH7K5B/TrPotkAa36w9EP2VyD+nWfRPWHoh+yuQf06z6LZAGt+sPRD9lcg/p1n0T1h6IfsrkH9Os+i2QBrfrD0Q/ZXIP6dZ9E9YeiH7K5B/TrPotkAa36w9EP2VyD+nWfRec8IjRHRvLdTWkmLy7R7J8JirdFmaL1jBW7ddO29bidlUU7Y5JmHtTzHhMe0dpR8HZ8/bB4vwM8gyfO8JpZOc5Tl+YTarwsW5xeGou8TbF3bs40Ts27I+Z0l6w9EP2VyD+nWfReAcBvtLTH4TCdV11GDW/WHoh+yuQf06z6J6w9EP2VyD+nWfRbIA1v1h6IfsrkH9Os+iesPRD9lcg/p1n0WyANb9YeiH7K5B/TrPonrD0Q/ZXIP6dZ9FsgDW/WHoh+yuQf06z6J6w9EP2VyD+nWfRbIA5v4XGjGQ5PqwwuJyjJMrwGInM7VE3cLhLdquaZt3ZmNtMROzkjk944I+jGQ5xqwxWJzfJMrx+IjM7tEXcVhLd2uKYt2piNtUTOzlnk99l+Gd7U2D+VrPm7pwMfamxnyte83aB6r6w9EP2VyD+nWfRPWHoh+yuQf06z6LZAGt+sPRD9lcg/p1n0T1h6IfsrkH9Os+i2QBrfrD0Q/ZXIP6dZ9E9YeiH7K5B/TrPotkAa36w9EP2VyD+nWfRPWHoh+yuQf06z6LZAGt+sPRD9lcg/p1n0XI/DByfLMm0/yixk+XYPAWK8sprqt4WxTapqq7LcjbMUxEbdkRy+87ccY8Nj2x8l+SafPXQdFavNCdFcToBozfxGjOR3b93LMNXcuXMBaqqrqm1TMzMzTtmZnvtg9YeiH7K5B/TrPomrT2uNFfknCeZpbIDW/WHoh+yuQf06z6J6w9EP2VyD+nWfRbIA1v1h6IfsrkH9Os+iesPRD9lcg/p1n0WyANb9YeiH7K5B/TrPonrD0Q/ZXIP6dZ9FsgDW/WHoh+yuQf06z6J6w9EP2VyD+nWfRbIA4D4RuXYHLNeGZ4PLsHhsJg6fUvFsWLVNu3G2zbmdlMRs5ZmXbHrD0Q/ZXIP6dZ9Fxjwnvb9zb/ALJ5m27yBrfrD0Q/ZXIP6dZ9E9YeiH7K5B/TrPotkAa36w9EP2VyD+nWfRPWHoh+yuQf06z6LZAGt+sPRD9lcg/p1n0T1h6IfsrkH9Os+i2QBrfrD0Q/ZXIP6dZ9E9YeiH7K5B/TrPotkAa36w9EP2VyD+nWfRcT/Y7A+ye+x3qPDfY/1z9h9S9ip7F2P1Rs4nE2bOLs5NmzY78cG/8A52P/AOtf/wBSDs71h6IfsrkH9Os+iesPRD9lcg/p1n0WyANb9YeiH7K5B/TrPonrD0Q/ZXIP6dZ9FsgDW/WHoh+yuQf06z6J6w9EP2VyD+nWfRbIA1v1h6IfsrkH9Os+iesPRD9lcg/p1n0WyANb9YeiH7K5B/TrPonrD0Q/ZXIP6dZ9FsgDgPg5Zdgcz14ZZg8xweGxeDq9VcaxftU3Lc7LNyY20zGzkmIdsesPRD9lcg/p1n0XGPBh9v3Kf+1+ZuO8ga36w9EP2VyD+nWfRPWHoh+yuQf06z6LZAGt+sPRD9lcg/p1n0T1h6IfsrkH9Os+i2QBrfrD0Q/ZXIP6dZ9E9YeiH7K5B/TrPotkAa36w9EP2VyD+nWfRPWHoh+yuQf06z6LZAHnesPQnRXDaAaTX8Pozkdq/ayzE127lvAWqaqKotVTExMU7YmJ77mfgfZPlmc6f5vYzjLsHj7FGWVV028VYpu001dltxtiKomNuyZ5ffdcay/a40q+ScX5mpyrwJ/bHzr5Jq89aB1V6w9EP2VyD+nWfRPWHoh+yuQf06z6LZAGt+sPRD9lcg/p1n0T1h6IfsrkH9Os+i2QBrfrD0Q/ZXIP6dZ9E9YeiH7K5B/TrPotkAa36w9EP2VyD+nWfRPWHoh+yuQf06z6LZAGt+sPRD9lcg/p1n0XnPCI0R0by3U1pJi8u0eyfCYq3RZmi9YwVu3XTtvW4nZVFO2OSZh7U8x4THtHaUfB2fP2weL8DPIMnzvCaWTnOU5fmE2q8LFucXhqLvE2xd27ONE7NuyPmdJesPRD9lcg/p1n0XgHAb7S0x+EwnVddRg1v1h6IfsrkH9Os+iesPRD9lcg/p1n0WyANb9YeiH7K5B/TrPonrD0Q/ZXIP6dZ9FsgDW/WHoh+yuQf06z6J6w9EP2VyD+nWfRbIA1v1h6IfsrkH9Os+iesPRD9lcg/p1n0WyAOSeGZkGT5JhNE5ybKcvy+bteKi5OEw1Frj7ItbNvFiNuzbPzvTODvojo3mWprRvF5jo9k+LxVyi9Nd6/grdyurZeuRG2qads8kRDRuHJ2lod8Ji+q09V4M/tHaL/AAd7z9wG1esPRD9lcg/p1n0T1h6IfsrkH9Os+i2QBrfrD0Q/ZXIP6dZ9E9YeiH7K5B/TrPotkAa36w9EP2VyD+nWfRPWHoh+yuQf06z6LZAGt+sPRD9lcg/p1n0T1h6IfsrkH9Os+i2QBrfrD0Q/ZXIP6dZ9FyPwwcnyzJtP8osZPl2DwFivLKa6reFsU2qaquy3I2zFMRG3ZEcvvO3HGPDY9sfJfkmnz10HRWrzQnRXE6AaM38Rozkd2/dyzDV3LlzAWqqq6ptUzMzM07ZmZ77YPWHoh+yuQf06z6Jq09rjRX5JwnmaWyA1v1h6IfsrkH9Os+iesPRD9lcg/p1n0WyANb9YeiH7K5B/TrPonrD0Q/ZXIP6dZ9FsgDW/WHoh+yuQf06z6J6w9EP2VyD+nWfRbIA1v1h6IfsrkH9Os+iesPRD9lcg/p1n0WyAOA+Ebl2ByzXhmeDy7B4bCYOn1LxbFi1Tbtxts25nZTEbOWZl2x6w9EP2VyD+nWfRcY8J72/c2/7J5m27yBrfrD0Q/ZXIP6dZ9E9YeiH7K5B/TrPotkAa36w9EP2VyD+nWfRPWHoh+yuQf06z6LZAGt+sPRD9lcg/p1n0T1h6IfsrkH9Os+i2QBrfrD0Q/ZXIP6dZ9E9YeiH7K5B/TrPotkAa36w9EP2VyD+nWfRcT/Y7A+ye+x3qPDfY/wBc/YfUvYqexdj9UbOJxNmzi7OTZs2O/HBv/wCdj/8ArX/9SDs71h6IfsrkH9Os+iesPRD9lcg/p1n0WyANb9YeiH7K5B/TrPonrD0Q/ZXIP6dZ9FsgDW/WHoh+yuQf06z6J6w9EP2VyD+nWfRbIA1v1h6IfsrkH9Os+iesPRD9lcg/p1n0WyANb9YeiH7K5B/TrPonrD0Q/ZXIP6dZ9FsgDgPg5Zdgcz14ZZg8xweGxeDq9VcaxftU3Lc7LNyY20zGzkmIdsesPRD9lcg/p1n0XGPBh9v3Kf8AtfmbjvIGt+sPRD9lcg/p1n0T1h6IfsrkH9Os+i2QBrfrD0Q/ZXIP6dZ9E9YeiH7K5B/TrPotkAa36w9EP2VyD+nWfRPWHoh+yuQf06z6LZAGt+sPRD9lcg/p1n0T1h6IfsrkH9Os+i2QB53rD0J0Vw2gGk1/D6M5Hav2ssxNdu5bwFqmqiqLVUxMTFO2Jie+5n4H2T5ZnOn+b2M4y7B4+xRllVdNvFWKbtNNXZbcbYiqJjbsmeX33XGsv2uNKvknF+Zqcq8Cf2x86+SavPWgdVesPRD9lcg/p1n0T1h6IfsrkH9Os+i2QBrfrD0Q/ZXIP6dZ9E9YeiH7K5B/TrPotkAa36w9EP2VyD+nWfRPWHoh+yuQf06z6LZAGt+sPRD9lcg/p1n0T1h6IfsrkH9Os+i2QBrfrD0Q/ZXIP6dZ9F4nwuNGMhyfVhhcTlGSZXgMROZ2qJu4XCW7Vc0zbuzMbaYidnJHJ7zpB4NwzvamwfytZ83dBiOCPoxkOcasMVic3yTK8fiIzO7RF3FYS3drimLdqYjbVEzs5Z5Pfe2esPRD9lcg/p1n0XlXAx9qbGfK17zdp7yDW/WHoh+yuQf06z6J6w9EP2VyD+nWfRbIA1v1h6IfsrkH9Os+iesPRD9lcg/p1n0WyANb9YeiH7K5B/TrPonrD0Q/ZXIP6dZ9FsgDW/WHoh+yuQf06z6J6w9EP2VyD+nWfRbIA5J4ZmQZPkmE0TnJspy/L5u14qLk4TDUWuPsi1s28WI27Ns/O9M4O+iOjeZamtG8XmOj2T4vFXKL013r+Ct3K6tl65Ebapp2zyRENG4cnaWh3wmL6rT1Xgz+0dov8He8/cBtXrD0Q/ZXIP6dZ9E9YeiH7K5B/TrPotkAa36w9EP2VyD+nWfRPWHoh+yuQf06z6LZAGt+sPRD9lcg/p1n0T1h6IfsrkH9Os+i2QBrfrD0Q/ZXIP6dZ9E9YeiH7K5B/TrPotkAa36w9EP2VyD+nWfRcj8MHJ8sybT/ACixk+XYPAWK8sprqt4WxTapqq7LcjbMUxEbdkRy+87ccY8Nj2x8l+SafPXQdFavNCdFcToBozfxGjOR3b93LMNXcuXMBaqqrqm1TMzMzTtmZnvtg9YeiH7K5B/TrPomrT2uNFfknCeZpbIDW/WHoh+yuQf06z6J6w9EP2VyD+nWfRbIA1v1h6IfsrkH9Os+iesPRD9lcg/p1n0WyANb9YeiH7K5B/TrPonrD0Q/ZXIP6dZ9FsgDW/WHoh+yuQf06z6J6w9EP2VyD+nWfRbIA4D4RuXYHLNeGZ4PLsHhsJg6fUvFsWLVNu3G2zbmdlMRs5ZmXbHrD0Q/ZXIP6dZ9Fxjwnvb9zb/snmbbvIGt+sPRD9lcg/p1n0T1h6IfsrkH9Os+i2QBrfrD0Q/ZXIP6dZ9E9YeiH7K5B/TrPotkAa36w9EP2VyD+nWfRPWHoh+yuQf06z6LZAGt+sPRD9lcg/p1n0T1h6IfsrkH9Os+i2QBrfrD0Q/ZXIP6dZ9FxP8AY7A+ye+x3qPDfY/1z9h9S9ip7F2P1Rs4nE2bOLs5NmzY78cG/wD52P8A+tf/ANSDs71h6IfsrkH9Os+iesPRD9lcg/p1n0WyANb9YeiH7K5B/TrPonrD0Q/ZXIP6dZ9FsgDW/WHoh+yuQf06z6J6w9EP2VyD+nWfRbIA1v1h6IfsrkH9Os+iesPRD9lcg/p1n0WyANb9YeiH7K5B/TrPonrD0Q/ZXIP6dZ9FsgDgPg5Zdgcz14ZZg8xweGxeDq9VcaxftU3Lc7LNyY20zGzkmIdsesPRD9lcg/p1n0XGPBh9v3Kf+1+ZuO8ga36w9EP2VyD+nWfRPWHoh+yuQf06z6LZAGt+sPRD9lcg/p1n0T1h6IfsrkH9Os+i2QBrfrD0Q/ZXIP6dZ9E9YeiH7K5B/TrPotkAa36w9EP2VyD+nWfRPWHoh+yuQf06z6LZAHivCI0R0by3U1pJi8u0eyfCYq3RZmi9YwVu3XTtvW4nZVFO2OSZh5nwM8gyfO8JpZOc5Tl+YTarwsW5xeGou8TbF3bs40Ts27I+Z7RwmPaO0o+Ds+ftvKuA32lpj8JhOq6D3/1h6IfsrkH9Os+iesPRD9lcg/p1n0WyANb9YeiH7K5B/TrPonrD0Q/ZXIP6dZ9FsgDW/WHoh+yuQf06z6J6w9EP2VyD+nWfRbIA1v1h6IfsrkH9Os+iesPRD9lcg/p1n0WyANb9YeiH7K5B/TrPovE+FxoxkOT6sMLicoyTK8BiJzO1RN3C4S3armmbd2ZjbTETs5I5PedIPBuGd7U2D+VrPm7oMRwR9GMhzjVhisTm+SZXj8RGZ3aIu4rCW7tcUxbtTEbaomdnLPJ772z1h6IfsrkH9Os+i8q4GPtTYz5WvebtPeQa36w9EP2VyD+nWfRPWHoh+yuQf06z6LZAGt+sPRD9lcg/p1n0T1h6IfsrkH9Os+i2QBrfrD0Q/ZXIP6dZ9E9YeiH7K5B/TrPotkAa36w9EP2VyD+nWfRPWHoh+yuQf06z6LZAHJPDMyDJ8kwmic5NlOX5fN2vFRcnCYai1x9kWtm3ixG3Ztn53pnB30R0bzLU1o3i8x0eyfF4q5Remu9fwVu5XVsvXIjbVNO2eSIho3Dk7S0O+ExfVaeq8Gf2jtF/g73n7gNq9YeiH7K5B/TrPonrD0Q/ZXIP6dZ9FsgDW/WHoh+yuQf06z6J6w9EP2VyD+nWfRbIA1v1h6IfsrkH9Os+iesPRD9lcg/p1n0WyANb9YeiH7K5B/TrPonrD0Q/ZXIP6dZ9FsgDW/WHoh+yuQf06z6Lkfhg5PlmTaf5RYyfLsHgLFeWU11W8LYptU1VdluRtmKYiNuyI5feduOMeGx7Y+S/JNPnroOitXmhOiuJ0A0Zv4jRnI7t+7lmGruXLmAtVVV1TapmZmZp2zMz32wesPRD9lcg/p1n0TVp7XGivyThPM0tkBrfrD0Q/ZXIP6dZ9E9YeiH7K5B/TrPotkAa36w9EP2VyD+nWfRPWHoh+yuQf06z6LZAGt+sPRD9lcg/p1n0T1h6IfsrkH9Os+i2QBrfrD0Q/ZXIP6dZ9E9YeiH7K5B/TrPotkAcB8I3LsDlmvDM8Hl2Dw2EwdPqXi2LFqm3bjbZtzOymI2cszLtj1h6IfsrkH9Os+i4x4T3t+5t/wBk8zbd5A1v1h6IfsrkH9Os+iesPRD9lcg/p1n0WyANb9YeiH7K5B/TrPonrD0Q/ZXIP6dZ9FsgDW/WHoh+yuQf06z6J6w9EP2VyD+nWfRbIA1v1h6IfsrkH9Os+iesPRD9lcg/p1n0WyANb9YeiH7K5B/TrPouJ/sdgfZPfY71Hhvsf65+w+pexU9i7H6o2cTibNnF2cmzZsd+ODf/AM7H/wDWv/6kHZ3rD0Q/ZXIP6dZ9E9YeiH7K5B/TrPotkAa36w9EP2VyD+nWfRPWHoh+yuQf06z6LZAGt+sPRD9lcg/p1n0T1h6IfsrkH9Os+i2QBrfrD0Q/ZXIP6dZ9E9YeiH7K5B/TrPotkAa36w9EP2VyD+nWfRPWHoh+yuQf06z6LZAHAfByy7A5nrwyzB5jg8Ni8HV6q41i/apuW52WbkxtpmNnJMQ7Y9YeiH7K5B/TrPouMeDD7fuU/wDa/M3HeQNb9YeiH7K5B/TrPonrD0Q/ZXIP6dZ9FsgDW/WHoh+yuQf06z6J6w9EP2VyD+nWfRbIA1v1h6IfsrkH9Os+iesPRD9lcg/p1n0WyANb9YeiH7K5B/TrPonrD0Q/ZXIP6dZ9FsgDxXhEaI6N5bqa0kxeXaPZPhMVboszResYK3brp23rcTsqinbHJMw8z4GeQZPneE0snOcpy/MJtV4WLc4vDUXeJti7t2caJ2bdkfM9o4THtHaUfB2fP23lXAb7S0x+EwnVdB7/AOsPRD9lcg/p1n0T1h6IfsrkH9Os+i2QBrfrD0Q/ZXIP6dZ9E9YeiH7K5B/TrPotkAa36w9EP2VyD+nWfRPWHoh+yuQf06z6LZAGt+sPRD9lcg/p1n0T1h6IfsrkH9Os+i2QBrfrD0Q/ZXIP6dZ9F4nwuNGMhyfVhhcTlGSZXgMROZ2qJu4XCW7Vc0zbuzMbaYidnJHJ7zpB4NwzvamwfytZ83dBiOCPoxkOcasMVic3yTK8fiIzO7RF3FYS3drimLdqYjbVEzs5Z5Pfe2esPRD9lcg/p1n0XlXAx9qbGfK17zdp7yDW/WHoh+yuQf06z6J6w9EP2VyD+nWfRbIA1v1h6IfsrkH9Os+iesPRD9lcg/p1n0WyANb9YeiH7K5B/TrPonrD0Q/ZXIP6dZ9FsgDW/WHoh+yuQf06z6J6w9EP2VyD+nWfRbIA5J4ZmQZPkmE0TnJspy/L5u14qLk4TDUWuPsi1s28WI27Ns/O9M4O+iOjeZamtG8XmOj2T4vFXKL013r+Ct3K6tl65Ebapp2zyRENG4cnaWh3wmL6rT1Xgz+0dov8He8/cBtXrD0Q/ZXIP6dZ9E9YeiH7K5B/TrPotkAa36w9EP2VyD+nWfRPWHoh+yuQf06z6LZAGt+sPRD9lcg/p1n0T1h6IfsrkH9Os+i2QBrfrD0Q/ZXIP6dZ9E9YeiH7K5B/TrPotkAa36w9EP2VyD+nWfRcj8MHJ8sybT/KLGT5dg8BYryymuq3hbFNqmqrstyNsxTERt2RHL7ztxxjw2PbHyX5Jp89dB0Vq80J0VxOgGjN/EaM5Hdv3csw1dy5cwFqqquqbVMzMzNO2Zme+2D1h6IfsrkH9Os+iatPa40V+ScJ5mlsgNb9YeiH7K5B/TrPonrD0Q/ZXIP6dZ9FsgDW/WHoh+yuQf06z6J6w9EP2VyD+nWfRbIA1v1h6IfsrkH9Os+iesPRD9lcg/p1n0WyANb9YeiH7K5B/TrPonrD0Q/ZXIP6dZ9FsgDgPhG5dgcs14Zng8uweGwmDp9S8WxYtU27cbbNuZ2UxGzlmZdsesPRD9lcg/p1n0XGPCe9v3Nv+yeZtu8ga36w9EP2VyD+nWfRPWHoh+yuQf06z6LZAGt+sPRD9lcg/p1n0T1h6IfsrkH9Os+i2QBrfrD0Q/ZXIP6dZ9E9YeiH7K5B/TrPotkAa36w9EP2VyD+nWfRPWHoh+yuQf06z6LZAGt+sPRD9lcg/p1n0XE/2OwPsnvsd6jw32P9c/YfUvYqexdj9UbOJxNmzi7OTZs2O/HBv/52P/61/wD1IOzvWHoh+yuQf06z6J6w9EP2VyD+nWfRbIA1v1h6IfsrkH9Os+iesPRD9lcg/p1n0WyANZuav9DLmzsmiWj1Wzdxstsz/wDss5lmXYLKcDawWV4PDYLB2tvY7GGtU27dG2ZmdlNMREbZmZ8croAAAAAAAAAAAAAAAAAAAAAAAAAAAAAAAAAAAAAAASYizaxNi5YxFui7Yu0zRct3KYqprpmNkxMTyTEx3k4DW/WHoh+yuQf06z6J6w9EP2VyD+nWfRbIA1v1h6IfsrkH9Os+iesPRD9lcg/p1n0WyANb9YeiH7K5B/TrPonrD0Q/ZXIP6dZ9FsgDW/WHoh+yuQf06z6J6w9EP2VyD+nWfRbIA1v1h6IfsrkH9Os+iesPRD9lcg/p1n0WyANb9YeiH7K5B/TrPonrD0Q/ZXIP6dZ9FsgDW/WHoh+yuQf06z6J6w9EP2VyD+nWfRbIA1v1h6IfsrkH9Os+iesPRD9lcg/p1n0WyAMLluiejuV4yjF5ZkGUYPFUbYpvYfB27ddO2Nk7KqaYmNsTMM0AAAAAAAAAAAAAAAAAAAAAAAAAAAAAAAAAAAAAAAAAAAAAAAAAAAAAAAAAAAAAAAAAAAAAAAAAAAAAAAAAAAAAAAAAAAAAAAAAAAAAAAAAAAAAAAAAAAAAAAAAAAAAAAAAAAAAAAAAAAAAAAAAAAAAAAAAAAAAAAAAAAAAAAAAAAAAAAAAAADzvhC5fjc11O6R4LK8HiMbjLtFqLdjD2qrlyvZetzOymmJmeSJnoeiAOcOBvo7nej+E0rjPsnzLLJvV4abUY3C12eybIu7eLxojbs2xu8MOjwAAAAAAAAB4rwtMmzTPdWOFwuSZbjcxxVOZ2rk2cJYqvVxTFu7E1cWmJnZtmOX34OCXk2aZFqxxWFzvLcbl2KqzO7cizi7FVmuaZt2oiri1RE7NsTy+9L2oAAAAAAAAAc4cMjR3O9IMJopGQ5PmWZzZrxM3YwWFrvdj2xa2cbixOzbsnf4JdHgPO+D1l+NyrU7o5gs0weIwWMtUXYuWMRaqt3KNt65MbaaoiY5Jiel6IAAAAAAAAAOS+F7oppFn2n2UYjI8hzbMsPRllNuu7g8HcvU01dluTxZmmJiJ2TE7PfdK6vcPewugOjWHxVq5ZxFnLMNbuWrlM01UVRapiaZieWJieTYz4AAAAAAAAA4s4RWhulGba7szx2VaN51jcDX6m4uIw2Bu3LdWy1RE7KqaZjkmJjodpgAAAAAAAAAAOLPWbpR7Jv7KetvOvsZ65uz+rPUN3sPY/VG3j8fi8Xi7OXbt2bHaYAAAAAAAAAwGsLD3sVoDpLh8LauXsReyzE27dq3TNVVdU2qoimIjlmZnk2OauCFoppFkOn2b4jPMhzbLcPXllVui7jMHcs01VdltzxYmqIiZ2RM7PedaAAAAAAAAADzvhC5fjc11O6R4LK8HiMbjLtFqLdjD2qrlyvZetzOymmJmeSJnoeiAOcOBvo7nej+E0rjPsnzLLJvV4abUY3C12eybIu7eLxojbs2xu8MOjwAAAAAAAAB4rwtMmzTPdWOFwuSZbjcxxVOZ2rk2cJYqvVxTFu7E1cWmJnZtmOX34OCXk2aZFqxxWFzvLcbl2KqzO7cizi7FVmuaZt2oiri1RE7NsTy+9L2oAAAAAAAAAc4cMjR3O9IMJopGQ5PmWZzZrxM3YwWFrvdj2xa2cbixOzbsnf4JdHgPO+D1l+NyrU7o5gs0weIwWMtUXYuWMRaqt3KNt65MbaaoiY5Jiel6IAAAAAAAAAOS+F7oppFn2n2UYjI8hzbMsPRllNuu7g8HcvU01dluTxZmmJiJ2TE7PfdK6vcPewugOjWHxVq5ZxFnLMNbuWrlM01UVRapiaZieWJieTYz4AAAAAAAAA4s4RWhulGba7szx2VaN51jcDX6m4uIw2Bu3LdWy1RE7KqaZjkmJjodpgAAAAAAAAAAOLODrobpRlOu7LMdmujedYLA0eqeNiMTgbtu3TttVxG2qqmI5ZmI6XaYAAAAAAAAAwGsLD3sVoDpLh8LauXsReyzE27dq3TNVVdU2qoimIjlmZnk2OauCFoppFkOn2b4jPMhzbLcPXllVui7jMHcs01VdltzxYmqIiZ2RM7PedaAAAAAAAAADzvhC5fjc11O6R4LK8HiMbjLtFqLdjD2qrlyvZetzOymmJmeSJnoeiAOcOBvo7nej+E0rjPsnzLLJvV4abUY3C12eybIu7eLxojbs2xu8MOjwAAAAAAAAB4rwtMmzTPdWOFwuSZbjcxxVOZ2rk2cJYqvVxTFu7E1cWmJnZtmOX34OCXk2aZFqxxWFzvLcbl2KqzO7cizi7FVmuaZt2oiri1RE7NsTy+9L2oAAAAAAAAAc4cMjR3O9IMJopGQ5PmWZzZrxM3YwWFrvdj2xa2cbixOzbsnf4JdHgPO+D1l+NyrU7o5gs0weIwWMtUXYuWMRaqt3KNt65MbaaoiY5Jiel6IAAAAAAAAAOS+F7oppFn2n2UYjI8hzbMsPRllNuu7g8HcvU01dluTxZmmJiJ2TE7PfdK6vcPewugOjWHxVq5ZxFnLMNbuWrlM01UVRapiaZieWJieTYz4AAAAAAAAA4s9ZulHsm/sp6286+xnrm7P6s9Q3ew9j9UbePx+LxeLs5du3ZsdpgAAAAAAAAAAOLODrobpRlOu7LMdmujedYLA0eqeNiMTgbtu3TttVxG2qqmI5ZmI6XaYAAAAAAAAAwGsLD3sVoDpLh8LauXsReyzE27dq3TNVVdU2qoimIjlmZnk2OauCFoppFkOn2b4jPMhzbLcPXllVui7jMHcs01VdltzxYmqIiZ2RM7PedaAAAAAAAAADzvhC5fjc11O6R4LK8HiMbjLtFqLdjD2qrlyvZetzOymmJmeSJnoeiAOcOBvo7nej+E0rjPsnzLLJvV4abUY3C12eybIu7eLxojbs2xu8MOjwAAAAAAAAB4rwtMmzTPdWOFwuSZbjcxxVOZ2rk2cJYqvVxTFu7E1cWmJnZtmOX34OCXk2aZFqxxWFzvLcbl2KqzO7cizi7FVmuaZt2oiri1RE7NsTy+9L2oAAAAAAAAAc4cMjR3O9IMJopGQ5PmWZzZrxM3YwWFrvdj2xa2cbixOzbsnf4JdHgPO+D1l+NyrU7o5gs0weIwWMtUXYuWMRaqt3KNt65MbaaoiY5Jiel6IAAAAAAAAAOLOEVobpRm2u7M8dlWjedY3A1+puLiMNgbty3VstUROyqmmY5JiY6HaYAAAAAAAAAOLPWbpR7Jv7KetvOvsZ65uz+rPUN3sPY/VG3j8fi8Xi7OXbt2bHaYAAAAAAAAAADizg66G6UZTruyzHZro3nWCwNHqnjYjE4G7bt07bVcRtqqpiOWZiOl2mAAAAAAAAAMBrCw97FaA6S4fC2rl7EXssxNu3at0zVVXVNqqIpiI5ZmZ5NjmrghaKaRZDp9m+IzzIc2y3D15ZVbou4zB3LNNVXZbc8WJqiImdkTOz3nWgAAAAAAAAA874QuX43NdTukeCyvB4jG4y7Rai3Yw9qq5cr2XrczsppiZnkiZ6HogDnDgb6O53o/hNK4z7J8yyyb1eGm1GNwtdnsmyLu3i8aI27NsbvDDo8AAAAAAAAAeK8LTJs0z3VjhcLkmW43McVTmdq5NnCWKr1cUxbuxNXFpiZ2bZjl9+Dgl5NmmRascVhc7y3G5diqszu3Is4uxVZrmmbdqIq4tUROzbE8vvS9qAAAAAAAAAHJfC90U0iz7T7KMRkeQ5tmWHoyym3XdweDuXqaauy3J4szTExE7JidnvutAGA1e4e9hdAdGsPirVyziLOWYa3ctXKZpqoqi1TE0zE8sTE8mxnwAAAAAAAABxZwitDdKM213Znjsq0bzrG4Gv1NxcRhsDduW6tlqiJ2VU0zHJMTHQ7TAAAAAAAAABxZ6zdKPZN/ZT1t519jPXN2f1Z6hu9h7H6o28fj8Xi8XZy7duzY7TAAAAAAAAAAAcWcHXQ3SjKdd2WY7NdG86wWBo9U8bEYnA3bdunbariNtVVMRyzMR0u0wAAAAAAAABgNYWHvYrQHSXD4W1cvYi9lmJt27Vumaqq6ptVRFMRHLMzPJsc1cELRTSLIdPs3xGeZDm2W4evLKrdF3GYO5Zpqq7LbnixNUREzsiZ2e860AAAAAAAAAHnfCFy/G5rqd0jwWV4PEY3GXaLUW7GHtVXLley9bmdlNMTM8kTPQ9EAc4cDfR3O9H8JpXGfZPmWWTerw02oxuFrs9k2Rd28XjRG3Ztjd4YdHgAAAAAAAADnDhkaO53pBhNFIyHJ8yzObNeJm7GCwtd7se2LWzjcWJ2bdk7/AAS9L4PWX43KtTujmCzTB4jBYy1Rdi5YxFqq3co23rkxtpqiJjkmJ6XogAAAAAAAAA5L4XuimkWfafZRiMjyHNsyw9GWU267uDwdy9TTV2W5PFmaYmInZMTs991oAwGr3D3sLoDo1h8VauWcRZyzDW7lq5TNNVFUWqYmmYnliYnk2M+AAAAAAAAAOLOEVobpRm2u7M8dlWjedY3A1+puLiMNgbty3VstUROyqmmY5JiY6HaYAAAAAAAAAOLPWbpR7Jv7KetvOvsZ65uz+rPUN3sPY/VG3j8fi8Xi7OXbt2bHaYAAAAAAAAAADizg66G6UZTruyzHZro3nWCwNHqnjYjE4G7bt07bVcRtqqpiOWZiOl2mAAAAAAAAAMBrCw97FaA6S4fC2rl7EXssxNu3at0zVVXVNqqIpiI5ZmZ5NjmrghaKaRZDp9m+IzzIc2y3D15ZVbou4zB3LNNVXZbc8WJqiImdkTOz3nWgAAAAAAAAA8V4WmTZpnurHC4XJMtxuY4qnM7VybOEsVXq4pi3diauLTEzs2zHL78PagHivBLybNMi1Y4rC53luNy7FVZnduRZxdiqzXNM27URVxaoidm2J5fel7UAAAAAAAAAOcOGRo7nekGE0UjIcnzLM5s14mbsYLC13ux7YtbONxYnZt2Tv8EvS+D1l+NyrU7o5gs0weIwWMtUXYuWMRaqt3KNt65MbaaoiY5Jiel6IAAAAAAAAAOS+F7oppFn2n2UYjI8hzbMsPRllNuu7g8HcvU01dluTxZmmJiJ2TE7PfdaAMBq9w97C6A6NYfFWrlnEWcsw1u5auUzTVRVFqmJpmJ5YmJ5NjPgAAAAAAAADizhFaG6UZtruzPHZVo3nWNwNfqbi4jDYG7ct1bLVETsqppmOSYmOh2mAAAAAAAAADiz1m6Ueyb+ynrbzr7Geubs/qz1Dd7D2P1Rt4/H4vF4uzl27dmx2mAAAAAAAAAAA4s4OuhulGU67ssx2a6N51gsDR6p42IxOBu27dO21XEbaqqYjlmYjpdpgAAAAAAAADzvhC5fjc11O6R4LK8HiMbjLtFqLdjD2qrlyvZetzOymmJmeSJnoeacDfR3O9H8JpXGfZPmWWTerw02oxuFrs9k2Rd28XjRG3Ztjd4YdHgAAAAAAAADxXhaZNmme6scLhcky3G5jiqcztXJs4SxVerimLd2Jq4tMTOzbMcvvw9qAeK8EvJs0yLVjisLneW43LsVVmd25FnF2KrNc0zbtRFXFqiJ2bYnl96XtQAAAAAAAAA5w4ZGjud6QYTRSMhyfMszmzXiZuxgsLXe7Hti1s43Fidm3ZO/wS9L4PWX43KtTujmCzTB4jBYy1Rdi5YxFqq3co23rkxtpqiJjkmJ6XogAAAAAAAAA5L4XuimkWfafZRiMjyHNsyw9GWU267uDwdy9TTV2W5PFmaYmInZMTs991oAwGr3D3sLoDo1h8VauWcRZyzDW7lq5TNNVFUWqYmmYnliYnk2M+AAAAAAAAAOLOEVobpRm2u7M8dlWjedY3A1+puLiMNgbty3VstUROyqmmY5JiY6HaYAAAAAAAAAOLPWbpR7Jv7KetvOvsZ65uz+rPUN3sPY/VG3j8fi8Xi7OXbt2bHaYAAAAAAAAAADizg66G6UZTruyzHZro3nWCwNHqnjYjE4G7bt07bVcRtqqpiOWZiOl2mAAAAAAAAAPO+ELl+NzXU7pHgsrweIxuMu0Wot2MPaquXK9l63M7KaYmZ5Imeh5pwN9Hc70fwmlcZ9k+ZZZN6vDTajG4Wuz2TZF3bxeNEbdm2N3hh0eAAAAAAAAAPFeFpk2aZ7qxwuFyTLcbmOKpzO1cmzhLFV6uKYt3Ymri0xM7Nsxy+/D2oB4rwS8mzTItWOKwud5bjcuxVWZ3bkWcXYqs1zTNu1EVcWqInZtieX3pe1AAAAAAAAADnDhkaO53pBhNFIyHJ8yzObNeJm7GCwtd7se2LWzjcWJ2bdk7/BL0vg9Zfjcq1O6OYLNMHiMFjLVF2LljEWqrdyjbeuTG2mqImOSYnpeiAAAAAAAAADkvhe6KaRZ9p9lGIyPIc2zLD0ZZTbru4PB3L1NNXZbk8WZpiYidkxOz33WgDAavcPewugOjWHxVq5ZxFnLMNbuWrlM01UVRapiaZieWJieTYz4AAAAAAAAA4s4RWhulGba7szx2VaN51jcDX6m4uIw2Bu3LdWy1RE7KqaZjkmJjodpgAAAAAAAAA4s9ZulHsm/sp6286+xnrm7P6s9Q3ew9j9UbePx+LxeLs5du3Zsdp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JphpVk2h+S3M00ix1vB4OieLE1ctVdXepppjlqn3o6gZsc3Zjwr8itYqaMv0czLEYeJ2dku3qLVU+/xY43W9K1Xa4tF9Ylc4XLLt3CZrTTNU4HFxFNyqI3zRMTMVR4p2+GIB6ONB1r608h1bYC3XmtVeJzG/TM4fAWJjslyPzp28lNO3vz7+yJ2OeMbwrtJa8VNWC0fyezhtvJRequ3K9nlRVTH9gdijwHVdwksn0nzGxlWkuCjJcdeqii1fi7x8PcqndEzMRNEz3tu2Pfh78AAAAALLOc1wGS5dezDN8ZYwWCsxtuXr9cUU09M9/3u+8L0o4UmimXX67ORZdmGcTTOzsvJh7VXimrbV89MA6BHKVfC2vcb7jQ23FPgnMpmfNLzAcLXC11xGP0Rv2qO/VZx8XJ+abdPWDqEeSaH8ILQLSS9bw9eYXcoxVc7KbeZURapmfhImaI6Zh61RVTXRTXRVFVNUbYmJ2xMeEEQAAABY57m+AyHKMXmmb4mjC4DC0TcvXa91MfXPeiI5ZmYiHJen/CizrGYq7h9CsFZy7BRMxRisVRF2/X/wBXFn7inxTFXjB2EPnnd1r6zM3rqro0jzm5O3l9SxxIjotxEJPXxrQ93dKv+9vA+h4+edGsnWfl/wDxa9INIaIp5dt+a6qf90TDcNEeE1pplV+3TntODzzCbfu4uW4sXdn/AE10REbfHTIO3BqerbT3JdYWQRmmRXavuZ4l/D3dkXbFf5tUdUxyT8+zbAAAAAAAAAAAAAAABpGtnWNlWrbR2MxzOmrEYq9VNvCYO3VEV364jl5e9THJtq722N8zETybnvCT1g5hi6rmX4zBZVY2/c2cPhaLmyPfm5FUzPzdAO6RxtoTwo9IsBibdrS3A4bNsHM7KruHpixfp9+Nn3FXi2R43U+g2mmRacZPTmWjmOoxNnki5bn7m5Zq/Nrp3xP9p70zANiS3blFq3Vcu100W6Y21VVTsiI8Mymabrn9qXS/5LxHm5BteExuFxnH9SYmxf4mzjdiuRVs27tuzxSruV+A1/8AG3/Yv/qHVAAAAPJ9dWunKtW0UYG1Y+yWfXaOPThaa+LRapndVcq5dm3vUxyz73JIPWBxBiuE7p7exXZLNGT4e3t5LVGFmadng2zVM/3e0ak+EBg9N8wtZHpHhrOWZ3d5LFdqqewYmr82NvLRV4ImZ2+HbsgHu459196/J0NzO7o9opZsYnOLcR6pxN6ONbw0zG2KIpjnV7J2zt5I5N87Yjn+dfesqcT2b1zXInbt4vqWxxf4eJsB9AhzLqZ4SFzOM2w2Sad2sPYvYiqLdjMbEcSia55Ii7TujbP40bI3bYiOV00AAAAAPG/ZI6ufdDG/yVz/AAeyR1c+6GN/krn+AeyDxv2SOrn3Qxv8lc/weyR1c+6GN/krn+Ab/hdPNFsXpDVkWGz3AXc4pu12JwlNzbci5Rt41OzwxxZ2+JsrgHRXTPJsu4RF/S7FXrtOS1ZrjMXFyLczV2O52XiTxd+37uOR017JHVz7oY3+Suf4B7IMNofpJl2l2jmEzzJLldzL8Vx+xV10TRM8WuqieSeWOWmWZAAAHnPCIzbMMi1O6QZjk+MvYLHWfU/Y79mri10bcRapnZPvxMx0vOOB/pbn+lHrt9cWb4zMvU3qTsPqm5NfY+N2bjbNu7bxafmB0aDlXX/r/wAfg84xejWgt+nDxhqptYvMqYiqua45KqLW3kiI3TVv27tmzbIdU1100U8auqKafDM7CiqmumKqKoqpnvxO186sv0J1h6dxGZWsqzvNqbn3VOLxM1TTX78V3JiJ6JQxuimsPV9P2RuZdnuTU0TtnFYeaqaKfHXROyOmQfRcc1cHbXvi9IczsaL6aXKK8wvRxcFj4pijs1UR97uRHJxpjdMbNu6eXlnpUAAAFDGYvDYK1FzGYizh7czxYqu1xREz4Ns9/kkFcUsNiLGKsxewt63etVbq7dUVUz0wqzMREzMxERyzMgDkjXNwj8wu5jico1f3aMNg7NU268z4sV13pjknscTyU07/ALrlmd8bHkVjD6ztLKPV1i3pdmtuvli/TGIu0T4qt3zA+ig+eeE0w1m6vcdam/jtIMtq2/c4fMabk26/3LsbJ8cQ6v1Da48LrJwd3A4+1bwWkWFo492zRP8Aw79G7slvbyxsmY20zt2bY5Z7weugAAADlzhvYm/hp0LnD3rtrb6t28Suadv3jwPNdBtfOnWhU4fDZpXXm+XTRTXTh8yirsnY5jbE0XedsmN0zxo2boB3aPJdX2vzQzS7seHv4uclzKrZHqbHzFFNU/8ATc5s+9t2TPgetRMVRExMTE8sTAAAAAAAANK1r6xcp1b6O/ZLNIqv4i9VNvC4S3MRXfr2eHvUx36u9tjfMxEhuo4bzzhL6fY/F1XMvvYDK7G37m1Zw1NzZHv1XONtn342eJueq7hOY6c0sYDT+zh68Hdqij7I4ajiVWpnv10RyTT4Zp2THgkHWI8b18a6cLq9wVjBZNTYx+f4y1F21TVVxrVi3O65Vs37e9ETy79uzfyxidYetDSW/cxljPNI7sRP3X2OquWrdPvcW1siAfQscJ6B8IHTXRbMrdvPMXdzrLqauLew2N++xHf4tzZxoq8rbHvO19FdIMv0p0ewOdZNe7NgcXbi5bq78d6aao71UTtiY8MAyoAAAAxGlekeVaKZHiM3z7GW8JgbEfdV1cs1T3qaYjlqqnvRDljTfhT5xisRcs6HZXh8DhInZTiMbHZb1UeHixPFp8U8bxg6+Hz7xOvnWViK5qq0nu0e9bw1iiI+ahNhtfesrD1RNOk1yuPBcwtiqJ+egH0CHGOjXCm0qwV2inPsty3NMPHOm3E4e7P70baf9ro/VfrX0a1i2KqcoxFdjMrdPGu4DE7KbtMfnR3qqffjdybdm0G/gAAAA8E186+rehGOuZBozZs4zPaaY7Peu8trC7Y2xTsjnV7J27NuyOTbt5YB72Pnpf001oadYi5OHzLSTMZmfurOW03Ioj3uJaiI/sknQbWje+7qyLSqqZ79Vq9t/uD6HD54xoHrQpnbGQ6URPvW7qp6t1r6Gx6ou3NMMrs0cs1X4v02emKvuZ6QfQocnapOEvjfshh8s1gxZu4a7VFEZpaoiiq3M9+5TH3M0+/TEbPBLrCiqmuimqiqKqao2xMTtiYBEAAAAAAAAAAAAAAHMWtzhLV5XmuIyjQTD4bEzh6pt3cxxETXRNUckxapiY2xE/jTOye9GzZMh06OE8BwktYuGxcXb+OwGLt7dvYb2Doimfe20cWr+73rVTwicg0uv2ct0gt05Hm9yYpomu5tw96rwU1zzZnwVeKJmQe5AAo3sXhrFfEvYizbq2bdldcROzpVnEnDK9trDfJdnzl122AAAC3zHG4bLcBiMbj79GHwmHt1Xbt2udlNFFMbZmegFwONNY/Ca0gzHML2H0Jpt5VllFU00Yi5apuYi7H50xVtppifBsmY8LTcl1/axcsx1OIrz31dbidtVjF2KKqK48HJETHRMA79HlGgmu7R/SPV7mekmO/9gvZRbirMMJxuNVTM83ibuNFc8lO7l5J8LmLTPXbp7pvnNdrJsZjsswlVU9gwOVTVTcin/qrp+7qnw97wRAO9B888Pp9rP0RxVq/iM50jwszO2mjMpuV26v3bu2J+Z1dqB1xWNZGBvYHMrVrCaRYSiK7tq3P3F+jd2SiJ5Y2TsiY5dm2OXl5A9eAAAAGiaea19EtBc3s5ZpJj7uGxl2xGJooow9y5E0TVVTE7aYmN9FXI1z2Rmrb3YxP8le9EHrw8h9kZq292MT/JXvRPZGatvdjE/wAle9EHomkmlWQ6M+p/XDm+By31Rxuw+qr0W+ycXZxtm3fs41PzwyeX43DZjgbGMwF+3iMJfoi5avW6uNTXTMbYmJ78S4u4UusbRvT/ANbHrYxlzE+ofVXZ+PYrt8Xj9h4vOiNvMq3eB6rq1176A5Hq/wBHcrzLNL9vG4PAWbF6iMJdqimumiImNsU7J5QdBjRNA9a+iWneb3ss0bx93E4y1YnE10V4e5biKIqppmdtURG+unkb2AAADi/hC6yNMcg1wZ/lmTaQ4/B4Cx6n7HYtV7KaONh7dU7PHMzPSDtAGpa0dOsu1e6J386zOJu1bexYbDUzsqv3ZidlMT3o5JmZ70RO/dIbaPnzpPrM1gayc4nDWcXmNdN6Z7FleVRXFER4OJRy1+OratJ1R6xbdHqv1rZvt53Gpo21/NE8bb0A+iI4B0N1s6eauM4pwuNxGOv4ezVEX8rzXj8keCOP91bnxcnhidzt7QLSzLtNtFsFnuT1zOHxFP3Vurn2q45KqKvfifn5J3SDYAAAABb047CV3+wU4qxVf2zT2OLkTVtjfGzeuABomt/WVlmrXR2nHY6icTjsRM0YPB01cWq9VG+ZnvUxtjbPvx4XHGket3WJpxmdVrD5nmFmLkz2PA5RFduIjwbKPuqumZB9Ah876sFrVyuJxtWH03wkU/dTfmjFW9nvzU33VZwj9IMjx9nB6aXa83yiqqKa79VMeqbEfnRMc+I78Vcvv94HaYt8uxuGzLAYbHYC9RfwmIt03bV2idtNdFUbYmOhcAAALHLs3y3M6q4y3MMHjJo5a4w9+m5xfHsmdi+fMrQ7C6RX81qvaIUZjVmWEtTiONl81ReooiYiao4vLMcsbgfTUca6A8JzSHJq6MHpngqc4w9E8Sq/REWcTRs8Mc2rZ4JiJ8MuldAtaGiWnNumMhzW1OLmNs4K/wD8K/T4fuJ52zw07Y98G6gAAAAAAADwLXbwg8PoZml7ItGMLYzHOLP3OIvXpnsGHq/M2RMTXVHfjbERu5Z2xHidrhK6w6MXF6rFZdct7dvYKsHTxJ97bGyr+4O6R5LqS10ZbrGw17C4u1Rlue4a32S7h5r227lEb7luZ70d+J5Y2753vHNcXCQzTE5niMr1f3qMHl9mqaKsx4kV3b8xyTNETExTT4J2bZ38m4HXo+d86xdZmAqpx13SLSO3RM7Yrv3bk256Kvuf7Pe9QnCCxGkOb4bRzTfsMY7ETxMJmFumLcXa+9Rcpjkiqe9MbImdkbO+DpUAAAAHj2t7XxkOgOJuZZg7U5vntEfd4e3Xxbdif/slfLsn/piJnw7OQHsI4WzvhKawswu1VYLF4DK7czyUYbCUV7I8dzjMLGvvWXFW2NJ7u338Jh5//YB9AxwplXCT1iYK5TVicbl+Y0xvpxODopif+74kvXdAeFHlGZX7WE0wy2rKblcxT6rw9U3bG3w1U7ONTHi43QDo4UcHirGNwtnFYO9axGGvUxXbu2qoqprpndMTHJMKwAAAPO9d2szC6tNF6cZNqnE5ri6ptYLDVTsiqqI5a6u/xadsbdnLMzEcm3bAeiTMREzM7IjvsNitK9HcHXNGLz7KbFcb6buMt0zHzy4Lxub6xtbuZ3aKas2znl2zhsNTMYezE7vuY2UU+OeWfDLM4Xg66yb9uKq8msWNveu42zt/tVIO0/Xxon+1GRf1C16S6wek+Q46uKMFneV4iud1NrF265n5pcUexu1i+52B/naP8qOK4OusizbmqjJsPf2fi28bZ2/3qgHeg+fGBz7WVqhzKzbu15rlVG37nC4yma8NeiN8RTO2mfHTyx4Ydj6ltZWD1l6LzjrVqMNmWFqi1jcLE7Yt1zHJVT/01bJ2eKY720HoAAAAAAAAAAAAAAAOdOEzroxuimL9a2id6LObVW4rxmLiImrD01Rtpoo28nHmOWZ70TGzlnbAdFj5yZbolp/pxE5rhcsz3N6apmYxl3j1RXPf2V1zy9EtjyHWFrL1UZnawuZTmVvD7/sfm9FdVuun/omrljx0Ts8YO+B55qj1sZDrJwE+oavUeb2qeNiMvvVRNdP/AFUz+PTt78bu/EbYehgwmmelGWaHaPYjOs8u3LWAsVUU11W6JrmJqqimOSPfmFroBptkunuTXs00cvXb2EtYirDV1XLU2548U01TGyferpaPwrPaRzr4XDeeoa9wK/aszX5Zu+YsA9+AAAAHMXCK18Y/JM4xGi+hV6izicP9xjcw4sVVUV9+3bieSJjv1b9vJGyY2vCrVjWjnlEZpZtaZ4+ir7unFUU4m5E+/FUfUD6JDjzUhr4zvJtIMPo7p/ib+Ky+7cixGKxe3s+ErmdkceqeWqnbv43LG/bybFHhA63890i0txOiehuIxVnLcPdnC1+ouN2bG3onZVETTy8XbtiKY37527YiA7E9VWOzdh7Pa7N+Zx443zKr55xqV1j1YX1X61sfxZ+65a6IufwcbjbehsuqjXHpPq60it5RpVcx+Iyam5FrFYPGxVN7CR+dRxvuqZjfxN0+9M7QdzilhcRZxeFs4nDXKbti9RFy3cpnbFVMxtiY96YlVAAAGI0wzavINEs7zi3apvV5fgb+LptVTsiubduquKZnvbdmxy97LPNP2WwX83V6IOuByP7LPNP2WwX83V6J7LPNP2WwX83V6IOuHkeqrXllGsbSa5kuXZVj8Jeow1WJm5fqomnZTVTGzknf908j9lnmn7LYL+bq9F43qj0/v6uNKbmdYXAWsdcrw1eG7FcuTRERVVTO3bET+b/cH0cHI/ss80/ZbBfzdXouodD82rz/AESyTOLlqmzXmGBsYuq1TO2KJuW6a5pie/s27AZcABQx2Mw2AwteJx+Js4bDUbOPdvVxRRTtnZG2Z5I5ZiOlXeV8KL2itJv+y/8AmrQPRsrzjLM27L9isxweN7Fs7J6mv03OJt27NvFmdm3ZPzSvnK3AZ/8Ajb/sX/1DqmqYppmapiIjlmZ7wKeIv2sNYuXsRdotWbdM1V3LlUU00xG+Zmd0POs315aucqv1WcRpPhrtymdk+pbVy/T/ABUUzT/dyrrs1nZxrO0tqynJasRXkdF/sGBwNiJmcTVt2RcqpjlqqqndHeiY7+2Z2TRngt6VZjg7eIzrMsvymquNvYNk37lPvVcXZTE+KqQdE5Jrt1d5ziKbGE0nwlu7VOyIxVFzDxt8q5TTH93oluui5bprt1U10VRFVNVM7YmJ3TEuLdKeC9pbleCuYnJsdgM44kbZsUbbN2ryYq+5n+KFDg660M10K0uw+i2kF2/9hMVf9S1WMRtirBXpq2RMRPNjjclVO7lmd8codtgAAADWdYGm+TaBZNZzTSK7et4S7iKcNTNq1NyePNNVUckd7ZRPKutCtKcs0y0ew+d5HcuXMBfqrpoquUTRVtpqmmeSffiQZxLeu27Nqu7erpt26ImqquqdkUxG+ZnvKGZ47DZXluLx+OuxZwmFtVX71yd1FFMTNU/NEuCtZesfSjW5pPGXZfRi5y65d4uBynDRM8aO9VXEc6vZG2Znkjl2bIB2NmOtrQHL71VrE6WZTx6Z2TFq/F3Z00bWU0d060V0kuxayLSDLMbfndZtYinsn8G3jf2cj5NwYNOsdhab2Mv5Pl1VUbew38RVXXHj4lNVP92E0z1Cad6H4SvMfU1jMcLh/wDiV38su1V1Wojl400zFNfJv2xE7NgO9xzHwXtcuOznMLeh+lmJqxOJqomcvxt2dtdfFjbNqufxp2RMxVPLyTE7eR04AAA1TSnWJonopm9jLNIs6w+Ax1+3Teot3aatk0TVNMVTVEbIjbTVvnvNrcWcNT208r+RrXn74OzMDjMNj8JaxWBxFnE4a7HGt3rNcV0Vx4YqjklXcCXMu1n6l8TTjMPOOwGCuTFXZ7E9mwd7bu40ctO2f+qIq8D1/V9wpcFiOx4XTrLZwdzdOOwMTXb8dVufuqeiavFAOnBitHNIsn0ly+nHZBmWFzDCz+PYuRVxZ8FUb6Z96dksqAAAAAAAPGeEbrcr1d5Xh8uyTsdekWPomu3VXHGpw1rbs7JMd+ZmJimJ5OSZndsnk3D4LWJrEvXcfZtaQZ5sqnjX47JXbpnwRPNjxR8wPowOCtC9ZGneqXSGzhM8t5pOA2xN7K8yiuONR36rfG5s+CaeSe/tei6/9e17MbWDyDV7jblNrF2Ld3E4yxti7PZIiabNGzlpnZMcbZy7Z4vJsnaHSma6YaM5PiZw+baRZNgcRG+1icbatVR0VVRLI5ZmWAzXDRiMrxuFxuHmdkXcPdpuU/PTMw4Vybg96xM3wdOMryuzg4uRx4oxuIpouVbfDTyzE+9VslhMXlmnupjSPDYu7axeT4uqdtu7RXFdjERG+mZiZprjw0zu27oB9EBpmqLTrDaw9CcJnViimzids2cXYidsWr1MRxoj3p2xMe9MNzAAAB5Nr21xYLVrgreEwlq3jtIcVRx7OHqn7i1Ru7Jc2cuzbE7IjlnZPLG8HrK3vY/CWa5ovYqxbqjvVXIiet8/cZpHrL1p4+7Rav51m0bfusNgqaqbFuO9tpo2Ux455ffRu6jtZFvC14irRbFTbopmqYpu2qq9nvURXxpn3ojaD6C2b9m/EzZu27kR36KonqVHzF0eyPOc2z2nLMlw1+vNomri2Kaot3NtPOiImYnbGyeTfyT4HoGG0t1tas7turG3s/weGiYiLWZ2q7uHq/6Y48TH8MxIO+h4tqQ165frAvUZRm9m3lmkXFmaLdNX/BxOyNs9jmeWJ3zxZ28nLEzy7PaQAAAABTxOIs4XDXcRirtuzYtUzXcuXKoppopiNszMzyREeF4Jprwn9F8nxNzDaPYHFZ7donZN6KuwWJn3qpiap/h2eCQe/jj3FcK/SKquZwmjuU2qO9F2u5XPzxNK39lZpZ7h5F/Dd9MHZQ4/wfCwz+iuJxujeV3aO/Fq7ctz888Z6PoTwmtE88xNvC57hsTkN+5OyLl2qL1iJ8E1xETHjmmI8Mg95Eli9bxFi3esXKLtm5TFdFdFUVU1UzyxMTG+E4AAAAAAAAAAAAAAAwGm2l+SaFZLXmmkWNowuGieLRGzjV3au9TRTHLVP/8AmdkPA8x4WeXW8XNOW6KYvEYbbyXL+Mps1zHkxRVH9wdNjxvQDhDaG6VYi3g8Zcu5Hj654tNGO2RarnwU3I5P4uK9kiYmImJ2xIAPNeETn2Z6Nap81zTI8ZcwePtXLEUXrcRM0xVdpid8TviZgHpQ8a4K2lGdaW6vcwx+keYXcfi7eaXLFF25ERMURaszFPJEd+qqel7KAAADTtYmsnRnV/hbdzSLH8TEXY41rCWaeyXrkeGKe9HvzMR74NxHOfsrtGvVcU/YDOPU2375tt8fZ5PG2f7ns+genGQad5VOP0bx1OIoomKbtqqOLds1T3q6Z5Y8e6dnJMg2UeU62deGjmrzEzl1dF3NM6imKqsHh6opi1Extjslc8lO2O9ETO6dmyYl5Th+Frd9Ux6o0Po9TzP5PMJ40R029k/2B1YNE1X609G9Y2FuTkt+u1j7NPGvYHExFN2iN3GiImYqp29+J8G3Ztb2AAACW5XRat1XLlVNFFMTVVVVOyIiN8zIJhYfZrK/dLBf9/R/k+zWV+6WC/7+j/IL8WH2ayv3SwX/AH9H+T7NZX7pYL/v6P8AIL8cYcE7SbH39Z2IozrO8Vcwv2NuzFOLxdU0cbj29nOnZt3uwPs1lfulgv8Av6P8gvxLbrou26bluqmuiqIqpqpnbExO6YlMAAANO1v6WYnQfV1m2kWAw9nE4nB9h4lq9t4lXHvUUTt2TE7q5lpvB41r5nrP9cH2Vy/B4P7Hep+x+ppq+67J2Tbt40zu7HHzg9jB4/rq145Vq7uzlmCsRmmkE0xVOHivi28PExyTcq37Z3xTHLMb5jbEyHsA4NzfhF6xsffqrw+bYbL7czyWsLg7c0x01xVV/dPknCO1iZdfprxeY4TM7UTy2sVhLcRMeO3FM/3B3ePLdTGuTKNZVmvCxanLs9s0ce7gq6+NFdPfrt1cnGjwxs2xt7+96kAAAAAAAPGdb+vzI9A8XdyrLrH2Yz2jkuWaK+Law8+CuvZPL/0x0zDwTMeE5p9ib1VWGjKcHRt5KLWFmrZ011SDuEcaaM8KfSfB4minSHK8uzLC7fupsRVYu9E7Zp6OL0uotXWneR6wMjjM9H8RNdNMxTfw9yOLdsVfm109Uxtie9INpAAAAHg3Cl1jaSav50Y9bGLtYb1d6q7Px7FFzjcTsPF50Ts59W7wta1fcKbCX+xYXTrLZwtfJE47AxNVvx1W5+6jx0zV4oB08MTo3pHk2k+XxjdH8ywuYYad9di5FXFnwVRvpn3piJZYAAAAAAAGP0gzvLdHcoxGaZ3jLWDwGHp41y9dnZEeCI78zO6IjlnvAyA5vzzhW5DhsXVbybR/H4+xTOzs169Th+N78RsqnZ49ktx1Y6/NFtOMwtZZXTfyjNrs7LVjFTE0Xp/NorjkmfemIme9tB6+NS1k6wMj1e5H9kc+v1ca5M04fDWoibt+qO9THgjvzOyI6YieaM34V2klzF1Tk2Q5PhsLt+5pxU3L1ez35pqoj+wOxBzNq/4UmEx+PtYPTTK7eX03Jin1dhKqqrVEz+fRO2qI9+JnxOlrF63iLFu9YuUXbNymK6K6KoqpqpmNsTExviYBOAAAAKONxeHwGEvYrHX7WHw1mma7l27XFFFFMb5mZ5Ih4ZpfwndEMnv3MPkmFxueXaJ2dktxFmzM+9VV91PjinZ74PeRyde4WuLmuew6IWKafBXj5qn5+xwr4Pha1ceIxmh8cXv1Wsx5Y6Jt8vzg6qHiWinCV0Gzq7RYzGrHZLeq5ONi7UVWtvl0TOzxzEQ9mwOMw2YYO1i8BiLOJwt6njW71muK6K48MTHJMArgAAAA8r1t67NHtXV2cDcprzPO+LFXqKxVFPY4nliblfLxdvg2TO6dmydoPVBxRnXCi01xl2r7G4TKcus/ixTZqu1xHv1VVbJ/hhgquEXrJmdsZzh496MDZ9EHeg4Mo4Rmsmmds5xhqo8E4Kz9VLYMj4UumODu0xmuX5TmNn8bZbqs3J8VUTMR/DIO0x5jqm1z6OaxavUeG7Jl2dU0zVVgcRMTNcRvm3VHJXEdE9/Zs5XpwAAAAAAAAAAAAAAAoZhjMNl2BxGMx1+3h8Lh6Ju3btyrZTRTEbZmZ8GxzDpvwquw4+7h9DMms4jD0TMRjMwmqIue/FumYmI8G2rb70A6lHI+jnCvzWjFUxpLo9gb+GmdlVeX112q6Y8MU1zVFXi2x43R2r/T/R3T3LZxejmPpvTREdmw9ccS9Zme9XR3vHG2J70yDagABxrqqz3N8RwqZwWIzTH3cF9k8yp9T14iuq3spt39kcWZ2bI2Rs8TsoAAAFlnOaYHJMqxOZZtirWEwOGom5dvXZ2U0x//ADyRG+Z5IBejmHSrhXYSxjLlnRfR6vF2KZ2RicZe7Fx/fi3ETOzxzE+9C50H4U+XY/MLeE0tyecstXKopjGYa5N23Rt/PomNsR78TPiB0qNb0w01yPRPROvSLNMZROW8WmqzVZmK5xE1Rtppt/nTPe72zlmYiJly3pDwqdJsRjK/sDlGV4LB7fuIxMV3rsx78xVTHRs6QdkDkvQ3hV4+nG27WmOS4W5hKpiKsRl3GorojwzRVVMVdE0upsizfAZ9lGFzTKMTbxWAxVEXLV63PJVH1TE7YmJ5YmJiQXwAAAA1vSTTrRfRjHW8FpBnmBy/FXLcXqbV+5xapomZiKtng20zHQxX23NX/wC1uUf9/AN5Gjfbc1f/ALW5R/38H23NX/7W5R/38A3LF43C4Pi+q8TYscfbxey3Ip27N+zb44VbVyi7bpuWq6a7dUbaaqZ2xMeGJcd8L7S7R/Sr1p+tzN8JmXqb1X2b1PXxux8bsPF2+Pi1fM9j1Vaz9Ccs1a6MYHH6T5Zh8Xh8usWrtq5eiKqKooiJiY8IPYxrejenWi+k+OuYLR/PMDmGKt25vVWrFzjVRRExE1bPBtqiOlsgAAAOS9eeuvTXRHWnneSZJj8Nay/C9g7FRXhaK5jjWLdc8sxtnlqkHWgMDpzpZlehWjWKzvPL028LYjZFNPLXdrnm0UR36p/zM7IiZBnhwpp1whtNtJcbct5PipyPL6qtluxg/vsx3uNc2caZ8nix7zWZzrWnbo9WVZlptTRzuzTexXF2ePbsB9ERw7q94Rul2juOtWtI7057le3i3KL8RF+iO/NNyN8+9Vt2+9vdnaL59l2k+QYLOcmvxfwGLo49uuOSfBMTHemJiYmO9MAygAAAAAA1bWNpzk+r/R25m2e3aoo28SzYt7JuX6/zaY65nkiHIemPCS03zrFXIya9YyPBTOym1h7dNy5s/wCq5XE8vv0xSDuUfPK1ri1kYS5TfjSjMo2ztjssU10z0VUzD1/VXwnMVVj7GXawbNmrD3JiiMzw9HEm3PhuURyTHv07NngkHVwls3bd6zRds103LVdMVUV0TtiqJ5YmJ78JgAABrmsrF4jAaudKsZgr1djFYfKsXdtXbc7KqK6bNU01RPemJiJcU6G6/tO9HMXx8RmlWc4WqdteHzHbc2+TXzqZ6dnvSDvkeLavuEVofpP2LD5tcqyDMauTiYuqJs1T/wBN3d/FFL2ezdt3rVF2zXTct1xFVNdE7Yqid0xPfBMAAAAAABVMUxM1TERHLMz3gBzjrH4T2W5PmN7L9D8uozeu1VNFeNvXJosTVG/iRHLXHv7YjwbY5WqZBwr81ox1EaQaO4G7g5nZVOBrrt3KY8MRXNUVeLk8cA65Gr5Tp7o5mmhNWlmGzK1GSW7c3Lt6vkmzMb6Kqd8VROyNnf2xs27Y28v6f8J/SDH4+7Z0Lw9jK8vpmYov37VN2/cjwzE7aKfFsnxg7IHCeScJHWHgMVTcxuPweaWon7qzicJboiY8duKZh1Xqd1o5TrMya5fwVE4TM8NsjF4KurjTb27qqZ/GpnZPLsjdyx4Q9BAAAAB4jrL4RejGiWLvZflFqvPsytTNNcWLkUWLdUb4m5snbPkxPg2xIPbhxdmPCo0yvXZ9Q5ZkeFtd6KrVy5V0zx4j+y0tcKLTyiqJqw+RXI8FWFufVcgHbg5IyLhY5nbuUxn2jWDv0TzqsFfqtTHvxFXG2+LbHje6at9cGiWn9dOHynG1YbM5jbOAxkRbuz4eLyzFff5szOzfEA9DAAAAB4Fwi9d17QjERo7ov2KrPq7cV38TcpiunCU1RtpiKZ5JrmOXl5IjZyTt5A97u3KLVuqu7XTRRTyzVVOyI6WIu6VaPWappu59lNFUd6rGW4nrcD4XINZGtC7OOowud55TVVOzEX657DE+CmquYojxRPIzlvg7ayq6YmrJLFE+CrHWNv8AauQdsxpfo1M7I0hyeZ+O2vSZHA5ngMwiZwGNwuJiP0N2mvqlwv7HPWR7j4b+es+ks8bqJ1mZVHqmnR69X2PlivCYq1crifeimvjfNAO/xwloJrq041e5zTl+kNeOzDA2qooxGX5nxovW4/6aqvuqZiN0Ttj3u+7a0ZzzAaS5Bgc5yi92bA4y1F21VunZO+JjvTE7YmO9MSDJgAAAAAAAAAAAAAA5X168IfH4DOsVo/oHctWowtU2sRmc0xcmquOSqm1E7adkbpqmJ2zu2bNsh1QPnfh9ZesuZnMLOkekFdumds18euu1HRzf7PXNWHCfxlnEWsDrBw9GIw9UxT9ksLb4tdHv1245Ko9+nZMeCQdaC0ynMsFnGW4fMMrxVnF4LEU8e1etVRVTXHvSuwYTSPS3R/RmuxTpDnOBy2q/FU2oxN6LfHiNm3Zt37NsfOyuBxeHx+Cw+MwV6i/hcRbpu2rtudtNdFUbaaonvxMTEuVOHF3R0Q+CxXXadD6p/as0N+RsH5igG1AAAx2kWdYHR3I8dm+bXos4HB2pu3a9/JHeiO/M7ojvzMAyI4Q08146b6cZzXhshxONyvAV1TTh8Fls1Reqj/qrp+6qq2b4jk95gbeca09DrlGaXr+lmW0RMT2XGUX4tVeVFyOLV4p2g+hpM7I2zueBaAcIXL8z1b5xm2kNq3azvJrVNV3D2p4sYvjTxaKqNu7bVMRVHLxdu3dLnPN841ha5M7xFVq1mWaUxPGjB4SmqMNhqZ3Rs5tPjqnbOzlmQfQeium5TtoqpqjwxO1M+deN0L1i6v4+y1eWZ1lFNrlnF4aqdlHlV25mIjxumODXrmxGm0XNHtJ66Jz6xb7JYxERFPqu3HO2xHJFcb+TfHLs5J2h74AAAANM1rawcv1b6O4fOM1wmKxVi/iqcJTRhuLxoqqorq2zxpiNmyifnh5T7K3RX3Czv5rXpg6JHO3srdFfcLO/mtemeyt0V9ws7+a16YPctLtI8t0S0exed55eqsZdheJ2W5TRNcxxq6aI5I5Z5aoWGgenGRad5ZiMfo1iq8ThbF7sFdVdqq3MV8WKtmyqI71UOatcPCCyDTfVzm+j2X5TmuHxWM7DxLl+LfEp4l6iuduyqZ3UTDA8H/XRk2rbRfMMszXLswxV3E4ycTTXhoo4sU8SmnZPGqjl+5kHbI8H0b4S+jWfaRZXk+GybOLd/MMVawluu5Fvi01XK4piZ2Vbdm2XvAAAAOYOGzj8ZgfWZ6ixeIw/H9W8bsNyaONs7Bs27J5d8g6fHmHBmxF7FakNG72Ju3L16r1Txq7lU1VT/wC03Y5Zlvmk2d4LRvIMfnOa3Ox4LBWqr12qOWdkd6I78zOyIjwzAMlVVFNM1VTEUxG2ZndENcxWnuh+EvTaxeleQWLsck0XMxs01R0TU4f1gax9L9bOkPqHDxi5wl65xcJk+C41VOzvcaI59Wzlmqd3Ls2Qy2A4OGsTF4aL1zL8FhZmNsW7+Lo4/wDt2xHzg7gyrN8tzezN3KcwweOtRvrw1+m7THTTMr587tIdBdPtV+LtZpi8Hjsr4lURbzDB3uNRE96JromeLt8FWzb4HUvBt1u3dYGXYjKc+miNIcBbi5VcpiKYxVrbs4+yOSKomYiqI5OWJjfsgPbAAAABrukem+jGjWOowef57l+XYqu3F6m1iL0UVTRMzEVbJ722mY6Gw0VU10U1UTE01RtiY78AiNe0/wBLcv0I0Ux2e5tM9gw1P3NunnXa55KaKffmfm5Z7zhzTHWTpzrUzucHYrxtVm9VMWMoy2K5o4vv008tc+Gavf3RyA72uZzllu92K5mOCou7dnEqv0xPzbV9TMVUxNMxMTyxMd98/bGoTWXew8XqNGLkUzG2Irxdiir+GbkStMuznWHqfzi1RP2TyirbxvUmKpmcPfiN/wBzP3NUe/Tyxt5JgH0NGh6m9Y2C1k6KxmOHtxh8fYqi1jcLxtvYrmzbtjw01b4nxxviW+AAANSw+snQ6/pBeyOjSLAU5rZu12K8Pcr7HMXKauLVRE1bImdsTGyJba+d2lmj2YaVa89J8lyeii5j8VnWPi1RXXFEVTTcuVbNs8kclM7wfREcG5HrF1maoswoyvNIxdOHt8kZfmtE125pj9HVt2xHkVcXxugtX3CQ0S0j7Fhs+4+j+YVcn/tFXGw9U+9diOT96Ij35B7gKeGv2cVYt38Ndt3rNyONRct1RVTVHhiY5JhUAAAAAAAHPfCC18XNDswr0c0SpsXc5opicVi7kcejDTMbYppp3VV7Nkzt5I5OSZ27OdatbWsnE3a8bGk2bzFM7aqrc7LdPjpiOLHzA+hw5n1A8IDF59nGG0b04qtVYzEzFvCZhRTFHZK+9Rcpjk2zuiY2cuyNnLtarry18ZznOfX9HdAcTewuX2rk2KsXhNvZ8XXt2TxKo5aadvJHF5Z37dk7AdhD53V6vdZdVH2Sr0f0kqr5/ZJtXJu+PZzv7N01P699IdEc7s5XpfisVmGRzci1ejFzNd/CcuzjU1T91MR36Z28kcmyQduiSxet4ixbvWK6blq5TFdFdM7YqpmNsTE+BOAAAAAAAAAAAAAAAAAAAAAAAAAAAAAAAAAAAAAAAAAAAAAAAAAAAAAAAAAAAAAAAAAAAAAAAAAAAAAAAAAAAAAAAAAAAAAAAAAAAAAAAAAAAAAAAAAAAAAAAAAAAAAAAAAAAAAAAAAAAAAAAAAAAAAAAAAAAAAAAAAAAAAAAAAAAAAAAAAAAAAAAAAAAAAAAAAAAAAAAAAAAAAAAAAAAAAAAAAAAAAAAAAAAAAAAAAAAAA4X1855m2srXRc0fyqKr9rB4mcswOHifuePE8W5XPe5aonbV+bTHgd0OHtTl21l3Cl4mZzFFz7I4+xFVfJsuzF2mOmZ5PHIPWNHOCvozYyy3GkOaZnjMxqpjslWFrptWqZ8FMTTMz45nl8EPJ9ceqbMdT+Y5bpLozmWIv5dTiKew4iuIi9hb0ctMVbOSqJ2Ty7IjfExu29wvHuFjisNh9SuaWsTNMXcRfw9rDxO+a4u01zs/cprBzzq/0WzfX/AKys0zfP8VVh8Bbmm7jLtmOZTPJbs2tu3ZyUzyzt2REzO2d/TeD1FauMLgow0aNWLsbNk3L165VXV7/G422OjY844EeIw9WimkmGpmn1XRjaLlcd/iVUbKf701ukwcYcI7UlgtCMBb0i0Vm9GT1XYtYjC3KprnD1Vc2qmqeWaJnk5dsxMxyzt5PeuDPpfiNL9VmCu5hdm7j8vuVYC9cqnbVXxIiaap9/iVUxM9+YmU/CdxFixqR0jjETT/xYs27cT+NX2aiY2fNt6Gi8CW3cjQjSC5O3sVWYxTT4NsW6dvXAOjAAAWOe9l+weY+ptvZ/U9zsezfxuLOz+4OHdb2mGea39ZUZLkNN3E5fbxFWGy3B252U3Nm2JvVd7bOyZ2zzaemXrmhXBXyjD4S3e0xzXFYzGTETVYwNUWrNE+DjTE1VeP7nxPPuBhGEnWhj/VHF9Uxllz1PxvD2S3xtnv8AF29G12qDxTNODToBistvWMFh8dgsVVTst4mjFV1zRPeni1TMTHvf3je5swWhOUaHa1atFNZ1m96gvVU0Wsfhr02ooiqfuL0bYmJondMTzeX82Ynv5yTw4Iwn2a0Umji+rvU+I7L4ex8ajibfe29k/uC/054K1qjB3cRoTnF6u/RE1U4PMeLPZPei5TEbJ8G2nZ4Zje1Xg/60s20D0so0O0urvUZRXf8AUs28TM8bL723ZGzbuo28kxujbxo7+3qrVdi7+P1baK4vFzNWIvZXhq7lU76qptU7Z6d/S5q4ami9jBZ9kukmFtxRVj6K8NippjZFVdvZNFU+/NMzHiogHXg1DVFndzSPVlo3ml+ua797BURdrnfVcp+4qnpqpmW3gAA5k4bOkF/D5To9o/Yrmmzi7lzF4iInZxoo4sURPhjbVVPjiGc4O2pnIcu0RyzSHSDL7GZZxmFmnFURiaIuW8PbqjbRFNM8nG2TEzM8sTOyNmzl0/hwZddjGaK5lFMzYqt38PVV3qaomiqI6Ymfml7hqK0nwOlGrDIb2BvUVXsJhbWDxVqJ+6tXbdEUzEx3tuzbHvTAN9tW6LNum3aopot0xsimmNkRHvQmABomsXVXotp1lt+1mOW4exj6qZ7FmGHtxRet1d6ZmOdH/TO2PFvb2s84zPBZNlmJzHNMTawuCw1E3Lt65OymmmP/AOd3fBxZwccbj9CdfNejmKr2U4i5fyzF0RP3M12+NNNUfvUbInwVT4Xb7hjVJia9NOE5YzjC2qqbF/McTmMxMfe7eyuqnb/tjxy7nAAAeM69tcOZasM4yzD2cgs4/BY6xVXRiK8RNueyU1bKqNkUzuiaJ2/9T2Z49wqNFPXJqpxmKsW+NjMnrjHW9kcs0RGy5Hi4szV+5APK/ZaZh+yeE/navQPZaZh+yeE/navQYHgu6F6Fad2s6y7SjLJxOaYSaMRZrjFXbc1WavuZjZTVEfc1RHLs/He9ex41ae4F3+exHpg8j9lpmH7J4T+dq9A9lpmH7J4T+dq9B657HjVp7gXf57Eemex41ae4F3+exHpg8j9lpmH7J4T+dq9B6JqN14YrWXpZi8nxGR2MvosYGvFxdoxE3Jmabluji7Jpj8/b0Mx7HjVp7gXf57Eem2HQfVXohoPm17MtGcsrwmMu2Jw9dc4m7c225qpqmNlVUxvop5feBvAAAAOHuEfi8dppr79b+Eq43YK8PlmEoq5KYrr4s1TP71c7Z8ER4HUegGqXRLQzKbGGwuVYTGYyKY7NjsVZpuXbtXfnbO3ix/0xyePe5Z1m4mnRLhT3MzzCJjC2c0wuNrq2b7UxbqqmPFG2PHDuK1covWqLlqumu3XEVU1UztiqJ3TE9+AefaeandDdMsDct4rKMPgcZMf8PG4G3TZu0T4Z2Rsqj3qonocl6Q6P6aagtNrGOweIq7BVVMYfG26Z7Bi6N827lPh8NM8sb4ndLvdi9J9H8s0nyTE5TnmEt4vA4inZXbrjdPeqid8VRviY5YBqWp/WjlGsnJOzYOYw2bWKY9V4CqrbVbn86n86iZ3T0Tslf65/al0v+S8R5uXI2sfV/pNqQ0tw2e6PYvEVZZF3bhMwojlp2/kr0btsxycvJVHTEe02dbmWaydSGl9qvseD0gw+UYicTguNyVR2Of8AiW9u+j3t9O6e9MhrPAa/+Nv+xf8A1DqhyvwGv/jb/sX/ANQ6oAABJfu0WLFy9dni27dM11T4IiNsuCtXGj97XXrmxl3Ob12jDX6rmY42qifuotRVEU26Z73OopjwR4ndub4arGZTjcLROyq/YrtxO3Zy1UzH1uMeB/mljJ9a2Ly/MJizex2CuYa1FfJPZaa6auJ49lNXTAOp8v1W6CYDBU4WxojklVqI4u29g6L1cx79dcTVPTLm/hM6qcDoN6g0u0NorwGGnE0271i3VOyxd5aqLlud8Rtpnk707Nm92E8n4UeDv47Uzm9nCYe7iL/ZsPVTbtUTXV99p27Ijl3bQeF8GfV/htYuk2daVaYUfZDD4e/xptXY+5xOJuTNdVVcd+I38XdM1R3omJ69pyXK6cH6kpy3BRhdnF7DFijibPBxdmx4vwOMvxWX6tM0ox2Ev4W9Vm9yqKb1uaKpp7DZ2Tsnvbdr3cHHfCw1XZVotGA0m0bwtGCweMvThsVhbUbLdF2aZqpqoj8WJimqJiOTkjZvl0JqE0jvaU6ptH8xxlc3MXTZnDXqp31VW6po40+/MUxPS864aWbYbD6v8qyqqumcZi8wpvUUd/sduirjVfPXRHS2fgpYO5hdSuUV3YmPVF6/epifzeyVUx9HaD14AAAHzg1k6ttI9XuY+p8+wk+pq6pixjbO2qxe8VXen/pnZPvNl1UasdHdYVNGFtacRlmd7OXL8Tl3LX8HV2aIrj5p97Y7vzfLMDnGXX8BmuEsYzBX6eLcs3qIqpqj34lyrrb4NuLy25cznVzXdv2qJ7JOW1V/8a1s5dtqv8bZ4J+65OSapBdexIr/AG0p/pf/AOOPYkV/tpT/AEv/APHMVqq4Rea6O4inJNYlnE4zDWquxTjJpmMVh5jk2XKZ58R3/wAbfztzq/IM7yzSHKrOZZJjbGOwN6NtF6zVtjxT4JjvxPLHfB8+ch1fzm2uC7oL9kotTRj8TgfVvYONt7Dx/uuJxo38TdxuTbvl7b7Eiv8AbSn+l/8A45p2gf8A74OJ+Xsy677tsGq6rdEZ0E0EyzRycb6unBdl/wDaOxdi4/Hu13ObtnZs4+zf3m1AAADyvhRe0VpN/wBl/wDNWnlXAZ/+Nv8AsP8A9Q9V4UXtFaTf9l/81aeAcFDWBozoNc0mo0pzL1B6u9S+p5mzcuRVxOy8bbxKZ2c+nf4Qdc6b5jdyfQvP8zw87L2Cy/EYmif+qi3VVH94cY8FrQfBaaafYjF55apxWAyq1GJrs3Puqb12qrZRFcd+OSqqY7+yInkmXUeYaxdX+lOQZjldvS/JqKMdhruGns2JptTsromndXs8Lnjgg57h9H9Y2b5BmN61bu5ja7DaqiuJprvWqp2UxVHJO2Jr2T39kbN8A7LppimmKaYiKYjZERuiELlFFy3VRcpproqiaaqao2xMTviYTIV1U0UVVV1RTTTG2ZmdkRAOEeEVovY1da2bGJ0cpjCYfEUW8zw1FvkixciuYmKfBEVUcaI723Z3nc+W4qMdl2FxdMbKb9qm7EeCKoifrcOcITSK1rK1xYbA6NVRi7NmLWV4a5b5ab1ya5maqZ78cavZt3TFO3vu5cDhqcHgsPhrc7aLNum3TPvRGz6gVgAHhnDHwdeJ1R2rtETNOFzOzer96JpuUddcPc2u6xNGbWmOhOcZBeqin1bYmiiurdRcj7qiqfFVFM9APNeCFmNrGan7OFoqibmBxl6zXT3440xcj+1f9m18IDNr+SanNKMZhapovThow8VRvjstdNqZj39lcuUNSmn+M1Pad5hlmkeGv0ZdeuepswsRG2uxcomYi5THf2bZ27N8Ttjbsh1nrAwuD1lao87w2juMw+Pt47CzVhrlmuKqa7lExXRTt708amImJ5Y74OdeCNq6yzSTHZjpHnuGt4uxl1ymzhcPdp41E3ZjjTXVE8k8WOLsieTbVt70Ox4iIiIiNkQ5J4G2l+GyrM830RzSv1NiMZcjEYWLn3PGu0xxa7fL+NsimYj/AKZdbAsc8yfLs+yu/l2c4OxjcDfp4tyzep41M+/70+CY5Y7zhz7HV6p+Ejg8FgL1c4XC5lZpoqmeWrDXop20z4Z4lyadvhja7iz3OMuyDKsRmWc4yzg8DYp41y9dq2RHve/PgiOWe84etZhd1t8JDCY7A2K6cNicxtV00zHLRhrMU7ap8EzRRM+OdgO8AAAAcrcOb/4J/wC3f/TvW9BNE8h0t1L6IYPSPK8LmFj7FYfi9lp+6o/4cctNUfdUz78TDyThzf8AwT/27/6d7vqZ9qbRD5Lw/m4B4LrD4LVdPZcXoHmXHjln1Bj6tk+Ki7EfNFUeOp5hk+musvU5mNGW4qcZhbNE8mX5lRNzD1xH5k7d3v26od9rDPMmyzPsvuYHOsBhsfg6+daxFuK6fHy7p9/eDxLV9wmNGc87FhtJ7NzIcbVsjstUzdw9U+VEbaemNkeF7rgMbhcwwlrFYDE2cVhbsca3es1xXRXHhiqOSXOWsPguZZjuy4vQfHzl1+dsxgsXM3LM+9TXy1U9PG6HhldrWTqWzbb/APlHJ4qr51M9kwuIn+9uqdnh5Y94H0HHPeo7hA39NtIsDo1n+U02c0xUV9ixeEq/4VU0W6q541FU7aeSieWJnl70OhAAAHD/AAjsXjtNdfcaPYSvb2C5h8swlNXNiuvizVM/vVztnwUx4HcDhvW1iZ0M4T93OMXbqqw9nMMLmHJHLXamKKqtnv8AJVHjgHU2guqXRDRDJ7ODw2T4LGYqKYi9jcXYpuXbtXfnbVE8WP8Apjkj+7zjhI6nshxWhmYaSaPZdh8tzXLbc4i7ThbcW7eItRz+NTHJxojbVxojbybJ27eT3zLcdhczy/D47L79vE4TEURctXbc7aa6Z5YmJeecIrSjA6Naqc8oxd6iMVmeGuYDDWZn7q5Vcp4tUxHgppmZmfe9+ActcHbQijWTp/NWkdy7issyvDUXL1Fdcz2WKdlFq1t3xTsjd4KdjuvB4XD4HC2sNgrFrD4a1Txbdq1RFFFEeCIjkiHG/Az0iwmV6c5plOMuU2q81w1MYeap2ca5bmZ4ke/NNVU/uuzgePcJPV1lmlWgmaZvbwtu3nuV4erFWsTRTEV3KKI41VuqfxommJ2bd07NnfidD4Eme3r2V6SZFdrmqzhrlrF2In8XjxVTXH+yj55ey67c+wujuqzSTF4y5TRN3B3MLZpmeWu7cpmimIjv8s7fFEz3nhHAfwFycZpXmM0zFmm3Yw9M+GqZrqn5tkfPAOrwAAAcV8KrSLMNK9a1jRPL+PdsZfVaw1nD0TyXcTdimZnx/dU0+9snwy9w1W6g9F9Esuw97O8Fh86zyaYqu3sTRx7Vur823RPJsj86YmZ38m6OftZ+Jp0R4Ut3NMypn1LYzTC46qdm3bamLdUzHh2Rt6YdwYXEWcXhrWIwt2i9h71EXLdyirjU10zG2JiY3xMApWcuwNi12Kzg8NbtbNnEotUxGzwbNjlbhLat7OhOMwWnmhdqjAU04mmnFYe1RHY7dyebcpp3RTOzi1U7uWOTll1m8R4XWfYLLtU+Iyq/co9W5rftUWLW37rZRcpuVV7PBHFiNvhqgF7oTkug2uHV3gc4zHRjK6cTfpm1iZsWYs3LV6nkqiK6NlWzbsqjl3TG1znrg1d5rqY0vy7OdHcdiJy6u72TA4zk7JZuRyzar2ck8nvbKo28nJL2/gXWb1vVfmVdyJi1czW5Vb29+ItWomY6Y2dDcOEpk1rOdTWkFNymJuYO3TjLVUxzKrdUTMx46eNHSDYtVemFnTrQTK8+tU027t+ji4i1Tut3qZ2Vx4tsbY96YbY5q4EWZV3tGdJssqqmbeGxdrEUx4JuUTTPmodKgAAoY/E04LA4nFXI20WLdV2qPepiZ+pwjqJ0Vt609bOIu6SVVX8NTF3M8bTxpjs9U1x9xt3xE1Vxt96Jd25jhacbl+Kwlc7Kb9qq1M+CKomPrcM8HbSjD6uNbOJw2ktUYTD36LmWYm5XyRYuRXExNXgiKqOLM97bt7wO5sBgsLl2DtYTL8NZwuFtRxbdmzRFFFEeCIjkhcJbN23etUXbNdNy1XEVU10TtiqJ3TE9+EwBPLHKAOTeF7q4ynKMHgtLcjwtrB138T6lxtmzTxaK6qqaqqbkUxyRP3MxOzftid+2Z9j4NWd3s81N5DdxVc138NTXg6qpnfFuuaaP9nFjoeRcMPWBlmPwOC0QynE28VibOJjFY2u1VxqbU001U029scnG+6mZjvbI8L1jgxZReyjUxkVOJomi7iuyYviz+bXXM0T008WekHqgACzzqcdGT4+coi1OZRYuThYvRto7LxZ4nGiJjk42zbywvAHE9zhQafWrlVu5gsiorpmaaqasLciYmN8T/wARL7KPTv8AVMh/lrn/AKjD8IXR6nQnXViMXThLV7L8ZdozW1Zu07bdyKqttyiqN2zj01xs8Ew6xybV3q6zjKMDmWB0TySvC4yxRiLVXqSjlorpiqO94JBzN7KPTv8AVMh/lrn/AKh7KPTv9UyH+Wuf+o6m+1VoF+yGSfylH+D7VWgX7IZJ/KUf4Byz7KPTv9UyH+Wuf+oeyj07/VMh/lrn/qOpvtVaBfshkn8pR/g+1VoF+yGSfylH+AZnQbNL+eaFaP5tjIt04rH5fh8Vdi3ExTFddumqrZEzOyNsz32bUcDhMPgMFh8HgrNFjC4e3TatWrcbKaKKY2U0xHeiIiIVgAAedcITSC9o3qh0gxmErm3irtqnC2qo30zdqiiZie9MU1VTE+GHOvBb1TZbpnON0i0ms+qcrwd71PYwkzMU3rsRFVU17N9NMVU8nfmeXkjZPuXCswV3Galc3qsxNXqa7Yv1RH5sXKYn5uNt6GqcCzOcNiNBM2yeK6YxuEx036qO/Nu5RTFNXz0VR8wPZrug2id3Beo7mjOSThdnF7F6htcWI96OLyOeNdHBut28PfzjV3br20RNd3Kaqpq2x35szPLt/wCidu3vTuh1SA4/1Ba98Ro/fs6Mad3rlWW01dhw+OvbeyYSY5OJc28s0d7bvp8W7r61covWqLlqumu3XEVU10ztiqJ3TE9+HhOv/UZh9Mrd/PtF7dvDaSUxxrtrkpt43Z4e9FzwVbp3T4Y8m1F65sw1fZj61dNqcT9hrdybP/FpnsuX17dkxsnlmjbvp3xvjwSFrwyvbaw3yXZ85ddtuHuF9irGN1n4DFYO9bv4a9lFi5bu26oqprpmu5MTExyTEu4QAAHhXDEzy9lmq6zgMPXNE5njaLF3Z37dMVVzH8VNH93urn3ho5ZdxWrrK8dapmqjB5hT2TZ+LTXRVG3+KKY6QWvBS1aZLRoXh9LM2wNjG5nj665w836IrjD2qapojixPJFUzTVPG37NkcnLt94z3R/KM/wAuuYDOstwuNwldPFm3etxVEeLvxPvxsmHlnBO0lwecap8Fllq7T6vyiuuxftbfuopqrqroq2eCYq2bfDTL2cHzq1w6K3dXunudaP4PEXvsdcii5a21T/xLNWyummrw8WqNm3w07XaupPQHL9BNCcvw9jDW4zXEWaLuOxM0/d3LlURM07d/Fp27Ij3tu+ZeFcKbQHSnSXWVYx2QZDjsfhIy+1bm9Yt8anjxXc2x49kw61iIiIiOSIBaZtlmCzjLr+AzTC2cXg79PFuWb1EVU1R78S4fsYGrVRwmcJgcvuVxg7GZWrdG2dszhr8U/cz4Zii5s8dO13W4X03zCzp3woLNWUVRfw1zNcLhbdyidsVU2uJTXXExvj7mqdvgB3QAAADlvhd6u9Is8zvCaU5Ng5x2X4XL6cLiLdjbVetzTcuVzXxO/Tsrjljbs2TtiI5XOGhmVZNnGbU4PPs9nI7VzZFGKqws37cVeCvZVE0x7+yY8Oze+mbxbW/qCyLTbs+Y5L2PJs/q21Tcop/4GIq/+yURumfzqeXwxUDzPC8FKvF4a1iMLpthb9i7TFdu5bwPGprpndMTF3ZMKvsSsV+2Fn+nz/6jQ8h0r1g6hc/+xWaYa5OXVVTVOBxFU1Ye/Tt5a7Ncbp9+nv8AOidmx1hqv1qaN6xMHE5RiewZlRTxr2X4iYpvUeGYj8an/qj3tuyeQHHWu7VJd1W/YXsucUZn9kuz7OLh5tdj7H2P/qq27eye9ubzodwZcRpLoplGd06U2sPTmGFt4mLM4Gapo49MTs29kjbs279jP8Ob/wCCf+3f/Tvd9TPtTaIfJeH83AND1Iajr2rPSvF5zdz63mNN/BV4TsVOFm1s41y3XxtvHn8zZs2d97cAAADgLhRe3rpN/wBl/wDK2XfrgLhRe3rpN/2X/wAraB364+4bWaXrmmGj+UzVPqfD4CcVFPemq5cqpmfmtQ99y7XXq6zDZ2DSrA0bf09Ndj6dMOfOGDfyfPMy0e0gyDOMtzK1NivBXvUmKouzRNNXHo2xTM7+NX8wOgtRmgOX6C6DZfbsYe39lcXYov47EzT93XXVETxdv5tO3ZEbuTbvmXorWNWekeE0r0EyXN8FdprpvYaiLkRPLbuxERXRPvxVEw2cHlnCJ0Fy7S7V5muLu4e3GbZXhrmLwmJiPu44kTVVb29+mqImNm7bMT3nlXAhze9MaUZNXXM2Kew4u3T3qap41Nc9MRR8z1zhC6Z4DRLVpm9GIv0RmGZYa5g8JY2/d11V08WaojwUxMzM7t0d+Hk/Ahya9RY0nzq5RMWLlVnCWqtnJVVTxqq/m41Hzg6kAAABxBgLtOjvC8uXMXPEprz+9G2eTZGImqKZ/wDFh2+4/wCGHoXict0pwmmeX0VxhcbTRZxNyjfaxFEbKKpnvcamIiPfonww9h1E648s08yfDZfmeJtYXSizRFF6xcmKfVMxH3y34du+aY5Ynb3tkg5/4UmKxmkWvSckt1bZw1GGwOHomfuYquU017embm/3o8DrPVxoHkugOQWctyXDW4u8WPVGKmmOy4ivv1VTv37dkbo7zmDhW5TjNGdb+WaWYe1NVnF02b9u5Mfc9nsbImmf3abc9PvOs9ENIsv0s0cwOdZPei7g8Xbiunl5aJ79FXgqidsTHhgGYc68LPVxlWK0RxOmGXYW1hs2wNdE4qu1TFPqm3VVFG2qI31RNUTxt+zbHLybOinPXC21hZbl+h2I0QweIt383zCqjs9uidvqe1TVFe2rwTVNMREeCZnwbQveBznl/MtWOJy/E1zX9jMbXatbe9brpiuI/imt7w8G4HGR38t1ZYrMcTRNH2TxtV21Exvt0UxRE/xRX8z3kAABxJwNfbZxPyVe85adtuJOBr7bOJ+Sr3nLQOodYGqnRHTuiuvO8roox0xsjHYb/hX48dUc7xVRMOZtP+DXpRo7cqx2ieIjO8Jbnj00Uf8ACxVvZy83bsq2eGmds+B2mA4Z0L196daD4r7G5/TczbD2J4lzC5nFVGIt7O9FyY40T5UVeJ0jq+17aF6Y9isTjvsTmVfJ6lx8xb40+Cmvm1e9G2JnwNu020C0Z02wvYdJMpw+LqiNlF/ZxL1vybkbKo8W3Z4Yc0aw+C7mmB7Li9B8fGZWI2zGCxcxbvx71NfJTV08XpB19v3DgDRrWTrE1VZhGV37mLtWrPOyvNbdVVER/wBMTsqpj36ZiJ992nqq0tq060BynSO5hIwdeNi5xrFNzjxTNFyq3Oydkck8Tb723Zyg2wABgdPs6q0c0Iz7ObeybuBwV2/biY2xNcUTNMT07Geafrhy+7mmqzSrCYemar1eXXqqKY31TTTNURHj2bAch8HLVxY1l6X5hjdIq7t7K8v4t7FU8eYqxN25M8Wmat+yeLVMzHLybO/tdhzq70MnL/UM6K5H6l4vF4nqG38+3Zt2+/vc2cCvSbBYDO89yDGXaLWJzGm1ewvGnZ2Sq3x+NRHhnZVExHgpl14DhDhB6Bxqu03s3dGr9/DZXmeHu1YeIuTxrW2Jou2uNvmni1xv5dleyduzbPtnBX1YZXlmiOC0szTCWsTnOYRN3D1XaYqjDWtsxTxIndVVs28bfsmI5OXb51wztJsFmul2TZLgrtF67lNm7OIqonbFFy7NH3E+/EW4mfKe9cG/SDCZ9qhyKMLcpm/l9mMFiLcTy266OSNvjp4tXSD0u9at37Ndq9bouWq4mmqiuNsVRO+Jid8OJOFNoBgtBdL8uzXR23GDwGaRXcps2uSmxftzTxuJ+bE8amYjvTt2cmyI7eclcNvPcLiM00cyOxcprxWEt3cTfpidvEi5xYoifBP3FU7PBMeEHSur7Oq9ItBsgzi99+xuBs3rvJs+7miON/u2tgadqcwFzLdVWimFv0zTdpy6zVVTO+maqYq2dG1uIAANL1zaVXNDNWud51hpiMZatRbw8zG3Zdrqiimdnf2TVxuhyTqA1TV6z82x2bZ/icRTkuFu7L9dNX/FxV6fuppiqd2+Jqnfyxs37Y6N4VmCu4zUrm1VmJq9TXrF+uI/Ni5ET83G29DUOBZnuCvaFZtkUXKKcxw2NqxU29uya7VdFFMVR4dk0zE+D7nwg9m0e0B0T0ew1FnJ9Hssw1NMbOPFimq5Pjrq21T0ystYWrfR3TnIruX5ngbFq9xZ9T4uzbim7h6u9NMxvjw0zyS3MmYiJmZ2RAON9ROKw2jesfH6tdOsqy3MMPcxFyxYqxWFouxbvxtmNk1Rt4lyI5I8Mxu2y9J1tcHPIM5yvE47QvDU5VnNuma6MPbqn1PiJj8XizzJndExsjwx348Uz/N7OlHCrw2YZHXFyzcz3B0WrlvliqLU26JrjwxPEmdvgd1A4/4J2sDG5LpTXoLnddynB4qquMLRe2xOGxFO2aqOXdFWyrk/OiPDLsBw3r5sU6G8Iz7KYGItRViMLmlMU8myrbE1z01U1TPjdyAAAOKuGHjb+Ya2MDlsVT2PDYG1bt0beTjV11TM9O2mOiHarjnhoZDiMHpvlGf26aowuMwkWOyR+Ldt1TO/vbaaqdnikHVOhGi+XaHaM4LJcos0WrGHoiKqqadk3a9n3Vyrw1TPKzrzLVFrdyDTvI8HFzH4fC5/FFNOJwN6uKK5uRGyaqInnUzPLGzdt2S9NAABgtN9F8u0x0ZxuS5vZou4fEUTFNU07ZtV7Pua6fBVE8sOSOB5jr+Xa18flk1T2LE4G7RcpieTj266Ziej7qP3pe/64dcmQaEZHjLWCzDD47SGuiqjD4SxXFybdcxyVXNnJTEb9k8s97wx4dwLshxGM02zfP7lFXqXBYScPFc/jXblUTv7+ymmrb448IOxgAAAcp8JvTXTzQfT63GTZ/icLk2YYam9h7dNu3NNuqmOJXTEzTM74ir995D9vHWP+1OK/wC6tei6e4Wuin2f1YV5lYt8bGZLdjFRMRyzan7m5Hi2cWqfIa9wNNI7WZ6IZlo7iooqxGV3uzWeNEbZs3Ns7I8VcVT+/APAvt46x/2pxX/dWvRPt46x/wBqcV/3Vr0X0F9TWP0Nv+GD1NY/Q2/4YB8+vt46x/2pxX/dWvRPt46x/wBqcV/3Vr0X0F9TWP0Nv+GD1NY/Q2/4YBz/AMErTjSTTP11eufNbuYepPUnYOyU008Tj9m42zixG/i0/M6FS27dFvb2Oimnbv4sbEwAADhHRfKbOsbhL4nD5x/xcHiM0xV+9RM863bmuqm34pimmnxO7nCM5hOqrhL4vG5hbrjCYbM71VzZG2fU1+KtlUR35ii5E7PDAO67Fq3h7NuzYt0WrNumKKKKKYppppjkiIiN0MZpTo5lGlWT3srz/A2cbgrm+i5HLTP51M76ao8MbJXuW4/CZpgLGNy7EWsVg79EV2r1qqKqa6Z78TC5BwxrY1WZ/qfz+xpDozi8Vcyii7FWGx9vku4WrvUXdnJy7tu6rdMRt2OhtQ+ufA6w8FRl2aTawek1mjbXZidlGJiN9dv66d8e/G71rH4PDZhgr+Ex1i1iMLfom3dtXaYqprpnkmJid8OM9eGpjMtXeY+unQqvEzktq5F7baqns2X17dsTt3zRt3Vb43T4ZD3bhWe0jnXwuG89Q17gV+1Zmvyzd8xYeYaU667OneovNsjz+abOk1qrDzTVTGyjGU03qNtVPgriOWad3fjk2xHp/Ar9qzNflm75iwD34ABb5jiYwWX4rFVRtpsWqrsx4eLEz9S4Ucbh6cXg7+Gucy9bqt1eKY2T1g4f4Mej2H041uYjH6QW6cZRhLVzMrlF2ONTdvTXTEcaJ38tc1eOIdzOE9QGkdrVjrixWC0lqjC2LkXcrxVyvkps1xXGyqfe41GzbuiKtved1WrlF23RctV01264iqmqmdsTE7piQc5cMfQvA4nRTD6WYaxRbzLCX6LGIuUxsm7Zr5I43hmmri7J8Ez7zD8CrRbCXbGd6VYm1Tdxdu9GBw1dUbZtfcxVcmPfmKqI2+DbHfl7Rr20VzLTPVpmWSZJTaqx1+5Zqoi7XxKdlNymqeXxRLEcG7QbOdANBsdlWkNFijF3sxuYmmLNzjxxJtWqY5fDtoqB6s5q4aejGDuaN5TpNatUUZhZxUYK7cpjZNy1XTVVG3w8Wqnk8qXSrl7hn6ZYGvLMs0Rwl6i7joxEY3F00Tt7DTFNUUU1eCauPM7N+ymPDAPTODBmt3NdS+RTiKpruYXsuF40z+LRXMUx0U8WOh6q8v4M+T3cm1MZBRiaZovYmm5i5pmNn3NyuaqPno4s9L1AAAFjn2V4fPMizHKcbNcYXH4a5hbs252VRRXTNNWye9OyZcOa3tROf6BzezDARXm+j9M8b1Tao/4liP8A7LRG6P8Aqjk8Ozc7xJiJiYmNsT3gcQ6ocbqfz3sOV6caN28qzOdlNGNpx+JjDXp/6ttz/hz4/uffjc6Ho4P2rCuimujR3jUVRtiqMwxMxMeH741jW/wdMp0l7Pmeh/YcozedtVWH2bMNfnxR97n345Pe77xjQzWVpzqVzr7AaR4PEXsutT91l2Mq5lO3nWLnLER4ttM8vJt5QdH+x71Zfs5V/P4n/wBRy3waNEck001h38s0lwc4zA04C5fi3F2u393FdERO2iYndVPfdmautYmjusDLfVWj+Niu7RETewl3ZTfseVT4PfjbE+FylwNfbZxPyVe85aB0L7HvVl+zlX8/if8A1HpmU5fhcoyrBZbl9vsWCwdmjD2LfGmriW6KYppjbMzM7IiOWZ2roAAAeV8KL2itJv8Asv8A5q09UeV8KL2itJv+y/8AmrQPKuAz/wDG3/Yf/qHQ2sm9dw+rvSm9hpmL9vKsVXbmN/GizVMf3cS6itbf2rbmc8bJpzOjMuw8bZiewzb7H2Td9zVt29k97c9so4UeiWZYK/hM60fzm1ZxFuq1cpszbuxNNUbJjlqp70g0jgW5HhcdprnObYm3TcvZdhaabHGjmVXJmJqj3+LTMeKqXZDhPg06bYPQzWhXhrld27lGbz6hi5xNlUVTXHYq5pjb3+SY73GnwO7AHE3DFyrDZbrSwmNwdMWruPwFu/e4vJtuU11Ucb+Gmn5nWml+nejGiFi5c0hzrB4OuinjdgquRVeqj/ptx91PRDizSfNcbr012YWjA4e7aw2JuUYXD0TG2qxhaJmaq6tnf2TXXPj2coO7MkxFzFZNgMRe++3sPbuV+OaYmV4ltW6LVqi3bpimiiIppiO9EboTAAA8Y4XGV3Mx1OYm/bpmr7H4yxiqojwbZtzP/iMRwNM/s4/VzjMmmuPVWWYyqZo28vYrn3VNX8UXI6HuGfZVhc9yTHZVmNHZMHjbNdi7T3+LVGydngnl5JcIRXpRqA1o3OLRx+JtpjjxMWcfhpnkn+0e/TVHvcodY8JS/ew+pDSivDzMVzatUTs/Nqv26av9sy8r4E2Q4Kct0gz+u3RXj+z04K3XMctuiKYqq2eVNUbfJhvFnWhoHrY0IzLI7+b2coxeYYauxVhswqi1VbrmPuaqap+5r2VbJjZO3k5Yh4fqA05+1Pp1mujulsxYy3GV027t6mePRZu07eJciY326onfHemmd0A7YFth8wweIwdvF4fF4e7hblPGovUXIqoqjwxVE7JhoGsPXNofoXgb1V3M8PmOZRE9jwOCuxcrqq70VTG2KI9+eiJ3A5e1jZfY0N4TtEZJTTZtW80wmLotUckUTc7HXVTs70TNVXJ4J2O6XCuqXAZtrZ17289zGjjW7OLpzPG10x9xbpomJt2496ZppoiN+yJnvS7qAAAcWcNT208r+RrXn77tNxZw1PbTyv5Gtefvg7Iwdui9lVi3eopuW67NNNVFUbYqiaeWJh4/rD4OmiOk/ZcTk1E6P5jVtnjYWmJsVT/1WuSI/dmnpex5d3PwvwVPVC4BwRpLqy1jap8wqzXAeqow9rljM8puVTTFP/XEbKqY8PGji+/LetX3CkzPBdiwum+X05jYjZE43BxFu9EeGqjkoq6OK69eWaw9RehumfZcROC+xOZ17Z9V4CIo40+Gujm1e/OyJ98G06EawdF9N8PFzRzN8PibsRtrw8zxL1HjtzsnZ7+7321OE9OdQunGhGInMMnprzbB2J49GLy3jRet7O/NuPuon36eNEeF6hwVNZulWk+k2O0b0kx3q/DYXAV4m3dv0f8AHpqpuW6OLNf40bK528bbO2I5QdOAAAA4a1u4avTXhO3cnxN2qmxezDDZdExPLbt7KKatnz1T45dtZTluDyfLMNl+WYa3hcFhqIt2rNuNlNFMd6HFXCKw2O0J1/RpDhqOS9cw+aYWaubVVRxYqpn96idseCY8LqfQjWpojpdlFnGYLOcFh71VMTdwmKv0271mrvxNMzG2I8MckgxfCL0WwOkuqnPLmKs0Tissw1zH4a9s+6t1W6eNVET4KqYmJj348EOe+Bvo1g8307zHNsbapuzlOHpqsU1Rtim7cmYivxxFNWz352956dwktb+Q4TQvMNHMgzHD5jm2ZW5w92cLci5Rh7U8+aqo5ONMbaYp27eXbO7l8U4Num9jV3p9Xa0iivCZbmuHotXLlymY7FM7K7Vyf+mYnf4K9u4HdzRtd+j+E0k1WaRYTGW6a6rOEuYuxVMctF23TNdMxPe3bJ96Zjvt1w2Is4rD27+Fu271i5TFVFy3VFVNUTumJjkmHkvCS1hZbopoDmmVxibded5ph68LYw1NUTXTRXHFquVR+LEUzOyZ3zs2d/YHl/AfzC5GL0ry6apmzVRYxFMeCqJrpn54mPmh1c5h4EeR3rWW6S57domLOIuWsJZmfxuJFVVf06P7ungAAHBtWXXdbXCPxmBx1+5Th8XmN6muuJ5aMNZ42ymPBPEoiI9+drvJwdiMwu6peEjjMdjLFdWGwuY3blVMRy14a9xtkx4Z4lzb442A7hyDJct0eyqxlmS4OzgsDYp4tFq1TsiPfnwzPfmeWe+yDHaP55lmkWVWMyyTG2Mbgb0baLtmrbHinwTHfieWO+yMzERMzOyI74OVOF/opayPMcl05yPbgsfcxMWMRcs/czN6mJrtXI2fjbKKomfepe86tc+s6wNWWUZrmOHsXox+GmjFWa6Iqt1V0zNFyOLPJsmqmeSe85x4XWsjK9Ia8v0XyHE28ZawN+cTi8Raq41vsvFmmmimY5JmIqq2zHJyxG+Je78HLKb+TamNGsPi6ZovXLVeJmme9TduVV0/7aqQcz8IvV19rLTDL890WquYXLMZc7LhuxzO3CYiiYmaYnwbqqemO8651YaUU6Z6A5Ln0RTFzF2Im9TTupu0zNNcR73Gpq2e8894XeBt4vU5ib9dO2rB4yxeonwTNU2+quVpwNsVXiNUuItVztpw2aXrVPvRNFuvrrkHuoAAAOWuGfprisPVlmh+BvVW7N+16txvFnZ2SONNNuife201VTHk+BR1Q8GrB5hkeEzjTrEYmLmKopvWsuw9XY+JRMbY7JVs27Zj8WNmzw96NN4XVE2Nc9m7iaZqsV4HD1xHhoiqqJ/vFTtjB4izi8JYxOFrpuYe9RTct107qqZjbEx72wHnGF1FatsNRFNGi9ivZ37t+9XM/PXK4+0nq5/ZXA/xXPSeiAPNMVqK1b4m3NFei+Hp29+3fvUTHTFcPINb3BqwWAyTF5xoLiMT2TDUTduZdiKuyceiI2z2OrZt2xH4s7dvh709VKGPxVjA4HEYvGXKbWGsW6rt25VupopjbMz0QDmTgZab4rFU5lofj71V21hrXqzA8advY6ONFNyiPe21UzEe/U6icRcEWmq/rnu3cNRNNmnA4i5VTH4tE1UxEfPNLt0AABomnutbRTQPNbGX6S4vEYfE37MYi3FGGruUzRNU076Y2bdtM8ni8Le3P/DH0U+yugeEz/D29uJye/suTEcvYLsxTPzVRR4omQbB7I7Vx7q4r+Su/wCD2R2rj3VxX8ld/wAOaNSmp63rQy3Mr9nSKjLsVgbtNFzD1YTsu2iqNtNe3j075iqNmz8X33pPsSb/AO2Vv+mz/wCqD072R2rj3VxX8ld/weyO1ce6uK/krv8Ah5j7Em/+2Vv+mz/6p7Em/wDtlb/ps/8Aqg9O9kdq491cV/JXf8Nk0C1saJad5xeyzRvG38RjLVicTXTXh67cRRFVNMztqjZvrp5HhvsSb/7ZW/6bP/qvQtSWo25qz0rxec15/RmUX8FXhOxRhJtcXjXLdfG28er8zZs2d8HtgAAAOFNeuc5rrL12XciyuKr9GFxU5XgMPFX3MVRPFuV+DlqiZmr82I8D2nRXgu6K4PLbcaR4zH5lmFVMdkqs3ew2qZ8FMRG3pmeXwRueQ6la6MLwpOJmGyL3q/H24mrvXOLdj598dLuAHKmsngu02cFdxugOOv3rtEcacvxtVMzX71FyIiIn3qo/eanqZ115zq8zONG9NKMXeyW1X2Gqi9TPqjATHJyRPLNMd+jvd7wT2u8l15am8u1i4GrG4LsWC0ls0bLWK2bKb8Ruou7N8eCrfHvxyA9RyvMMJmuX4fH5biLWKweIoi5avWquNTXTO6Yl5XwrPaRzr4XDeeoc66rNZGkOpfSjEaP6TYTEzlMXeLi8BXz7FU/lbXe5Y5eSeLVHRL3rhHZzl+kHB6zHNMmxdrF4DE14au1etztiY7PR80xumJ5YnkkGO4FftWZr8s3fMWHvzwHgV+1Zmvyzd8xYe/AAAsc9zOxkuSZhmmL2+p8Fh7mJubN/Fopmqf7Q4N0T0d0h17ay8ffxGLi1VdmcRi8VXE1U4a1t2U0U08m3ZyU007Y3e9MuyNeNNyrVBpdFnnfY67M+TEbZ/tteI8B2ux2HTC3tp9UzVhap8M0f8X6+uAbFTwVNEIwXEqznPpxWz77Fy1FO3yex7ve29LxfM8u0j4Ous7DYmxepxuEvW6pt3IiaLeMszyVUVRy7KonZOzl2TxZ77uxzlw2sNbr0K0fxU0x2a3mE2qau/FNVuqZj/ZT8wPK9R+qjE6280zPSLSjHYmjLKcRV2a7bmOy4u/V91VETMTERG2JmdnfiI8Me+Yvg26ur+DmzawOOw12Y2Rft4yua4nw7KttP9l5wVrFuzqOyCuimIqvV4m5XPhn1Rcp6qYesg4E020bzrUTrPy/E5fi5vUW5jFYLE7OLF61t2VW648O+mqPBMT33d2RZlYzrJMvzTCTM4bG4e3ibe3fxa6Yqj+0uZ+HHXY7BofROz1TxsVMeGKNlrb/fZ8z23UbFynVBojF3nfY61MeLZyf22A3gABrmsrCYjH6udKsHgrNd/FYjKsXatWrcbaq66rNUU0xHfmZmIbGA+WN6zdsX67N+3Xbu0VTTXRXE01UzG+Jid0vQsm1K6fZ3ltnMMoyS1jcFejjW71jMcLVTV0xc3+93nYGtjU3o5rEs14i/bjL87inZRmGHojjT4IuU7q48fL4Jhy7ew+sXg+6Rdkt1VRl96vnxtuYLGRHemOTZVs8VUd7kBjvtAazf2Yq/nsN/6h9oDWb+zFX89hv/AFHVOqTXdo7rAotYOuuMrz6Y2Tgb9cbLk/8A2KvdX4uSr3tnK9WB8ytDdEs70zzarLNGsDONx1Nqb02ou0W9lETETO2uqI31R327faA1m/sxV/PYb/1GycDX22cT8lXvOWnbYNf1e5fisp0B0ay7MLXYcbg8sw2Hv2+NFXEuUWqaao2xMxOyYnlidjYAAAB5XwovaK0m/wCy/wDmrTyrgM//ABt/2H/6h6rwovaK0m/7L/5q08p4DVURVprTMxtn1FMR4fv4OmtIsyoyXR/M80u08a3gcLdxNUeGKKJqnqcF6p9Dsbrg1l4iM1xd2LVc14/MsTTz5pmqNsU7eTjVTVER4I2zsnZsd1abZdczjQzP8ssRtu43L8RhqI9+u3VTHW5c4EuMs2NKtJcBdmKcVewlu5RTVyTsormKo/30g6X0Z0C0V0ZwdvDZLkOX4emiNnZOwxVcq9+qudtVU+OVLSnV3olpRg7mHznIcBd40bIvUWYt3aPfprp2VR87awHAGmWR47UjrjwtWAv3LtvCXLeNwl2eSq9YqmYmmrZ4dldE+Hl3bXfli7RfsW71qrjW7lMV0z4YmNsOKuGHmdjNda2DwGBmL1/A4G3h7sUcs9lqrqr4nj2VU/O7NyfDVYLKMDha+WqxYotT46aYj6gXYADx7hS6Q55oxq5wmY6N4+9gMVGZWrdy7a2bZtzbubYnbG7jcX5nsLRNeOi1zTDVdnmVYWjj43sUX8NTG+q5bmK4pj36tk0/vAxXBu0kzDSrVXgsfnONuY3Mab961evXNnGmYrmYidn/AEzS2PWzpHc0S1cZ/neHmIxOFw09hmY2xF2qYoonoqqiXMnBI1jYXRzNcZornl+nDYPMbsXcLduTxaaMRsimaapndxoimInw0xHfdDcILKr2c6m9KcJhqZruxhoxEUxvmLVdN2dnRRIOTNQeq65rS0jx2KzjFX6MowdUXMXdpq23b9yuZmKIqnvzsmZq5fnmJdhZNqt0FyfC02MHopk800xs49/DU3658ddcTVPzvFuBHnGFqybSPJZqppxtGIoxkUzPLXbmmKJmPeiaY2+VDpwHl+m+ozQbSjAXbdvJ8NlGNmJ7HisutxZmirwzRTspqjwxMeKY3uYtVmLzXVNr7s5Jj7myivF05ZjKaZ+4u27kxFFzxfdUVx39nJ35d2uFtYeYWNNeE5bqyOqL1m5meEwtu7RyxXNviUVVxPfjbTVy+CNoO6QAAAcrcOb/AOCf+3f/AE7MZLqD0V021XaM5hZi7lGdX8ssV14rDfdUXK5ojlrtzyT44mmZ78sPw5v/AIJ/7d/9O931M+1Noh8l4fzcA5B0n1UaxdVmYTmuUVYq7h7XLGY5RXVM00/9dMfdUx4dsTT78tx1fcKPNcB2LC6bYCnM7EbInGYSIt34jwzRyUVdHFdfvNNYepTQ3Tfst/FYCMvzOvbPq3A7Ldcz4a6dnFr8cxt9+AZ/QfWHovpvYivR3NrGIvbNteGqniXqPHRPLs9+Nse+2xw3p3wfdNdDcROYZBNec4SzPHov4DbRiLezdM29vG2+TNXQq6B8I3TDRe5Tg9IqYz3B254lVOKmaMTRs3x2TZtmfKiZ9+AdvjzrVvri0S0+uWsLleMqw2bVxM+oMXTxLs7I2zxd9NeyImeSZnZG2Yh6KAAA4z4XWlmNz3WDhtEcDNyvCZdFvbYt8vZcTcpiYnZG+YpqppiO9M1eF2Y4e03vWsq4WvqjNpijD2s7wl6uqvkimiexzFU+9ETE9APTtBeC5ktrJ7N7TLG43EZpcpiq5Ywlym3aszP4u3ZM1THh2xHvd9o+vTUHRoPk1WkmiWNxd/L8NVTOIsX5ibtiJmIi5TVTEbaYmY28m2N+2eXZ2W0jXfi8NgtUWl13G1Uxbqy69Zp43fuV0zRR08aqkHHujmF0l1+6xMvwmbY6YjC4Oii/iOLtizYtxEVVRHfrrqnb79VXeiOTqzJNRerzKsDRh40esYyqI2VX8ZXVduVz4Z5dkfuxEPD+BHicNRpRpLhq5pjF3cHauW4nfNFNcxVs6aqHXoOVeEJqFyfKNGsVpNoVZrwnqKOyYvA8equiq3366JqmZiY3zG3Zs27NmzZO0cDjS3EZzoVmGQ427Ny7k12jsFVU7ZixciZpp/dqpq8UTEd561rTxNjCatNKr2LmmLMZXiYq29/baqiI6ZmI6XOPAftXJzvSu7G3sVOHsU1eDjTVXMdUg62AAABxZwndPcz0v08r0NySq9XluBvxhvU9nbM4rFbdk7YjfsqnixHhiZ77ctXvBawvqGzitOsxxE4quIqnA4GqKabfvVXJieNPh4uyPfl57qd7DTwpIjNtnZfsljojsn6bZd2bff42739juMHj93g5at68LXapyrFW7lVMxF6nG3ePTPhiJqmnb44mHMum+r3CarNZGDwel2GvZtovi9tVq/Zrm1cqtbdkzGz8pRtjbTunbG7bGzvpznw2pwnrGyCLnF9XTmM9i8PY+xV8fZ723sf9gWWkHBg0dzfKLeP0Iz3FWZv2qb1j1VMXrF2mqNtOyqmIqpiYmOX7rxPLNXemekuo7T27kmkNu9TlfZYpx2BmrjUxTO69a723ZsnbHOjknvbOmuDHir+L1I6OV4mZqqopvWqap79FN6umn5oiI6Gg8NLRixitFcq0ltW4jGYLERhLtcRy1Wa4mY2z71URs8uQdF4TEWcXhbOJw1ym7YvURct3KZ2xVTMbYmPemJVXkvBazu5nWpvKab9c13cBXcwU1T4KJ20R0UVUx0PWgAAYbTPOqdHNEs5zmqmK/UGEu4iKZ/GmmmZinpmIjpcO6mdAMZrg06zDEZzjb1ODtVeq8xxUcty5VXVOyimZ5IqqmKuXdERPJuh2Nrswl3G6pNLbNiJm59jrtcRG+Ypp40/2iXgfAizfCWcdpPlF2uijG4iixiLNMzy3KaOPFWzxcen55B7xkGqTQPIrFFvBaL5ZcmmPvuKsxiLkz4eNc2z8zPRolo5EbI0fyiI97BW/RZsBhJ0S0cmNk6P5RMfErfosFn+qbQTPbFdvG6L5XRNUffcLZjD3I9/jW9k/O3gBwPrj0CxupzTzLsVkmNvThLlXqvLsTVyXLdVFUbaKtnJM07aeXdMVRyb4dw6HZ1RpHonk+c26YojH4S1iZoj8WaqYmaeiZmOhzFw287weIzLRvJbFyivG4Si9iL8RO2bcXOJFET4JniVTs8Gzwvf9SeEu4LVJolZvxMXPsdarmJ3xFVPGj+0wDdQAGC060jt6I6J5jn1/CYjGWcDRFy5Zw+zjzTxoiZjbMRyRO2feiWdW2aYHD5nluLwGNtxcwuKtV2LtE/jUVRNMx80yDn32V2jHuDnX/hekeyu0Y9wc6/8AC9Jzhl2iGCwWt23olpXfxOHwdOYTgL1+xNNNcbZmmiuJqiYimZmmeWN0ulvYp6H+7OkH/eWf/TBQ9ldox7g51/4XpHsrtGPcHOv/AAvSV/Yp6H+7OkH/AHln/wBM9inof7s6Qf8AeWf/AEwUPZXaMe4Odf8Ahekeyu0Y9wc6/wDC9JX9inof7s6Qf95Z/wDTPYp6H+7OkH/e2f8A0wdCAAAA5x4aOk9/L9Fsn0ewtyaIzS7XexHFnZxrdri7KZ96aqon9xiOD/qDybMtGMHpJprYrxleOoi9hcDx6qLdFqebXXxZiapqjliNuzZMbdu3kx/Dgw92nOdFMTMT2GvD37cT3uNTVRM/2qh0TqlzDD5pqw0VxWDqpqtTltij7ndTVRRFFVPRVTMdANZ0g1Cavc4wNVijI6Mvu7NlGIwVyq3XRPh2bZpnpiXMGn2r3S/UjpHh87yfG3qsDTc2YbNMPTs2bfyd2nliJnwTtpq+eI7xW2aZfhM1y/EYDMsNaxWDxFE27tm7Txqa6Z70wDy7UZrky/WNgIwWN7FgtJbFG29hYnZTeiN9y1t3x4ad8e/HK9acSa6dT+basM3o0n0OvYqrJbd2Ltu9aqns2Ar28kVTHLNO3kironl2TPuGoLXZhNPMNbyfPq7WF0ntU7ubRjIiOWqjwVd+aemOTbEB4fqj/wDe3q+VM083iHbbiTVH/wC9vV8qZp5vEO2wAAHJ/DU0sxH2QyfRTDXZow0WfV+Jppn75VNU024nxcWqdn/VHgh1g4l4XVFeE1z4bEYiiarNeBw92mJ3TTFdcTHz0yD1DVbwbdHLGj2Dxmm1m/mOa4i3TduYbs1dq1Y2xtij7iYqmqNvLMzs27o8NXWdwbNHMZkOJxOhFi7lub2KJrtYfs9d21iJiNvEnjzM0zO6Jidm3fD3/B4mzjcHYxWFuU3cPft03bddM7YqpqjbEx44lWB83svx+kWmlnRjQWm/VctYfF1WsHbr2xxKrtUbeN71OyZ96JqdoaG6itBdHMrs4e/kuGzbFxTHZsVj6Iuzcq78xTO2mmPBER0zvc36ocNap4V9FiKIi1bzTMeLTs5I4tu/MdUO4QeEa3uD/o1nGjmNxmieXW8qzzD26rtqjDbYtYiYjb2OaN0TO6JjZy7Nu2GjcCrSy/6vznRTEXZqw02vV+GpqnmVRVFNyI8fGpnZ/wBM+F1Xi8RawmFvYnE3KbdizRNy5XVOyKaYjbMz0Q4q4I1NWK10YnEYemabNOBxF2qI71M10REfPVAO2gAAAcjcM7RbOsRpTl+kmHwF69k1rLqMLdxNuONFq5F27V93EctMbK6eWeTvPBdDNG40ozanLqc5ynK79zZFqrMrtdqi5V+bFVNFURPlbNvefTG5bou267d2imu3XE01U1RtiYnfEw5z1v8ABtwGcdnzTQPsWXZhO2uvL6p2Ye7P/RP5Ofe5vk7wecexX0490tHP5m9/6R7FfTj3S0c/mb3/AKShq/1w6Y6p809bul+DxWLy7DzFFWCxe2m/h6fDarnfTs3RO2mY3TG91xoLpvkGnOUxj9HMfRiaI2dltT9zdszPero3xP8Aae9Mg4Q1q6q881Z/Yv7PYnLr/wBkey9i9R3K69nY+JxuNxqKdnPjZs299tejPBw0w0i0ey3OcDj8howuPw9GItU3b92K4pqjbEVRFqY28vhlv/Dm/wDgn/t3/wBO931M+1Noh8l4fzcA8s4POpbSPVzppjc3zzF5Tew17L68JTThLtyuuK5uW6omYqopjZsonv8AgdCgAAA4C4UXt66Tf9l/8rZd+uAuFF7euk3/AGX/AMrZB365G4bed369INHshiuYw1nC1Y6qiJ5Kq666qImfFFurZ5Uumsu000XzLZ9j9JMmxUz3rOOtVz80VOY+GxlFz7PaOZ9ajj4W/hasHNynliKqK5riNvvxcq2eTIPXeD7qryrQzRTLszxWEtXtI8bZpv3sTcpiarMVRti3Rt5sRE7J2cszt5dmyI9eYPQXOMNn+hmS5pgq6a7GKwluuOLPNnixFVPjiYmJ9+GcB4nwktV2U6SaG5pn+CwlrD5/l1mrFdntUxTOIoojjV0V7Od9zEzE79sR3tsNM4Eme3ruX6SZDermqzh67WLsUz+Lx9tNfR9zR/d7Fr00kwejGq3SDE4y7TTcxOFuYPDUTPLcu3KZppiI7+zbNU+9EvEOBBll3s+lWaVUzFji2MNRV+dVtqqqjoji/PAOrAAAAcY5Ln2Z5XwsbmEx2Z431FXn2ItRYrxFc29l2a4ojizOzZ93TsjxOznGXC30XxmjusbCaXZfFduxmMW64v0fksVaiI6JmmmmqPDMVeB0XqZ1nZZrG0ctXrN23azqxbiMdgtuyqirdNdMd+iZ5Ynvbdk8oOZ+Flm2Nz/XDayCxxq6MBas4axZieSbt2Ka5nxzx6I/dh0jqp1Q6OaBZThopwWHxud8WJxGYXrcV1zX34t7eZT4IjZ3tu2XOvCfweI0X164HSSbM12MTGGxtue9VXZ4tNVHj+4pn96HY2SZrg88yjB5nll6m/gsXapvWrlPfpmNvRPhjvSC6v2bWIs1WsRbou2qo2VUV0xVEx78S5c4UmqDJst0du6X6MYO3gK8Pcopx2FsU8W1XRXVFMV00xyUzFU0xMRyTE7d8cvUzw7haaYYDJ9W+JyCb1Fea5vNFFuxE7aqLVNcVVXJjvR9zxY8MzybpBU4I2kl/PNVnqLGXJuXcoxNWEomqds9i4sVUfNxqqY96mHtrn7gX5VewmrnMswvUzTRj8fV2Lb+NRRTTTxo/e40fuugQAAarrY9qzTL5GxnmK3MvA9yHKdI/Xlgc9y7C4/CVWsL/wAPEW4riJ23eWNu6ffjldNa2Pas0y+RsZ5itzxwHe6Gl/wWF67oMtrD4LeCxPZcXoLmE4O7yzGAxtU12p96m5y1U/vRV44eOYXNdZ2pTMqcNc9X5bh5q5MPiI7Ng73h4u+ifHTMT4nfy2zHAYTM8FdweZYWxi8Jdji3LN+3FdFUeCaZ5JBz7q+4UGSZn2LC6ZYKvKMVPJOKsRN3D1T4Zjn0f7vG9+yfNcvzrAW8blGNw2Owdzm3sPci5RPTHfeEaw+DHo/nHZcVojiaskxk7Z9T17buGqnxc6jomY8EOf8ANNG9ZGprNJxlEY/LaONEercHX2TDXfBFU82fJriJ94H0EHKer7hTV09iwuneWceOSJx+AjZPjqtTOzxzTMe9S6hyjMMNm+VYLMsvudlweMsUYixc4s08a3XTFVM7J5Y2xMckguwAHjnCs0oxGjeqq/ZwNybeJza/TgePTOyqm3MVVV7PHTTxf3nsbnbhr4S7c0CyPFURM2rOY8SvZ3uNbq2T/t/uDRODdqQy3S/J50n0upuXstruVW8Jg6K5oi9xZ2VV11Ry8XbExERMcsTt9/2nSbg+6AZxldzD4PKfsViuLMWsVhLlfGonvTNMzNNUe9MdMb0vBXzjCZnqbyjDYaumcRl9V3DYi3E8tFXZKq4+emqJ+fwPXQfNrPrGkOi+OznQO5iLnYpx9FN/DW5+4v3KNsW6o96Yqiff+527o2dn6p9SujeheSYacwy7CZnntdEVYjF4m3F3i1zHLTbieSmmN22OWe/4I5X1qaT5fi+ENj8/w1VN7L8NmeHmaqOWK4sRboqmPDEzbnxu+sPftYnD2r+HuU3LN2mK6K6Z2xVTMbYmJ8EwDVNLtW2iWleW3cJm2R4LbXTMU4izZpt3rU+GmuI2x4t3hiXIGgtGO1ScIvC5RdvzVbt46nL71ezZF7D3uLxapjxVUV7O9MO7nDutfE29IeFLTayyeybMzwWD41Hfro7HTX81UVR0A7iAAAB4XwtNOsVoroVhcpyq9VYx+dV126rtE7KqLFERx9k96Z41NO3wTU8o1C6gaNL8qs6RaW3r1jKL0zOGwlmeLcxFMTs49VX4tO3ds5Z37YjZty3DgsXYznRTETE9grw9+3TPe40VUTP9qodDan8wweZ6rdFcRl1VE2Iy6xa2U/i1UURRVT44qpmOgFlluqDV9l9mm1Y0SyqumO/iLPZ6vnr2y8o4QmonKLmjuL0i0LwNvL8dgbc3sRgsPTxbV+1TG2qaad1NURy8nJOyeTa6TY/SLH4TK8gzHH5nVRTgsNh7l29Ne7iRTMzAOaNQ2jmr3Wroffwuc6OYSxpBlvFt4i7hK67E3aZ28S7EUzEbZ2TExs2bY27IiYhpeu7UhjdW9FvSPRfG4rE5Pau0zVXM7MRg6tv3NU1U7NtO3ZsqjZsnZ41xwLar0az8zpt7ewzlNybkd777a2dP/wCF2NnmWYXOsmx2V4+3FzCYyzXYu0+GmqJiesHmPBv1lXNYOh1dvNK6as9yyabOKqjk7NTMTxLuzwzsmJ9+md22IetuJuClir+Qa7cTkt2vtmxiMHcpjdNduePt/wDDq+eXbIAADg/RjKbWsjhK4nD5ztuYPE5pib96iZ51q3x6qbfi2UU0+J3g4NzTG4jVJwjsZmN/D112MLmN2/xI33MNe43N28kzxLnzwDu7DWLOFw9qxhrVuzYtUxRbt26YppopiNkRERyREeBUYLRLS3IdLsuoxujuZ4bG2qqYqmm3XHHt+9XRvpn3phnQAS3blFm3Vcu100W6Y21VVTsiI8MyDxHhZ6IZfnGrXFZ9VYt05rlE267d+I2VVW6q4pqtzPfj7rjR4Jj35Y3gXZndxWrrNMBdqmqjBZhV2Lb+LTXRTOyP3oqnpYDhTa3MmxujV7Q/RvGWswv4q5RONxFiqK7VuiiqKooiqOSapqpp27N0RMTyy23ge5BfynVddx+KomirNcZXftRMbNtqmIopnpmmufFMA90AAABwrprrZ1o6LaWZtkeK0ovzdwOJrs8acLYjj0xP3NXM3TTsnpYX7fGsr9qL38tY9B6Fw0NFPUOlOV6T4a3stZja9TYiYj8tb5sz780TEfuOhNTmcYHTLVtkecV4bDV4muxFrE/8Onb2aj7muZ5O/MbfFMA45+3xrK/ai9/LWPQPt8ayv2ovfy1j0HfX2OwP6nhv+6p/wfY7A/qeG/7qn/AOBft8ayv2ovfy1j0D7fGsr9qL38tY9B319jsD+p4b/uqf8H2OwP6nhv8Auqf8A0jUFn2Z6T6pcizfPcVOLzHEdn7LemmmmauLfuUxyUxEclNMRu7z0FLat0WbcUWqKaKI3U0xsiOhMAADWdZucXcg1eaR5phqppxGFwF6u1VH4tziTFM/PMOSuCjq9y7TLSfMc1z+xTi8BlNNuacPcjbRdvVzVxZqjv0xFMzs78zG3k2xPV2tvLLuc6sdKMBh6Zrv3cvvdjpjfVVFM1RHTMRDm3gWaTYTAaQZ5o/i7tNu9mVu3ewvGnZx67fG41Ee/NNW3Z4KZB17at0WbVFu1RTRboiKaaaY2RER3oh4/rf1E5Bpxhr2Mym1YyjSCImqnEWqOLavz4LtMb9v50cvj3PYgHB+gGnGlWozTHEZNnmEvzl/ZI9WZdcnkmJ/K2Z3bdm6Y5Ko5J70x2zoppHleleRYbN8ixdGKwN+NtNVO+me/TVG+Ko78S1vW1qzybWRkfqXMaYsZjZiZwmOop212avBP51E9+n5tk8rkfIM70x4Punt3BY+xVVhLkxN/CzVPYMZa27IuW6u9Pgq2bY3TG+AehcOLujoh8Fiuu06H1T+1Zob8jYPzFDljhU6X5Ppvl+hOcZBiYvYa5ZxUV0TyV2a9trbRXT3qo//AAxtiYl1Pqn9qzQ35GwfmKAbUAA8B4Z2a3cHq1y/AWapppx+YUxd2TzqKKaqtn8XEnoe/PBuGRkt7MNWOFzCxRNX2Nx1Fy7sjm266aqJn+KaPnBccEvRDAZRq1wufep7dWa5tVcruX5p21026a5opoie9H3PG9+Z96HtuIsWsTYuWMRaou2blM0V27lMVU1UzviYnkmHhXBH02wGbaAWNGbl+3Rm+VVXIizVVsqu2aq5riumO/ETVNM7N2yNu+HvIPnpr/0Qw2hOs7M8syymbeXXqaMVh7e3mUV8vE8UVRVEe9EO4NV2ieD0L0GyrJ8HZot127NNeIriOW7emImuuZ7+2fmiIjvPEeEbqg0t060/s5to9hsLdwdOBt2JquYim3PHpqrmeSfeqh0yCW5RRdt1W7tNNduuJpqpqjbExO+JhwxpBl9rVtwn8NZyeOw4OzmmHu2qKZ2RTZvcWaqI96Irqp8TuXE37WFw92/ibtFmxapmu5cuVRTTRTEbZmZnkiIjvuF8yzKnWdwm8Licqiq5g8Rmlim1VEb7FnixVXs8E026quXwg7sAAAB5vr81fYvWRoNRlOXYuzhcZhsVTjLXZoniXKqaK6eJMxy07ePPLsnducLZ1o3jdEdJIy3TLK8dhux1bbtq3XTRVXR+dbrmKqZj34iYfTFgNNdD8j00yirLtI8BaxdjlmiqeS5aq/Ooqjlpnxb+/tgHNWrrUvqv1gZb6q0f0nz2u9RETewl2uzTfseVTxN3vxtj323exT0R92s+/js/+m8t1jaldLNWGZeuLQvGYvGZdh5m5TicNtpxOGj/AOyU086nZvqjk2bdsRD0LVDwlcJmHYMr1gxbweLnZTRmdunZZuT/APZKY5k+/H3PkwDXNcXB+0d0I1cZvpDluaZvfxeD7DxLd+q3NE8e9RRO3ZRE7q577A8H3UvkesnRfMMzzfMMywt7DYycNTThaqIpmniU1bZ41M8u2qXv/CbvWsTqD0ivYe5Rds3KcLXRcoqiqmqJxNnZMTG+GocCf2vc7+VKvNWwZLRzg0aL5DpDleb4XN86uX8vxVrF26Lldri1VW64qiJ2UROzbD3UAAAHK3Dm/wDgn/tv/wBO6pcrcOb/AOCf+2//AE4PVeC77RWjP/af/NXWA4Y2NvYXVHas2pmKMXmVmzd2d+mKblzl/eopaPqN18aI6Iaucn0dzu3mlvF4Ps3ZLtuxTXanj3q642TFXG3VR3t+1kNe2s3QHWDqux+X5Vn1P2Us128XhrF7DXbc1VUTy07Zp2bZpmuI5d+wGX4HGieCwOg1/SWu1RXmWY367VN2Y5aLNE7OLHg21RVM+HZT4HQjnTgbaYYPGaIYnRW9dpozLAXq8RatzP3yzXMTMx4dlUzt8ql0WC3zLA4XM8BiMDmFi3iMJiKJt3bVynbTXTMbJiYcQ6p8NVoZwn7OUYS5VVh7GY4nL+WeWu1MV007f9s+OHYenemmSaD5HezPP8Zbs0U0zNqzxo7Lfq71FFO+Zn5o3zshyLwdcLjdONf93SPEW9lFm7iM0xMxzaarnGimmJ8quNkeCmQdugAAA484beArt6aaPZjNM9jv5fVYpnwzbuVVT52HUugGb2s+0IyLNMPVFVGKwVq5OzvVcWONHjidsdDReEnoDe061f1/Y21NzOMsrnFYWiI5bsbNlduPfmOWPDNMQ8G4OOum1oTTOjOlc3KckquzVYxHFmqcHXM/dRVTHLNEzy8nLE7eSdvIG68ODH3reTaJ5fTVMYe/fxF+uO9NVumimn+12pv3Bi0Ny/RvVllmZWrNE5pm9qMViMRMfdTTVO2iiJ71MU7OTw7Za9wosls6d6rsLpBoziLGZ05TdnETXha4uRVYqp2XJjZ342UVT70SuOCjrBwOfaEYbRnFX6LedZTTNum1VOyb1jbM01U+HixPFmO9sie+D3dr+nuieW6a6L43Jc3s0V2r9E9juTG2qzc2fc3KZ70xP1xumWwPL9dWtvJ9X+RYqzZxVnEaR3bc04XB26oqqoqmOSu5H4tMb+XlndHfmA594HWYYjLtamYZVVVPYsVgblNyiJ5OPbrpmJ6I48fvO0nH/Au0bxOL0szfSa9RV6kwuHnCUVz+Permmqdk9/ZTTy+XDsAAABxJoH/74OJ+Xsy677ttxJoH/wC+Difl7Muu+DsrPsjyvSDL68DnmX4bH4SvfaxFuK42+GNu6ffjlc86w+C3l+L7Li9BswnAXp2zGBxlU12Z96m5y1U9PG8cOlwHz+t4rWZqUzOLVU5hlVmqvkt1x2XB3/Fvomdng+6j3nt+r7hR5Vj+xYXTbAVZZfnZE4zCRNyxPvzRy109HGdF4/BYXMcHdwmYYazisLdji3LN6iK6K48E0zyS8G1h8GXR3Ouy4rRPEV5HjZ2z2CdtzDVT4p+6o6JmI/NB7hkedZZn+X0Y7JMfhcfhK913D3Irp2+Cdm6fenlZB8+s60R1i6ns0nHUU47L6KZ2RmGAuTXh7kbeSKpjk2T+bXEeJ1hwbtOs40/0BxGZaQzh68bhsdXg+yWbfE7JTTbt1RVVG7jba53bI5I5AeqgAKOOxNODwWIxNyNtFm3Vcqj3ojb9SsoZhhqcbgMTha52U37VVqZ8EVRMfWDhLURorb1p628Tf0kmrEYaiLuZ42mZmOz1TXGyiZ8E1VxM+9Ew7twWDw2BwlvC4LD2cPhbdPFos2qIoopjwRTHJEOGODvpRY1b62sRhdJKowmHv0XMsxVy5yRYuRXExVV4IiqjizPe423vO7LN23etUXbNdNy3XEVU10ztiqJ3TE9+AckcL7V/luQ15ZpXkWGt4GrF4icNi7dmOJTVd4s10XIiN1UxTVt2b9kTv2zOz8DnQfAWNGb2l+LsUXcyxV6uxha6429htU8lU0+CaquNEz4IiO/LX+GRp1luZUZZonleIt4q9hMROLxlVuqKqbVcUzRRRtj8bZVXMx3uRtXA50wwOM0Lv6L3b1FGZ4C9Xet2qp2Tcs1zxuNT4dlU1bfBtjwg6Icv8M/Q3A0ZVluluEsUWsdOIjBYuqiNnZqaqapoqq8M08SY279lUeCHUDmbhpaV4KnIcq0VsXqLmYXMTGNv0Uztm1bppqppirwTVNW2PJ8QPSODNm93ONTGQV4mqa7uFi5hJqmdv3NuuYojop4sdD1F5XwYcqu5VqXyKMRTNFzFdlxWyY2fc13Kppnpp4s9L1QAAAAAAAAAAAAAAAAAAAAAAAAAAAAAAAAAAAAAAAAAAAAAAAAAAAAAAAAAAAAAAAAAAAAAAAAAAAAAAAAAAAAAAAAAAAAAAAAAAAAAAAAAAAAAAAAAAAAAAAAAAAAAAAAAAAAAAAAAAAAAAAAAAAAAAAAAAAAAAAAAAAAAAAAAAAAAAAAAAAAAAAAAAAAAAAAAAAAAAAAAAAAAAAAAAAAAAAAAAAAAAAAAAAAAAAAAAAABxlwp9XuYaN6Z16Z5NbuxluOu03rl6zticJiY2cszG7jTEVRV+dMxycm3s1TxFi1ibFyxiLVF2zcpmmu3cpiqmqJ3xMTvgHGuj/Cl0pwGW28NmuV5dmd+3TxYxMzVarr9+qI5JnxRDVcxzzTXX/prl+W1xRFuir7izh6Jpw+DtzMca7VtmZ3d+Z2zyRG+IdXZhqM1b4/FTiL+i2GouTO2YsX71mj+CiuKY+ZuWjGi+SaK4GcHo7leFy/DzO2qmxRETXPhqq31T78zIOK83s6S8HjWlcuZXVVey+9E9hqv0/8ACxuHmYni1bNn3dM7InZsmJ5d08vreD4WGQ1YOKsZo5mlrF7OW3auW66NvlTMT/te86V6MZNpblNeW6RZfZx2DqnbxLkctM/nU1Ry0z78TEvGMZwWNC72Km5h8yz3D2pnb2Km9aqiPeiZt7fn2g8F1ua1881t5lgcswmAqwuXU3o9S5fZqm7Xduz9zFVU7I41XLMRERybZ373X+pPQqrQLV3luT3+LOPnbiMZNM7Ym9XyzET39kbKdvf4qlq81R6IaBXfVOS5fVczDZNPq3F19lvRHf2TsiKf3Yja38AAAAHButbRbPNTetKnN8im5hsFXiKsTlmKop20RE7eNZnvckTNM0zvp5e+9d0V4VmT3cFbo0qyTHYbGRGyq5gOLdtVz4dlVVM0+L7rxuhs9ybLc/yy9l2dYLD47BXY2V2b9EVUz7/vTHemOWHiGkHBb0Px2Iqu5Tj80yuKp29iprpvW6fFxo43z1SCw0i4VejtjCVxo9kuZ4zF7PufVfEsW4nwzMVVTPi2R43gWAw+lGvLWbTOJqm7i8TVHZrtFExaweHie9HepiJ5I27Zme/M7XQWU8FTRjD36a8zzrNsZRE7ex24osxPvTOyZ+aYe16IaJZFodlnqDRvLbGBw8ztr4kTNVyfDXVO2qqffmZBlMswNjLMtwmAwdPEw2Fs0WLVPgoppimI+aIed6+dW2J1maO5dl2Dx9jA3cLivVE3L1E1RMcSqmY5PHHzPTQGo6ptFL+hGr/KdHcXireLvYKLsVXrdM001ca7XXGyJ8EVRHQ24AAAanrR0HwGsHRDFZHmNU2qqpi7h8REbZsXY28WuI7++YmO/Ezu3uJs60S1i6n85u4mxGY4GinkjMcBVVVh7tPe41Ucmz/priJ959BQHCGB4R+sbDW4pu5lg8VMfjXsHbif9sQu/ZM6wf0mVfyn/wCF2Pj9DtGcxuTXmGjuTYqueWar+BtVzPTNKy+1zoR+xujf9LseiDj/ABHCU1iXaJpt4vLrE/nW8HTMx/Fthq+KzXWLrax9GEuXs2z6uKtsWbVOyxbn86aaYi3R452O7cPoDodhq4rw+iej9quN1VGW2aZ/tS2HD2LOGs02sPat2rVPJTRbpimmPFEA8g4PGqD7XOXX8wziu1e0ix1EUXJtztow9vbt7HTPfmZiJqndyREbts+xtay/TzRbMc/+weBz3AX8349dr1JRc23ONREzXGzwxFNW3xNlAAAU8Vh7WKw17D4m3TcsXqJt3KKt1VMxsmJ6FQBxbq00W0q1aa+bfYshzrEZNRjK8BcxdrBXa7VzDVzspuTVFOzZH3Fc+S7SAAAAQrqpooqrrmIppjbMz3oa5o3p1ovpPjrmC0fzzA5hiqLc3qrVi5xqooiYiatng21RHSDZAAAAeBcKTVRi9McDh9ItHLE3s6wFqbV7DUR91ibO2Zji+GqmZnZHfiZjfERPgegOvPTXQPBU5RRVh8dgcP8A8OjC5jbqmqxs/FpqiYqiI8E7YjvRDvlq+k+r/RPSi9N7PtH8vxmInkm/Xaim7PvTXGyr+4MnonmVzOdFsmzS/RRbu47BWcTXRRt4tNVdEVTEbe9ysqoZfg8Pl2Aw2CwVuLWFw1qmzatxMzFFFMRFMcvgiIVwWmbZbgs4y3E5fmmGtYrBYiibd2zdp2010z3pcSa9dTGY6vMXdzjR+rEYjRq7M09kpmeyYTjck0XJjfRMTsirv7dk8u/uZZ51fwGFyjGX84qsUZbbtVVYmq/ETbi3s+6423k2bNu0HMXAZ/8Ajb/sX/1DqlqegWaaFZl6u9Y1zJq+x9j9VfY23RRs28bicfixG3dXs2++2wAABxpwlNVWaaM6U4jTLRi1fnK8Td9VXq8NtivA39u2auTlimZ+6irvTMxycm3ssmImJiY2xIOZuDLrc0r0y0sr0f0ixGGxeGs4Cu/TfmzFN6aqaqKY2zGyJ5Kp72333TLC5bopo/lebXM0yzJMtweY3KJt14jD4ai3XXTMxMxM0xG3bMR8zNAPKeENrHzTVto1l2OyXC4PEYjF4mcPPqqmqqmmOJNW2IpmOXk8L1Zg9LNEsi0uw2Hw+kmW2cwsYe52W1RdmdlNWzZt5JjbyT3wcK5RgNMNeusGirF3ruJvVTTGIxU0bLOCsbe9EckRv2U76p9+Zl3vo/lOFyHI8BlOXUcTB4KxRYtRO/i0xsiZ8M9+Z8LE4vG6J6vMmsUX68s0fyyu52O3TFNNm3VXsmdmyI5Z2RM9DL5Hm+X59ldjMsnxdnGYC9xux37NXGpr4tU0zsn3piY6AXwAAAAAPN9a2p/RzWJh6ruMteoc5inZbzHD0xx/eiuN1dPvTy+CYcr47LNYnB/0j9U4a5VTgbteyL9uJuYPFx3qa6e9Vs28k7Ko5dk993gtsywGEzTA3sFmWGs4rB3qeJcs3qIrorjwTE8kg4V1JZtcz/hJZZnF61TZu5hmGLxdVumdsUTcou1zEe9G13m8k0a1B6KaM6d4bSfJb+ZYe7hrlVy1g5u01WKeNRNMxy08fZ91O+p6JpLpLk2jGEtYrSDMsNl2Hu19iouYivixVVsmdke/sifmBlxY5Hm+X59ldjMsnxdnGYC9xux37NXGpr4tU0zsn3piY6F8AADXNYmieG040OzDR3HYi9hsPjOx8a7Z2ceniXKa42beTfRDn/H8EvD1bZy/S67R4Kb+Aiv+8Vx1OowHHGP4KOk9vb6gz7Jr8d7s0XbW35qakNCODppjlOnuQ4vN7eAryzC421iL93D4nb9zRVFWzZMRPLs2ckd92QAORuEnhtPdItZmKyHR61n2MyabFn/2bCxc9T8aads8bZ9zv/OdcgOeuD1qJu6H463pJpd2GvOqaZjC4SiqK6cLtjZNVVW6a9m2OTbEcvLM7uhWtaR6eaLaNY+nA59nuAwGLqoi7Fq/c4tU0zMxE7PByT8zZQAAAAeTa6dSuUax6PV9i5GW6QW6OLTi6aNtN6I3U3ae/wCCKo5Y9+I2OYMw1ea1NWeOuX8tw+bWbcTy4vJ7ldy3XEd+qKOWI8uId8APmBnWZ5pjM9vZjmd27Ga13Iu3LvEi1Xx4/GnZEfdbeXbv28u9vGH166ybGDt4ajSnETbop4sTXh7Ndcx79c0TVM+/M7X0CxGGsYmmIxFi1diO9coirrW9vKcut1xXby/CUVR36bNMT1A4BweUaydbOPszVRnOc07fub+KqqjD2vfiqrZRT4o5Z8EutdRWp/BatcvuYnE3aMbpDiqIpxGJpj7i3Tv7Hb28vF27NszyzsjkjZEPVmtYrTzRbCaQ05Fic9wFrOKrtFiMHVc2XJuV7OLTs8M8aPnBsoAAAOVuHN/8E/8Abv8A6d7vqZ9qbRD5Lw/m4NYmrbRzWF9j/XNh7971D2TsHYr1VvZx+LxtuzfzKWx5DlOFyLJMDlWXU1UYPBWabFmmqqapiimNkbZnfyQC/AAUcbhMNj8JdwuOw9nE4a7HFuWb1EV0Vx4JieSYVgHmGU6lNFci1g5bpZo9bvZbiMJN2asJbq41i5x7VdE7InlomOPt5J2cmzY9Pa1l+nmi2Y5/9g8DnuAv5vx67XqSi5tucaiJmuNnhiKatvibKAAA8W4R+qO5rCyzD5nkfY6dIsBRNFFFdXFjE2tsz2OZnkiYmZmmZ5OWYnftj2kB86MNmusTV3Xcy6zic/yOIqnbhquPRbmfDFM/czt8Mb2waHavdPNbmkNnFZzczOcDtiL2aZjNc00W9vLFvjc6fBTTyeHZHK73Acka/dReIyOMHpDq8wl+rDYSzbt4nDYfbN63VbiIi/Ts5ZmYiJq2cu37rvzs0bJ+EVrDyvBU4W5j8LjuJHFi5jMNFVyPHVGzbPvztl3g1/NtCdFs4xVWJzXRvJsbiap2zdxGBtXK58dU07ZBwfmOdae65tIsLgr1zFZvion/AIWHtURRZsRPJNUxGymmPDVPzu29T+gmH1eaEYXJrVdN7FTM38ZfpjkuXqojjTHvRERTHvRDYLeHyTRTJ8RdsYfAZTlmHom7dmzaps26KYjbNUxTERyQt9GNLtH9KvVPrczfCZl6m4vZvU9fG7HxtvF2+Pi1fMDOgAAA8N4S2qK/p5gbGdaPUUTpBgbc25szMU+qrW2ZimJnkiqJmZjbv2zHgc26Ia09PdWNy5k9q9ct2bFUxVluZ2JqptT34iJ2VUeKJiOXa+gjE5/o1kekNum3nuUZfmNNMbKfVWHouTT4pmOToBx7juFJpziMNNuxg8iwlcx99tYe5VVHiiq5MfPEtKyHINN9dGlnZq7mKzG/XVFN/MMRtixhqPBtiOLTEbZmKKeiHauG1S6AYe9F23ojk81xO37vDxXHzVbYblg8Lh8FhqMPg7FrD4e3Gyi1aoiimmPeiOSAYfQTRfBaGaJ5dkOWbZw+Dt8Xj1RsquVzO2quffmqZnp2L/Pspwme5LjsqzKiqvBY2zVYvU01TTM0VRsmImNy/W+ZY7C5ZgMRjswv0YfCYeibt27cnZTRTEbZmZ8ANW1eauNHNX32Q9bOGvWPV3Y+z9kv1XNvE43F2caeTn1NxYLRjS7R/Sr1T63M3wmZepuL2b1PXxux8bbxdvj4tXzM6AAA541/ag7mluZXtI9EK7NrN7sbcVg7s8SjEzEbOPTVupr8O3knftidu3ocB884o1oauZqw9EaS5NZonm0dk7BM+GNm2irxxtTRru1j0RxfXTjOTw27cz/el9Ckldm3XO2u3RVPhmmJB8+J14ax/wBqsX/3Vr0VC5pdrL00icLbzPSTNKLn3M2ML2Saa/emm3Gyel9DYw9mJ5LNv+GEvqnDxe7D2e12X9Hx443zA491R8G/OczzDD5jp3a+xuVW6ornBceJv4j/AKatnMpnv7Z43e2RvjsWxat2LNuzYopt2rdMUUUURsimIjZERHehOAAAAA8S4UmrnMdOdG8sxOj2D9V5zl9+Yi1FVNE12a4+6jbVMRyTTRO/ws9wdcv0kyXVxh8m0vy67gcXl96u1Y49yivj2Z+6pnbTM7pqqp2eCIengAAApW8VYuXZtW79qu5G+imuJmOhVAAAABZZ3leFzvJ8bleY2+y4PGWa7F6jw01RMT4p5d7gvSjINMNRmnnqjAYi/h6YqqjCZhbp22sVan8WqJ5JndxqJ3TG3wS+gK1zPLsFmuCuYPNMHh8ZhLnJXZxFuLlFXjpmNkg8N4PGufO9Y2kONyjO8Bl9mcNgpxMX8LFdM1zFdFOyYmqfznvjVdFtXuimimbYjMtHclw+X4y/amzcrs1VRE0TMVbOLM8WOWmN0d5tQDyDXtqYwGsPB15jlsWsFpNZo2W78xsoxMRuou7PmirfHvxyPXwHzA0hy7NMmzS5lWe2cRh8Zgf+DNi/M7bUbZnZHe4szVMxs5J27Y3vp+xGb6MZBnOJpxGcZHlePxFNPEi7isJbu1RT4NtUTOzlnkZcAABitKshwOlGjuYZLm1ubmCxtqbVyInZMd+Ko9+JiJj34hlQHz90u0M041M6TV4vB3cbh7FMzTYzbB7YtXaJnkiqY5Indtoq8HfjZLr3g+6RZrpVqqynN8/xc4vMb1d6m5emimjjRTdqpjkpiI3RHeeiVRFVM01RExMbJie+kw9i1h7UW8PaotW42zFNFMUxG33oBUBCuqmimaq6oppjlmZnZEA4u4QutDTKrTrSDRLBZpdsZRbuxYpsYW3TTXcpqopnizXEcadu2Y2beXbsb1wWdT+OyLF+u/SnC14XGTbmjAYS7Gyu3FUbKrlcb6ZmJmIieXZM7Y3OhMHlmS1ZhdzLBYLLpx1yf+JirVqjslU7NnLXEbZ5PfZQAAAAAAGI0p0byjSrKLuWaQYCzjsFc30XI5aZ/OpmOWmr34mJck60dQGkGhOMnPtAsRi8fgbFXZaabNUxjMLs78cXZx4jw08vvd92aA+c2sTWVnmnuU5Fg9I+xXcVlPZ6acVTTxa70XOx8+I5Nsdj3xs27d3fnufUz7U2iHyXh/Nw1vWRqJ0R05zCMwvW7+V5jVVtvX8BxaOz+XTMTEz/ANWyJ8My9C0VyWzo5o3lmTYW5cu2MBh6MNRXc2caqmmIiJnZybeQGUAAAAeF60eDzgdO9L8w0h9cGJwGKxnY+Nb9TU3aKeJbptxs+6pndRE73ugDkXMOCbm9G37H6UYC/wCDs+GrtdU1NbzDgwae4bb6nu5LjI73YcVVTM/x0Uu3gHk3Br0EzTQLQXFYLP7NNnMsVja79dum7Tcimni0008tMzH4sz0tm1y47Mss1YaQ4zI7t61mVrD7bFdiNtcVcamPuff2TLcwHBuiuqXWFrLzujG55RmOHw9yY7NmebzXxuLt/Epr+6r7+yI5Pfh2toRovl2hujGByPJrc0YTC0bONVzrlU8tVdU9+qZ5erkZwAAAABY55lGAz7KcVlmb4W3i8BiaJt3bNyNsVR9U9+JjliYiYciayuDTn2TYy5jtBrs5rgIq49GGqrijE2feiZ2RXs8MbJ97vuyQHzl0szvT7D5POQaX3c5jA01xVTYzWzVVNNUbpoquRxo78baZ3TMbpWOhGsHSnQeu9OjGb3sFRe5blri03LdU+GaK4mnb7+za+k9dNNdM010xVTPJMTG2JY65kGT3apquZTl9dU9+rDUTPUDgrHa5dZmkMeop0jx9dV37mLeBs0Wa6veibVMVNw1UcHvSHSnMreZaaWsRlWUTX2S5Rf2xisTy7ZiKZ5aNvfqq5fBE73Z+DwGDwUTGCwuHw8Tvi1bijb80LgFvl2Cw2W4DD4LAWaLGEw9um1atURspoopjZER0LgAAAHEnA19tnE/JV7zlp221bRnV9opovmNWP0fyLB4DGVW5tTds0zEzRMxMxv8ADEfMDaQAAUvVVjs3Yez2uzfmceON8wMZpRoxkmlWXzgtIsswuYYfl2U3qNs0T4aat9M+/ExKTQzRnL9D9G8LkWTRdpy/Czcm1Tdr49VMV3Kq5jb34iap2e9s3s2AAAExtjZPLAA4m136kM80U0hxGdaH4PE4vIrlzs9uMHE1XcFVt28WaY+64sTuqjdG/Zs2zo1Gs7WRiLUZTb0kz25XP/D7FRcqm9PvcaPu9vS+iQDkrUXqAxOZ+qs61iYS7ZsX7Ny3h8Fe5L1VVdMxN6uJ5aZjbM0xPLxuXk2Rt86zzLNO9Qul96rL8ViMNh7tXFs4yijjYfGW45YiqmdtPGiN9M8scuzk2TPfShjcHhsfhbmGx2Hs4nD3I2V2r1EV0VR78TySDiDHcJfWDicHVYtXsrwtcxs7PZwn3ce/91M0/wBlLUvqyzzWjpfTnukcYq5kkXuz4zHYmZmcXVE/e6ZnnbdmyZjkiPf2Q6/sattCLGJjEWdEchouxO2KowFrknwxHF5G126KbdFNFummmimNlNNMbIiPBAFNMU0xTTERTEbIiO8iAAALTOMtwucZVjMtzC1F7B4uzVYvW5/GoqjZMfNLg/T/AEB0u1NaVxmWVXsZRgbdyZwebYaJ2TTO6m5s5KatnJNM8k8uzbDvtLdt0XrVdu9RTct1xNNVNUbYqjwTAOK8r4Umm2Fw1NrGYLJcdXTGzs1yxXRXV788WuKfmiGs6c69NONNcJXlt3FWcBgr/wBxXhsttzb7LE8nFmqZmuYndsidk+B2JmOqXQHMb83sTonlPZJnbM2rMWts+KjYymjuguiujd2LuRaP5Zgr8br1rD09k/jmON/cHgfBd1N5hlOZ29MNK8LXhL9FExl+DuxsuUzVGybtdP4vJMxETy8szOzZG3qAAeeafan9E9O88ozbSDD4u5jKbNNiKrWIm3HFpmZjkjypehgAAAwGnOiWU6baO4jJc+sTdwl3ZVTVTOyu1XG6uie9VG3+8xO2JmGfAcT6a8GXS7KcRcr0brw2eYLbM0RTcps34j/qpqmKZ6Kp2+CGl1aFa08p/wCDayXSy1TTyRGGt3qqY8XE2w+hgD54fYLWv7lac/y+L/wToTrRzf8A4N/I9LL1NXJxcVZvU0/79kPoe8j1+62cVqu+wXqTKrGYfZLs/G7Ldmjidj7Hs2bInbt7JPzA8C0J4M2l+b4m3c0kqw+R4HbE18aum9fmP+mmmZiOmqNngl13oPonlOhWjuHyXIbHYsJZ21TVVO2u7XO+uue/VP8AiI2REQn0HzuvSTQ7Jc6u2abFzMMJbxNVqmrjRRNVMTsie/vZsAAAAFvmOCsZjl+KwOMtxcw2JtVWbtE7qqKomJj5plztqY1J6YautY9GbzmGT38nqou4a/RReudluWauWmeLNvZxoqponZt708rpEAAAHhmvTXhjdWmluEyfC5Lh8fRfwNGLm7cv1UTE1XLlHF2RE/mbel7fhrnZsNauzGya6Iq2eDbAKgAAADxnhB6m6NYuEtZnk9drD6R4SjiUzc5KMTb3xRVPemJmdk+/MTycsezAPnlhcHrJ1d5lTg6aNI8lom7HHps1XKbNzl5ZiafuKvHG19DQAS3bdF23Xbu0U1264mmqmqNsVRO+JjwJng+mWvTG6P65I0Jt5Jhr1icXhMN6qqv1RVsvU26pni7NnJ2SfmB57r44PeJwWLrzvV9grmJwd6vbfyuzHGrs1TPOtR36P+nfT3uTm+n8EzR/N9G9XOY4PP8ALcVl2KrzW5dptYm3NFU0TZsxFURPe20zHRL2sAAAABzzwidRd7S/G16SaI02qc5mmIxWErqiiMVsjZFVNU8kV7NkTt2RMRHLExy6pwV8m0y0f1jYrL9IcFnmByyjL7vFs4qi5Th+ydkt7Jp2/cTOzbyx77rEAAB4Zwss10gyvRHJvWvjMywuIv42bdycBXXTXXT2OrkmaeXZteL6n9Q+kOlmeWc00xwmKy/JKbnZb3qvbTfxc7dvFimfuoie/VOzknk2zu9j0e16Y3NddN3QavJMNbw9GY4rBeq4v1TVMWuybKuLs2bZ4m7b33vAJLFq3Ys27Nmim3at0xRRRTGyKYiNkREeBOAAAAADXtN9DMh02yirLtI8BbxVnlm3c5tyzV+dRVHLTP8Aae/thsIDiPWLqY0t1W5l64dD8Zi8ZluHmblGLwu2nEYaP/slMb6dm+qOSY27YjcjwNPbZxPyXe85adtubOD3rHyvTDWJisNhNCMjyTGVYO7frxuDoiLtf3dG2mZimOSZnbPiB0mAAAAsc7ynL89yu/lucYOzjcBf2dksXqeNRXsmKo2x70xE9C+AeY4/UNq2xu2a9GrVqqe/YxF63s6Ka4j+zW8fwYdAsTt7BcznB+DsOKpnZ/HRU9yAeCaMcGnItHdLsqzvC53j79OAxFOJpw+ItUTx6qZ20/dRs2bJ2Tu7z3sYjTDNq8g0SzvOLdqm9Xl+Bv4um1VOyK5t26q4pme9t2bAeA659RmkmsDWjiM3wOKy7B5Vcs2bfZb9dU1/c07J2UUxO3pmHqGqHVLkerTBXJwM1Y3Nr9MU4jH3qYiqqN/Foj8SnbG3ZtmZ78zsjZhNQet7F60MTnVrF5TYy+MvotVUzavTXx+PNe/bEbNnF/u9gAAAAAa7pxoZkWm+UTl2keBoxVmNs26+bcs1fnUVRy0z/ae/tbEA5G0w4KmaWLty7ojneGxdjfTYx8TauRHg49MTTVPv7KXnGO1BaycJXMTo5Vep71dnFWa4no4+3+z6AAPnrb1Iax7lcU06K4yJn865bpj55qbxobwX9K8yxFuvSbE4TJcJt+7pprjEX5jwRFM8Xpmrol1JrZ0tu6Dav810iw+Foxd3Bdi2Wa65pirj3aLe+PBx9vQwmonWPiNZmjePzTFZdawFeGxc4aLdu5NcVRxKatu2Yj84GyaAaE5JoHkVGVaPYbsVrbxrt2ueNdv1/nV1d+f7R3ohsoAAAOLOGp7aeVfI1rz992mtcVl+CxdyLmKweHv1xHFiq5apqmI8G2Y98E2Xdz8L8FT1QuCI2RsjkgAB5Hr91s4rVd9gvUmVWMw+yXZ+N2W7NHE7H2PZs2RO3b2SfmB64xdnR7KLGkFzPLGXYW1m9yzOHuYu3bim5ctzNNUxVMc7lpp3+BQ0HzuvSTQ7Jc6u2abFzMMJbxNVqmrjRRNVMTsie/vZsAAAAGka2dXGVaydHYy7M6qsPirNU3MJjLdMTXYrmOXk79M8m2nv7I3TETHJ+ecGrWBgMXVbwGGwOaWNv3N6xiqLe2Pfi5NMxPzu5wHJWq/gxZhOZ2Mdp9ew9rBWqor+x+Huceu9Mfi11xyU0+HizMz7296Vr71JYfT7CWMwyCcPgc+wdqLNFNUcW1iLUc2irZH3Mx3p2e9PJsmPawHzzv6D60dGLtzBWMm0nw9O2YmMBTduWqp8q1tpn52d0F1Cab6W5pRdzrB4jJsBVVxr+LzCJi7Md/i25+6mrx7I9975r014Y3VppbhMnwuS4fH0X8DRi5u3L9VExNVy5RxdkRP5m3pe34a52bDWrsxsmuiKtng2wDGaJaO5dopo7gclyaz2LBYS3xKInlqqnfNVU9+qZ2zM+GWXAAAB5Pr11O4LWVgrWKwt6jA6QYWjiWcTVG2i7Rv7Hc2cuzbM7JjljbPJO56wA+fGP0A1nav8ddqwuX57g53TispruVUVR3p49qeTp2T7y0vxrR0pp9Q4j145pbq5Js3fVN2jpieT530SAci6neDbmV/MsNmusC3RhcDaqi5TlkVxXcvzHLEXJjkpp8MbZmd3I65oppopimiIpppjZERGyIhF4Pplr0xuj+uSNCbeSYa9YnF4TDeqqr9UVbL1NuqZ4uzZydkn5ge637NrEWpt37dF23O+mumKonolLhsNYwtE0Yazbs0TO2abdMUxM+HkVQAAAAHhHCn1Y4zTPJMJneQWJv5xllNVFeHojbXiLE8sxT4aqZ2zEd/bV39kPCNWOvnSjQDBUZNisNazXK8PM0UYbFTNu7Y2Ty0U196N/JMTs72x3c07THVjodpjcqvZ/kOFv4qrfibe21dnx10TEz0zIPGcLwssoqoicVovj7dffi3iaK4+eYjqV/ZYaP8A7O5r/wB5b/yzeM4L2gd+uarWIz3DRP4trFUTEfxW5lbexV0I91dJP5ix/wCiDC4zhZZVRbmcHotjrtfei7iqLcfPFNTyLWdrz0p1h4Wcot2rWW5VeqiKsJhONVXf5eSmuueWrl70RET34l7/AITgu6CWK4qu4rPsTEfi3cVbiJ/htxL0PQ3VhododdpvZBkWFsYqndibm27djxV1zMx0bAeecFjVhjNC8kxed5/YmxnGaU000YeuPu8PYjliKvBVVOyZjvbKe/th7sAAADHaR5Rhs/yDMcox0bcNjsPXh7nJyxFVMxtj3427YZEBw5wdM2xOgOvGvIc1nsVOLuXMpxNMzyRdir7iY/fpimPerl3G1/FaFaLYvNZzPFaOZNezKbkXZxVzBW6rs1xs2VceY27Y2Ry+82AAAAAAAAAHFPCa0OzPQnWXTphk3ZLOCzDEU4uzibcdr4uOWqJnvTMxx4279s+CXoehHClynE4LD4fS3KsZh8x5KKr2BppuWrk7uNsmqJp8X3XjdDZzlWAzvLL+XZvhLOMwN+ni3LN6mKqao8X1954VnfBb0XxOYRiclzXMcsp48V9gq4t+inl3U7dlWzxzIOggAeda49VWUaysn4mIinCZzYpmMJj6adtVP/RX+dRM97vb47+3inSSnS3QCxnWg+c9kw+DxdVFy7h6vurVyaa4qpvWp9/i7Nsb45J5Y5Po21LWLq+0f1g5XbwWkWFqrmzVxrOIs1cS9anv8WrZPJPfidsT44iYDy7gV+1Zmvyzd8xYe/NU1baB5Rq8yK/lOQVYqrC3sTViqpxNyK6uPNNNM7JiI5NlEf3bWAAC2zPA2Mzy3F4DGUcfDYqzXYu0/nUVUzTMfNMuCbOJ0l1B61MRTboiuq1tomm5Exax2GqnbE7ff2RO2ObVGzvTDv8Aa1pzoPo9pzltOC0ly63iqKNs2rkTNNy1M9+iuOWO9ybp2csSDWdTWtzL9aFGYU4LLcXgMTgKbdV6m7VTXRPH42zi1RyzzZ3xDctKNGMl0qwdrCaRZbh8ww1q52Wi3ejbFNWyY2x0TPztV1Vap8l1aYvNr2R4vML9GYRbiqjF1UVcTiTVs2TTTH507/A9DBYZDk2X6P5TYyzJsJaweAscbsdi1GymjjVTVOzxzMz0tJ1s628k1ZzhLWb4XH4rFYy3XXYt4aimYnizETxqqqo2b470vRXl2uDU/gdZ2Z5TicwzXE4K3gbddvsdi3TVNyKpiedO7d4JByfnea6Q6+NamEt0WItV4iYsWLFEzVbweHidtVVU9/ZtmqZ788kd6He2UZfYynKsFl2DpmnDYSxRh7VM96iimKYj5ohrOrnVvo3q9wVyxo7g5pvXYiL2LvVce9d2fnVd6PeiIj3m4gAAAALXNcuwWb5ffwOaYWzi8Hfp4tyzeoiuiuPfiV0A5N1ucGzEYGu7nGrmq5etUz2SrLK6/wDiW9nL/wAKued5M8vgmdzGaq+ERnOi+IpyPWFZxWOwlmrsU4mumYxeGmOTZXE8+I9/ZVHLyzudivOtauqHRvWLh6rmOs+os4pp2Wsxw9MdkjwRXG6un3p5fBMA5p4Gvts4n5LvectO23O2oXUlpFq71gYrN81xmWYjAVYS7hrc4e5XNyqaq6JiZpmmIjkpnvz0uiQAAAAaPrs0YzDTLVjnWQ5P2H1fi+w9j7NXxaPuL1uuds7J71MuQcZwe9ZWBq49nJbeI4vLFeHxtnb0RNUT/Z3sA4Cp0a1y6Pdq4TTLDxT+p3L1cf8AhzMKGqzK9LsLrg0dv+ps0wGYX8xom9fv4euiZoqq/wCLxuNHLtp422JfQQAcycIrXbpPojpZi9GdHqMHhaKbFuv1bVbmu9E107fuds8WOmJdNsDjNDdG8bns51jsjy7FZrMUx6qv2KblccWNkbJq27NnvA5T4OWqnN9J9K8PpnpXaxFOWWL3qu1VitvZMdf28aKuXlmiJ+6mqd8xsjby7OyiOSNkAAAAAOXeEBqAxOY5jitJdBbNNy9fmbuLyyJimaq55Zrtd7bO+afDt2b9jzHRTXhp9oJE5NmezH4fD/8ADqweb2auyWo/N422K48VW2I8DvBh9IdF8i0ksxbz/J8BmNMRspnE2Ka5p8mZjbHQD525fphish02nSPRK19hrtNyblvD0V9kooiedb5YjbRPLGyd0bOXbG17xh+FrjKcHbpxGiOHrxUU/d3KMfNNFU+GKZtzMR73GnxvXMdwfNW2LrmuMgqsVTv7DjL1MfNx9kfMtLfBx1cU1xNWWYyuPzasbd2f2mAc46fa/dM9NcLXleFizlWCxH/DqsYCmqbt6J5OLNczMzt3bKdm3dyvWuDDqZxmj+Lo0u0sw84fMOJNOBwVyPu7MVRsm5XHeqmJmIp3xEzt5d3tOiWrrRHRG5FzR7IMFhL8Rsi/xZuXYj4SuZq/u2wAAAAHK3Dm/wDgn/t3/wBO931M+1Noh8l4fzcNV1/apsVrR+wXqTNbGX/Y3s/G7Lamvj9k7Hs2bJjZs7HPzvQdB8kr0b0OyXJbt6m/cy/CW8NVdpp4sVzTTEbYjvbgZsABpOn+q7RLTq3VOe5Xb9WTGynG4f8A4V+n96Od4qomPebsA5x0B1AZjoFrfyTPsuzKzmORYeb/AGTskdjv2uNYuUU7Y3VRtqiNsTG/c6OAAABy3wvNWmMxuItaa5Lh678W7MWcxtW6dtVNNPNvbO/ER9zPgiKZ3bZjqQ37wcO6EcJLS7RvKLOW43D4LOLFimKLV3E8am9FMbomqJ+6iPfjb77EaX6wtN9decYDIbWHo7HXdibOXYGiaaJq/PuTMzM7I28szsiNs8jrvPNTur/O8XVisw0XwM36541VVia7HGnwzFuaYmWf0T0N0d0RsV2tG8nweXxXGyuu1R93XHgqrnbVPTIONNPtCdI9RGleS55kmLru2Zt0cXGRTtt9m4uy7arj82Z40xE76Z8NMy9OybhY5fVgqfs1o1i6MZEbKpwl6mq3VPhjjbJjxcvjdIZxleBznLb+X5thLGMwV+ni3LN6iKqao8UvF834MGgmOxdV7C3s5y6iqdvYcPiaaqI8XZKKqv7g8I1y69M11jYKnJcvwP2MyaquKq7NNzsl3E1RP3MVTERybdk8WI37OWdkbOj+DPoBiNBtAeNmtqbWb5pcjFYi3POtU7NlFuffiNsz4JqmO8yWgWpPQrQrGW8dl2X3MXmNudtvF4652WuifDTGyKaZ9+KdvvvSgAAAAcXcJ/QHM9EtO6tM8kpvUZdjr9OJ9UWdsThcVtiZ2zG7jVRxonwzMd5s+g3Cpos4C1h9Ncmv38RbpimrGZfNO277826piInw7KtnvQ6kxmFw+Nwt3C42xaxGGu0zRctXaIrorpnfExPJMPF9KODToNnGIrv5f6vye5VO2aMJdiq1t8muJ2eKJiAYPN+FZovZwtU5Rkec4rE7PuacR2OxRt9+qKq5/s580jz/AEs126eYS1NmL+Muz2HCYOxExaw1vbtme/sjv1VT4PBERHQmA4Kei9q/FWOzzOMRbidvEo7Hb2+OeLL2LQfQPRvQfB1YfRrK7OEmuIi7e5a7t3yq52zMe9t2R3oBc6B6OWNEdDsoyHDVce3gcPTamvZs49e+qrZ3ttUzPSxWt/Qu5p/oLjMgs4ujB3b9y1XTeromuKeJXFW6JjfETHS3MB55qN1e4jVrojismxWYW8wrvY2vFxdt25txTFVFuni7JmfzJnpehgAACW7bovWq7V2imu3XTNNVNUbYqid8S4V1s6rdJNVelNed6N+rPsLRdm9hMwwszx8LH5lyY5adm7bPJVHjmI7sJiJiYmNsTviQcTZBwoNNcvsUWczwuVZrFMbJu3bVVu5V45omKf8Aaz0cLLONnLoxl8z72Jr/AMOh881V6C53dqu5jotldd2rlquWrPYaqp8MzRsmZYCrg/6sqp2zozHRjsTH/wC8B4vPCyzjZ9zoxl8T7+Jrn6mu6RcJzTjM8PXZy61lmU01Rs7LYszXdjprmY/2uiqeD9qxidsaMx04/Ez/APvGdyTVToJkl2m7l2i2WU3aeWmu7a7NVTPhia9sxIOR9UGqnSDWdpLRnOkFOLpyOq72bF4/EzPHxfLtmm3M8tUzumrdHj2RPdlq3RZtUWrVFNFuimKaaaY2RTEbohNERTERERERyREAAAAAOOuGZotOW6Y5ZpPhaJptZla7Deqp71+1s2TM+/RNMR5Eul9UulEaZau8jzqaoqv38PFOI2d69R9zc8X3UTPimG21UxVGyqInxoxEUxsiIiPeAAAAAAAAB5lwgtX1esLQO5hcBFP2XwVfqrB8adnHqiJiq3t73GifninbyOU9Vut7SbVTfxOUXsHGLy+m7V2bLcXxrddm5uq4tWzbRPJyxMTHvbeV3y0zTnVhojpvX2bSHJ7N7FxHFjFWpm1e2d7bVTMTVEeCdsApantYFvWTopczq1l1eXxbxVeGmzVdi5y0001bduyPzvB3m8NX1d6D5ToBkV3KchnE+pLmIqxM+qLkV1RVVFMTy7I5NlMNoBJiLNrE2LljEW6Ltm5TNFduumKqaqZjZMTE74mO849186j8XohirmlegkX/ALF2q+z3cPZqnsuBqidvHomOWaInl8NPi5Y7FJiJiYmImJ3xIOCeDXi7+P4QeQ4zGXJu4nEXMZdu3J31V1Ya9Mz0zMu9mm5Lqw0MyTSOjPspyDDYTNaKq66L1qquIpmumaatlO3ixExVMbNmzl5G5AAAPDeFPq1xOmejWGzjJLE3s4ymKttmiNtWIsTy1U0+GqmY2xHf21RHLMPcgHCmq/X/AKSaCZTbybFYSzm+W4f7mzaxFc27tmPzIrjb9z70xOzdGyOR3RYudlsW7mzZx6Yq2eDbDRtL9Ueg+luMrxmdZDYqxtc7a8RYrqsV1z4apomONPvztb1bopt26aKI2U0xER4gWlrKsus4v1VZwGEt4nbNXZqbNMV7Z3zxtm3l2z86vjsRGEwWIxE0zVFm3VcmmJ2bdkbdispYqxRicLesXNvEu0TRVs37JjZIOJtbPCIzfTXJb2S5Tl9OTZbiI4uImL3Zb16n83jbIimme/ERtndt2bYn2Hgl6u8Vovo5itIc5sVWMxzemmLNquNlVrDxyxMx3pqnl2eCKffbfofqM0D0WxtvG4TKasZjLU8a3ex1yb3EnwxTzdvv7NsPTgAAAAAAarrB0A0e0+yv1HpFgqbtVMT2HE2/ub1ifDRX9U7YnvxLkXTnVdptqazj1waM43E38usztpzHBxsqtU/m3qOXk8O3bTPf2bdjuRCqmmumaa4iqmY2TExtiYB8+dbmtXF6y8o0bt5rgreHzLK/VFN69Zn/AId+LnYtlUU/iz/w52xtmOXk8Edq6mfam0Q+S8P5uHm+sng16P6TZj6v0cxcaPYi5VM37Vux2WxX79NHGp4k+KdnvQ9g0KySdGtEcnySq/GJnL8Lbw03oo4nH4lMRt2bZ2bdm7bIM0AAAA5v1x8HvNtN9PM00jy3O8BYjG9i2YfEW644nEtUW+dG3bt4m3d33SADiDH8GHT3DbewV5NjPB2HFVUzP8dFLXcfqJ1l4K3NFejl+7a28b/gYmzciZ8OyK9v9n0BAeN8FfRjOdF9XWIw+kNjF4TE3sfcuW8LiNsTao4tMclM7tsxVPv8jddbue47RnVtn+cZTXRbx2Ew/HtVV0RVETxojbsnkne29TxFi1ibNVrEWqLtqrnUV0xVTPjiQcAYHLdYuu7P7Nd+vG5lFM8WcXfjseFw0TPLs2RFNPipjbOzdLtnVloVgdAND8HkWXVTc7HtuX78xsm/dq51cx3t0REd6IiO82m3RTboii3TTTRTGyKaY2RCIAAAAMLpjoxlemGj2KyXPcPF/BYiOXZOyqiqN1dM96qJ3T9W2HGmnWpHTjV5m/2U0XnGZjgrNU12MdlvGjEWY/66Kfuon36dseLc7lAfOjS/WdpTpTkNGSaV3bGYU4e5xrV7EYemnEWao5J2VU7J5Y5Jirbt8cRsudWmuHSzV7hrmEybEWMRl9czV6jxtE3LVFU76qdkxVT4onZPfh3znOjeR533ZybLcwnZs24rC0XfpRLXbmqbQG5VM1aI5NE/9OGppj+wOT844S2sDMMPVaw93LMumqNnHwmF+6jxdkqqWmrrVTphrWz6M2zuvG2csvVxXiM1xu2a7seC1xuWue9E82PD3p7KynV5odlF6m9l2i+TWL1M7abtODt8ePFVMbYbQDH6P5PgdH8kwWU5VZixgcHai1atx3ojwz35nfM9+ZmWQAAAGq62Pas0y+RsZ5itzxwHe6Gl/wAFheu66f0lym3n2jma5PfuV2rOYYS7hK7lGzjU03KJpmY29+Ilo+qDVHlurG/ml3LcxxmNnH026a4xFNMcXiTVs2bI/wCoHpQACW9at3rVdq9RTct1xNNVFcbYqid8THfTAPE9YfBz0R0m7Liclpq0fzGrbPGwtO2xVPv2uSI/dmnpeqaGZTdyHQ/IsnxFyi7ey/AWMJXXRt4tVVu3TTMxt70zDMAAADW9Y2iWE040NzLIMdV2OnFUf8O7EbZtXKZ20Vx4piNsd+Nsd9sgD5311ad6ldK79q1dxWU42fuePFMV2MVRE8kxxommuno2xt70snn2vDWJpVg5yirNKqLeJ/4VVrAYem3cvbeTi7aY43Lu2RMbdrvTMMBg8yw04fMMLh8Xh55ZtX7cXKZ6JjYscp0ZyHJ703soyTK8BdnkmvC4S3aqnppiAcoZJwbc1xWqrG5hjaKrGlt2qnEYPBVVbOLapidtqvvRXXt28u6aaYnZtqavq/14aY6t8POQYzDW8bg8JVNuMHj6aqLuGmN9FNXJMRHgmJ2d7Y7uapphq70S0xri5pJkWExl+I4vZ9k27uzvR2SiYq2e9tBytpbwn9Ks3y27hMmwGCyabtM01Yi3VVdu0xP5szsimff2TPg2MvwT9WeOx+kFGm+eWLlGBw3GnA9miduJu1RMTcjbvppiZ5e/VMbN0vdsl1I6usnxVOJwmjGGuXqZ2xOKuXMREfu3Kqqf7PRqKaaKKaaKYpppjZERGyIgEQAAAeca+dXn2xdB7mBws0UZthK/VOCrrnZE1xExNEz3oqidnvTsnvOQ9BdY2mep7NsXlcWZotU3P/acrx9E8WK/zqeWJpmY78Tsnk38j6Btf0t0L0c0vsU2tJMnwmYRTGyiu5RsuUR4Ka42VU9Eg51o4W1XqfZXobTN/ZvjMtlO3w7Oxbeja8q1ma5NK9ZcUZXcpowmW3LlMU5fgaapm9Vt+5488s1zt3RyRt2cm105c4N+rmu9x6cuxtFO373TjbnF/vMz/duuh2rbRDQ65F3R7IsJhcTEbPVFUTdve/srrmao8USDQODBqwxWgujuJzPPbXYs7zSKeNZnfh7MctNE/wDVMztmO9yRviXtoA8k0X1G5Po7rL9eeFzTMLmM9UYjEep64o7HtvU1xMckbdkcednL3oetgAAA801z6o8p1mYG1Xeuzgc6w1M04fG0U8b7nfxK6fxqdvLv2xM8m+Yn0t5Rd1+6DYbSzG5BmOKxeAxODxNzCXL+Isf8HslFc0z91TMzEbYnlmIjw7AcwaQahNYujmLqrwmWTmFuifuMTlt6KpnxU8lcfMxFWU62ML/w/UOnFuI70WsVEf2h9Bcvx2EzLB2sXl+KsYrC3Y41F6xciuiuPDFUckrgHzw9R62P1bTn/u8X/hGnQDWfpHXTbxGRaTYnbPJOOouUU/Pd2Q+hwDkjVnwYMwvY2zjdPsRaw2DomKpy/DXOPcuf9Ndcfc0x5MzM+GN7rLB4axgsJZwuEtUWcNZoi3btW6dlNFMRsiIjvREKoAAAADRNdmhFWsDV9jclw82aMfx6L+EuXZmKaLtM9+YidkTTNVO78ZrHBx0B0o1d5Vm+V6R3cvu4K/epxGG9S3qq5or2cWvbE0xyTEUfNKtozwhdAM+x8YScwv5Zcq2RRXmFqLVuqfBx4mYj96Yes2Ltu/Zou2LlFy1XEVU10VRNNUTumJjfAJwAAAAAAAHFmvrUvm+iWkN/STQ/DYi9kly76oiMJE9lwFe3bPJTy8SJ5YqjdunZsiZ7KzPHYbK8txeYY+7FnB4SzXfvXJiZiiimmaqquTl5IiZa/onrB0T0uvV2dHc9wWNxFG+zTVNFzZ4YoqiKpj34jYDm/g563NM9INYeUaOZ5m3q7Lrtu9xuzWaOyfcWqqo+7iImeWI5Z2y65Y6jIspozOMyoyvAU5jG3Ziow9EXY2xsn7vZt5YmY3siA1XWPoJkusDR+vK88sbdm2rD4miIi7h6/wA6meuN099tQD5xazdXGe6vs/qy7NbFV2xXtqw2MtUzNvEUeGPBMcm2meWPfjZM96aqYmNV2h0TExMZNg4mJ+AobSAAALTN8twmcZXi8uzKxRiMFirVVm9ar3VUzGyYXbVNZOnmUavMjsZtn9OKqwt7E04WmMNbiurjzTVVG2JmOTZRP9gch6ydRGl2hWc14zRjD43NcrprmvD4nAxNWIsx3orop+62x+dTGzv8m6OnuDtdze9qlyivSO5j7mZ8e/FyrHzXN7ZF6uKdvH5d2zZ7zK6B6ztEtOaKYyDNrVeLmNs4O9/wr9P7k7/HTtj326AAA4h174rTfSbWppBo7llzPMxy23iKabWAw/ZK7URxKZ5aaeTfy7Z3PZuDbqZvaDUXM/0lpt/Z/EW+x2rFMxVGEtzviZjkmue/s3RybeWXvAAAAAAMJpdpXkmh+W2sw0kx9GAwdy9Fii5XTVVE1zTVVFP3MTO6mqehU0a0lyXSfARjdH8zwuYYbv1WLkVTTPgqjfTPvTESDLvDdb/B7yTS/s+ZaN9iybPKttVUU07MPiKv+umObM/nU9MS9yAfO3SPFac6B5Nmmgmf+qcNlmM4s1YW/HHtzxblNcV2at2yaqY28Wdk7Z2xt3dF8Cf2vc7+VKvNW3tml2iuS6X5TXlukWX2cdhKuWIrjZVRP51NUctM+/EwtNAtB8i0DyzEYDRrDXMNhr97s9dNd2q5M18WKdu2qZ71MA2YAAABpOsvVno9rGt4CnSOjFTOB7J2CrD3uxzTx+Lxu9MTzKW7Nb0y050b0LnB+ufNbWX+rOP2Dj0V1cficXjc2J3canf4QeOY/gp6KXNs4DO87w8z3rtVq7EfNRTP92t4/glVxtnL9L6Z8FF/AbP90XPqdO5Nm+XZ3gLeOyfHYbHYO5zb2HuRcpn3tsd/3l8DwfUJqQx+rjSvMM3zbMMDjeyYScNh+wRXE08aqJqmYqjk5KYjkmd8veABw5b1F6wtL9K8bfxuDrwWFuYmufVmY3vxONOzZTtmueTdybPfh1fqo1d5Vq30cjLcrmq/iLsxcxeLrp2V369mzbs71Md6nve/MzM7oAAAAAPEtcHB/wAm03xV7NslvU5Pnlz7q5VFHGsYirw10xyxVP50dMTL0LSnWJonopm9jLNIs6w+Ax1+3Teot3aatk0TVNMVTVEbIjbTVvnvNkwOMw2PwlrFYHEWcThrsca3es1xXRXHhiqOSQcH5pqc1o6G4m5cy/L8fcp3eqMnxE18ePFTMV/PTDRqdG9LcpxtF+nJs9wWLtVcai5GFvW7lFXhidkTEvpgA+eH2Q1rZxHqaMXpvjYr5JtRXiq4noblq94OOlukWMt4jSemcjy2auNcqvTFWIuR3+LREzsn36tmzfsl26AxGiWjeV6J5BhcmyPDRh8Dh6dlNO+ap79VU9+qZ5ZllwAAAcSaB/8Avg4n5ezLrvu23jU65tWmC04x2V42z9js0wmLu4e7jb2BpijstNc01T2SnbPLO37qYj39gPZRb5fjsJmWDtYvL8VYxWFuxxqL1i5FdFceGKo5JXAAAJblui7bqt3aKa7dcTTVTVG2Jid8TDGaPaPZRo5YxVjIsvw+AsYm/OJu2sPTxaJuTTTTNUU7o5KaeSNkcjKgAAAAOb+ENqGxWk+a3dJtDKbM5ldjbi8DVVFEX6o5OPRVPJFU9+J2RO/bt27efqNB9Z2AirLbOQ6V2rUzsm1ZsXuxT00/c7Ol2/ozrQ0K0mx8YLJNIsDiMXPNs1TNuqv3qYriONPvRtbkDljUDwf8fl+dYXSTTuxRZnDVRdwuWzVFdU3I3V3Nm2IiN8U7du3fs2bJ1bXPqV0g0M0ju6RaCWcXdymbk37fqGauz4CqeWYiKfuuJHLsqjdHJO7bPaAD551a59Y8YecHVpTmERH3E/c0Rc/i4vG29O1seqbUzpLrC0gt5ppPax2FyWq5F3FYzGcaL2KjfNNHG+6qmd3H3Ry8szyO5ZsWZvdlm1b7L+fxY2/OqApYTD2cHhbOGwtum1h7NFNu3bpjZFNMRsiI96IhVAAAAAAAAAAAAAAAAAAAAAAAAAAAAAAAAAAAAAAAAAAAAAAAAAAAAAAAAAAAAAAAAAAAAAAAAAAAAAAAAAAAAAAAAAAAAAAAAAAAAAAAAAAAAAAAAAAAAAAAAAAAAAAAAAAAAAAAAAAAAAAAAAAAAAAAAAAAAAAAAAAAAAAAAAAAAAAAAAAAAAAAAAAAAAAAAAAAAAAAAAAAAAAAAAAAAAAAAAAAAAAAAAAAAAAAAAAAAAAHhelvCQyLRfSbM8kzDIc4nE4C/VYrqp7Hxa9k8lUbatuyY2THvSD3Qc6eyu0Y9wc6/wDC9I9ldox7g51/4XpA6LHOnsrtGPcHOv8AwvSPZXaMe4Odf+F6QOixzp7K7Rj3Bzr/AML0nq+qjWDgNZOjuIzjK8JisJZsYqrCTRiOLxpqpooq2/czMbNlcfMDdAAAABzzi+FNo7hMVew2J0dzu3fs11W7lFXYttNUTsmJ+68MKXsrtGPcHOv/AAvSB0WOdPZXaMe4Odf+F6R7K7Rj3Bzr/wAL0gdFjnT2V2jHuDnX/hekeyu0Y9wc6/8AC9IHRY13V5pXhdOND8v0hwGHvYfDYzsnEtXtnHp4lyqiduyZjfRMtiAABgdOtKsu0L0Xxue5xXNOGw1O2KKeddrnkpopjwzPJ/eeSHE2mWvfTzSvM64y/MsRlGErq2WcHlszRVEd6Jrj7uqenZ4Ih6lw3s4vU2dF8mt1zFiuq9i7tO3kqqp4tNHzcav53pXBy1d5XoloHleZ+prVzPMzw1GKv4qqmJrpprjjU26Z/FiImNsRvnbPg2ByxlWtbWdojibV7E5xm9dFU7exZtTVeouR4P8Aicv8MxLpbU7r+ybTe7ZyrO7dvJ8/r2U0UTV/wMRV4LdU7qv+meiZex5ll+DzTBXcHmWFsYvCXY4tdm/biuiqPfieSXJ+vXg9V5Tbv6QaAWrt3B0bbmIyyJmquzG+arU76qf+nfHe2xyQHXI5a4POvvss4bRjTvF/8Tkt4PNLtXO70UXpnv8Agrnp8LqUHEmqP/3t6vlTNPN4h224k1R/+9vV8qZp5vEO2wAAGl62tYOX6udFLmbY6ns+Irq7FhMLFWyq/cmN23vUxHLM96PfmIndHGXDMzTEY/WRlWT0TVVZweBpqot7fyl2urjT0xTRHQDSNINcusXSzM6uwZ3j8Lx5nseEyqarMUx4I4n3U9MzK7yDXPrK0Nx1uMfmONxdvfVhc4t1XOPHlVbK46Jdjaq9X+U6vtGcNl+XYe16tm3TOMxfFjsl+5s+6mZ38XbujdEdMth0hyHKtI8tuZfnuAw+PwdyOW1foiqI9+O/E+/GyYB5/qg10ZBrFt04SP8A8m59TTtrwN6vbx9m+bVXJx497kmPBs5XqTinXbqPzLV/iZ0k0Ou4q/ktmuLszRVPZ8BVE7YnbHLNMTuq3x3/AAz6vwfNelnSyixo9pbet2NIIiKLGJnZTRjfe8EXPe3T3uXkB7vmXc7FfBV9UuNOBX7aea/I13z9h2XmXc7FfBV9UuNOBX7aeafIt3z9gHaYAAAPMdeutbC6s8itTZtW8XnmN2xhMNXP3MRG+5Xs5eLHJyb5nkjvzHIWYa1NZOlGY112dIM6m7M8aLGWVVWaaY8EU2tnJ49rZ9e8YrTfhHXMjouzTTOJw2V2Jnli1TMU8afFxq66nZGhuimT6HZHYyrIMHbw2Gt0xFUxEce7V3666t9VU+GeoHFuievnWDohj6bGcYm7muHpmOyYTNKJ7Js965s48T49se86y1V60tH9Y+Xzcym9NjMbVO3EYC/MRdt+/H51P/VHvbdk8jO6ZaH5FplldeA0jy6xjLMxMUVVU7LlqfDRXHLTPicaa0tWGkepvSHD5/o7jMTcyqi7FWFzG1yXMPVO6i7EcnLu282rdsjbsB3U03XP7Uul/wAl4jzctT1Ea5sBrEwNOX5lNrB6TWaNtyxE7KcREb67f10749+OVtmuf2pdL/kvEebkHhHAa/8Ajb/sX/1DqlyvwGv/AI2/7F/9Q6oAAAc6cIXXziNFMzu6NaHTZnNbcR6rxtdMVxh5mNsUUUzyTXs2TMztiN2yZ27OhMdiacHgcRia420WbdVyY96I2/U4S1C6K29aGtnEXtI5nEYWiLuZ42mZ+/1TXGymZ8E1VxM+9EwDBWdP9ZuaXa8bhdINJ78UztqnD3rvY48dNP3MfM9D1dcJjSLJcTbwmmdqM5wETxar1NFNvE2vm2U17PBMRP8A1OyMHhcPgsLaw2DsWsPhrVPFt2rVEUUUR4IiOSIaDrT1R6N6wsFcnG4ajB5vEf8ACzHD0RFyme9Ff59PvT0TANr0S0nyjS7JbOa6P423jMFc5ONTyTRV36aqZ5aao8Esy4Gw9/TTg+6fTRcp/wCFc51G2Zw2YWYnfE+GNu/nUzPv7J7O1baeZNrB0et5pkl7ljZTiMNXMdkw9f5tUdU7pB5Hw2Pa9yT5UjzNxufBd9orRn/tP/mrrTOGx7XuSfKkeZuNz4LvtFaM/wDaf/NXQeqAAAoY7E04PA4jE1xtos26rkx70Rt+oHPfCF184jRTM7ujWh02ZzW3Eeq8bXTFcYeZjbFFFM8k17NkzM7Yjdsmduznmzp/rNzS7XjcLpBpPfimdtU4e9d7HHjpp+5j5md1C6K29aGtnEXtI5nEYWiLuZ42mZ+/1TXGymZ8E1VxM+9Ew7uweFw+CwtrDYOxaw+GtU8W3atURRRRHgiI5IgHG+rrhMaRZLibeE0ztRnOAieLVepopt4m182ymvZ4JiJ/6nWuiWk+UaXZLZzXR/G28ZgrnJxqeSaKu/TVTPLTVHglqmtPVHo3rCwVycbhqMHm8R/wsxw9ERcpnvRX+fT709Ew5Kw9/TTg+6fTRcp/4VznUbZnDZhZid8T4Y27+dTM+/skO+XPHDY9r3JPlSPM3HrmrbTzJtYOj1vNMkvcsbKcRhq5jsmHr/NqjqndLyPhse17knypHmbgNz4LvtFaM/8Aaf8AzV16o8r4LvtFaM/9p/8ANXXqgAAJb123Ys13b1dNu1RTNVddU7IpiOWZme9DjTW5wjc8zXNcRgNB8TOWZPaqminFUUxN/E7Pxtsx9xTPeiNk+GeXZHvnCYzi9k2pjP68NXNF7FU28JFUTs+5uVxTX89HGjpeQcD/AFeZXmmEx2l2c4a1i7tjE+pcFbu0xVTbqpppqqubJ5Jn7qIie9sn3tgeQ4TWBrPy2Kczoz/SbsPOi7iK7l2z81e2jY9t1U8JynE37OW6wbFuxNUxTTmmGomKNv8A9lo73lU8nvRvdQ1RFUTFURMTyTE994Nro4PuU6UYe/mmiNmxleexE1TYoiKMPip8ExHJRVP50ck9+OXbAe64bEWcVhrWIwt23esXaYrt3LdUVU10zyxMTHJMT4VRw7qd1r53qnz67o3pXYxVWS0XZt38Jdiey4Kvby1W4nvd+ad0749/tbJ8zwWc5ZhsxyrE2sVgcTRFy1etVbaa6Z//AJ3d4HGHDK9trDfJdnzl1224k4ZXttYb5Ls+cuu2wAAFlnea4PJMoxmZ5pfpw+Cwlqq9euVbqaYjbPjn3u+vXgnDKzi9gNWWDy+xXNMZjj6KLuyedbopqr2fxRRPQDxTWPwh9LdJcyvW9HcVdyPKYqmmzbw+yL9cd6qu5vifepmIj397XMDrJ1oaOV0Y6vPNIKbczyTmHHvWqve2XYmPmdB8EvV5leB0Nw2l2OwtvEZvmFdc4e5cpir1PapqmiOLt3VTNMzM79kxHh29B4izaxFiuziLdF2zXE010V0xVTVHgmJ3wDnvVFwkcu0gv2cq01tWMqzGuYot4yiZjDXZ8FW3ltz45mPfjc6HiYmImJ2xLmbXhwdcNjbF/O9X2Hpw+Mpia72VU8lu74Ztfm1f9O6e9s3TqGoLXjitE8Ta0W04rvVZRRV2GziLsT2TA1ROziVxPLNEbtm+nxckB2Q4k07/APfBw3y/lv8A+4dsWL1rEWLd7D3KLtm5TFdFyiqKqaqZjbExMb4lxPp3/wC+Dhvl/Lf/ANwDtsAAAGB060qy7QvRfG57nFc04bDU7Yop512ueSmimPDM8n955IcTaZa99PNK8zrjL8yxGUYSurZZweWzNFUR3omuPu6p6dngiHqXDezi9TZ0Xya3XMWK6r2Lu07eSqqni00fNxq/nelcHLV3leiWgeV5n6mtXM8zPDUYq/iqqYmummuONTbpn8WIiY2xG+ds+DYHLGVa1tZ2iOJtXsTnGb10VTt7Fm1NV6i5Hg/4nL/DMS6W1O6/sm03u2cqzu3byfP69lNFE1f8DEVeC3VO6r/pnomXseZZfg80wV3B5lhbGLwl2OLXZv24roqj34nklyfr14PVeU27+kGgFq7dwdG25iMsiZqrsxvmq1O+qn/p3x3tsckB1yOWuDzr77LOG0Y07xf/ABOS3g80u1c7vRReme/4K56fC6lBxJqj/wDe3q+VM083iHbbiTVH/wC9vV8qZp5vEO2wAAHmOvXWthdWeRWps2reLzzG7YwmGrn7mIjfcr2cvFjk5N8zyR35j05w3r3jFab8I65kdF2aaZxOGyuxM8sWqZinjT4uNXXUDWMw1qaydKMxrrs6QZ1N2Z40WMsqqs00x4IptbOTx7Wd0T186wdEMfTYzjE3c1w9Mx2TCZpRPZNnvXNnHifHtj3naWhuimT6HZHYyrIMHbw2Gt0xFUxEce7V3666t9VU+GepJplofkWmWV14DSPLrGMszExRVVTsuWp8NFcctM+IGC1V60tH9Y+Xzcym9NjMbVO3EYC/MRdt+/H51P8A1R723ZPI3xwrrS1YaR6m9IcPn+juMxNzKqLsVYXMbXJcw9U7qLsRycu7bzat2yNux0ZqI1zYDWJgacvzKbWD0ms0bbliJ2U4iI312/rp3x78coNs1z+1Lpf8l4jzcvCOA1/8bf8AYv8A6h7vrn9qXS/5LxHm5eE8Br/42/7F/wDUA6oAAAB5jr11rYXVnkVqbNq3i88xu2MJhq5+5iI33K9nLxY5OTfM8kd+Y5CzDWprJ0ozGuuzpBnU3ZnjRYyyqqzTTHgim1s5PHtbPr3jFab8I65kdF2aaZxOGyuxM8sWqZinjT4uNXXU7I0N0UyfQ7I7GVZBg7eGw1umIqmIjj3au/XXVvqqnwz1A4t0T186wdEMfTYzjE3c1w9Mx2TCZpRPZNnvXNnHifHtj3nWWqvWlo/rHy+bmU3psZjap24jAX5iLtv34/Op/wCqPe27J5Gd0y0PyLTLK68BpHl1jGWZiYoqqp2XLU+GiuOWmfE401pasNI9TekOHz/R3GYm5lVF2KsLmNrkuYeqd1F2I5OXdt5tW7ZG3YDuppuuf2pdL/kvEeblqeojXNgNYmBpy/MptYPSazRtuWInZTiIjfXb+unfHvxyts1z+1Lpf8l4jzcg8I4DX/xt/wBi/wDqHVLlfgNf/G3/AGL/AOodUAAAOYuEVr4x+SZxiNF9Cr1FnE4f7jG5hxYqqor79u3E8kTHfq37eSNkxtdK5jiYwWX4rFVRtpsWqrsx4eLEz9TiHgx6PYfTjW5iMfpBbpxlGEtXMyuUXY41N29NdMRxonfy1zV44gGp2rGtHPKIzSza0zx9FX3dOKopxNyJ9+Ko+p6fqQ18Z3k2kGH0d0/xN/FZfduRYjFYvb2fCVzOyOPVPLVTt38bljft5NjsNzhwx9C8DidFMPpZhrFFvMsJfosYi5TGybtmvkjjeGaauLsnwTPvA0XhA63890i0txOiehuIxVnLcPdnC1+ouN2bG3onZVETTy8XbtiKY37527YiPPI1K6x6sL6r9a2P4s/dctdEXP4ONxtvQ9l4FWi2Eu2M70qxNqm7i7d6MDhq6o2za+5iq5Me/MVURt8G2O/LqcHDGqjXHpPq60it5RpVcx+Iyam5FrFYPGxVN7CR+dRxvuqZjfxN0+9M7XcWFxFnF4WzicNcpu2L1EXLdymdsVUzG2Jj3piXN/DT0YwdzRvKdJrVqijMLOKjBXblMbJuWq6aqo2+Hi1U8nlS9A4MGa3c11L5FOIqmu5hey4XjTP4tFcxTHRTxY6AeqgAA1TWvml3JdWmk+YYaqaMRZy+9NqqJ2TTXNMxTPRMxIOatefCBzfF55i8j0Fxk4LLcPXNm5jrP33EVxyTxKvxadvJExyzs27dk7Hl1OC1qVUxmtOH02mI+79VxRit353H+t6dwMtE8BmukGc5/mFii/cyum1bwkVxtii5XxpmuI/OiKNkT/1S7DBy5wedfGOx+a2tGNO8TTduXdtOEzG5spq40R97u96duzkq37eSdu3bHnOtXWlpRrS0qu5Not6v+w03Jt4XAYKmrj4mmPylyKeWrbv2TyUx7+2Z3Hhl6GYLLcflOlOW2aLF3H3KsPjIojZFdyI41FflTHGiZ7+yG98DvRXCZdq8r0hm1RVmGa3rlPZpjlps26uJFEeCONTVM+Hk8EA5wv6mdY+Aw8Y2dF8wpij7uJs1UV3I8VNNU1beh6HqF145xkekGG0c02xd/FZVeuRh6b+LmZvYO5t2Rxqp5Zo28kxPN3xs2TE9kuQOGloxg8v0gyTSDB2qLV7MqLtnFcWNnHrt8Xi1z78xVsmf+mAdfjVdVOa3c71a6M5jiaprxF/L7M3apnbNVcUxFU9MxMtqAABCuqmimaq5immmNszM7IiHJOtvhLZlVmuIy3V/NnD4KzVNE5lctxcrvTHJM26attMU+CZiZnknk3Pa+Ehnd7ItTekF/C11UX8RRRhKao5JiLlcU1f7ZqeNcEHV1lGb4DMNK88wdnG3LOJ9S4O1fpiui3NNNNVVzizyTP3VMRM7tkg8pweu/WPhMXRio0mxVzl28S9bort1e9xZp2fM6f1Ka8cv03yfHUZ/FjLM4y3D1YnE7JmLVyzTH3V2jbyxs79PLs5J2z3vYMZgMJjcFXg8ZhbGIwldPFqsXbcV0THgmmeTY4V4R2g9nV3p9/8Aw/NzDZVmmGqu2rdFUx2PbtpuWtvfp97wVbO8C+1la+NLtMs7uYPRTE43KsqmuaMNYwW2nEXo71VVdP3W2fzaZ2Ru5dm1qU6Qa0dGZpx+Ix+l2Ao2xPZMVVfi3V44r+5npdVcF3QTAaOavMvzqvD26s5ze16puYiqnbVRaq5lFM96ni7JnwzPvRs9kvWrd+zXavW6LlquJpqorjbFUTviYnfAPAeDxr0u6Z4ynRzSzsNvPOJNWGxVERRTi9kbZpmndFezbPJyTETyRs5egXCevnR63qu1y4XG6NUxhsPX2LNcJbo5KbNUVzFVEf8ATxqJnZ4Koh3Pg8RRisJYxFvbxL1FNynb4JjbAKoADG6S53gdG8hx2cZtd7DgcHam7dq2bZ2R3ojvzM7IiO/MwyTwDhn5pdwmrfLsBaqmmnHZhTF3ZPOoooqq2fxcWegHhenOunTnT7Oq8NkmIx+X4K5VNOHy/LJqi5VT/wBVVH3Vc7N/e8EQwlOJ1paGVU5td9duVUUzEzexNu/Tan3qorjiz4qnUHBL0TwGT6ssJndNiic0zeq5cu35j7qLdNc000RPep+542zwz70Pa71q3fs12r9ui5auUzTXRXG2mqJ3xMTvgHgGr/hEYLMNW+c5ppHat0Z9k1mmquxanixjONMU0VUR3ttUxFW/Zt27p2RzvmOO1ha5s8xF23ZzDNuLVxow+HiacNhondERM8WnxzO2dnLMnCC0RwuhWtDM8uyyjsWXX6aMVh7cbqKK42zTHvRVFUR70Q7i1Y6K4TQ3QfKcmwVqi3NqzTVfqiOW7emImuufDMzt8UbI3QDhXMdX+sXQKn7L3spzbK4s/dTjMJc29ijw1V26p4sePY6S4NGubE6ZzXo3pRcprzyzbm5h8TERT6qtxzoqiOTj07+TfG2e9Mz7/XTTXRVRXTFVFUbJpmNsTHgcL6SZfa1c8J/D2snjsGDs5ph71qinkim1e4s10R4I2V10+IHdIAAANU1mac5Xq+0Wv5zm8zXsnsdjD0TEV37k7qI+aZme9ETPvOONKeENp/nmMrqwWY0ZRhJn7jD4K1TyR3ttdUTVM9MR70Np4Z2cYjHawMoyS3VVOHweCi5Tb8N27XO2f4aKP7ulNV2rvJdAdHsJg8vwdicwi3T6qxs0RN29c2fdTxt/F27dlO6I6Qcl6EcInTbR/Mbf2axf2by/jRF3D4mmmm5Ed/i3IjbE+PbHvOidYOvHJci1Z5fpNkc0Y7FZtE0YDD3OTZXHPm5EcsRRPJMRvmYiJ2TtbdrN1e5Jp/kGJwOaYWzGMm3PqbGxRHZbFezkmKt+zbvp3TDhDQXRjF6S6wco0Pxt27btzjqrN2iKtvYoidt6aY3RPFon5oBlsXpvrO03xt7EYbMtI8bMTy2ssi7Tbt+9xLXJHWvNHdbesbQTNaKMdmOZXqaZibmAziK7kVU+D7v7qnx0zDvHI8oy/Isqw+W5PhLODwOHpii3ZtU7IiPrnwzPLPfYHWdoRlmnuimMyrMrFuq/NuqcLiJp+7w93Z9zVTO+OXZtjvxtgENV+nWW6wtE8PnWWbbdUz2PEYaqrbVYuxvpme/viYnvxMbtzbXG/AwznEYHT/OMjuVVRh8Zg5uzRt3XbVcRE/w1V/2dkAAAPPdc+s/LtWeQUYnEW/VeaYqZoweDiri8eY31VT3qI2xtnwzEe/HoTh/X5XitOOEXGQU3Zpt038NlViZ5YtxVxZqq2eVXVPQDBZ7r71i5zjKq7ed1YC3VO2nD4GzTRTT70TsmqemZbPq24SWk2S5lZsaX3fs1lNVUU3K5oppxFqPDTVERFWzfsq3+GHW+huiGR6HZTZy/R/L7GFtW6Ypqrppjsl2fzq6t9Uz4ZaTr81Z5VppobmWLt4Ozbz/B2K8RhsVboiK65pjb2OqY50VRExy7pnaDDa89d+F0P0cy31rXMPjs1zexGJwt2furdmxO67Md+ZnbERPfidu7ZPLs6S60NK7lePw+YaWZhTtmZrwc3+x0z70W/uaeiIXWoXRSjT/WVlWV5vVcv5Zg7VWIvW6qp5bVE7Ytx4KZrriJ2d6qe++gOEw1jB4a1h8JZt2MPapii3at0xTTRTG6IiOSIBwloTrx070JzemxnWLxma4OiqIv4HM5qm5Ef9NdX3dM7N23bHvS7a0P0jy7S3RzA53k13suCxdHHp286id001R3qonbE+/DQuEZoLl2lurrNcZcw9uM3yvDV4vC4mKY48RRE1VW9vfpqiJjZ4dk955pwI87vXcv0lyO7XM2bFy1i7NMzzZriqmv6NH9wdQAAAA8j18a5MLq2wtnBYCxbx2kOKo49uxXP/Ds0borubOWds7dlMbNuyeWNnLyvmevPWPmeKquzpHiLEbdsWsLaot00x4NkU7Z6ZllrmX1a1uEvjMDmF256kxOZXqK5idkxhrEVbKYnvTNFuI8c7XbuQ5Hlej+X28DkmAw2BwluIim3YtxTHJ352b59+eWQcp6oeEnmuHzTD5brAuW8Zl96qKIzGm3FF2xM7primIiqnw8m2N/LubvwjdeGI0RxNOjuiFyzOb12qbuJxkxFcYamqNtNNMTyTXMTFW2dsRExyTt5K3Cn1Z5TmeheN0py3B2cNnOXRF29XZoin1Ra2xFUV7N8xE8aKt/JMPH+C3obh9ONPsVmOkNM47B5RYouTbv/dxcuT9zairbvpiKZnZ/0xG7kBp1Gca0s5p+ydjG6ZYu3V91GIsV4maI8U08kR4m5asuEHpTotm1rCaW4jEZxlPH4l6nExtxNnw1U1zyzMfm1bduzZyb3b1NMU0xTTERTEbIiN0PAeFxoLl2ZaC39KrGHt2s3yyu32S9RTEVXrNVUUTTV4dk1RMTO6ImO+D3bLMfhc0y7DY/L79GIweJt03bN2idsV0VRtiY6Fy8J4HWd3sz1XX8BiK5qnLMbXZtbZ3W6opriP4qq3uwAADmLhFa+MfkmcYjRfQq9RZxOH+4xuYcWKqqK+/btxPJEx36t+3kjZMbXSuY4mMFl+KxVUbabFqq7MeHixM/U4h4Mej2H041uYjH6QW6cZRhLVzMrlF2ONTdvTXTEcaJ38tc1eOIBqdqxrRzyiM0s2tM8fRV93TiqKcTciffiqPqen6kNfGd5NpBh9HdP8TfxWX3bkWIxWL29nwlczsjj1Ty1U7d/G5Y37eTY7Dc4cMfQvA4nRTD6WYaxRbzLCX6LGIuUxsm7Zr5I43hmmri7J8Ez7wNF4QOt/PdItLcTonobiMVZy3D3ZwtfqLjdmxt6J2VRE08vF27YimN++du2IjzyNSuserC+q/Wtj+LP3XLXRFz+Djcbb0PZeBVothLtjO9KsTapu4u3ejA4auqNs2vuYquTHvzFVEbfBtjvy6nBwxqo1x6T6utIreUaVXMfiMmpuRaxWDxsVTewkfnUcb7qmY38TdPvTO13FhcRZxeFs4nDXKbti9RFy3cpnbFVMxtiY96Ylzfw09GMHc0bynSa1aoozCziowV25TGyblqumqqNvh4tVPJ5UvQODBmt3NdS+RTiKpruYXsuF40z+LRXMUx0U8WOgHqoAANc1kZzc0e0A0hzbDzxcRhMDeu2p8FyKJ4v+7YDwrXlwiL+RZxidH9B6MPXisNVNvE5jdp7JTRXG+i3TumYnkmZ2xt2xs77w2Ndusj1T6q9dOM40Tt2djt8Tb5PF4vRsblwUNAMt0y0nzXNtIbFONwmV025psXo41F29cmrZNcTzoiKJ5J3zMO0qcJhqcJ6lpw9mMNxeL2GKI4mzwcXdsB4PqA18evXG0aP6U27GGzyaZnD4i1HFt4rZG2aZp/Fr2RM8nJPLu3T5nrp4QOeZvnuJyfQXF3MBlNm5NmMVh/v+LqidnGpq3007d3F5Z3zPLsiThU6v8AB6E5/lWkmi1v7H4fH11U3LWH+4ps36dkxVRs5sVRM8kbppnwt74HmgmAsaMXNMMbh7d7MsXertYSuunb2G1RPFmafBVNXGiZ8ER4ZB4BVm2tLK6PsldxmmeGtx91OIu14mKJjwzM8kx43t2oLhA43NM4wujenV23duYmqLWEzLixRM1zuouRHJO3dFURHLs27du2Oo55Y2S4t4XGhGB0V0ryvO8js0YOzm1NybtqzHFpov25pma6YjdxorieTvxM98HaQ1zVxnNzSHQHR7NsRO2/jMDZu3Z8NyaI43+7a2MAAEK6qaKZqrmKaaY2zMzsiIck62+EtmVWa4jLdX82cPgrNU0TmVy3Fyu9Mckzbpq20xT4JmJmeSeTc9r4SGd3si1N6QX8LXVRfxFFGEpqjkmIuVxTV/tmp41wQdXWUZvgMw0rzzB2cbcs4n1Lg7V+mK6Lc0001VXOLPJM/dUxEzu2SDynB679Y+ExdGKjSbFXOXbxL1uiu3V73FmnZ8zp/Uprxy/TfJ8dRn8WMszjLcPVicTsmYtXLNMfdXaNvLGzv08uzknbPe9gxmAwmNwVeDxmFsYjCV08WqxdtxXRMeCaZ5NjhXhHaD2dXen3/wDD83MNlWaYaq7at0VTHY9u2m5a29+n3vBVs7wL7WVr40u0yzu5g9FMTjcqyqa5ow1jBbacRejvVVV0/dbZ/NpnZG7l2bWpTpBrR0ZmnH4jH6XYCjbE9kxVV+LdXjiv7mel1VwXdBMBo5q8y/Oq8PbqznN7Xqm5iKqdtVFqrmUUz3qeLsmfDM+9Gz2S9at37Ndq9bouWq4mmqiuNsVRO+Jid8A8B4PGvS7pnjKdHNLOw2884k1YbFURFFOL2Rtmmad0V7Ns8nJMRPJGzl6BcJ6+dHreq7XLhcbo1TGGw9fYs1wlujkps1RXMVUR/wBPGomdngqiHc+DxFGKwljEW9vEvUU3KdvgmNsAqgAOceEfrh0o1facYHKtH5wPqW9l1vFVdnscerjzdu0zy7Y5NlEOjnl2ujU5lGsu1Ri679zA57h7PYbGLp21UzREzVFFdHfp21VcsbJjb39wObfZN6wPDlH8pPpHsm9YHhyj+Un0mtY7JNItTeldMaSaOZXmOGrnZEY7CUYnC4qiP0ddUbaZ8WyqOTbHedKaqc31R6xLFNrB6J6OYHOYp23MuxGX2OP780TxdldPvxy+GIB4h7JvWB4co/lJ9JpGszWdpBrG+xvrjnCf+wdk7D6ntdj++cTjbeWdvMpd3fa20H/Y7Rz+m2fRc2cMjRrI9HvWh9gMmy7LOz+rOy+o8NRZ7JxewcXjcWI27ONOzb4ZBpejvCE02yDIcvyjATlnqTA2KMPa7Jhpqq4tMbI2zxuWeR7NwcdcOlGsHTjHZVpBOB9S2curxVPYLHEq48XbVMcu2eTZXLddU2gOh+P1Y6LYvHaK5DicVey2xcu3ruX2q666poiZmqZp2zM+FvuR6I6OZBi68VkeQZTluJrom1VdwmDt2a6qJmJmmZpiJ2bYidnvQDNgAAA5V1269NMNDdZ+dZDk85d6gwnYex9mw81Vfd2Ldc7Z2+GqWjeyb1geHKP5SfSe767tQ+X6fYrEZ3lGJ+x+kddNMV1XJmqzieLTFNMVxvpnZERxqfByxO9zHlN/M9UmlNeX6Z6HZXmViqdtzC5ngrdzslO7j2b00z88TNPhjbuDZfZN6wPDlH8pPpHsm9YHhyj+Un0nQmrb7UmsLL+z5Dozo5GKop238Fey2xTfs+Oni8sf9UbY6eRuf2ttB/2O0c/ptn0QcB6xtOs41g53YzXSD1N6qs4enC09gt8SniRVVVHJtnl21y9Ds8JfT61aot0TlPFopimNuEndH7ybhcZHlWQayMtwuR5Zgstw1eU2rtVrCWKbVE1zevRNUxTERt2REbfeh1hgNXGhFWBw1VWh+js1TbpmZnLbO2Z2R/0g0Hgy6zdINY3rk9cc4T/2D1N2H1Pa4n3zsvG28s7eZS9xYnIdGsj0e7P9gMmy7LOz8XsvqPDUWeycXbxeNxYjbs2zs2+GWWAAAcc6d8IjTjJNONIcqwU5X6lwOY4jC2ePhpmriUXaqads8blnZEOxnOuuvg7WNI8Zjs/0OvRhs4xFyu/iMHfr/wCFiK6pmaqqap5lUzM8k/czM/ig8m9k3rA8OUfyk+keyb1geHKP5SfSYLQnSWnVvnt3JtPtB8rzLDUV7L1nHZda9VWdv41Fyqn7qO/ETMxPemN7rLQfKtVOm+U05ho5o7oxirXJFy39jbNNyzV+bXTNO2mf7T3toOavZN6wPDlH8pPpPN8+03zbPNPY0vx3qf7Lxfs4j7i3st8a1FEUfc7d2yinbyu//tbaD/sdo5/TbPouQNaGS5XguFBTlODy7B4fK/sll1v1Has002eLVbsTVHEiNmyZqnbGzl2yC49k3rA8OUfyk+k6O4OOnWcawdB8dmukHqb1VZzGvC09gt8SniRatVRybZ5dtctp+1toP+x2jn9Ns+izmR5JlWQYSvC5HluCy3DV1zdqtYSxTZomuYiJqmKYiNuyIjb70AyAAAAOHPZN6wPDlH8pPpHsm9YHhyj+Un0m763+DRVR2fNdXczVTy115Tdr5Y+Crnf5NU+Kd0POdWOnuS6J477CaxdB8ox+Gs19jrv3cqtRjMNPfiuKqY48R7/3XvzuBf8Asm9YHhyj+Un0j2TesDw5R/KT6TqLRrRfVjpPlNrM8g0c0Wx2Cu7rlrLrM7J8FUcXbTPvTsmGV+1toP8Asdo5/TbPog4AyvTfNst1gV6Y4b1P9mK8Vexk8a3tt9ku8bjfc7d33c7I2vSfZN6wPDlH8pPpLbQvJcrxPCoxGUYjLsHdyqM6x9qMHXZpqsxRT2bi08SY4uyNkbI2cmyHX/2ttB/2O0c/ptn0QWepLSfMNMtWGS59nHYfV+L7N2TsNHFp+4vXKI2Ry96mG8LTKstwOUYC1gcpweGwOCtbex4fDWqbdujbMzOymmIiNszM+OV2AADB6d5niMk0H0hzXBcT1VgcuxGKs8eNtPHotVVU7Y78bYhxx7JvWB4co/lJ9J21meAw2aZbi8vx9qL2DxdmuxetzMxFdFVM01U7Y5eWJmHIOt/g35jkfZs10G7LmeWxtrrwNX3WIsx/0/pI/wB3vTvBg/ZN6wPDlH8pPpHsm9YHhyj+Un0lfVLrL0OwddvKNY+hej9yimex05nbymz2SjZybL1EUcvlUxt8MTvdTZXoPq6zbL7GOyzRjRbF4O/Txrd6zgLFdFce9MUg5S9k3rA8OUfyk+k831eab5toDn1eb5D6n9V12KsPPZ7fHp4tUxM8m2OX7mHf/wBrbQf9jtHP6bZ9FyBwT8lyvPdZ2Iwmd5dg8xwsZbduRZxdmm7RFUV24idlUTG3lnl98Fx7JvWB4co/lJ9J2PoJmeIzvQjR7NcbxPVWOy7D4q9xI2U8eu1TVVsjvRtmWP8AtbaD/sdo5/TbPotnwmGsYLCWcLg7NuxhrFFNq1atUxTRbopjZFNMRyREREREQCqAA0fXbpPmGhurDOc+yfsPq/Cdh7H2ajjU/d37dE7Y2x3qpbwxOlej2W6V6PY3JM7sTfy/F0xTdoiqaZ5KoqpmJjliYqiJ6AcZeyb1geHKP5SfSPZN6wPDlH8pPpJtbOoLPdB7tzNtHYqzrI7U9kmexRXesRHL/wAS3s2V0x+dEbN+2IhntUOszV5mHYMr1g6G6M4PFzspozO3ldmLNyf/ALJTFP3E+/H3PkwDX/ZN6wPDlH8pPpLLPeERpxneSZhlWNnK/UuOw9zC3uJhpiriV0zTVsnjck7Jl2Bh9XmgWIsW72H0S0Zu2blMV0XKMusVU1RO6YmKeWGvazdX+h2C1b6V4rB6KZDYxNjKcXdtXbWX2qa7ddNmuYqpmKdsTExExMA4z1aays+1dXcwuaO+pONjqaKbvqi1x+SjjbNnLGznS3v2TesDw5R/KT6TOcDrRzJNIcdpTTn2T5dmdNm3hptRjMNReiiZm5t4vGidm3ZHzOmvtbaD/sdo5/TbPog2wAAAHlXCO06zjV9oPgc10f8AU3qq9mNGFq7Pb49PEm1dqnk2xy7aIc4+yb1geHKP5SfSde6xNCcn0+0crybP7d2rD9ki9auWq+LXauRExFdM7tsRVVGyYmOXc4w1lan9JtV2Y05rYs2c3yW1XxqMZOGpvUUx4L1qqKojp20+/t5AZL2TesDw5R/KT6R7JvWB4co/lJ9JvmqHWDqv0n7Blmluhui2T5zVsppvTl1mMNfn3pmn7ifeqnZ4J5dj3uNW+g0xtjQ7RyY+TbPog4t0216aYaZaMY3Ic4nLvUGL4nZOw4eaavuK6a42Tt8NMMdq41u6TavcpxOXaPzgfU+IvziK+z2OPPG4sU8k7Y5NlMOmuEboRorlGpnSHHZTo1kuBxtr1P2PEYbA2rdyjbiLUTsqppiY2xMx4panwRNE9Hc/0FzjEZ7kOVZlft5lNui5i8JbvVU09itzsiaomYjbM8nvg1rQThEacZ3pxo9lWNnK/UuOzHD4W9xMNMVcSu7TTVsnjck7Jl2M1nB6v9DsFi7OKweimQ2MTYrpu2rtrL7VNduumdsVUzFO2JiYiYmGzAAAOceEfrh0o1facYHKtH5wPqW9l1vFVdnscerjzdu0zy7Y5NlEOjnl2ujU5lGsu1Ri679zA57h7PYbGLp21UzREzVFFdHfp21VcsbJjb39wObfZN6wPDlH8pPpHsm9YHhyj+Un0mtY7JNItTeldMaSaOZXmOGrnZEY7CUYnC4qiP0ddUbaZ8WyqOTbHedKaqc31R6xLFNrB6J6OYHOYp23MuxGX2OP780TxdldPvxy+GIB4h7JvWB4co/lJ9JpGszWdpBrG+xvrjnCf+wdk7D6ntdj++cTjbeWdvMpd3fa20H/AGO0c/ptn0XNnDI0ayPR71ofYDJsuyzs/qzsvqPDUWeycXsHF43FiNuzjTs2+GQaXo7whNNsgyHL8owE5Z6kwNijD2uyYaaquLTGyNs8blnkezcHHXDpRrB04x2VaQTgfUtnLq8VT2CxxKuPF21THLtnk2Vy3XVNoDofj9WOi2Lx2iuQ4nFXstsXLt67l9quuuqaImZqmadszPhb7keiOjmQYuvFZHkGU5bia6JtVXcJg7dmuqiZiZpmaYidm2InZ70AzYAAAOVdduvTTDQ3WfnWQ5POXeoMJ2HsfZsPNVX3di3XO2dvhqlo3sm9YHhyj+Un0nu+u7UPl+n2KxGd5RifsfpHXTTFdVyZqs4ni0xTTFcb6Z2REcanwcsTvcx5TfzPVJpTXl+meh2V5lYqnbcwuZ4K3c7JTu49m9NM/PEzT4Y27g2X2TesDw5R/KT6R7JvWB4co/lJ9J0Jq2+1JrCy/s+Q6M6ORiqKdt/BXstsU37Pjp4vLH/VG2Onkbn9rbQf9jtHP6bZ9EHAesbTrONYOd2M10g9TeqrOHpwtPYLfEp4kVVVRybZ5dtcvQ7PCX0+tWqLdE5TxaKYpjbhJ3R+8m4XGR5VkGsjLcLkeWYLLcNXlNq7Vawlim1RNc3r0TVMUxEbdkRG33odYYDVxoRVgcNVVofo7NU26ZmZy2ztmdkf9INB4Mus3SDWN65PXHOE/wDYPU3YfU9riffOy8bbyzt5lL3Fich0ayPR7s/2AybLss7Pxey+o8NRZ7JxdvF43FiNuzbOzb4ZZYAABxzp3wiNOMk040hyrBTlfqXA5jiMLZ4+GmauJRdqpp2zxuWdkQ7Gc666+DtY0jxmOz/Q69GGzjEXK7+Iwd+v/hYiuqZmqqmqeZVMzPJP3MzP4oPJvZN6wPDlH8pPpHsm9YHhyj+Un0mC0J0lp1b57dybT7QfK8yw1Fey9Zx2XWvVVnb+NRcqp+6jvxEzMT3pje6y0HyrVTpvlNOYaOaO6MYq1yRct/Y2zTcs1fm10zTtpn+097aDmr2TesDw5R/KT6TzfPtN82zzT2NL8d6n+y8X7OI+4t7LfGtRRFH3O3dsop28rv8A+1toP+x2jn9Ns+i5A1oZLleC4UFOU4PLsHh8r+yWXW/UdqzTTZ4tVuxNUcSI2bJmqdsbOXbILj2TesDw5R/KT6To7g46dZxrB0Hx2a6QepvVVnMa8LT2C3xKeJFq1VHJtnl21y2n7W2g/wCx2jn9Ns+izmR5JlWQYSvC5HluCy3DV1zdqtYSxTZomuYiJqmKYiNuyIjb70AyAAAAOaeEvrZ0s0D07wOWaN4yxYwd3LbeJrpuYei5M1zdu0zO2Y8FFPI940BzLE5zoJo5mePqivGY3LcNib1VNMUxNddqmqqYiN3LM8jkrhqe2nlfyNa8/fdU6p/as0N+RsH5igGcz7N8DkOT4zNc2xFGGwOEtzdvXat1MR1z3oiOWZmIcaayOElpPnmNvWNE6/sHlUTNNFVNNNWIuR4aqp2xT4qd3hl6Vw187v4PRLIMms1zRazDFXL13ZPOptRTspn3ttyJ8dMK/BZ1V5VgdFMFpdnOEtYvN8dtu4Xs1MVRhrUTMUzTE8nGq2beNv2TERs5doc7U55rTxdEYy3mWmt23P3UXqL2KmnomJ2M9oZr9070Wx1FGZY65nGDoq2XcLmPLXs7+y5z4nxzMe9LvN55rh1YZPrC0exVF3C2bed27czg8dTTEXKa4j7mmqe/RO6Ynw7Y2SDO6utNMq090Yw+dZLXV2KuZou2a+fYuRvoq9+NseOJie+2ZxvwMM7xGC08zfIrlVUYbG4Ob3EnvXbVUbP9tVe3xQ7IAAAc08JfWzpZoHp3gcs0bxlixg7uW28TXTcw9FyZrm7dpmdsx4KKeR0s4s4antp5X8jWvP3wda6A5lic50E0czPH1RXjMbluGxN6qmmKYmuu1TVVMRG7lmeRkM+zfA5Dk+MzXNsRRhsDhLc3b12rdTEdc96IjlmZiGD1T+1Zob8jYPzFDxrhr53fweiWQZNZrmi1mGKuXruyedTainZTPvbbkT46YB5rrI4SWk+eY29Y0Tr+weVRM00VU001Yi5HhqqnbFPip3eGWj055rTxdEYy3mWmt23P3UXqL2KmnomJ2OieCzqryrA6KYLS7OcJaxeb47bdwvZqYqjDWomYpmmJ5ONVs28bfsmIjZy7eiAcGaGa/dO9FsdRRmWOuZxg6Ktl3C5jy17O/suc+J8czHvS7N1daaZVp7oxh86yWursVczRds18+xcjfRV78bY8cTE99gtcOrDJ9YWj2Kou4Wzbzu3bmcHjqaYi5TXEfc01T36J3TE+HbGyXPXAwzvEYLTzN8iuVVRhsbg5vcSe9dtVRs/21V7fFAOyAAAAcl/br01+3t62PV+G+xHrk+xvY/UtHG7B6q7Hs42zbt4vf3utHAX/AOdN/wDrn/8AXO/QaZrV1hZVq50bnNM1416/cmbeFwlE7K79ezdHgpjfNXe9+ZiJ440q166wdK8fVRg80v5ZYuVbLWEyuJtzHvcePu6p6eiGd4WOZYzPtc1OSWeNXGBs2MLYtRPJNy7EVzPjnj0x+7DqPVRq0yXV5kNjDYDDWrmaVW49V4+qnbcvV9/ZO+KNu6mO94Z2zIcT15/rSy2n1ZezPTPD24+6m7dvYmKemap2THjejaruErnuVY+xg9N6ozXKq5imrFU24pxFiPzvudkVxHfiY2+/3p7Mc08K/VdlMaL39MclwlrB4/CXKPVtNmmKaL9uuqKeNNMcnHiqqnl78TO3bsgHR+AxmHzDA4fGYG9RfwuIt03bV2idtNdFUbYmJ8ExKu8K4Hme3s01XXsBia5rqyvG12LW3l2WqoiuI/iqr6Nj3UAAGB0/zLE5NoJpHmeAqijGYLLcTibNVVMVRFdFqqqmZid/LEcjwfg0a2dLNPNO8flmkmMsX8Hay25iaKbeHotzFcXbVMTtiPBXVyPbNbHtWaZfI2M8xW5W4Fftp5r8jXfP2AdpvGdfGu3C6u+LlWU2bWP0ju0RX2O5M9iw1M7qrmzlmZ71MTHJyzMcm32Z8/NEsnv64tdl2jG37lNnMMVdxeJuUz91RYpmZ4tPg5OLRHg2wC3x+s/WXpbjq4s57ndy5PL2DLJqtREeDi2tnJ41KNNtZ2jF6i9ic60owc7fuYx1y7NEz5NzbTPzO/NG9H8p0Zyq1luQ4CxgcHbjZFu1Ts2+/VO+qffnbMr/ABeGsYzDXMPi7Fq/h7kcWu1doiqmqPBMTyTAOc9RXCFr0jzTDaPabUWLOY4iYt4XH2o4lF6ud1FdO6mqe9MckzybI7/SLhzhP6usFoDpXl+Y6O0ThctzSK7luzRPJh71E08aKfBT91TMR3p27OSIdg6uc6uaRaBaP5vfnbfxmBtXbs//AGSaY43+7aDYgAGB0/zLE5NoJpHmeAqijGYLLcTibNVVMVRFdFqqqmZid/LEcjPNV1se1Zpl8jYzzFYPE+DRrZ0s0807x+WaSYyxfwdrLbmJopt4ei3MVxdtUxO2I8FdXI6WcWcCv2081+Rrvn7DtMHjOvjXbhdXfFyrKbNrH6R3aIr7HcmexYamd1VzZyzM96mJjk5ZmOTby1j9Z+svS3HVxZz3O7lyeXsGWTVaiI8HFtbOTxrjRLJ7+uLXZdoxt+5TZzDFXcXiblM/dUWKZmeLT4OTi0R4NsO79G9H8p0Zyq1luQ4CxgcHbjZFu1Ts2+/VO+qffnbMg4DjTbWdoxeovYnOtKMHO37mMdcuzRM+Tc20z8z3/UVwha9I80w2j2m1FizmOImLeFx9qOJRerndRXTupqnvTHJM8myO/wBGYvDWMZhrmHxdi1fw9yOLXau0RVTVHgmJ5JhxDwn9XWC0B0ry/MdHaJwuW5pFdy3Zonkw96iaeNFPgp+6pmI707dnJEA7jGu6uc6uaRaBaP5vfnbfxmBtXbs//ZJpjjf7trYgAAaHrz0kzLRHVZned5JdotZhhewdirroiuI41+3RPJPJPJVLQ+C5rH0j1g+ub1z4qziPUPqXsHY7NNvi8fsvG28WOXmUtk4UXtFaTf8AZf8AzVp5VwGf/jb/ALD/APUA6pc96+Nf9OiGYX9HtErdjFZza+5xOKuxxrWGq/MiPxq47/ejdO2dsR7fpbmk5JornOa0xE1YHBXsVETuniUTV9Thzg/aCUazNYd+rPq7l7L8LTONx0zVMVYiqauSiat8caZmZnwRO6eUGIu6fazdK8TcuYfPNJMXXt+6oy+u5RTH7lrZEfMmwusbWZoni7dV/PdIMPc3xazGqu5TP7l3bH9n0DyzLsHlWBtYLLMLYwmEtRxbdmxRFFFMe9EciXOMqwGdZfdwObYPD43B3Y2V2b9uK6Z6J6weM6hNelnT3ERkekFmzgtIYomq1Va2xaxcRG2eLE8tNcRyzTy7YiZjwR7k4G1w6MVaodb2GuZBcrow1FVrM8Bxqts0Rx5+4me/EVUVRy742bdrvPB4ijF4OxibX3u9bpuU7fBMbY6wVgAHkvCX01zvQPQTAZno3ft2MZdzK3hq6rlqm5E0Tau1TGyffop5XrTwHhqe1ZlXyza8xfBsnBo01zvTzQTH5npJft38ZazK5hqKrdqm3EURatVRGyPfrq5XrTwHgV+1Zmvyzd8xYeia887v6O6pNJsxwlc28RThew266Z2TRVdqptxVHvxx9vQDxbXTwj8RgMzxOSaAdgmqxVNu9mlymLkTXG+LVM8kxE/jTtie9GzZM+IxpfrP0krrxGGznSvG07eWcHdv8SJ8Vv7mPmbxwVtWWX6aZzjs50hsRicqyyqiijDV8y/eq2z914aaYjbMd+ZjvbYntXD2bWGsUWcPaotWbcRTRbopimmmI70RG6AfPzKtbGsnRHH0xezzNprp5asNmvGvRVHgmLm2YjxbHWOozXBgdZeBu4bEWaMDpBhaIrv4WmrbRco3dkt7eXi7dm2J5Y2xyzt2t+0p0ayfSvKbuW6QZfYxuEriY4tynlon86mrfTPvxyuI8swOI1S8I7BZfZv112cJmNqz2Sd9zDXtm/vTPEufPAO9AAAAeD8KPWPpHq+9bPrYxVnD+rvVXZ+yWKbnG4nYuLs40cnPqb5qM0kzLS7VZkmd53dou5hiuz9lrooiiJ4t+5RHJHJHJTDxLhzf/BP/AG3/AOneq8F32itGf+0/+aug9QxF+1hsPdv4i5RasWqZruXK52U00xG2Zme9EQ5C1r8JbNsbmF/AaAzTgMutzNHq+5biq9f9+mKo2UUz3tsTVunk3PXOFnnd/JtT+KtYauaKsyxVrA1VROyeJMVV1R0xbmJ96ZeZcEzVblecZfe0v0iwtvGRRfmxgMPep41uJp2ca7NM8lU7Z2Rt3bJnfsmA8ft6Sa0M5p9WYfNdMcXbnli5h72ImiPFxeSOhk9HNdesXRLMIoxOb4vG00T/AMTCZtE3eN70zV93HRMO/wCmIppiKYiIjkiI7zVtYOgmRad5Ldy/PsHbuVTTMWcTTTEXrFXeqoq3xy97dPfgGM1P6y8r1laPVY3A0Thsfh5ijGYOqrjVWap3TE9+mdk7J96fA3xw5wer+N0I4QUZBiLnJcu4jKsVFPNrmnjTTMfv0U7PemXcYAADkvXnrr010R1p53kmSY/DWsvwvYOxUV4WiuY41i3XPLMbZ5apdaOAuFF7euk3/Zf/ACtkHfrA6c6WZXoVo1is7zy9NvC2I2RTTy13a55tFEd+qf8AMzsiJlnnI3Dbzu/XpBo9kMVzGGs4WrHVURPJVXXXVREz4ot1bPKkGm6dcIbTbSXG3LeT4qcjy+qrZbsYP77Md7jXNnGmfJ4se81mc61p26PVlWZabU0c7s03sVxdnj27HWfB91V5VoZopl2Z4rCWr2keNs0372JuUxNVmKo2xbo282Iidk7OWZ28uzZEevA4d1e8I3S7R3HWrWkd6c9yvbxblF+Ii/RHfmm5G+feq27fe3uztF8+y7SfIMFnOTX4v4DF0ce3XHJPgmJjvTExMTHemHk/CS1XZTpJobmmf4LCWsPn+XWasV2e1TFM4iiiONXRXs533MTMTv2xHe2w0zgSZ7eu5fpJkN6uarOHrtYuxTP4vH2019H3NH9wdPgAAA5L+3Xpr9vb1ser8N9iPXJ9jex+paON2D1V2PZxtm3bxe/vdaOAv/zpv/1z/wDrnfoNM1q6wsq1c6Nzmma8a9fuTNvC4Sidld+vZujwUxvmrve/MxE8caVa9dYOlePqoweaX8ssXKtlrCZXE25j3uPH3dU9PRDO8LHMsZn2uanJLPGrjA2bGFsWonkm5diK5nxzx6Y/dh1Hqo1aZLq8yGxhsBhrVzNKrceq8fVTtuXq+/snfFG3dTHe8M7ZkOJ68/1pZbT6svZnpnh7cfdTdu3sTFPTNU7JjxvRtV3CVz3KsfYwem9UZrlVcxTViqbcU4ixH533OyK4jvxMbff709mOaeFfquymNF7+mOS4S1g8fhLlHq2mzTFNF+3XVFPGmmOTjxVVTy9+Jnbt2QDo/AYzD5hgcPjMDeov4XEW6btq7RO2muiqNsTE+CYlXeFcDzPb2aarr2AxNc11ZXja7Frby7LVURXEfxVV9Gx7qAACW7cotWq7l2umi3RE1VVVTsimI3zM+BQweYYLHTXGCxeHxE0bON2K7TXxdvh2SxOsHB15joFpLgrUTVcxOWYmzTEd+arVUR1uXeBLmVqzpbpFl1dURdxWDovURPf7HXsnzgOwXhOv/XnRoJiKsh0ct2sVpBNEVXrtzlt4SJjbG2Pxq5jl2bo2xM7dz3ZwDqwyD7bWuq5GdV11YXFX72Y43ZVsqqoidvEie9EzNNPJuieTcDF16Q6y9PsVduWMbpLm9W37qjBRdqt0TP8A0W44tPzQXKtZ+hcRjb3rtyi1TO2btyL9u30zP3M+KX0IyrLsFlOX2cDleFs4TB2aeLbs2aIoopj3ohc10010VUV0xVTVGyYmNsTHgBzLqH4QuIznNcLo7p1Va9VYiqLWFzKimKIrrndRcpjkiZnkiqNkbdkTHfdNuJ+Ffq/y7Q3SfLc30fs04PBZrFyasPaji02r1E0zM0xHNiYqidkbpifE6y1ZZzd0h1e6O5tiauNiMVgbVd6rw3OLEVT/ABRINmAAU8TiLOFs1XsTdt2bNOzjV3KoppjbOzlmVR5twj8HXjtSelNq3EzVTYt3pj3rd2iuf7UyD0LB4zC423NeDxNnEUUzxZqtVxXET4NsK7mngRZjar0b0lyzjR2azi7eJ4vfmmuji7fnt/3e+6a5lcyXQ3Ps0sffcDgL+Jo8qi3VVHUDwLXzwg7+QZpitHNB+xTjsPVNvFZjXTFdNquN9FumeSao3TM7YidsbO+8BtYvWZpvVVisPd0rzmiZmJrsdnuW6feji/cx4m0cGTQPB6e6d4rE6QUzisvy23GJu2q52xfu1VbKaa/DHJVM+HZsnkmXdOHs2sNYt2cPbotWbdMU0W6KYpppiN0REboB88ozjWdoFet4i9iNKMnjb9z6rpu02q58muOJV0xLpXg/69Y03xVGj+k9FnDZ/wAWZsXrccW3i4iNsxs/Fr2Rt2RyTsnZs3PdcZhcPjsLdwuNsWsRhrtM0XLV2iK6K6Z3xMTyTDhLXrovRqr1uYbEaNTOHw1UWszwVO2Z7BVFc7aNvfiKqJ2e9MQDvMUMBiaMbgcNircTFF+3TdpifBVETHWrgAAtsZj8HgeJ6txeHw/H28Xs1yKONs37Ns8u+Fezdt3rVFyzXTct1xxqa6Z2xVHhiXMnDhwddeU6JY2Insdm/ibMz4JrptzHm5et8H7MbWaam9Fr1mqJ7FhIw1UeCq3M0TE/wg3vMMZhsuwGIxuOvUWMJh7dV27drnZTRRTG2Zn3oiHGWtXhHZ/nuOv4PQ27Xk+T0zNNN+mI9U34/Omr8SPBFPL4Z7z2nheZtfyzVBXYw9U0xmOOs4S5MfmbKrkx09jiGm8EPVzldzIatMs1w1vFY65fqtYGLtMVU2KaOSa4ifx5q2xt70U8m+QeFWsn1oZ5R6towWmOOpr+6i/NGJr43vxVO/oXuTaytZOr3M6LWJzDNrU08tWAzemuuiqnwcS5y0x79OyfffQVgtM9FMn0yyO/lWf4O3icNcieLVMRx7VWzkroq301R4Y6ga1qZ1n5drL0frxOHt+pc0wuyjGYOatvY5ndVTPfonZOyfemPH6E4c1D1YvQXhF05DXemqicRicqxExyRciONxZ2eVRRLuMAABaYzM8BgrsW8ZjcLh7kxxopu3aaJmPDsmd3JK7cb8NnB10ae5FjZiex3ss7DE+GaLtcz5yAdkRMTG2J2xLFaVZ/l2i2j+NznOb/AGDA4Sjj3Ktm2Z70UxHfmZmIiPDKTQ7MbWcaJZLmNiqKrWKwdm9TMf8AVREvAeG5m1/D6OaM5TbqmmxjMTexFyI/G7FTTERP/ezPRAPLNYnCB0w0szCuxkOJv5HllVXFs2MHVsv1+CarkfdbZ8FOyPHvavRo7rSxdMYynK9Mr237qLvYcTMz78Ts2y6e4LernK8h0Iy/SXE4a3ez3M7fZ4v10xM2LU7eLRR4NtOyZmOWduzdEPcwcCaKa5NYWgea04fMMbjsXZtzEXcvzfj1Ts8ETV93RPg2Ts96XaOrTTnK9YOi9jOcomqiJnsd/D1z93YuxHLRV88TE9+JifeWutXV9lOsHRnE4DMMPa9XU26pweL4v/EsXNnJMTv4u3Ztp3THv7Jcz8DTOMRl+sTNckuVVRh8bg6q6re3ddtVRsn5qq4B2YAAAC0xmZ4DBXYt4zG4XD3JjjRTdu00TMeHZM7uSV3ExMbYnbEuN+Gzg66NPcixsxPY72WdhifDNF2uZ85DrDQ7MbWcaJZLmNiqKrWKwdm9TMf9VESCfSrP8u0W0fxuc5zf7BgcJRx7lWzbM96KYjvzMzERHhlxXrE4QOmGlmYV2MhxN/I8sqq4tmxg6tl+vwTVcj7rbPgp2R4971PhuZtfw+jmjOU26ppsYzE3sRciPxuxU0xET/3sz0Q2Pgt6ucryHQjL9JcThrd7Pczt9ni/XTEzYtTt4tFHg207JmY5Z27N0QDmGjR3Wli6YxlOV6ZXtv3UXew4mZn34nZtlltFNcmsLQPNacPmGNx2Ls25iLuX5vx6p2eCJq+7onwbJ2e9LvtpetXV9lOsHRnE4DMMPa9XU26pweL4v/EsXNnJMTv4u3Ztp3THv7JBdatNOcr1g6L2M5yiaqImex38PXP3di7EctFXzxMT34mJ95tTjPgaZxiMv1iZrklyqqMPjcHVXVb27rtqqNk/NVXDswAABZ3c0y+1ivU13HYWjE7Yp7FVepivbO6Nm3by7YXjiHhDV/YHhJxm1+Ji1F3A42J2b6aKaKZ/vbkHbzV9Y+m2V6A6LYjOs4qqmiiYt2bFHPv3J27KKfmmZnvREy2eium5RTXRVFVFUbYqidsTHhcgcNrNr9zS7R/J+NMYaxgZxcU96a7lyqjb81r+8g0XTHXZp7pvmc2MBjsXl2Gu1TTZwGVTVRVMeCaqfu652b+XZ4IhifW5rTt0+rIyrTOmYjjdliziYqj39212PqN1c5XoJofgJtYa3VnWLsUXcbi6qYmuqqqImaInvUU7oiN+zbvl6SDhPQHX3probmdGGz7EYjOMvoq4t/C4+Zm/R4eLcn7qKveq2x73fdq6JaRZbpZo9gs6yW/2bA4ujjUTMbKqZ3TTVHeqiYmJjww864RurvK9LdBM0zSMNat55lmGrxVjFU0xFddNETVVbqn8aJiJ2bd07Jjv7fOOBFnd6vDaTZHdrmqxaqtYyzTt5s1baa/n4tHzA6jAAABZ0Zpl9zFzhaMdhasTFU09ii9TNe2N8cXbt2xsleOH8Hep0c4Xly5i57HTXn93lnkiIxE1cWfF/wAWHcANB1x6zMt1aaPU4zF2/VWYYmZoweDpq4s3ao3zM96mNsbZ9+I77jfP9aesXT7NKrNjMsz23NvEy/KIrt0xT4OLR91V46pmWzcKLEYzSLXvOSW6ts4ejC4HD0zP3MTcppr29M3f7Q641d6D5NoFo/YyvJMNRRMUx2fEzTHZMRX36653zy7dkbo3QDherItaeVxON+x2meF4v3U3qbWJpmn35mNzedVvCL0j0ezCzg9Mb13OcomriXLlyI9U2I/Oir8fZ34q5ffh2u554WmrvK8bodidL8DhrWHzfAV0TiLlumKfVNqqqKPuvDVE1RMVb9kTHg2B77lmPwuaZdhsfl9+jEYPE26btm7RO2muiqNsTHQuXg3A3zu9mOrLFZdiK5r+xmOrt2ts7rddMVxH8U1/O95AABLduUWrVdy7XTRboiaqqqp2RTEb5mfAoYPMMFjprjBYvD4iaNnG7Fdpr4u3w7JYnWDg68x0C0lwVqJquYnLMTZpiO/NVqqI63LvAlzK1Z0t0iy6uqIu4rB0XqInv9jr2T5wHYLwnX/rzo0ExFWQ6OW7WK0gmiKr125y28JExtjbH41cxy7N0bYmdu57s4B1YZB9trXVcjOq66sLir97Mcbsq2VVURO3iRPeiZmmnk3RPJuBi69IdZen2Ku3LGN0lzerb91Rgou1W6Jn/otxxafmguVaz9C4jG3vXblFqmds3bkX7dvpmfuZ8UvoRlWXYLKcvs4HK8LZwmDs08W3Zs0RRRTHvRC5rpproqorpiqmqNkxMbYmPADmXUPwhcRnOa4XR3Tqq16qxFUWsLmVFMURXXO6i5THJEzPJFUbI27ImO+6bcT8K/V/l2huk+W5vo/ZpweCzWLk1Ye1HFptXqJpmZpiObExVE7I3TE+J1lqyzm7pDq90dzbE1cbEYrA2q71XhucWIqn+KJBswAChjMXhsFai5jMRZw9uZ4sVXa4oiZ8G2e/ySrvDOGPg68TqjtXaImacLmdm9X70TTco664B7dhsRYxVmL2FvW71qrdXbqiqmemFWZiImZmIiOWZl4nwQsxtYzU/ZwtFUTcwOMvWa6e/HGmLkf2r/s2vhAZtfyTU5pRjMLVNF6cNGHiqN8dlrptTMe/srkHhOubhH5hdzHE5Rq/u0YbB2apt15nxYrrvTHJPY4nkpp3/dcszvjY8isYfWdpZR6usW9Ls1t18sX6YxF2ifFVu+Z6bwRtXWWaSY7MdI89w1vF2MuuU2cLh7tPGom7Mcaa6onknixxdkTybatveh2PERERERsiAfPPCaYazdXuOtTfx2kGW1bfucPmNNybdf7l2Nk+OIdX6htceF1k4O7gcfat4LSLC0ce7Zon/h36N3ZLe3ljZMxtpnbs2xyz3vT88yfLs+yu/l2c4OxjcDfp4tyzep41M+/70+CY5Y7zhz7HV6p+Ejg8FgL1c4XC5lZpoqmeWrDXop20z4Z4lyadvhjaDvEAAAFtjMfg8DxPVuLw+H4+3i9muRRxtm/Ztnl3wr2btu9aouWa6bluuONTXTO2Ko8MS5k4cODrrynRLGxE9js38TZmfBNdNuY83L1vg/ZjazTU3otes1RPYsJGGqjwVW5miYn+EG95hjMNl2AxGNx16ixhMPbqu3btc7KaKKY2zM+9EQ4y1q8I7P8APcdfweht2vJ8npmaab9MR6pvx+dNX4keCKeXwz3ntPC8za/lmqCuxh6ppjMcdZwlyY/M2VXJjp7HENN4IernK7mQ1aZZrhreKx1y/VawMXaYqpsU0ck1xE/jzVtjb3op5N8g8KtZPrQzyj1bRgtMcdTX91F+aMTXxvfiqd/Qvcm1laydXuZ0WsTmGbWpp5asBm9NddFVPg4lzlpj36dk+++grBaZ6KZPplkd/Ks/wdvE4a5E8WqYjj2qtnJXRVvpqjwx1A1rUzrPy7WXo/XicPb9S5phdlGMwc1bexzO6qme/ROydk+9MeP0Jw5qHqxegvCLpyGu9NVE4jE5ViJjki5Ecbizs8qiiXcYAAD585vove004QWkOj+GxNvDX8bnWYU0XblMzTTNNy7VyxHLsni7Ol9BnEmgf/vg4n5ezLrvgwOOyLWfqTzCvFYerG4HCcblxWEq7Ng73g40bJp8UVxEvWdX3Cmw97sWF06yycPXyROOwETVR46rcztjx0zPidPXKKLtuq3cpproqiaaqao2xMT3ph4zrD4O2iGlPZcTlNucgzKrbPZMJTE2ap/6rXJH8M0g9R0Z0lyXSjL4xuj2Z4XMMNOzbVYriZpnwVRvpn3piJZdwTpRqs1iaq8wnNcujFVYezyxmeU3Kpimn/riNlVMeHjRxffluur7hRZvl/YsLprgKc0w8bInGYWItX4jwzTyUVdHF8YOwRqWg2sXRbTixFWjubWL9/Ztqwtc9jv0eHbRPLs9+Nse+20AAAAHze1W6BY3WJn+JyfK8Vh8Ni7eErxVE4iJ4lfFqpjizMbZjbxt+ydzZ7eL1oakcwi1X6uy/CTXyW7kdnwV7xb6Ns+9sq8TP8DX22cT8lXvOWnauNwmHx2Fu4bG4ezicNdji3LV6iK6K48ExPJMA541fcKHJcy7FhdNMDXlOJnZE4vDxN3DzPhmnn0f7vG6AybN8uzvAW8dk+Ow2Owdzm3sPci5TPvbY7/vPENYfBo0az3suK0XvV5Djqts9ipibmGqnyZnbT+7OyPzXPucaI6ydTeZVY+x6twVmmdnq/L65uYa5He4/Js2e9XEeIHfw5R1fcKa9b7FhdOssi7TyR6vwEbKvHVamdk+/NMx4nR2iGmWj2mOC9VaN5thsfREba6KKtly35VE7KqemAbAAAADVdbHtWaZfI2M8xW4E0F0H0k0utZli9FMNOJv5X2O5ct2rsUXfupq2TRt2bZjizyRO3ds2u+9bHtWaZfI2M8xW544DvdDS/4LC9d0GoaG6/tOtB8Z9jNJ7NzNrFieJcw2ZRVbxNv3uyTHG2+XFTpHV9rx0L0z7FYtY/7GZlXsj1Hj9luqZ8FNW3i1e9ETt95temmg2jemmD9T6SZTh8ZsjZRdmOLdt+TXGyqPFt2OatYfBbzDCdlxeg2YRj7MbZjA4yqKL0e9Tc5Kauni+OQdcjgfRzWZrH1UZhGVY6rF02bPJOW5tbqqoin/AKJnZVTHg4s7PG6H1fcJHRLSLsWGz7j6P5hVyf8AtFXHw9U+9diOT96Ij35B7iKeGxFnFYe3fwt23esXI41Fy3VFVNUeGJjkmFQAAB4Dw1Pasyr5ZteYvvfngPDU9qzKvlm15i+Dn3R3UxpVn+geA0u0Ym1jYuVXNuFt19jxFuaK5p207eSrm7eSYnwRLO6H6+NPdA8Z9i9JLd3NLFieJcwmaU1W8Tb96LkxxonyoqdD8FP2kck+FxPnq29aZaE6O6Z4L1NpJlWGxtMRsouVU8W7b8muNlVPRINN1fa9dC9Mex2Ix32JzKvZHqXHzFvjT4Ka+bV70bYmfA9Uckaw+C3jcN2XF6C5hGMtRtmMDjaooux71Nzkpq/einxy870f1i6x9UuY05Xi6sXas2v/APm5rbqrt8X/AKNvLEe/RMR4wd9jwrV9wlNFdIOxYbSKivIMfVsjjXZ7Jh6p965Efc/vRER4Ze4YTE2MZhreJwd+1iMPcjjUXbVcV01x4YmOSYBVAAAB4Dw1Pasyr5ZteYvubNHNDtPMt0cwWm2itnHeo6+PEYnLbkzdtcSuaaorop+64v3M96Y2b3SfDU9qzKvlm15i+2Lgp+0jknwuJ89WDxrV/wAKLOMum3hdNsBTmmHjknF4aItX49+aeSiro4vjdKaDaxdFtOLEVaO5tYv39m2rC1z2O/R4dtE8uz342x77Eaw9Tuh+nMXL2Y5dGEzKvl9XYLZauzPhq5Nlf70T0OZtO+DtpjonfnMNGbk53hLU8eivCbbeKt7N09j27ZnyJmfegHbo4f0G4RGmeid6MBpHROd4W1PErt43bbxNvZvjsmzbt8uKp8TpXV9rs0M017HYwuYxl+ZV7I9RY/ZarmfBTO3i1+KJ2+9APSwAAAHK3Dm/+Cf+3f8A07qlytw5v/gn/t3/ANODyHAaOaxtX+VZfpZkcY/DZdjMPbxNOMwFfZLfEqjjRF6mN0Rt/HjZt8L1jV9wpr1vsWF06yyLtPJHq/AREVeOq1M7J9+aZjxPfdTPLql0Q2+5eH83DWtYeofQ3THsuIt4T7D5nXtn1VgIiiKp8Ndvm1e/PJM+EG76IaZaPaY4L1Vo3m2Gx1ERtrooq2XLflUTsqp6YbA4U0x1Iafavcb9lMjm/mGHsTxqMdlVVVN63Hhqoj7uno2xHhZvV/wmtJMkm3hNLcNRneEp+5m9Gy1iaY8cRxatnvxEz35B2gNG0B1raIac0UUZJmtunG1Ry4HE/wDCvx70UzzvHTMw3kAAAAHFnDU9tPK/ka15++1e5l2s/UviacZh5x2AwVyYq7PYns2Dvbd3Gjlp2z/1RFXgbRw1PbTyv5GtefvuyMHbovZVYt3qKbluuzTTVRVG2KomnliYBzdq+4UuCxHY8Lp1ls4O5unHYGJrt+Oq3P3VPRNXih0Po5pFk+kuX047IMywuYYWfx7FyKuLPgqjfTPvTsl5TrD4OmiOk/ZcTk1E6P5jVtnjYWmJsVT/ANVrkiP3Zp6XOekurLWNqnzCrNcB6qjD2uWMzym5VNMU/wDXEbKqY8PGji+/IO9xyFq+4UmZ4LsWF03y+nMbEbInG4OIt3ojw1UclFXRxXSehGsHRfTfDxc0czfD4m7Eba8PM8S9R47c7J2e/u98G1AAAAPnzm+i97TThBaQ6P4bE28NfxudZhTRduUzNNM03LtXLEcuyeLs6X0GcSaB/wDvg4n5ezLrvgwOOyLWfqTzCvFYerG4HCcblxWEq7Ng73g40bJp8UVxEvWdX3Cmw97sWF06yycPXyROOwETVR46rcztjx0zPidPXKKLtuq3cpproqiaaqao2xMT3ph4zrD4O2iGlPZcTlNucgzKrbPZMJTE2ap/6rXJH8M0g9R0Z0lyXSjL4xuj2Z4XMMNOzbVYriZpnwVRvpn3piJZdwTpRqs1iaq8wnNcujFVYezyxmeU3Kpimn/riNlVMeHjRxffluur7hRZvl/YsLprgKc0w8bInGYWItX4jwzTyUVdHF8YOwRqWg2sXRbTixFWjubWL9/Ztqwtc9jv0eHbRPLs9+Nse+20AAAAHzQ0G0OznTbNb+XaO2bd/HWcPViuxVXIomummaYmKZnk2/dRvmHomjWt/WNqxzCMpzynE4mzZ2RVgM3oq49NP/RXP3UR4OWafeZDga+2zifkq95y07D0o0YyTSrL5wWkOWYXMMNy7Kb1G2aJ8NNW+mffiYkHmmr7hC6G6Vdiw+YX5yHMqtkdhxtURaqn/pu83+Liz7z2Kium5RTXbqiqiqNtNVM7YmPDDlrWHwWaKuy4vQPMuLPLV6gx9W2PFRdiPmiqPHU8my3SbWXqZzKnA3px2X2omZjBY2nsuGux3+J+Ls9+iY8YO/xz3q+4Tuj+b9iwul2FuZLjJ2R6oo23cPVPR91R0xMeGXvWV5jgs2wVvGZXi8PjMJcjbRew9yLlFXimOQF0AAAAAAAAAAAAAAAAAAAAAAAAAAAAAAAAAAAAAAAAAAAAAAAAAAAAAAAAAAAAAAAAAAAAAAAAAAAAAAAAAAAAAAAAAAAAAAAAAAAAAAAAAAAAAAAAAAAAAAAAAAAAAAAAAAAAAAAAAAAAAAAAAAAAAAAAAAAAAAAAAAAAAAAAAAAAAAAAAAAAAAAAAAAAAAAAAAAAAAAAAAAAAAAAAAAAAAAAAAAAAAAAAAAAAAAAAAAAAA464Z+inqDSzLNJcPb2Wczs9gvzEflrcRsmfHRMR+5LsV5vwhdFPXdqpzjC2rfHxmEo9XYbZG2ePbiZmI9+aePT+8DxfVVqC0M050CynP8A7LZ5bv4i3NOIt27tni0XaZmmuI229sRtjbG3vTDbPYp6H+7OkH/eWf8A02r8CjSri3c80VxFzkqiMww1Mz342UXI83Oz3pdWA579inof7s6Qf95Z/wDTPYp6H+7OkH/eWf8A03QgDnv2Keh/uzpB/wB5Z/8ATep6rNX+W6t9H8RlGT4nGYnD38VVi6q8VVTNUVVUUUzEcWmI2bKI73hbiAAAAA4Q4VWinrc1q4vF2bfFwWcURjqNkcnZJnZdjx8aJq/fh6xoxwbNBtIdHctzjBZzpB6nx2HoxFEdlszsiqmJ2T/w98bp8TZeF3op9nNWtOb2LfGxeS3ov7Yjl7DXspuR8/Eq8VMrDgbaVfZTQPG6P37m3EZPf41uJn8jdmao+auK/ngEnsU9D/dnSD/vLP8A6Z7FPQ/3Z0g/7yz/AOm6EAc9+xT0P92dIP8AvLP/AKZ7FPQ/3Z0g/wC8s/8ApuhAGvaAaKYPQjRHAaPZZexF/CYPsnEuYiaZrnj3Kq527IiN9U97c2EAAAcqcN/K7vZNFs2ppmbGy/ha6u9TV9zVTHTHH+Z7TqE0owelOq3Ir2Fu01YjB4a3gsVbifurdy3TFM7Y722IiqPeqhmdZmhmB090PxuRZjPY4uxFdm/EbZs3aebXEf2mO/EzHfcO5nlmn+pXSS7Nu7jcquVTxKcXh/usPiqY3csxxa47/FqjbHfiAfQseUcGvTHOtONX1/M9JMTRicbbx9zDxcptU2/uIotzHJTERvql6uDmzhCahKM49U6S6D4amjM+W5i8utxspxHfmu3Her8NP43e5edrPB917XcluWNFdPL9cYKiew4XH3tvGw0xyRbu7eXid6Kp5u6eTm9cvB9f+ozD6ZW7+faL27eG0jpjjXbXJTbxuzw96Lngq3TunwwHjWqCqmvhaceiqKqaszzOYmJ2xMdjxHK7dcHcGvKswy/X3o/ax+BxOGuWasVRdpu2qqZoqjDXYmJ2xyTt5HeIAADi3hjZffy7Wnl2a0UzFrFYG3Vbr2cnZLddUTHRHEnpdpPPNd+rfD6ydEZwMV0WM1wtU3sDiKo5Ka9myaau/wAWqNkT4NkTy7NgNo0L0kwOlui+XZ3llymvD4u1FeyJ2zbq2fdUT79M7YnxM2+d+HzPWFqczm/g7V7MMkvVVba7VdMV2L+zk40RVE0V+VG3xu2NSekGY6Var8izrOrtN7MMVRcm7XTRFETNN2umOSOSOSmAbvXRTcoqouUxVRVGyqmqNsTHglyRwgdQ1zKK7+lGgdiv1FTM3sVl9nbxsPO+blqI/F780xy0745OSnrgBzHqK1805vl06M6b4mKMy7FVbweYXJ2RiOTZFFye9X4Kvxu/y87SOBX7aeafIt3z9hu/CE1BxjvVOk2gmFinF8tzF5ZajZF3vzXajvVeGnv97l5J0/gZYPE4fWjmlWIw961T9h7sba6Jp5ez2OTlB2YAAADhvXHduaE8JuvOb9uqqxbx2FzKmIjluW9lE1bOmmuOh23luPwuaZfhsdl9+3iMHiLcXbV23O2mumY2xMPJuEXqmnWLk1jHZP2OjSLL6Zizx54tOItzyzame9O3lpmeSJmYnftjlHJdNdYWqzE3cpw2MzDKZoqmasDi7MVURPfmmiuJiNvhp3+EH0QW+YYLC5lgb+Dx+HtYnCX6Jt3bN2mKqa6Z3xMTvY7QrH4jNdDchzDGVRXisXgLGIu1RGyJrrt01VTsjdyzLMg4p13am8z1cZnGlOhdzEzktq7F2mu1VPZsvr28m2d80bd1Xe3T3pnc8n134XTnU9pVkmkVdrC6TW8pxEU1clNGNiLc/dU+Cvw09Mcm2I6hvWrd61XavUU3LVdM010VxtiqJ5JiY78OP+EFqEuZHOI0j0Iw1d3Kp214rL7cTVVhfDVRG+bfhjfT4twZrgNf/G3/AGL/AOodUOXOBBhr+H9enZ7Ny1xvUWzj0zTt+/8AhdRgAAt8ywsY7LsVhKp2RftV2pnwcaJj63EfBdz21obrgvZdnlUYX1bauZbVNydkW78V0zTEz780TT46odyOVeEtqSzDGZvidLdDsJXi/VH/ABMfgbMbbkV9+7bp/G29+I5dvLy7Z2B1UOHtTmtjTvDabaOaNYzOsRey69j7OEu2MZapuV00TXFM08eqOPHJyb+R3CDXNPdDMm060fvZRn+Gi7Zq+6t3aeS5Yr71dFXemPmndO2HF+d5NpjwfdPbWNwV6a8LcmYsYmKZ7BjbW3bNu5T3p8NO3bE8sTul3mxOlWjmV6V5Hicoz3CUYrA342VUVb6Z71VM74qjvTAOVuEDrIybWPqfyLG5XX2HG2szpjF4GurbcsVdhufPTPeq7/vTtiPa+C77RWjP/af/ADV1ynrl1PZzq8zfbYt3swyLEVz6lxlFG2Y7/EuRG6qI6J3x34jq7gxW67Oo3Rqi7RVRXHqnbTVGyY/9pu94HqQAC3zLCxjsuxWEqnZF+1XamfBxomPrXADhvgu57a0N1wXsuzyqML6ttXMtqm5OyLd+K6ZpiZ9+aJp8dUO5HKvCW1JZhjM3xOluh2Erxfqj/iY/A2Y23Ir7923T+Nt78Ry7eXl2zs0jU5rY07w2m2jmjWMzrEXsuvY+zhLtjGWqbldNE1xTNPHqjjxycm/kB3C1zT3QzJtOtH72UZ/hou2avurd2nkuWK+9XRV3pj5p3TthsYDgzO8m0x4PuntrG4K9NeFuTMWMTFM9gxtrbtm3cp70+GnbtieWJ3S3ThA6yMm1j6n8ixuV19hxtrM6YxeBrq23LFXYbnz0z3qu/wC9O2I6p0q0cyvSvI8TlGe4SjFYG/GyqirfTPeqpnfFUd6YcK65dT2c6vM322Ld7MMixFc+pcZRRtmO/wAS5EbqojonfHfiA6s4LvtFaM/9p/8ANXXqjy3gxW67Oo3Rqi7RVRXHqnbTVGyY/wDabveepAAA8p4UOV3c01L556npmu5hZtYrix+bRcjjT0UzVPQ8/wCBZpRg7mjubaMXbtNGPs4mcbZoqnZNy1VTTTVs8PFmnl8qHSOMw1nG4S/hcXapvYe/RVau2642xXTVGyYn3piXC+tfVLpLqw0irzjRz1dcyai5N3C5hhJq7JhY/NuTTy0zG7jbp8e2IDu0cz8FnWdpZpnpVmGVaS5nGOwuGy+b9uarFuiuKouUU7ZqpiJnkqne6YB5drt1QZZrIy2b9rseC0hsUbMPjNnJXHet3Nm+n399O+O/E8zat9P9JtR+l2IyHSPCYicr7L/7XgK55aNv5azO7bs5eTkqjomO6mg63dWGT6yck9T4+mMPmdmmfUmPop212p8E/nUT36fm2Tyg5P4U2e5bpLrAy3NskxdvF4DEZTZqt3aJ/wDsl3bExviY3TE8sS7ufNTTPQbSDQ/P7+U5xl96m/b5abluia7d2jvV0VbOWJ+fvTsmJh9KwAAHP/DQyu7i9XGW4+1TNVOBzCnsuz8Wiuiqnb/FxY6XQDF6UZFgdJtHsfkubW+yYLG2ptXIjfG3dMeCYnZMT4YgHk/BK0owmcarcNlFN2n7IZPXXZvWpn7riVV1V0V7PB91NPjpl7Y+f+mmg2muprSarHYG7jbOGoqmMNm+D2xRXRM82vZyUzPfoq5J9+OV0TwV9YOkeneB0h9dGOpxleBqw9NmuLNFuYiqLnG28WIiebAPd3h+v3UfhdObF3OtHaLWE0mop21RyU28bERzavBX4KuieTZMe4AOKdSOuHNNWmbVaLaaWsT9hbd2bVVF2mezZfXt5dkb5o276emO/E2WlmMw2Y8LTL8ZgL9rEYW/nmWXLV61VFVNdM9g2TExvh0Xry1OZdrGwFWMwfY8FpJZo2WcVs2U3ojdbu7N8eCrfHvxyOR9BdGs5yDXNoxl+b5bicNisLneDpu01W52U7L1HLtjkmNnLExyTHKD6IAAAA5U4b+V3eyaLZtTTM2Nl/C11d6mr7mqmOmOP8z2nUJpRg9KdVuRXsLdpqxGDw1vBYq3E/dW7lumKZ2x3tsRFUe9VDM6zNDMDp7ofjcizGexxdiK7N+I2zZu082uI/tMd+JmO+4dzPLNP9Sukl2bd3G5VcqniU4vD/dYfFUxu5Zji1x3+LVG2O/EA+hY8o4NemOdacavr+Z6SYmjE423j7mHi5Tapt/cRRbmOSmIjfVL1cHNnCE1CUZx6p0l0Hw1NGZ8tzF5dbjZTiO/NduO9X4afxu9y87WeD7r2u5LcsaK6eX64wVE9hwuPvbeNhpjki3d28vE70VTzd08nN65eD6/9RmH0yt38+0Xt28NpHTHGu2uSm3jdnh70XPBVundPhgPGtUFVNfC049FUVU1ZnmcxMTtiY7HiOV264O4NeVZhl+vvR+1j8DicNcs1Yqi7TdtVUzRVGGuxMTtjknbyO8QAAHDeuO7c0J4Tdec37dVVi3jsLmVMRHLct7KJq2dNNcdDuR47wi9U06xcmsY7J+x0aRZfTMWePPFpxFueWbUz3p28tMzyRMzE79sB6zluPwuaZfhsdl9+3iMHiLcXbV23O2mumY2xMLl878l011harMTdynDYzMMpmiqZqwOLsxVRE9+aaK4mI2+Gnf4Xe+hWPxGa6G5DmGMqivFYvAWMRdqiNkTXXbpqqnZG7lmQZHMMFhcywN/B4/D2sThL9E27tm7TFVNdM74mJ3uMdd2pvM9XGZxpToXcxM5LauxdprtVT2bL69vJtnfNG3dV3t096Z7WS3rVu9artXqKblqumaa6K42xVE8kxMd+AcvZPrvwunOp7SrJNIq7WF0mt5TiIpq5KaMbEW5+6p8Ffhp6Y5NsRS4DX/xt/2L/wCoYXhBahLmRziNI9CMNXdyqdteKy+3E1VYXw1URvm34Y30+Ldn+BBhr+H9enZ7Ny1xvUWzj0zTt+/+EHUYAAAOG9cd25oTwm685v26qrFvHYXMqYiOW5b2UTVs6aa46HbeW4/C5pl+Gx2X37eIweItxdtXbc7aa6ZjbEw8m4ReqadYuTWMdk/Y6NIsvpmLPHni04i3PLNqZ707eWmZ5ImZid+2OUcl011harMTdynDYzMMpmiqZqwOLsxVRE9+aaK4mI2+Gnf4QfRBb5hgsLmWBv4PH4e1icJfom3ds3aYqprpnfExO9jtCsfiM10NyHMMZVFeKxeAsYi7VEbImuu3TVVOyN3LMsyDinXdqbzPVxmcaU6F3MTOS2rsXaa7VU9my+vbybZ3zRt3Vd7dPemdzyfXfhdOdT2lWSaRV2sLpNbynERTVyU0Y2Itz91T4K/DT0xybYjqG9at3rVdq9RTctV0zTXRXG2KonkmJjvw4/4QWoS5kc4jSPQjDV3cqnbXisvtxNVWF8NVEb5t+GN9Pi3BmuA1/wDG3/Yv/qHVDlzgQYa/h/Xp2ezctcb1Fs49M07fv/hdRgAAo43D04vB38Nc5l63Vbq8UxsnrcM6gNI7WrHXFisFpLVGFsXIu5XirlfJTZriuNlU+9xqNm3dEVbe87sc88InUXe0vxtekmiNNqnOZpiMVhK6oojFbI2RVTVPJFezZE7dkTERyxMcodCWrlF23RctV01264iqmqmdsTE7piWha9tFcy0z1aZlkmSU2qsdfuWaqIu18SnZTcpqnl8US8N4K+TaZaP6xsVl+kOCzzA5ZRl93i2cVRcpw/ZOyW9k07fuJnZt5Y991iDyng3aDZzoBoNjsq0hosUYu9mNzE0xZuceOJNq1THL4dtFT1YeGcLLNdIMr0Ryb1r4zMsLiL+Nm3cnAV101109jq5Jmnl2bQajwz9MsDXlmWaI4S9Rdx0YiMbi6aJ29hpimqKKavBNXHmdm/ZTHhh6jwZ8nu5NqYyCjE0zRexNNzFzTMbPublc1UfPRxZ6XOmp/UPpDpZnlnNNMcJisvySm52W96r2038XO3bxYpn7qInv1Ts5J5Ns7u2LFq3Ys27Nmim3at0xRRRTGyKYiNkREeAE4ADWtZeTXdINX2kWU4enjYjF4G9btU+G5xZ4sfxbGygOL+CHpvgNGdKc0yLOr1GEtZtFvsN27PFppvW5qiKJmd3Giud/fpiO+7Qcr6/uD/j8dnOK0k0EsUX/AFTVN3FZbExRVFc8tVdvbyTE75p37d23bsjM8EXBaVZbiNJsHpTh86w1mzbw9OGs5hTdpop5bnG4kV8ng3e8Dc+EnoFnWsDRLLMv0dow9eJw+OjEVxeu9jjidjrp5J8dUNj1IaM5hofqvyXIs5ptU4/Cdm7JFqvj0/dX7lcbJ7/JVDeQBxpwxdMcFnulOV5Bll6jERlFNycTXbnbEXrk0xxNvhpiiNvv1TG+Jbrwucz0pw+aaPZfoxis4t2cXYvdnsZfVcjss8amIiqKN++eRrWoDUJml3PMJpFpxgqsHgcLXF7D4C/H/Fv3I5aZrp/FpieXZPLMxu2bw6V1YZRdyHV3o3leJpmjEYbAWaLtMxs4tfEiao6JmWzAAADyjhQ5ZdzPUtnfqema7mFm1iuLEfi03KeNPRTMz0ND4Fuk2Du6MZrozcu00ZhYxU4y3bmdk3LVdNNMzHh4tVPL5UOjcZhrONwd/C4u1Tdw9+3Vau26o2xXTVGyYn3piXDWtXVJpPqy0krzfRmMfdyai5N3CY/BzV2XCx+bcmnlpmN3G3T45mIDutzfwt9CdI9Lcdozc0byjE5jTh7WIpvTZiPuONNvi7ds+9LZ+CppZnml2g2ZYrSTMLmPxOHzCbFu5cppiqKIt252ckRt5Znlnl5XtINd1b4LEZbq80XwONs1WMXhsrwtm9aq30V02qYqpn34mJbEOUOFHrM0u0f03r0dyLN7uBy65grdyqLFFNNyaqpqidlzZxo3RumAafwrs7s6T63bGW5RVGIrwGHt5fPEnbxr811VTTHi49NPjiYdrZZhfUWW4TC7YnsFmi1tjv8AFpiPqcncGbU3mWIz/C6X6V4S7hcHhKuzYLD4imabl+7vpuTTPLFNO+Nu+dk7t/XQAADwfhj5LezHVhhsfh6Jq+xuOou3dkbrddNVEz/FVQ94Wua5fhM2yzFZfmNijEYPFW6rN61XHJXTVGyYB4bwR9OcvzTQOxovexFu3m+V1XOJZqq2VXrNVc1xXT4dk1TE7N2yPC98cOay9QWlmiGcXMXorh8XnGVRXx7F3BxNWJs+Cmqin7qZj86mJid/JudNcHb7L/alyiNI/V/2Tiu/Fz1fx+zRHZq+Lt4/Lu2bPeB5lwitTulenmntnNtH7WCqwdOBt2Jm9fiirj01VzPJs8FUOlgBSxeJsYPC3cTi71uxh7VM13LtyqKaaKYjbMzM8kRDhjHZlTrQ4TeExWV01V4PEZpYi1PF34exFO2vZ79Nuqrl8K/1606c6Ua1s/yHLIz7Msst4mmLOCs9krsU/cUzt4sfcxy8u2dz2ng4ambugdq7nmkcWqtIcTb7HRZomKowlud8bY5Jrnk2zHJERsieWQe6AAAA4t4YuBv5drUy3Naaf+HicDbqt1zHJx7ddUTHRHEnpddaH6Q4HSvRrL86yq7TcwuLtRcjZO2aJ/GonwTE7YmPDDVNd+rfD6ydEZwNNdFjNcLVN7A4ivdTXs5aatnLxao5J8GyJ5dmxxhTjdYeqHM7+CovZpkVyqr7qiY41i9McnGp2xNFflRtB9EnJurTV3pXlnCTnPsfkWLsZN9kMwuxiqojicSui9FE7+/NVOzxurcJXVcwtmuudtVVFMzPv7FUBitK89wWjOjmYZzmdym3hMFZqu1zM7ONs3Ux78zsiI8Mwu81vV4bK8ZftTEXLVmuumZjbyxTMw+fGdaW6f62cxw2V4nE43OLvG22sFhrUUW4ndxppoiI5NvOq3RM8oN+4HmDv5jrYzDMqqf+Hh8BdruVd7j110xEdP3U9DtN5lqC1aU6t9EKrGLqouZ1jqovY25RO2mmYieLbpnvxTEzy9+ZnvbHpoAADh3W9eq0K4T1Wc4q3VOGt4/C5jGyOWu1somrZ0xXHjh3E8d4ReqarWJktjHZP2OjSLL6Zizx54tOItzyzame9O3lpmeTbMxO/bAetZfjcNmWBw+NwF+3iMJiKIu2rtudtNdMxtiYlHH0TdwOJt008aqq3VTEeHbEuDtW2kGnegenWR6NXsXmuVYW/mVizewGIo+4mmq7TFXFpriYjbEzy07/AAu+AcqcFTV/pVorrDzDHaRZHisBhK8ruWaLt6I2TXN2zMU8k79lNXzOqxq+tHOMZo/q70hzbLLlNvG4PB3L1muqmKopqiOSdk8kgxevLSLCaM6rNIcVi7lNNzEYS5g8PTM8td25TNNMRHf2bZmfeiXh3Afy676o0rzOqmYsxTYw1NX51W2uqqOiIp+eHjlWJ0+1z6R4fD3buMznFUzspjixRYw1M76pimIoojwzvnZG+djuDVPoPhdX2hWDyPDVxdvU7b2KvxGzs16rZxqvFyREe9EA3AAAAHC2imY2dXfCexFzOaosYOzmmJsXblXJFNu7x4ornwRsrpq8TuimqmumKqJiqmY2xMTtiYc+cJnUzitL66dJtFrMXM6tW4t4rC7YicVRTzaqdvJx4jk2d+NnfiIny3g76W6Z5ZrRyHRDM8wzKxlk13Ld3LsZTP3EU2q5imIrjjURExHJGwHVutTL8Vm2rbSbAZfYqxGMxOX3rVm1TvrrmiYiI9/a8f4IuhekOiM6VzpLlOIy6cV6k7B2aI+74vZuNs2T3uNT87okAeM8LDSLCZPqlxuXXblPq3NrlvD2Le3lmKa6a66tngiKdm3w1R4Wf4QWlOa6HassdnGQX6cPj7d6zRRcqt01xEVVxE8lUTG5x7o/kOnGuvSym7fvYvH1zMUX8xxEbLGGo27uTZTG+Ziinf4N8g6G4FuXXcNq6zXHXKZppxmY1Rb2/jU0UUxt+eao6HQbD6HaO4LRPRjLsjyumYwmCtRbpmrfVO+qqffmZmZ9+WYAABRxuHpxeDv4a5zL1uq3V4pjZPW4Z1AaR2tWOuLFYLSWqMLYuRdyvFXK+SmzXFcbKp97jUbNu6Iq2953Y554ROou9pfja9JNEabVOczTEYrCV1RRGK2RsiqmqeSK9myJ27ImIjliY5Q6EtXKLtui5arprt1xFVNVM7YmJ3TEtC17aK5lpnq0zLJMkptVY6/cs1URdr4lOym5TVPL4ol4bwV8m0y0f1jYrL9IcFnmByyjL7vFs4qi5Th+ydkt7Jp2/cTOzbyx77rEHlPBu0GznQDQbHZVpDRYoxd7MbmJpizc48cSbVqmOXw7aKnqw8M4WWa6QZXojk3rXxmZYXEX8bNu5OArrprrp7HVyTNPLs2g1Hhn6ZYGvLMs0Rwl6i7joxEY3F00Tt7DTFNUUU1eCauPM7N+ymPDD1Hgz5PdybUxkFGJpmi9iabmLmmY2fc3K5qo+ejiz0udNT+ofSHSzPLOaaY4TFZfklNzst71Xtpv4udu3ixTP3URPfqnZyTybZ3dsWLVuxZt2bNFNu1bpiiiimNkUxEbIiI8AJwAGp62ssu5zqy0owGGpmu/ey+92OmI2zVVFMzEdMxENsAchcCzSbB4DPs80fxl2m1fzKi1ewvGnZx6rfG41Ee/sqiYjwUy69cY6+dSWcaN6Q4jSPQvCYjEZPdueqJt4SJm7gbm3bOyI5eJt5Yqjm7p2bImfQuCPpppLpRc0jwmkua4nMKMBRh4sxiNk10TVNyKttWzjTP3Mb5ncDP8K/RbOtK9CspwujuW38wxNnMIu10WYjbTR2OuNvL3tsw2ng95LmGj2qHIcsznCXMHmFj1R2Wxc2canjYi5VG3Z4aZiel6IAOReGvpFhMZneQZBhrlNzEYC3dxGJimdvEm5xYopnwTspmdngqhuHCt1i6T6F4vJMFozmXqG1jrF2q9VTaoqrmYqpiNlVUTNO+dzyrUXqjznT3SezpDpVZxMZDRd9U3r+L28fH17dvFjjctUTPOq8G2InbuDrHVDl13KdV+i2CxFM03reXWZrpnfTVVTFUx0TOxtwAAA8o4UOWXcz1LZ36npmu5hZtYrixH4tNynjT0UzM9DQ+BbpNg7ujGa6M3LtNGYWMVOMt25nZNy1XTTTMx4eLVTy+VDo3GYazjcHfwuLtU3cPft1WrtuqNsV01RsmJ96Ylw1rV1SaT6stJK830ZjH3cmouTdwmPwc1dlwsfm3Jp5aZjdxt0+OZiA7rc38LfQnSPS3HaM3NG8oxOY04e1iKb02Yj7jjTb4u3bPvS2fgqaWZ5pdoNmWK0kzC5j8Th8wmxbuXKaYqiiLdudnJEbeWZ5Z5eV7SDXdW+CxGW6vNF8DjbNVjF4bK8LZvWqt9FdNqmKqZ9+JiWxDlDhR6zNLtH9N69Hcize7gcuuYK3cqixRTTcmqqaonZc2caN0bpgGn8K7O7Ok+t2xluUVRiK8Bh7eXzxJ28a/NdVU0x4uPTT44mHa2WYX1FluEwu2J7BZotbY7/FpiPqcncGbU3mWIz/C6X6V4S7hcHhKuzYLD4imabl+7vpuTTPLFNO+Nu+dk7t/XQAAAAMfn2S5bpBld7Lc6wVjG4G9Gyuzep40T7/vTHemOWO85Q1r8HTNNHr9ed6u7uJxmGtVdl9RxXPqrDzHLtt1Ry1xHe/G3c7e6/AckapeEljMruW8n1jUXcRYonscZlTR/xrWzk2XaPxtnhj7rk5YqlNwzc1wGdZboHmGU4yxjMFepxtVu9ZriqmqP/Z+/HV3nsetvUro7rCt3MXxIyzPdn3OPsUR93Pei7TyRXHv8k+/s5HGWsjV9pNoBjacDpDhq4wk11Th8TamasPdmdm2aJ70zERtidk8kcm4Hdupn2ptEPkvD+bhuTTdTPtTaIfJeH83DcgAAAAGD0w0TyTTHKK8t0iwFrGYWrlp40bK7dX51FUctM+/DOAOK9ZWo3SjVzmHrh0HxeMx2X4eqbtF3DzNOLwsf9UU86Nn41Pe27YiG7aoeEtZxXYMq1hxTYv8AJRRmtqjZbrn/AOy0RzZ/6qeT3o3unniet/UBkemnZ8yyLsWTZ9Vtqmuin/gYir/7JTG6Z/Op5fDFQPE+GVibGL1lZNiMJet38PdySzXbu2qoqprpm/f2TExyTDtDLu5+F+Cp6ofNjTjRTSDQ7NYyzSbB38Net0zFma541uujbM7bdW6adszPJ35nbsna+k+Xdz8L8FT1QC4AAAAABqesLV9o9p9lfqPSHBU3K6ImLOKt/c3rE+Gir6p2xPfhyPptqy041L5z64NGsbiL+W2p205jhI2Tbp282/b5Y2ePbTPJ4nciFdNNdFVFdMVU1RsmJjbEwDn7VDwjsq0i7BlemcWcozadlNOKidmGvz78z97nx8nvxueS62qoq4W1FVMxNM5plcxMd/8A4eHeqa3+Dflue9nzTQfsOV5nO2uvBTyYa9P/AE/o58X3PvRvc2aP5Nm+Qa2tHMv0iwmJwmYWc0wlNVvERO3ixdoinZPfp2RERMcmyOQH0bAAAAAAaBrS1UaN6xcJP2Uw/qbNKaeLZzHDxEXaPBFX59PvT0TG9v4DhLOtHNYWoPSH7I5fiLn2PrqimMZYia8LiI71F2id0+9PLv4s990Nqh1+ZDpv2HLs37Hk+f1bKYs3K/8Ag36v/sdc9+fzZ5eXk4z2HGYXD47CXcLjbFrEYa7TNFy1doiuiumd8TE8kw5i1v8ABpoudmzXV3MUV8tdeVXa/uZ+Crnd5NXJ4JjkgGj6B/8Avg4n5ezLrvu23AuoLC47BcILIMPm9nEWcwoxN+L9vEUzTcivsNyZ40Ty7fG76AAAAAAB5Trc1JaO6wKLuMt0xlefTG2MdYojZcnwXafxvHyVe/s5HMtnE6xeD9pH2K5TVTgL1e3iVbbmCxkR36Z5NlWzyao7/I7wWOeZRl2e5Zfy7OcHYxuBvRsuWb1EVUz/AInwTHLAPP8AVNrm0c1h2qMPZuRl2ecXbXl+IrjjVeGbdW6uPFsnwxDnLga+2zifkq95y0z2tng4Zhkt25nOruu/i8Nbq7L6gmqfVFmY5dtqr8eI70c7dzpYPgdWrlnW/jLV6iq3doyy/TVRVGyaZi5b2xMd6QdsgAAAAAPD9b/B9yTTDs+ZaO9iybPattVXFp2YfEVf9dMc2Z/Op6Yl7gA4U0a010/1E599h84wt2vLuNNVWX4qqZs3KdvLXZuRt2eOnbG3fEy6Ixes/RvWHqe0yuZLiux46jJMZN7AX9lN61/wK9s7Pxqf+qNseHZPI9J0u0WyXS7KLmWaRYCzjcJVyxFcfdUT+dRVHLTPvxLkHW3wfc90OqxGa6JV4jNsmimrj00R/wC02KJiYmKojn07JmJmnvbdsRHKDZ+A73Q0v+CwvXddYuTuA73Q0v8AgsL13XWIAAAACW5RTct1UXKaa6KommqmqNsTE74mEwDnPW/wbsvzns+aaCdiy3MZ2114Crkw96f+j9HPvc3yd7yzQHW7plqkzX1u6WYPFYrLsPMUV4HFzNN6xT4bVc/i+COWme9s27Xb7VtYGgWj2nuVeotIsDTemmJ7DiKPub1iZ79Ffe8U7YnvxIPLdc2nOj+nfB10lx+jmPoxFMepey2KvubtmZxVrkro3x49096ZWfAn9r3O/lSrzVt4nra1I6SavoxOMwVVzNNHq42VYqxTMVW6dsTEXqI3RtiJ28tO2I3TyPbOBP7Xud/KlXmrYOhwAAAAAY/Psly3SDK72W51grGNwN6Nldm9Txon3/emO9Mcsd5yhrX4OmaaPX6871d3cTjMNaq7L6jiufVWHmOXbbqjlriO9+Nu5291+A5I1S8JLGZXct5PrGou4ixRPY4zKmj/AI1rZybLtH42zwx91ycsVSm4Zua4DOst0DzDKcZYxmCvU42q3es1xVTVH/s/fjq7z2PW3qV0d1hW7mL4kZZnuz7nH2KI+7nvRdp5Irj3+Sff2cjjLWRq+0m0AxtOB0hw1cYSa6pw+JtTNWHuzOzbNE96ZiI2xOyeSOTcDu3Uz7U2iHyXh/Nw3Jpupn2ptEPkvD+bhuQAAAADB6YaJ5JpjlFeW6RYC1jMLVy08aNldur86iqOWmffhnAHFesrUbpRq5zD1w6D4vGY7L8PVN2i7h5mnF4WP+qKedGz8anvbdsRDdtUPCWs4rsGVaw4psX+SijNbVGy3XP/ANlojmz/ANVPJ70b3TzxPW/qAyPTTs+ZZF2LJs+q21TXRT/wMRV/9kpjdM/nU8vhioHifDKxNjF6ysmxGEvW7+Hu5JZrt3bVUVU10zfv7JiY5Jh2hl3c/C/BU9UPmxpxoppBodmsZZpNg7+GvW6ZizNc8a3XRtmdturdNO2Znk78zt2TtfSfLu5+F+Cp6oBcAAAAAA1PWFq+0e0+yv1HpDgqbldETFnFW/ub1ifDRV9U7Ynvw5H021Zacal859cGjWNxF/LbU7acxwkbJt07ebft8sbPHtpnk8TuRCummuiqiumKqao2TExtiYBz9qh4R2VaRdgyvTOLOUZtOymnFROzDX59+Z+9z4+T343PJdbVUVcLaiqmYmmc0yuYmO//AMPDvVNb/Bvy3Pez5poP2HK8znbXXgp5MNen/p/Rz4vufeje5s0fybN8g1taOZfpFhMThMws5phKareIidvFi7RFOye/TsiIiY5NkcgPo2AAAAADizhqe2nlfyNa8/fdF6pNMdGa9XWimDp0iyecZYyrCWrtj1bb7Jbrps0xNNVO3bExMTGxqOvvUhmOsnSjCZzl2b4TBzYwNGE7Dft1Ttmm5cr43Gjy9mzZ3njeP4LunWG2zhsTkmLjvRbxNdM/7qIj+4PR+Gllc5lodo/neEqpvWMDirlm5VbnjREXaY2TtjvbbcR45h6Zwd84w2c6ndG68LXTVVhcPGDu0xPLRXb+5mJ8EzGyfFVDkrHahNZmBoriNH671qd84fF2a4q/d4+3+z3bgjaGaRaK4fSW5pHg8bl9N+5Zos4a/E0xVNMVTVXEbp30xtjwSDoZidLc/wADovo5mGdZpdpt4TB2qrtW2dnGmN1Me/M7IiPDKrpJi7uA0dzTGYeYi/h8LdvW5mNscamiZjk8cOCcVmmsfXRmlnB1V4/OOJXtptWqIt4azP51WyIop5PxquX3wbrwO8DfzHWtmOaVU/8ACw2Bu13Kojkiu5XTER0xxp6HaTzvUhq1w+rXRP1FNyjEZri6ovY7EUR9zVVEclFO3l4tMTMR4ZmZ5NuyPRAAAHFnDU9tPK/ka15++7TeE6+9SGY6ydKMJnOXZvhMHNjA0YTsN+3VO2ablyvjcaPL2bNneBt2qTTHRmvV1opg6dIsnnGWMqwlq7Y9W2+yW66bNMTTVTt2xMTExseacNLK5zLQ7R/O8JVTesYHFXLNyq3PGiIu0xsnbHe224jxzDzjH8F3TrDbZw2JyTFx3ot4mumf91ER/druO1CazMDRXEaP13rU75w+Ls1xV+7x9v8AYHWvB3zjDZzqd0brwtdNVWFw8YO7TE8tFdv7mYnwTMbJ8VUPR3PPBG0M0i0Vw+ktzSPB43L6b9yzRZw1+JpiqaYqmquI3TvpjbHgl7rpJi7uA0dzTGYeYi/h8LdvW5mNscamiZjk8cApaW5/gdF9HMwzrNLtNvCYO1Vdq2zs40xupj35nZER4Zch8DvA38x1rZjmlVP/AAsNgbtdyqI5IruV0xEdMcaehpWKzTWProzSzg6q8fnHEr202rVEW8NZn86rZEUU8n41XL77sPUhq1w+rXRP1FNyjEZri6ovY7EUR9zVVEclFO3l4tMTMR4ZmZ5NuyA9EAAAB8/MZirGB4TV/F4y9bsYWxpfVdu3blUU026KcbM1VTM7oiImdrunLtLNHMz2fY7P8pxe3d2DGW7m35pc36e8GXPc80rzvOctz7LOLmGNv4um1iKLlHE7Jcqr4szEVbdm3Zt2NGx/Bl1gYXb2CjKcZs/QYvZt/jppBkeEthqtGtf+XaQ3qJqweJnCY6KojbFXYppoqpj39luJ/eh2bhMRZxmFs4nC3aLuHvUU3LdyidtNdMxtiYnwTEvn/mOo/WVg6Ipv6M4u5RRt4sWb9q9HRFNcuxNQWSZjo9qmyHL86jEUY+iiuu5av7eNaiquqaaNk7tlMxyA9BeMcLHSTB5PqnxuWXbtPq7N67dixa2/dTTTXTXXVs8ERTs2+GqGZ4RWl2b6FauLma6PX6MPjvVVqzFyu3Tc4tNW3bsiqJjbyOU9EtBdO9c2klGYZndxtzC1zEXs2xsT2OijwW4nZFXf2U08m2eXZHKD3jgXZZdwurrNMfdpmmnG5hV2PbHOpoopjb/FNUdDoJitFchwOjGjuAyXKbc28FgrUWrcTO2Z781T4ZmZmZ9+ZZUAAGq62Pas0y+RsZ5ityNwRs7yrIdZWY4jO8yweXYe5lVy1Rdxd6m1RVXN6zMUxNUxG3ZTM7Pel2bpflFWf6J53k1F6LFWY4G/hIuzTxoom5bqo42zv7Nu3Y5Mx/BS0pt7ZwGeZLiI/wDsvZbUz81NQOucuzzKcz2fY3NMDi9u71PiKLm35plxzqEpo0H4R+KyTNNlmqqrE5bbqr5ImrbxqP4uJGzw8aPCxOP4N2sXC7ewYDA4zZ+gxtEbf4+Kw32mNZFjNcNF/R7MbV2q7RTGIt103OxztiIq41FU7Ijft72wH0FEli32Kzbt8eqviUxTxq52zVsjfM+Fzjwq9YulWiec5TlGjGY1YKzjsLVXcm1apm7VVx5piKapiZjo2SDVOGrpJg8bnmQ5BhbtNzEZfRdv4nizt4lVzixRTPgnZTM7PBVDo/VHll3J9WGi+BxNM0X7WX2eyUzHLTVNMVTE+KZmHMGozUhnWk2kNjSPTnDYjD5TRd9UTaxm3s+Or27fuon7qKdvLM1c7dG/bHZgAADVdbHtWaZfI2M8xW2pidL8oqz/AETzvJqL0WKsxwN/CRdmnjRRNy3VRxtnf2bduwHGXBGzvKsh1lZjiM7zLB5dh7mVXLVF3F3qbVFVc3rMxTE1TEbdlMzs96XaeXZ5lOZ7PsbmmBxe3d6nxFFzb80y5Gx/BS0pt7ZwGeZLiI/+y9ltTPzU1Ncx/Bu1i4Xb2DAYHGbP0GNojb/HxQZbUJTRoPwj8VkmabLNVVWJy23VXyRNW3jUfxcSNnh40eF2s+fX2mNZFjNcNF/R7MbV2q7RTGIt103OxztiIq41FU7Ijft72x9ArFvsVm3b49VfEpinjVztmrZG+Z8IJ3IfDV0kweNzzIcgwt2m5iMvou38TxZ28Sq5xYopnwTspmdngqhtfCr1i6VaJ5zlOUaMZjVgrOOwtVdybVqmbtVXHmmIpqmJmOjZLRNRmpDOtJtIbGkenOGxGHymi76om1jNvZ8dXt2/dRP3UU7eWZq526N+2A6f1R5ZdyfVhovgcTTNF+1l9nslMxy01TTFUxPimZhtoAAA8r4UXtFaTf8AZf8AzVp4twNNIslyK5pbRneb5fl1eJ9R9hjF4iiz2Ti9m43F40xt2caN3hh0hrY0Su6c6v8ANdHbGLowdzGdi4t+uia4p4l2i5yxExv4mzpcv4/gqaXWts4HOMjxFMd6uu7bqn/ZMf3B1ZnlWA0r0VzjLMtzDB4n1dgr2Giqzeprj7uiadvJM+Fy/wADLMbeV6d6Q5Hj47BjcVho4lFzkq49mqeNR49lUzs/6Z8DUMdwc9ZGDq22MrwuLmnlicPjbcfTmlX1d6o9Psu1l6O38yyXMsDZt4+1dv4ymqJiiimrjVzNdMzs2xEx0g7pByXwmNY2meA1g4nRPR7McRhsDXYtTFrB24i9cqrp2zEVxHH6ImAanwqs7s6V63sPlmTTGJrwNi3l/wDw528e/NdUzTHimumnxxLtfLML6hy3CYSJ2xYs0Wtsd/i0xH1OX+DdqPzHBZzhtLdNMLVhZw89kwOBux/xJud67cj8XZ3qZ5dvLOzZy9UgAAPAeGp7VmVfLNrzF97886166vMRrL0QwuT4TH2sBdsY2jF9ku25riri27lHF5J5Oft2+8Dy3gf6UZBlGrzMcDm2d5ZgcbXm1y7RYxOKotV1UTZsxFUU1TEzG2mY6HqmufCWdLtUGk+CyjEWcZcqwnZ6IsXIr4026qbkRGzvzxNjnHH8FfTKztnB5nkWJpjdE3btFU9E0bP7tdxnB61l4Cvj4fJ7WImndXh8daiejjVRIPWOBHnGGqyXSPJZrpjGUYijGRRM8tVFVMUTMe9E0xt8qPC6bca8HvVhpnkGtzKsbnWUZhlmBw1F6u9enkorjiTEUTVEzE7app5PedlAVTFMTNUxERyzM95wvpfmFnWDwn7FeTVRfwl3NMNh7dyjliqi1xKa648MfcV1bfAv9eGn2nef6wM/0OyzGY27l1rFV4e3gcBZ2V3aPBVNEcaqPDEzs956rwadS+K0PvTpNpVbpozq5bm3hcLtiqcLRVyVVVTHJx5jk2RuiZ787IDoQAAAHK3Dm/8Agn/tv/07eeDPpbo5g9T2j2W4vP8AKcPmNn1R2TC3sZbou07cRdqjbTM7eWJielk+EDqmxmtC3kc4DNMPgK8t7Pti9bqqi52TsffieTZ2PwTveDY/gtabWNs4XHZHiqe9FN+5RV800bP7g9r4VWX06Q6msVistuW8TTl2KtY2Zs1RX9zHGoqnk8EXJnxRKjwPs4w2O1Txl9qun1Tl2Lu27tG3liK549NWzwTtmP3Z8DnjG8H/AFmYHjzayOL9OyYmrD42zO2PBsmuJn5nqHBT1faVaMad5rjdIctx+WYSnAzaim7HFovV1V07N3JVsiKvFtgHVChjsXh8Bgr+Lxt63Ywtiibl27cnZTRTEbZmZ8EQruBdMtMdYes7P8Xo/bv47McPRiaqKMBgrPFt7IrmImuKYjbEbN9c7I3gzGqO9OmnCgpzjCW6owtzMMVmPLHMtbK5p2/PRHjl3E8d4OuqSdXWUX8fnE27mkWPoim9xJ204e3vi1E9+dvLVMcm2IiN22fYgAAHAXCi9vXSb/sv/lbLv1zfrj4Pebab6eZppHlud4CxGN7Fsw+It1xxOJaot86Nu3bxNu7vg9xy7TTRfMtn2P0kybFTPes461XPzRU5j4bGUXPs9o5n1qOPhb+Fqwc3KeWIqormuI2+/FyrZ5Mtbx/Bh09w23sFeTYzwdhxVVMz/HRS13H6idZeCtzRXo5fu2tvG/4GJs3ImfDsivb/AGB3LoLnGGz/AEMyXNMFXTXYxWEt1xxZ5s8WIqp8cTExPvwzjxvgr6MZzovq6xGH0hsYvCYm9j7ly3hcRtibVHFpjkpndtmKp9/kbrrdz3HaM6ts/wA4ymui3jsJh+PaqroiqInjRG3ZPJO8Fjr00kwejGq3SDE4y7TTcxOFuYPDUTPLcu3KZppiI7+zbNU+9EvEOBBll3s+lWaVUzFji2MNRV+dVtqqqjoji/PDyjA5brF13Z/Zrv143Mopnizi78djwuGiZ5dmyIpp8VMbZ2bpds6stCsDoBofg8iy6qbnY9ty/fmNk37tXOrmO9uiIjvRER3gbUAAAD5+YzFWMDwmr+Lxl63YwtjS+q7du3Koppt0U42ZqqmZ3RERM7XdOXaWaOZns+x2f5Ti9u7sGMt3NvzS5v094Mue55pXnec5bn2WcXMMbfxdNrEUXKOJ2S5VXxZmIq27NuzbsaNj+DLrAwu3sFGU4zZ+gxezb/HTSDI8JbDVaNa/8u0hvUTVg8TOEx0VRG2KuxTTRVTHv7LcT+9Ds3CYizjMLZxOFu0XcPeopuW7lE7aa6ZjbExPgmJfP/MdR+srB0RTf0ZxdyijbxYs37V6OiKa5diagskzHR7VNkOX51GIox9FFddy1f28a1FVdU00bJ3bKZjkB6C8Y4WOkmDyfVPjcsu3afV2b127Fi1t+6mmmumuurZ4IinZt8NUMzwitLs30K1cXM10ev0YfHeqrVmLldum5xaatu3ZFUTG3kcp6JaC6d65tJKMwzO7jbmFrmIvZtjYnsdFHgtxOyKu/spp5Ns8uyOUHvHAuyy7hdXWaY+7TNNONzCrse2OdTRRTG3+Kao6HQTFaK5DgdGNHcBkuU25t4LBWotW4mdsz35qnwzMzMz78yyoAADgvTPAZrqP12xjsstTGFt35xWC28lF/DVzMTbmfeiZonwTG3wO9Gp6ydAsk1g5BOWZ7ZnbRM1YfE29kXcPX+dTPXE8k/MCGrnWBkGn+T0Y7IsXRVdimJv4SuqIvWJ8FVPg8ExyT3pclaF4qnU3wi8Rhs6ibGW9nu4Wu7VHJGHuztt3PFzJnwbJ8CnpdqG0/wBCcxnG6ORfzTD2pmbWLyuuaL9Me/biePE+Txo995xptnGlOa4jD0aZXcfdxeGpm3bqx9qab1NO3bxZqqiKpjb3pmdm2fDIPpXbrou26bluqmuiqIqpqpnbExO6YlGuqmiiqquqKaaY2zMzsiIfOnRfW5p1ovlVGW5JpFiLGBo5KLVy3bvRbjwU9kpqmmPejZC4xOlGsrWTVOX+rs8zmiudlWGw1FXY58qm3EU7PfkG7cKzWBgdNdKctyfR65GMweVceib9r7qm9frmmJijZzojixETG+ZnZybJdaatclu6Oav9HsoxEbMRhMDat3o8FzixNUfxTLxDUJwfruQZjhtI9N4tVZhYmLmEy+iqK6bNferuVRyTVHeiNsRv2zO7pQAABaZvl+HzbKcbl2No4+FxdmvD3afDRXTNMx80yuwHAujGbZvqH1v4m1j7Nd61YqnDYq1HJGJw1UxNNdG3k27Ipqj342T33Z+X5zkWsnQnHRkmYWcVgcwwtzDXJon7u12SiaZprp301Rt3SxOt3VXkmsrLKLeYbcJmlimYw2PtUxNdv/pqj8ajby7PmmOVyfn2qDWZq8zKvGZLZx1+ijmY7JLldVUx79NOyuPf2xs9+QZzgzZ/Gr3Wvmejmk2zBTjtuBrquTsi3iKKvuNs+CdtURPhqp7ztV8yNLs1zzOM2nE6T3MRdzKKIt13MRa4l2qI5I43JEzMbts8uyIjvNqyjXXrDyjLLWAwWk+JjDWo4tEXbVq9VTHejj10zVs6QfQfGYrD4LC3cTjL9rD4a1TNdy7drimmimN8zM8kQ4T13aTxrZ1u4XDaNU1XsNHY8swVWyY7NM1zM3Nneiaq56IiZ2MFOK1la1cRRhuyZ5ntE1cyNsYeifDOzZbp8c7HTeoDUbb0Eu057pFXaxWkVVE02qLfLbwkTGydk/jVzHJNW6I2xHhkPbcBhqMFgcPhbczNFi3Tap2+CmNkdSuAAAPPNfWhdzTrVtmOW4SiK8xsTGLwcT37tG37n96maqf3nNfBr1tWtAsfidHNKJuWclxV7jU3aqZ24O/zZ40b+LOyNvgmNuze7XeF669QGX6b4q9nWjt61lefXPurtNdM9gxVXhq2ctNX/VETt78beUGX4R+SRprqZxl/JLlvHThaqMysVYeqLlN2mjbFU0zG/wC4qrnk37GncDfTPB4vRTE6J4i7TbzHA3a8RYtzOzstmuds8XwzTVt2+9VHvvD72jWtjVhfuxhbGfZfYidtV3AV1XcPX788TbT/ABcrzq1meYYLOvslhsRdweZUXZu03bH/AAarde3fTxdnF8UbAfUNgdNtLMn0MyDEZtn2Low+HtRPFp2/d3qu9RRT+NVP/wCGdkcrhm5r41lXLMWp0ovcXZxdtOGsRV/FFG3b7+0yPQbWPrWzW3icRazPF0Vck5jmlddNm3T71VW+P+miJ8QNj1CWsZp3wiPXBcszTRRiMRmuJ2csW4q43Fp2+VXTHiiXcLQ9T+rTLNWujs4LBVeqcfiJivGYyqnZVeqjdER3qY2zsj35nfLfAAAHivCs0Hv6Wav6Mwy61N3MclrqxFNFMbaq7MxEXaY9/kpq/cnwvagHJfBg1zYHJsvtaH6WYmnDYaiuZwGNuzst0RVO2bVc/ixtmZiqeTlmJ2cjcuGNo5dzvV/lme4Cns9OVX5ruTRyx2G7ERNcbN8cam30Tt7yw1xcG6xneMxGcaC3bGBxl2Zru5fd+5s3Ku/NuqOZM/m7OL5LwvFYHWpq9w1/AX7Gf4DLqqardy1xar2ErpnkmPxrcxMbwdRcFrTPB6Sas8DlcXaYzTJqPUt+zM/ddjiZ7HXEeCadkeOmfeexvmBkGe5po7m1vMskx1/AY61t4t2zVxZ2d+JjdMeGJ5G9YnXprLxtHYa9J8R91yf8HD2bdXRNFESDs/WxrCyrV7oxiMfj79ucfXRVGCwnG+7v3NnJyb+LE753RHv7InmvgZ5Licw1g5tn1ymqcNgsJVbquTG+7dqjZH8NNc/M1HRDVLp/rLzenHZnbx1jD3ZibuaZtNe2af8Apir7qvv7NnJ4Zh2lq70LyrQLRjD5LktE9ionj3b1fPv3J311e/OyPFERHeBswAAAPFeFZoPf0s1f0Zhl1qbuY5LXViKaKY21V2ZiIu0x7/JTV+5Phea8GDXNgcmy+1ofpZiacNhqK5nAY27Oy3RFU7ZtVz+LG2ZmKp5OWYnZyOtHN2uLg3WM7xmIzjQW7YwOMuzNd3L7v3Nm5V35t1RzJn83ZxfJBf8ADG0cu53q/wAsz3AU9npyq/NdyaOWOw3YiJrjZvjjU2+idveZ/gtaZ4PSTVngcri7TGaZNR6lv2Zn7rscTPY64jwTTsjx0z7zl3FYHWpq9w1/AX7Gf4DLqqardy1xar2ErpnkmPxrcxMb2i5BnuaaO5tbzLJMdfwGOtbeLds1cWdnfiY3THhieQH0/aTrY1hZVq90YxGPx9+3OProqjBYTjfd37mzk5N/Fid87oj39kTxhidemsvG0dhr0nxH3XJ/wcPZt1dE0URK90Q1S6f6y83px2Z28dYw92Ym7mmbTXtmn/pir7qvv7NnJ4ZgG3cDPJcTmGsHNs+uU1ThsFhKrdVyY33btUbI/hprn5nZTWdXeheVaBaMYfJclonsVE8e7er59+5O+ur352R4oiI7zZgAAHNXDJ0Hv5llWX6XZfam5Xl9M4bGxTG2YszVtor8VNU1RPl7e9LpVTxFm1icPdsYi3Rds3aZort10xVTXTMbJiYnfEx3gc78GzXTl2Y5HgtFdKcXbwma4SiLGFxF+qKaMTbjkppmqd1cRsjZO/ZG+drAcNjRnEVX8h0nsW6q8PTbqwGIqiOZPGmu3t96eNXHRHhS61+DJfnFX8y1e3bdVquZrqyvEV8WaJ8FqueSY96rZs8MvHc6r1l6LZPicjzujP8ADZRco7HXhsZbquYeaf8Ap40TRybImJp3TG0Ha2pfTPB6b6v8rzDDXaasXZs0YfGWtv3Vq9TTEVbY8E86PemG8vmTojpZnuh+YzjtG8zv5fiao4tU25iaa48FVM7aao8cS2/Fa6tZebx6lnSbHVVXOSKcJZt2q58U26Yn5gdU8I/WLluiOg2ZZVTiLdzPM0w9eGsYamrbVRRXE01XKvzYiJnZt3zs2d/Z55wJMiv2sHpJn12iabF+q1g7FUxzpp21V/So/u841d6idMdOs0px+klGLyrLblXHv4vHxPqi9Hf4lFX3UzP51WyO/wAu52poxkOXaMZDgsnybDxh8BhKOJbojlnwzMz35mdszPfmQZQAAAHIXDE0JxOA0lwmmeX0V+pcZTRYxVyjfav0Rsoqme9xqYiInw0e/D1nUPrnyzTnKMLlub4m1hNKLNEW7lq5VFMYuY5OPb8MzvmnfE7eTY9YznK8DneVYnLc2wtvF4HE0Tbu2bkbaao//nlid8Tyw5H1l8GbOssxV3HaCXozLA7ePThLtyKMRa96Kp2U1xHh2xPvTvBR4V+UY3RnW3lmluGtzNjF02b1FyY+5i/Y2RxZ/dpon5/A6w0N0ly7S7RvA53k96LmExVuKojby26vxqKvBVE7YnxOANK8frBwOT1ZFpZVntOXU1RVFjM7VdVNMxumiquJ2eOmd0z3pY3QvTzSfQq5er0YzjEYCL33y3TFNduufDNFcTTt9/ZtB9K3O/C11i5ZgdEcRofgcRbxGbY+qj1TRbq2+prVNUV/deCqqaYjZv2bZ5OTbz7i9bWsvSb/ANhjSHNb9d3k7FgbdNqur3v+FTEy3jVPwd8/0jzC1mWm9q9lWU8bsldm7OzFYnl27Nm+iJ781cvgjl2wHrfA6yK/lerHEZhiaJonNMbVetRMbNtqmIoiemqK+jY93UMBg8Pl+Bw+DwVmixhcPbptWrVEbKaKaY2RER4IhXAAAcF6Z4DNdR+u2MdllqYwtu/OKwW3kov4auZibcz70TNE+CY2+B3o1PWToFkmsHIJyzPbM7aJmrD4m3si7h6/zqZ64nkn5gQ1c6wMg0/yejHZFi6KrsUxN/CV1RF6xPgqp8HgmOSe9LkrQvFU6m+EXiMNnUTYy3s93C13ao5Iw92dtu54uZM+DZPgU9LtQ2n+hOYzjdHIv5ph7UzNrF5XXNF+mPftxPHifJ40e+8402zjSnNcRh6NMruPu4vDUzbt1Y+1NN6mnbt4s1VRFUxt70zOzbPhkH0rt10XbdNy3VTXRVEVU1UztiYndMSjXVTRRVVXVFNNMbZmZ2REPnTovrc060XyqjLck0ixFjA0clFq5bt3otx4KeyU1TTHvRshcYnSjWVrJqnL/V2eZzRXOyrDYairsc+VTbiKdnvyDduFZrAwOmulOW5Po9cjGYPKuPRN+191Tev1zTExRs50RxYiJjfMzs5NkutNWuS3dHNX+j2UYiNmIwmBtW70eC5xYmqP4pl4hqE4P13IMxw2kem8WqswsTFzCZfRVFdNmvvV3Ko5JqjvRG2I37Znd0oAAA13WJoza0x0JzjIL1UU+rbE0UV1bqLkfdUVT4qopnobEA4P1Kaf4zU9p3mGWaR4a/Rl1656mzCxEba7FyiZiLlMd/Ztnbs3xO2NuyHWesDC4PWVqjzvDaO4zD4+3jsLNWGuWa4qpruUTFdFO3vTxqYiYnljvsHrp1K5RrHo9X2LkZbpBbo4tOLpo203ojdTdp7/AIIqjlj34jY5gzDV5rU1Z465fy3D5tZtxPLi8nuV3LdcR36oo5Yjy4gHoXA20vw2VZnm+iOaV+psRjLkYjCxc+5412mOLXb5fxtkUzEf9MutnzAzrM80xme3sxzO7djNa7kXbl3iRar48fjTsiPutvLt37eXe3jD69dZNjB28NRpTiJt0U8WJrw9muuY9+uaJqmffmdoO+M9zjLsgyrEZlnOMs4PA2KeNcvXatkR73vz4IjlnvOHrWYXdbfCQwmOwNiunDYnMbVdNMxy0YazFO2qfBM0UTPjnYwmDyjWTrZx9maqM5zmnb9zfxVVUYe178VVbKKfFHLPgl1rqK1P4LVrl9zE4m7RjdIcVRFOIxNMfcW6d/Y7e3l4u3ZtmeWdkckbIgHqwAAAPPNfWhdzTrVtmOW4SiK8xsTGLwcT37tG37n96maqf3nNfBr1tWtAsfidHNKJuWclxV7jU3aqZ24O/wA2eNG/izsjb4Jjbs3u13heuvUBl+m+KvZ1o7etZXn1z7q7TXTPYMVV4atnLTV/1RE7e/G3lBl+Efkkaa6mcZfyS5bx04WqjMrFWHqi5Tdpo2xVNMxv+4qrnk37GncDfTPB4vRTE6J4i7TbzHA3a8RYtzOzstmuds8XwzTVt2+9VHvvD72jWtjVhfuxhbGfZfYidtV3AV1XcPX788TbT/FyvOrWZ5hgs6+yWGxF3B5lRdm7Tdsf8Gq3Xt308XZxfFGwH1DYHTbSzJ9DMgxGbZ9i6MPh7UTxadv3d6rvUUU/jVT/APhnZHK4Zua+NZVyzFqdKL3F2cXbThrEVfxRRt2+/tMj0G1j61s1t4nEWszxdFXJOY5pXXTZt0+9VVvj/poifEDY9QlrGad8Ij1wXLM00UYjEZridnLFuKuNxadvlV0x4ol3C0PU/q0yzVro7OCwVXqnH4iYrxmMqp2VXqo3REd6mNs7I9+Z3y3wAABxJoH/AO+Difl7Muu+7bca6EZFm1rhZYnHXcrx9GCnPMwrjEVYeuLfFns2yeNs2bJ2xy++DsoAB5drD1HaG6adlxFzA/YvM69s+rMBEW5qnw10c2r35mNvvvUQHCunmoHTXQu/OPyamrOcFZnj0YnL4mm/b2bpm3zonyZq2eF0LwU9I860k1cYy9pHjsRjsXhMzuYSi5iOW5FFNq1VFNU75mJqq5Z2zyvZVOzh7Niq7VZtW7dV2vslyaKYia6tkRxp8M7IiNvvQCoAAADiTga+2zifkq95y07bca8ETIs2y7WliL2YZXj8JZnLLtPZL+Hrt07ePb5Nsxv5HZQCFdFNdFVFdMVUVRsmmY2xMeBEB43rD4PWh+lfZcTltmchzKrbPZcFTHYqp/6rW7+Hiz77mvTLU9p9q3xv2TwVvEYjDWJ41GZZTXVttx4aojZXR787Nnvy74Aee8H/ADzMtJNUWj+a53iq8XmF6L1Ny9XERNfEv3KKduyI5eLTEbe/s5XoSnh8PZw1rseGtW7NvbVVxLdMUxtmZmZ2R35mZmfflUAABqutj2rNMvkbGeYrc8cB3uhpf8Fheu66H1se1Zpl8jYzzFbnjgO90NL/AILC9d0HWIAMTpLo3k2k+X1YHSDLcLmGFndRfoiriz4aZ30z78TEuc9YfBas3Oy4vQTMuw1cs+oMfVM0+Ki7HLHiqifKdRAPnvhcz1j6mc29TzVmOT7apn1PejsmFv8AhmInbRV46eX34d3aD5rfz3QvIM3xlNunE4/L8PirtNuJimK7lumqYiJmZ2bZnZyyv82yzA5xgbmCzXB4fG4O5GyuziLcXKKvHE8ifLcDhssy7C4DAWqbOEwtqixZtU7dlFFMRTTTG3wREQC4AAeA8NT2rMq+WbXmL7354XwxMvxuZas8ss5dg8Ti71Ob2q5osWqrlUU9hvxt2RE8m2Y+cGY4KftI5J8LifPVvXHlXBgweKwGpnJsPjsNew2Ipu4iarV6iaKo23q5jbE8r1UBitI9Hcn0my6rA5/luFzDCz+JftxVxZ8NM76Z9+NksqA5g1h8FrDXuy4vQTMZw9fLPqDHVTVR4qLkcseKqJ8cPMtXdnT7VlrR0cybHxmeUYXH5ph8PesVTxsPiaK7tNNWzfRVOyZ+6jljww7sU7+Hs4immnEWrd2mmum5TFdMVRFVM7aao29+JiJie8CoAAADwHhqe1ZlXyza8xfbFwU/aRyT4XE+era7w1Pasyr5ZteYvti4KftI5J8LifPVg9cABp+nmrbRXTqxNOkOVWbuJ2bKMXa/4d+jwbK45Zj3p2x7zmbWHwYc9ynsuK0OxdOc4SNs+pr2y1iaY8ETza/9s+CHZIDh3U/rG080T0+yLRTMsTi/UeJx+HwV7AZnbqqqs013KaJ4nG2VUbImdkROz3pdxMXnGj2UZziMFiM1y7C4rEYK9RiMNeuW4muzcpqiqmaat8csR4++ygAADlbhzf8AwT/27/6d1S5W4c3/AME/9u/+nB7vqZ9qbRD5Lw/m4bk03Uz7U2iHyXh/Nw3IB5/rC1Q6H6dRcu5rltOHzGr/AJ/B7LV7b4ap2bK/3ol6AA4j1gcG/SzRuqvGaN1xn2ConjR2COJiaNn/ANj2/dfuzM+9DO8G/WbpnXrHyvQ3PsdexeAv9mort4+iar9iaLNdcRFc/dRy0RGyrbGzdEOv2LxWj2UYrPMHnN/LsLXm2D43YMZ2OIu0RVTNMxxt8xxapjZPJygygAAAOLOGp7aeV/I1rz992Xl3c/C/BU9UONOGp7aeVfI1rz992Xl3c/C/BU9UAuAAeWaw9RehumfZcROC+xOZ17Z9V4CIo40+Gujm1e/OyJ99zNpzqF040IxE5hk9NebYOxPHoxeW8aL1vZ35tx91E+/Txojwu7AHMfBU1m6VaT6TY7RvSTHer8NhcBXibd2/R/x6aqblujizX+NGyudvG2ztiOV04xdnR7KLGkFzPLGXYW1m9yzOHuYu3bim5ctzNNUxVMc7lpp3+BlAAAHEmgf/AL4OJ+Xsy677ttxroRkWbWuFlicddyvH0YKc8zCuMRVh64t8WezbJ42zZsnbHL74OygAHl2sPUdobpp2XEXMD9i8zr2z6swERbmqfDXRzavfmY2++9RAcK6eagdNdC784/Jqas5wVmePRicviab9vZumbfOifJmrZ4XQvBT0jzrSTVxjL2keOxGOxeEzO5hKLmI5bkUU2rVUU1TvmYmqrlnbPK9lU7OHs2KrtVm1bt1Xa+yXJopiJrq2RHGnwzsiI2+9AKgAAAOJOBr7bOJ+Sr3nLTttxJwNfbZxPyXe85adtgLLOMqy/OsBcwOb4LDY7B3OdZxFuK6Z6J7/AL69Ac46w+C9k+Y9lxWhWNqyrEztmMHiZm5h6p8EVctdH+7xQ8FxmW6x9TGbdmj7I5PxqtkX7NXZMLf8G2eWirxVcvvQ+hCli8NYxmGuYfF2bV/D3I4tdq7TFVNUeCYnkmAabqT0ox+mWrDJM+ziLMY/FRdi72Gni0zNF6u3E7Ns7NsURM+/t3bm7rDIsny/IcstZdk2EtYPAWprqt2LUbKKONVNdWyO9HGqmdnvr8AAAAAAAAAAAAAAAAAAAAAAAAAAAAAAAAAAAAAAAAAAAAAAAAAAAAAAAAAAAAAAAAAAAAAAAAAAAAAAAAAAAAAAAAAAAAAAAAAAAAAAAAAAAAAAAAAAAAAAAAAAAAAAAAAAAAAAAAAAAAAAAAAAAAAAAAAAAAAAAAAAAAAAAAAAAAAAAAAAAAAAAAAAAAAAAAAAAAAAAAAAAAAAAAAAAAAAAAAAAAAAAAAAAAAAAAAAAAAAEIoppnbFMRPvQiAAAAAAAAAExtjZO5Cmmmnm0xHihEAAAAAAAAASX7NrEWarV+3RdtVxsqorpiqJj34lOAtcuy7BZZYqs5bg8NhLNVU1zRh7VNumap3zMREcvJHL7y6AAAAAAAAAFHGYTDY2xNjG4eziLNW+3doiumeiUMFg8NgMLRhsDh7OGw1vbxLVmiKKKds7Z2RHJHLMyrgAAAAAAAAC1zHLsDmVmLWY4PDYu1HLFF+1Tcj5phdAJLFq3h7NuzYt0WrNumKKKKKYppppiNkRERuiE4AAAAAAAAAssTlGW4rGWsXicvwd7F2qoqt3rlmmquiY3TFUxtiYXoAAAAAAAAALLE5RluKxlrF4nL8HexdqqKrd65ZpqromN0xVMbYmF6AAAAAAAAAAAssLlGW4PGXMXhMvwdjF3KeLXetWaaa6o27dk1RG2Y2xC9AAAAAAAAAEKqaa6ZpriKqZjZMTG2JhaZflWX5bVeqy7AYTCVXpibs2LNNua5jbs42yOXfO/wAK8AAAAAAAAAEl+zaxFmq1ft0XbVcbKqK6YqiY9+JTgLXLsuwWWWKrOW4PDYSzVVNc0Ye1Tbpmqd8zERHLyRy+8ugAAAAAAAABa5jl2BzKzFrMcHhsXajlii/apuR80wr2LVvD2bdmxbotWbdMUUUUUxTTTTEbIiIjdEJwAAAAAAAABa5jl2BzKzFrMcHhsXajlii/apuR80wugEli1bw9m3ZsW6LVm3TFFFFFMU000xGyIiI3RCcAAAAAAAAAAAAAAAAAAAAAAAAAAAAAAAS27Vu3xux0U0caeNVxY2bZ8MpgAWdzKsvuZhTj7mAwleOpiKYxFVmmbkRG6ONs2rwAAAAAAAAAAAAAAAAAS3bdF2iaLtFNdE76ao2xKYAABCummuiqmumKqao2TExtiYWuXZbgMstTay3BYXB2p5Zow9qm3E9ERC7AAAAAAAS3LVu7xeyUU18WeNHGjbsnwpgAUsVhrGLw1zD4uzbv2LkcWu3dpiqmqPBMTyTCqAoYLB4XAWIsYHDWcNZjdbs0RRTHRHIrgAAAAAlqtW666K6qKaq6ObVMbZp8SYAABb4/A4TMcNOHzDC2MVYmYmbd+3FdMzG6dk8iph7FrDWaLOHtUWrVEbKaKKYppiPeiFQAAAAAAAAAAAAAAAAAS02rdNyqumimK6tnGqiOWfHKYAABZ4zKsvx2Is4jG4DCYi/Z+9XLtmmuqjyZmNsdC8AAAAAAAEtu1bt8bsdFNHGnjVcWNm2fDKYAFncyrL7mYU4+5gMJXjqYimMRVZpm5ERujjbNq8AAAAAAAAAEK6Ka42V0xVHgmNqIBTEUxEUxERG6IAAAAAAAAABLXbouRHZKKatn50bUwAAAAAAAAAJardFVUVVUUzVG6ZjbsTAAAAAAAAAAAJex0TXx5op4/wCds5UwAAAAAAAAAJYt0RXNcUUxVO+YjllMAAAAAAAAAAAlot0UTM0UU0zO/ZGzamAAAAAAAAACYiY2TywloootxsopppjwRGxMAAAAAAAAAIV0U1xsrpiqPBMbUQCmIpiIpiIiN0QAAAAAAAAACWu3RciOyUU1bPzo2pgAAAAAAAAAS1W6KqoqqopmqN0zG3YmAAAAAAAAAAAQuUU3KKqLlNNVFUTFVNUbYmJ70pMPYtYe1Taw9qi1ap3UUUxTEdEKgAAAAAAAAAhcopuUVUXKaaqKomKqao2xMT3pRAU8PYtYe1Taw9qi1ap3UUUxTEdEKgAAAAAAAAApYnDWMVRFGJs2r1FNUVRTcoiqImN08vfVYiIjZHJAAAAAAAAAAKVeFw9eJpxFdi1ViKY4tN2aImqI8ETv2KoAAAAAAAAAAClXhcPXiacRXYtVYimOLTdmiJqiPBE79iqAAAAAAAAAClThcPTia8RTYtRiK4iKrsURxqojvTO9VAAAAAAAAAAAUrOFw9i5cuWbFq3XdnjV1UURE1z4ZmN8qoAAAAAAAAAKWGwuHwtE0YWxas0TO2abdEUxt8PIqgAAAAAAAACniLFrE2arWItUXbVXOorpiqmfHEqgCFuim3RFFummmimNkU0xsiEQAAAAAAAABSxOGsYqiKMTZtXqKaoqim5RFURMbp5e+qxERGyOSAAAAAAAAS3LdF2iaLtFNdM74qjbEpgFjOT5ZNW2cuwe3w9gp/wvLdui1RFFummiiN1NMbIhMAAAAAAAAAp37Nq/RxL9qi5R+bXTEx/daxk+WRVxoy7BxV4YsU7epfAFMRTTEUxERHJEQAAAAAAAAoYnB4XFds4aze+EtxV1q4C0sZZgMPXFdjA4W1XG6qi1TTP9oXYAAAAAAAAAtsRl+DxNXGxGEw92rw3LdNU/3gw2X4LC1cbDYTD2avDbtU0z/aFyAAAAAAAAALbEZfg8TVxsRhMPdq8Ny3TVP94XIC2w2X4LC1cbDYTD2avDbtU0z/aFyAAAAAAAAALS9lmAv1TVfwWFuVTvmu1TM/3hUw2CwuF2+pcNYs7d/Y7cU7fmVwAAAAAAAACeWNk7llcynLrtU1XMBhK6p79VmmZ6l6ApYbDWMLTNOGsWrNM963RFMf2VQAAAAAAAS3LdF2iaLtFNdM74qjbEpgFjOT5ZNW2cuwe3w9gp/wALy3botURRbppoojdTTGyITAAAAAAAAAKWIw1jE0xGIsWrsR3rlEVda3t5Tl1uuK7eX4SiqO/TZpiepegAAAAAAAAChicHhcV2zhrN74S3FXWrgLSxlmAw9cV2MDhbVcbqqLVNM/2hdgAAAAAAAAAAAAAAAAAAAAAAAAAACW5RRdt1W7lNNdFUTTVTVG2Jid8TCjhMDhMHNU4TC2LE1c7sVuKdvj2LgAAAAAAAAAAAAAAAAAAAABRxWFw+LtxbxVi1foieNFNyiKoifDsnxpsPYs4a1FrD2rdq1G6i3TFMR0QqAAAAAAAAAC3xeCwuM4nqvDWL/E28XstuKtm3fs2+KFwAltW6LVum3aopot0xspppjZER4IhMAAAAAAAAALXFZfgsXci5isHh79cRxYquWqapiPBtmPfXURsjZHJAAAAAAAAAAAAAAAAAAAAAAtcLl2CwlzsmFweGs3JjZxrdqmmdng2xC6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GdZ1leRYSnFZ3mWCy3DVVxbi9jL9FmiapiZimKqpiNuyJ5PelLkme5Rn1i5fyLNcBmVm3VxK7mDxFF6mmrZt2TNMzsnZ3gZ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pnGY4bKMpxuZY6vseEwlmu/dr8FFNM1TPzQDkXhn6W+r9K8t0Yw1zbZyy16oxERO+9cjkifFRsn9+WP4HuldWSawsVo/i65ow+cWppppq5OLft7aqfFtp48e/OxrGrHA4nWrr6sYvMqOPbxGNrzPF0zy002qJ40UeTzKOmFzr6yjE6u9eV/MsrjsNN2/bzjB1RHJFU1caqPFFymuNng2A7zGM0XzrDaR6OZbnOBnbhsdh6MRRG3bNPGjbsn343T78MmAKGYY3DZdgr+Mx9+1h8JYom5dvXaoppopjlmZmd0OcNMuFVlmCxtzDaK5JczK1ROz1XibvYaKvfpo2TVMePiz7wOlhytkHCyirFUUaQaMcTDTP3V3BYnjVUx5FURE/wAUNw1gcJDJtHsPk2K0ey6jP8JmNmu7NynGep6rM01RHEqpm3VMVe9Ozp27Qe8jX9ANI/XdoblOfepfUnq+zF7sHZOydj5ZjZxtkbd3ghnrldNu3VXcqpoopiaqqqp2RERvmZBMOf8AT/hOaOZFjLuC0awVzPr9uZpqvxd7Dh9v/TVsma+iIie9MtLwPC0x1OIj1fophq7EzyxZxlVNUR00zE/2B1oNF1X60tHNY2DuV5JfrtY6zTxr+BxERTetxu42yJmKqdvfifBt2bm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B+GBpb9hNXVrJMPc4uLzq92OqInlixRsqrnpniU+KZe8OBeE1pZOlmtjH28PcirBZXsy+x91sp20TPZKvBz5qjb4IgHsnAr0V9S5BnGlGIt7LuNuRg8PMxy9jo5a5j3pqmI/02R4Zeiv2T0HwOkOHt7cRlF/iXZiPyN2Ypnb4q4o/iluWr/TDV9oloVk2RWNL8g2YLDU266qcbb2VXN9dW/v1TVPSvNKdOdXekejeZ5NjdL8i9T47D14eufVlueLxomONHLvieWPEDzzgZaW/ZLQ/MNGsTc24jKrvZrETO+xcmZmI8VfG/jh0U+e2ofSf1ja3ctvXr9ucFeu1ZfirluvbRVbrni8bb36Yqimrb4KX0JBylwz9N79OJy/Q3A3ZosTbjG47izz5mZi3RPvRsmrZ79M95ecGvUjk+L0aw2lWmGCox97Gx2TB4O/G21btbeSuqndVNW+InbERs788nj3CcxFeI14aSzXM7LdVm3THgiLFv/wDDPS7w0ZwdvL9G8qwVmIptYbCWrNER3opoiI6gYHOdWWhOcYCrB43RbJ+xTHFiqzhaLNdHk10RFVPRLh3Xlq+jVxpzcymxiKsRgL9mnF4Suvnxbqqqp4tXvxNNUbe/yTybdj6JOLuGv7ZuUfI9vz14HSWoH2mtE/iUdcvIuGLrCxGX4bCaGZVeqtVYy16ozCuidkza2zFFvb4JmJmfeiO9MvXdQPtNaJ/Eo65cc8JfGXMZrt0lquTMxauWrNMeCKbVEde2ekHtfBy1G5Nc0Zwek+mOBt5hi8dRF7C4O/G21atTzaqqd1VVUcvLtiImOTa9nz7VdoTnmXV4PG6MZVRRVTxYuYfDUWblHv010REw5OwPCZ03wOBw+Ew2EyKmxYt02rdPqWvkppjZEffPBCv7KPTz9WyL+Vuf+oDVNI8DmepLXJNOW4iu5Vl16m/h7kzs9UYeqNvFq2eGmZpq9+J2d539lOPsZrlWCzDCVcbDYuzRiLU+GiumKon5ph839Y+nOa6wc/ozjPLeEt4uixTh4jDW5opmmmapjbEzPL91P9nd+om9Vf1PaJV1ztmMvt0dFP3Mf2iAb2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Uta+lVOher7Os8mqIv4exNOHifxr1X3NuNnf8AupiZ96JcO6mdW2L1p6S43BRmE4Czh7E4i/jKrPZvupqiIp2canbMzMzv70vYeGtpbx7+S6J4a5yUR9kMVET352024no487Pfpb7wRNFPsFqznNr9vi4vOr039sxy9ho2024+nV4qwaN7Eb/7dv8A70//AI49iN/9u3/3p/8AxzqoB899d+qnE6rczy2xXmP2TwmOtVV28T6n7DsrpnZVRxeNVuiaJ27fxt3I7L1GaW+vPVjk2Z3bnHxtFv1Li9s7Z7Nb+5mZ9+qNlX7zXeFNop65dVGOxFi3xsblFUY+1sjl4lMTFyPFxJmrx0w8e4FulvqLSPNNFsTc2Wcwt+qsNEz+Vtx91Ee/NHL/AKYNQ4WmUXMt1zZhiaqZi1mOHsYm3PenZRFuf725+d2Tqyz2zpLq/wAgzbD1xXGIwdvj7PxbkRxa6eiqKo6Gj8JDVfc1h6L2b+U00/Z/LONXhomYjs9E7OName9M7ImJnk2xs5Nsy5h1W62dJtUmNxeU38DOIwPZZnEZZjONartXN0zTOzbRM8m3bExPg74O/HFnDVroq1n5VTTVTNVGUW4qiJ5aZ7Nenl6JbJnPCzv3cDVRkuitFnG1RspuYnFzcoonyaaaZq+eHgesOxpNVndvNdNKMRTmeb2Yx1M4iOLXVbmqqimeL+LH3ExEbI5Ijk2bAd2agfaa0T+JR1y5H4VOUXcr1z5vdrpmLOPt2cXZme/E0RRV/uoqdcagfaa0T+JR1yw3CE1V06yNHLVzLpt2s/y/jVYWuudlN2medaqnvbdkTE96femQbtq80hw+lWhOTZzhLlNdGKw1FVeyebciNldM+/FUTHQ2JwDoFrE0y1L5zisqxOCrjDzXxsRleOpqpjjbuPRP4szEc6NsTGzfyPVsRwtqJwk+ptEKoxUxydkzDbRE+Hkt7Z/sDqWu7bouW7ddyimu5MxRTNURNWyNs7I7/IncK5Nc1ja89YGEzKziL+FowdyJoxliKrWHy6nbEzxJ28tfvbZqnk2zsjbHcuDtV2MJYs3b9eIuW6KaKr1yIiq5MRsmqdkRG2d/JEQC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AZroXotnGOuY3NtG8kx2MuREV38VgLV25VsjZG2qqmZnZERDNYTDWMFhbOFwdm1h8NZoi3atWqIoot0xGyKaYjkiIjk2QqgAAJL1q3fs3LV+3RctXKZororjbTVE8kxMTvhgct0I0TyvHWsblmjGRYPGWp227+Hy+1buUTs2bYqimJjkmWwgNc0700yTQXJPsppHi/U+Hm5TaoppjjV3Kp71NO+dkbZn3olQxuQaHafZdhsxxeW5RneGvURVYxVVqm5M0/9Ne+PFtYnXHqwyzWbkVrC427VhMwws1VYPGURxptzVs2xVT+NTOyNsck8kbJcwVauNcmrLF3o0ZnMbuEqq29kyi92W3c9+bO/b46Qda5Fq80O0fxFOKyjRvKsLiKOWm/Th6Zro8VU7ZjolxjwndKsJpjrWvVZPcjE4XAWKMvt3bf3UXaqaqqqpp8McauYie/s5F/mNGvbTGzVl2YYXSqvD3fua7VzDzhLdceCqdlFMx4+R6rqL4O9zR7NcNpDpvVYu47D1RcwuX2quPRarjdXcq3VVRPLERyROyds7ge36s8lu6O6vtHcpxMcXEYTA2rd6PBc4sTVH8Uy2UAYzPdH8n0gw8WM9yrA5jap5tOKsU3Yp8XGidnQ1rD6pNALF+LtvRHJ5riduyvDxXT807YbwAo4PC4fBYa3h8HYtYfD242UWrVEUU0x4IiOSF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1874520"/>
            <a:ext cx="22274784" cy="95463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Detect spikes in cancellation rate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Monthly Cancellation Rates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Ranged from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2.14%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to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3.48%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in 2022, averaging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2.72%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No Unusual Spikes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Analysis using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Tukey's fences method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found no outliers in cancellation rates.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Stable Performance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Consistent rates indicate a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stable order cancellation performance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throughout the year, providing a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baseline for future monitoring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YEBQYFBAYGBQYHBwYIChAKCgkJChQODwwQFxQYGBcUFhYaHSUfGhsjHBYWICwgIyYnKSopGR8tMC0oMCUoKSj/2wBDAQcHBwoIChMKChMoGhYaKCgoKCgoKCgoKCgoKCgoKCgoKCgoKCgoKCgoKCgoKCgoKCgoKCgoKCgoKCgoKCgoKCj/wAARCAwAFAADASIAAhEBAxEB/8QAHQABAQACAwEBAQAAAAAAAAAAAAgGBwMEBQkCAf/EAGkQAQABAwICBAYKCg0JBgMDDQABAgMEBREGBxIhMUEIExRRYYEVFyIyVXGRoaXSIzdCUoSisbPB0UhTVGJyc3WChpKyxOEWGDM0NkNWdMIkNZOUtNNjlcMlRmZ2pOPwOIPi8SeFo2Qm/8QAGwEBAAIDAQEAAAAAAAAAAAAAAAIGAQMFBAf/xAA6EQEAAQIDBQUGBgEEAwEBAAAAAQIDBAUREiExQVETYXGRwQYiobHR8BQkMoHh8UIVIzNSFmKCNHL/2gAMAwEAAhEDEQA/AKp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Dj3wgOFeCOLM7h7VdP1u9m4fi/GV41m1Vbnp26a42mq5E9lUd3buDb41hyw52cM8xdcv6To1jU8XMtWJyIjNt26IrpiYiej0a6t5jeOrzNngAAA1tzT5ycN8ttSwsDW7Oo5OVlWpvxRhW6K+hRvtE1dKunbeYnbbf3sg2SNNcGeERwnxbxPp+habp2u2svNueLt15FizTRE7TPXMXZnu80tygAAAAAAAAAAAAAAAx/mFqGVpHAPEupafd8Tm4emZORYudGKuhcotVVUztMTE7TEdUxsDIBFPK3ndzC1zmNw5peqcQePwcvOtWb1ryLHp6dE1bTG9NuJj1StYAAAGJ819XztB5b8RarpN/yfPxMOu7Zu9CmvoVR2TtVExPrgGWCNeTHOjj7iPmfw/pGs695Tp+Vfmi9a8jx6OlHQqntptxMdcR2SsoAAAAAAAAAHhcW8X6BwhhRl8Sari6fZq95F2r3df8GiN6qvVEg90aE1TwpeCMW7NvCwtazoj/AHlFiiiif61cT8xpXhScEZd6m3m4etYMTP8ApLliiuiPj6Nc1fMDfY8PhPi3QeLsCczhvVcbULEbdLxVXuqJnuqpnaqmfRMQ9wAAAAAAAAAAAAAAAAAAAAAAAAAQTpvP7mZe1HFtXeJelbru0U1R5BjRvEzET/u17ADTHhR8a8QcD8IaTm8L6h5DlX87xNyvxNu70qPF1zttXTVEdcQxjwWOZPFnHOu67j8U6r5dZxsa3ctU+TWrXRqmqYmd6KKd+rzgo4AAAAAAAAAAat51c49N5YeQ493Au6nqeXTNyjHouxapptxO3Sqq2nbed4iIieyex3eTPNTTeZ+lZl/DxLuBnYVVNORi3K4r6MVb9GqmqIjeJ6NUdkTvHZ2bhsUAAAAAAAAAAAAAAGO8wOLcDgbhTM4g1azlXsPFmiK6Mammq5PTriiNoqqpjtqjvBkQ0B/nV8D/AAVxJ/5ex/7x/nV8D/BXEn/l7H/vA3+NC4/hTcC3a4puYXEFmJ+6uY1qYj+rdmWwODebPBPGF+jH0XXcerMr6qcXIibN2qfNTTXEdKf4O4M6AAAAAAAAAAAAAAAAAAAAAAAAAAAAAAAABpXnDz903l5xFGh2NIu6tqFFFNzIiMiLNFmKo3pjfo1TNW207bbbTHWDdQxLldx3p3MThS1relW7lmnxlVi9Yu7TVZuUxEzTMx1T1TExPmmOzsZaAAACVPCS5sca8G8yJ0rhvWvIsDyO1d8V5LYue6q6W8710TPdHeCqxrXwd+JtX4u5YYWr8Q5flmoXL96iq74qi3vFNcxHVRER2ehsoAAAAAH5uVxbt1VzvtTEzOwP0NBW/Co4IuXKaI0viTeqYiN8ex/7zfoAAA8fi/iDF4V4Z1HXNQt37mJg2pu3KLFMTXMb7e5iZiN+vvmGsOEPCL4S4q4m07Q9P07XreXnXYtW679izFETt91MXZnbq7okG5wa150829N5X4eDOThXdR1DNmqbOLbuRbjo07dKqqrado64iOqd/UDZQ1lyW5u6bzQxs6mxhXdO1HC6NV3GruRciaKt9qqato3jeJieqNurztmgAAAAAACCaef3MydRi1PEv2PxvR28gxuzfb9rXsAAADr6jcqs6fk3Lc7V0WqqqZ80xE7A7AhHhzn1zJzOIdLxsniTp2L2Vat3KfIcaN6ZriJjeLe/ZK7gBr3nLzS03lho+Jk5uLdzs3NrqoxsW3XFHT6MRNVU1TE7RG9PdM7zHV5vN5K85tN5n3M3Et6fd0zU8SiL1WPXdi7TXbmdulTVtHZMxExMR2x29wbUAAAAAABCHEPPvmVia/qeNj8SdCzZyrtuinyHGnamK5iI3m3v2QC7xwYFyq7g49y5O9ddumqqfPMw5wAAAAAAAAAAAAAAAak8Jzi/XOCuXuLqfDOd5Fm16jbsVXPE27m9E27kzG1dMx20x17b9QNtiZfBd5n8Ycb8a6ngcUav5diWdPqv27fk1m1tXFy3TvvRRE9lU9XZ1qaAAAB09X1TA0bT7udq2Zj4WHajeu9kXIoop9cg7g0lr/hMcA6ZeqtYdep6rVTO3TxMaIo3+O5VT8sRLyMXwq+D7l2KcjR9ds0T91Fu1Vt8ceMgFCDCOBuanB3G1ymzoOs2a82Y/wBUvxNm96qatul/N3ZuAAAAAAACe+N/Cc0nh3i7M0bC0LI1Kxh3qrF/KjJi17umdquhT0Z6URMTG8zG+3m6wUIPM4Y1zC4l4f0/WdLrqrws2zTetTVG1URPdMd0xO8T6Ya/8JLivWuDeW86rw3m+RZ/llq143xVFz3NUVbxtXEx3R3A2mJd8GLmnxlxtzBy9N4n1jy3Ct6dcv02/JbNvauLluIneiiJ7Kp6t9utU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PCj+3txN+C/wDpbS/0AeFH9vbib8F/9LaBiXLLii5wZx5o2vW5q6GLfib1NPbXaq9zcp9dMz69n0px71vIsW79ium5ZuUxXRXTO8VUzG8THqfObjzhKdG4X4N17HomMTWsCaq5jsi/brmmqPXT0J9M7q58FXi7/KblbjYeRc6Wdo1XkVyJnrm3Eb2p+Lo+5/mSDcYAP5VVFNM1VTEUxG8zPZD5w85OLZ415j6zrNNc1Ytd3xOL6LNHuaPi3iOlPpqlZfhLcXf5JcqtSmxc6Gfqf/YMfaeuOnE9Or1URV1+fZHPLThKeINP4t1W/b6WFomkX8mZmOqb1VFVNuP7VX8wHb8Hj7dPCn/NT/YqfQ988PB4+3Twp/zU/wBip9DwAYBzG5ucJcAVTY1nOqvajt0owcSmLl7bu3jeIp/nTG/cDPxL2Z4W2HRemMPhDIu2t+qq7nxbq2+KLdX5WR8J+FDwlquRRY1zCztFrrnbxte1+zHx1U+6j+rsDfw6+n5uLqOFZzNPyLOViXqYrt3rNcV0V0+eJjql2ABgHNfmrofLL2L9nsXUsj2R8b4ryK3RX0fF9DpdLpV07e/jbbfvfngLm3w1xnw5qmuY05OmabptcW8i7qUW7UU7xvvvTXVG3Xt8YNgieeKfCn4Z07Krs6BpWdrEUTt46qqMa3V6ad4mrb46YeZpPhZ6VeyKadX4XzcSzPbXjZVN+Y9U00flBTI8Lgzi3ROM9Fo1ThzOt5mJVPRq2iaardXfTXTPXTPx/HHU6fMvjTD4A4Uv69qONkZOPauUW5t2NulM1TtHbMQDxef/ABHqvCfKrV9Y0DK8k1GxVYi3e8XRc6PSvUUz7muJieqZjrhpDwdebfG/F/M7E0niLW/LNPrx71dVrySxb3mmneJ3ooie30uhzk8IDQuOuXmpcP6fpGp42TlVWppu3/F9COhdprnfaqZ7KWqOSfGuHwBx7j69qONkZOPas3bc27G3Smaqdo7ZiAfRhivNj7VnGX8i5v5itgHLzwg9C444x0/h3A0jU8fJzPGdC7e8X0KehbqrnfaqZ7KJhn/Nj7VnGX8i5v5isEGckvtu8IfylZ/tQ+jr5xckvtu8IfylZ/tQsrmTzz4Q4FyrmBkX7uparb6q8TCiKptz5q6pmKaZ9G8z6AbTEuf52+N4+Y/yOveJ++9kY6XyeL/S2nyx53cKcf5VOBh3L+n6tVEzTh5kRTNzbt6FUTMVfF1T29QNoMF56/af4u/k+5+RnTBeev2n+Lv5PufkBFng6/bq4V/5mr83W+hr55eDr9urhX/mavzda8OOuIP8lOEtT13yK7nUYFrx1di1VFNU0RMdKYmerqjefigHujQPCXhNaFxDxNpmj1aLnYc52RRj037l2iaaKqp2p327t5iPW38ADVXOHnRpXLPVcDT83T8nPycqzN+abNdNPi6Ol0Ymd/PMVfIDao15yd5nWOZuDqWZhaRlYGNh3KLPTv3KavGVzEzMRt5o6O/8KGwwAAa1568z8blrwxTetU28jW8ze3hY9U9W8dtyr97TvHxzMR55iKtJ0zi7m7xrXRbrv6pq+R7u9kX6tqLNG/bVPZRRG/VER6Ijuen4QnFtzi/mnrORFyasLCuTg4tO+8RbtzMTMfwqulV/OVx4N/A9jg3ltgXK7UU6rqlunNy7kx7r3Ub0UfFTTMRt55q84Nd8O+CfpFGLRPEfEOffyZjeqnAootUUz5omuKpn49o+Jx8SeCfp1WJXVwzxFl2smI3po1Cim5RVPmmqiKZp+PafiU4A+blf+VfKbjmqiK72la3hVRv0Z3ouUT1x6K6Ko9XrhdfJ3mBicxuDLGr2KKbOZRPiczHid/FXYiN9v3sxMTHonbtiWq/DQ4Ws5vB+ncS2rcRmadfjHu1xHXVZub7b/FXFO38KWtfA14huadzHy9GqrnybVcSr3G/+9te7pn+r4z5QWsDzuIdd0vhzS7upa5nWMHBte+u3qujG/dEeeZ7ojrkHoiduJPCq4Zwr9drQtH1DVYpnbxtyqnGoq9MbxVVt8dMPK0/wtcCu9TGocJZVi1v11WM2m7VHqmin8oKeGFcuuZ3C/MGxVPD+fvl26eldw8inxd+3Hn6PfHppmY9LNQB4fG3EuHwdwtn69qdrIu4eFTTXcox6aarkxNUU9UVTEdtUd8MB5ec+eGOPOKLGg6Rga1ZzL1FddNeVZtU24immap3mm5VPZHmBtoac5g+ENwdwlmXcHGrv61qFqZprowtvF0VR3VXJnbf+D0tu9gFnwtsab+17g+9RZ399RqMVVbfF4uPygqIa95Y83eFuYnSsaPkXcfUqKenXg5dMUXej31U7TMVR8U9XfENhAAxnjrjvh3gbT6cviXUreLFe/irMb13bsx3U0R1z8fZHfMAyYTPq/hZ6TZv1U6RwvnZdqJ6q8nKpsTPqimv8rsaB4V2g5WRTb1zh/P063VO3jLF6nJin0zG1E7fFE/ECkB5PC/Emj8VaTb1Ph7ULGdhV9UXLU+9n72qJ66Z9ExEvWABqvmNz14O4IyruDeyLup6pbno14uDEV+LnzV1zMU0z6N5mPMDaglyfC3x/H7Rwdd8Tv772RjpbfF4r9LZPLrn3wdxpmWsCL17SdTuzFNvHzoimm5V5qK4maZnzRO0z3QDbQAPlvo3/AHvg/wAfR/ah9SHy30b/AL3wf4+j+1D6kAnXw2v9gdC/lP8A+lWwvwIP9p+Jv+Ttf25Zp4bX+wOhfyn/APSrYX4EH+0/E3/J2v7cgr4HW1LPxNMwb2bqOTZxcSzT07t69XFFFEeeZnqgHZGguLPCh4R0rIrsaJh5+tV0Tt42iIsWZ+Kqr3U/1dmNYvhbYtV2IyuD79u1v11W9Qiudvim3H5QVENc8tucnCPH96MXS8u5i6nMb+Q5lMW7lW3b0ZiZpq+KJmdu2IbGASBz75xcd8K82Nd0bQdd8k03G8R4qz5HYudHpWLddXuqqJmfdVTPXPe2lx54ROg8G8W6joGbo+qX8jCrporuWZt9CremKurerf7pJXODizF445i6txFgY97HxszxPQtXtunT0LNFE77TMdtEyC6+SmuajxLyu0DV9ayPKdRyrVdV670KaOlMXKojqpiIjqiOyGbpI5V+EToHB3L/AEfQM3R9Uv5GFbqoruWZt9CqZrqq6t6t+9SXLni7F464QwuINPx7+NjZU3IptX9unHQrqonfaZjtpBrfwheS+VzKytO1PRc/GxNTxbU49VGV0ot3LfSmqPdUxMxMTNXdO+/ds9HwfOUt3ljp2pV6lnWczVNQqoi5NiJ8Vboo6W1NMzETMzNUzM7R3dXV1+zzV5t6DyzyNOs69iankVZ1NdducK3briIomInpdKun76Ozd3OVnMrR+ZWnZ2ZoWNqGPaxLsWbkZluiiZmY36ujXV1AzcHBnZmNgYd7Lzsi1jYtmma7l67XFFFFMdszM9UQDnGhOLvCf4R0jJuY+iYmbrdyiZibtvazZmfRVV7qfj6OzGcXwtsSq/EZfCF+1Z366rWoRcq2+KbdP5QVCNe8uOcHCPH9cY+kZ1WPqUxv5DmUxbuz5+j1zTV/NmfS2EADROd4T/BeFqWRhXdM4im7Yu1Wappx7PRmaZ2nb7L2dQN7DBeZHNThbl7app17Nqqzq6elbwcanxl+qPPtvEUx6apiJ7mmMrwtsOnImMThDIu2N+qu7nxbq2/gxbqj5wVCNJcAeEfwjxRn2cDUbeRoebemKbc5UxVZqqnsjxkdn86Ij0t2gAANS+FV9o7X/wCHjf8AqLbbTUvhVfaO1/8Ah43/AKi2COuTfCOLx1zD03h/UMi/jY2VTdmq7Y26cdC1VXG28THbSpP/ADUOGPh/WvktfVaR8FX7eWgfwMn/ANPcX0Cas7wTdErs1RgcTalZu7dVV6xRdp+SOj+VoPmvyp4h5aZlmrU4t5OnX6ujj5+Pv0Kqo6+jMT101bde0+naZ2l9EWEc7dFx9e5UcT4mVRFXi8G7k2pmPe3LVM10zHm66Yj4pkGn/BV5u5uvX54P4nyasnNt2puYGVdq3ru00xvVbqntqmI64nt2id+yFLvm1yh1C5pfNLhTKs1TTVTqdiirbvorriiqPXTVMPpKAOHNysfBxLuVm37WPjWaZruXbtcU0UUx2zMz1RDRvF/hO8HaPkV4+jY+brd2idpuWYi1ZmfRVV1z8cU7ekG+BLljwt8aq7EZHB16i3v76jUYqnb4ptx+Vtblvzs4P48yaMLByruDqtfvcLOpiiuv+BVEzTV8UTv6AbNBpjmN4QOhcC8X5vD+oaRqeTk4sW5qu2PF9CenRTXG29UT2VA1n4RPNzjfhDmfmaTw7rfken27Fmum15JYubTVREzO9dEz2+lvHkDxFqvFfKnRtY1/K8r1LIqvxdveLot9Lo3q6Y9zTERHVER1QinnXxph8fcfZWvadjZGNj3bNq3Fu/t0ommnaeyZhtjk54QOhcC8vNM4ez9I1PJycSbs1XbHi+hPTu11xtvVE9lUAsAYpyx43w+YPC1vXdOxcjFx67tdqLd/o9LemdpnqmYZWAMD5j81+FOX1Pi9czpuZ9VPSpwcWmLl+Y7pmN4imPTVMb9zTWX4W2JTfmMThC/ds79Vd3UIt1bfwYt1R84KhGjOCvCX4O1/Lt4mr28rQsi5O1NzJ2rsb+ablPZ8dURHpbxtXKLtui5arprt1xFVNVM7xVE9kxIP0DzuINc0zh3Sr2pa5nWMHBsxvXevVbR8Ud8zPdEdc9wPRE68R+FXw3hZFdrQtF1DVKaZ28dcrpx6KvTTvFVW3xxDzdO8LTTbl6mNS4UzMe131Y+ZTeqj1TTR+UFODDuXvMnhjj/Gqr4d1CLmRbjpXcS9Hi71uPTTPbHpjePSzEAAAeHxvxLjcH8LZ+vZ+Nl5OJhUxXdt4tNNVzozVFO8RVVTHVvvPX2RLX3L/n9wpxxxTiaBpmHrGNm5UVzaqy7NqmiZppmqY3puVTvtE9wNugADRtHhN8D163Tp0Yut9eR5P5TNm14n33R6e/jd+j377b7dzeQANQ8feEBwnwTxVmaBqeHrORmYkUeNrxLNqq3E1UxVEb1XKZ32qjfqBt5OvPXwf9R454yucRcO6ng497KoopyrObNdMdKimKIqpqppq+5imNpju7evq3fwVxJjcXcL4Gu4GPlY2Lm0TctW8qmmm5FMVTETMU1VR17bx19kwwXmTzz4a5fcSToms4OsX8rxNF/p4lm1VR0at9uuq5TO/V5gevyT5e08tuC40erKjLy71+rKyb1NPRpm5VFNO1MT17RFNMdfb1z1b7M+Y1y74y0/j3hexr2j2cuzh3q67dNGVTTTciaatp3imqqO7ztXcWeEpw9w1xNqei5Wi6tev4GRXj13Lc2+jVNM7TMb1b7A1Nze51cwOH+ZfEOlaRr/AJPgYmVNuza8jx6+jTtHVvVbmZ9cqo5Yapma3y74b1PU73j87LwLN6/d6MU9OuqmJmdqYiI6/ND58cyuIbHFfHeta7h2btnHzsibtFu7t0qY2iNp26u5QnAPhKcPcN8FaHouVourXb+Bh2sau5bm30apppiJmN6t9uoFVIb8MP7cFX8n2Py1LI4H4kx+LuFNN17Ds3bGPnW5uUW7u3SpjeY69uruRv4Yf24Kv5PsflqBQPglfaV03/mcj85LcbQfg7cTaNwl4P2DqfEOoWcHDoyciOncnrqnxk+5ppjrqn0REy8fXfCw0XHyKqNE4czs+1E7RcyMinH6XpiIiudvj2BSgnLhzwrOHs3Kota7oefpduqYjx1q7GTTR6ao2pq2+KJn0KA0bVcHW9LxtR0nKtZeDkUdO1etVb01R/8Ar1bdsSDugAOLL/1W9/Aq/I5XFl/6re/gVfkB8tcT/WrP8On8r6nvlhif61Z/h0/lfU8AAGAc/vtNcWf8lP5YRVyB+3Lwn/ztP5JWrz++01xZ/wAlP5YRVyB+3Lwn/wA7T+SQfRRpzwheT9/mbY0zK0nOsYeqYMV24jJirxV2iradpmmJmJiY6uqe2W42Bc1uaeicsremV69i6lkRqE3IteRW6K+j0Ojv0ulXT9/G22/eDFvB65O5HLOnUs3V8/Hy9UzaabW2N0vFWrdM77RNURNUzO3dG2zczAuVPNLROZlrUrmg4upY8YE26bvltuijfp9Lbo9Gur72e3buZ6AOjrmr6foWl39S1jMs4eDYp6Vy9eq6NNMfpnzRHXLQHEnhWcPYWVXa0HQ87VLdM7eOu3YxqKvTT1VVbfHET6AUaJr0PwsNFyMimjW+G87BtTO03MfIpyOj6ZiYo6vibO4k5w8L6RwDa4uw79eraXcv040Rh7eMprqiZ2qpqmOjMRHXE7SDYw1nym5w6NzM1DPxNIwNQxa8O1TdrnKiiIqiZ26ujVLZgPlvR/3vT/H/APU+pD5b0f8Ae9P8f/1PoVzK5tcKcvYi1rWZXe1GqnpU4OLTFy9Md0zG8RTH8KY37twZ8JeyPC2xKciYx+D79yxv1V3NQiirb+DFuY+dnfLvwh+EuL9Qs6dl05Gi6jemKbdGXMTauVT2U03I7/4UU793WDczq6t/3Vm/xNf9mXadXVv+6s3+Jr/syD5mcIf7WaL/AM9Y/OUvp6+YXCH+1mi/89Y/OUvp6DU3hBcp7vM/SdN9j86zh6pp1dybM34nxdymvo9KmqYiZjropmJ2nv6uvq8jweuSuVy2z9Q1bW9QxsrU8mx5LRRidKbdu30oqq91VETMzNNPdG23fv1ZzzT5l6Py10/BzNdxtQyLWZdqtW4w7dFcxMRv19KunqdPlVza0LmZf1K1oOJqePVgU26rs5tu3RExXNUR0ejXV97PbsDYYOrqupYWkadfz9UyrOJhWKendvXq4ppoj0zIO0J34o8KjhvT8quzoGkZ2r00Tt46uuMa3V6ad4qq2+OmHQ0bwstIv5FNOs8MZ2HZmdprxsmnImPTtNNAKXGu9W5v8LYnL29xjp+TXqmm2rlFqu3ixEXaa6qojo1U1THRmN99p7uzd0eVHOnROZWuZWl6Tp2pYt7Hxpyaq8qKIpmmKqado6NU9e9UA2k+YHFn+1Ws/wDO3v7cvp++YHFn+1Ws/wDO3v7cg+m2mf8AduJ/E0f2Ydlr7jTmlwty90fC9n82ZzK7FFVvCxqfGX6427ejvEUx6apiGoMvwtsOnImMThDIu2N+qu7n026tv4MW6o+cFQDSPAPhH8I8T59nA1K3kaHmXpimicqYqsVVT2R4yOz+dER6W7gEkeEJze444S5palpHD+ueSadZtWaqLXkli5tNVumqeuuiZ7ZnvbO5h+EHoXA/GOocO5+kankZOH4vp3bPi+hV07dNcbb1RPZXEJM5z8Y4nHnMDO1/T8a/jY+RbtUU27+3TjoURTO+0zHcC3eQ3EGp8U8p9C1nXsnyrUsmL/jb3i6aOl0b9ymPc0xER7mmI6o7mfpC5QeEJoXBHLrSOHs/SNTyMnD8b07tnxfQq6d2uuNt6onsqiFKctONMPj/AIUsa9p2NkY2PduV24t39ulE0ztPZMwDKQYDzI5tcJ8v/sWtZ1V3UJp6VODi0xcvTHdMxvEUx/CmN+7cGfCXsrwtsSm/MYvB9+5Z36q7moRRVt/Bi3MfOzDgjwleDuIMu3iarRk6Fk3J2prytqrEz5vGR2fHVER6QbxH8t103KKa7dUVUVRE01UzvEx54f0AdXVNQw9K0+/nalk2cXDsUzXdvXq4poojzzMtA8U+FRw1p2XXY0DSc3WKaJ28fXXGNbq9NO8VVbfHTAKIaF8M/wC1Pg/ytZ/NXnhaN4WWkX8imnWeGM7DszO0142TTkTHp2mmg8J7i3Q+MuSGn6lw5qFrNxZ1ezTV0d4qt1eKu+5rpnrpn0SDCPAn+2PrX8k1fnrSzkY+BP8AbH1r+Savz1pZwAAPP4h1jD4f0LP1fU7ni8LCs1X7tXf0aY32iO+Z7IjvmXz55lcf8Qc0uKqK8jx1Vmu74rT9MszNVNvpTtTERHvq56t6u2Z80bRFYeFvk3sfkxnUWZmKb+VYtXNvven0vy00pt8FbGxcnnXovlkUzNu3fuWaau+5Fqrb1xG8+oGxuB/BVvZODayeMtarxL1cRVOHg0U1VW/RVcq3jf0REx6ZZRm+CjwrXYmMHXdcs3tuqq9Nq7Tv/Biin8qigHz35s8pOIeV+XYyr92MvTLlzbH1HGiadq464iqO2irq3jrmOrqmdp2oDwXucOVxXTVwtxRkTe1ixbm5iZVc+6ybdPbTV566Y69++N5nriZnb/NLQLfE/LziDSblib9d/DuTZoinpT42mOlbmI88VRSijlpwZx5w9zA4e1WnhPiCzTjZ1qq5XOBdpiLc1RFcTPR6ommaon0SD6AAmfXvCnjSOItR0urg/wAZTh5VzGm97J7dKKK5p6XR8T1dm+24KYGsuZ/OrhTl/enDzb13P1aI38iw4iqqjfs6dUzEU/F29+zTuR4W1/x8+T8H24s79UXNQmapj1W+oFXjRfL7wlOFeJc21g61j3tAy7sxTRXfuRcx5nzTciI6Px1UxHpb0iYmImJ3ie8BKfHvgw6vq3GmoajoOs6da0zOyK8iqjK8ZFyzNdU1VUxFNMxVETM7bzHV8qrGlOKPCQ4Q4b4i1LRc7TtfuZWBfrx7tVmxZmiaqZ2maZm7E7fHEA2dwLw3j8IcIaVoOJcqvWsGzFrxlUbTXV21Vbd28zM7d27Vvhh/afn+ULH5Km4OH9Vsa7oOm6viUXKMbPxrWVapuxEVxRcoiqIqiJmN9pjfaZaf8MP7T8/yhY/JUDS3gXfbXz/5IvfnbK2ET+Bd9tfP/ki9+dsrYAGO8e8ZaPwLw7e1nX7828aiejRboiJuXq57KKKZmN6p+OIjrmZiI3av0XwluFdc1bF0zSdB4oys7Kri3as28axM1VT/APvuqO+Z7IjrBvIfymZqpiZpmmZjfae2H8uV0W7dVdyqmiimJqqqqnaIiO2ZkH6Gj+OPCU4O4eyrmJpNOTr2TRO1VWLMU2InzeMnt+OmJj0sOxfC2xKr8RlcIX7Vnfrqt6hFdW38GbdP5QVCMB5bc2uFOYO9nRcyq1qNNPSqwcumLd6I75iN5iqP4Mzt37M+ABg3Mbmnwry+txTr2fM5tdPSt4WNT4y/VHn6PZTHpqmIkGciYM7wtcGi9MYPCOTes79VV7OptVTHxRRV+V7fDPhT8LahkUWdd0vUNI6U7eOiYyLdPpq6O1XyUyChB09H1TA1rTbGoaTl2MzCv09K3es1xVTVHxx+Tud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HhR/b24m/Bf/S2l/oA8KP7e3E34L/6W0DdGXwj/lb4IOj0WLfTztOxZz8faOuZorr6dMfHRNUbefZqvwT+Lv8AJzmfZ07IudHB1ujySuJnqi722p+Pfen+eqXweYirkrwrFURMTi1RMT3+7qRZzb4avcv+aWp4GHNVi3j5EZWDXT1dG3VPTtzE/vezfz0yD6MjHOXPE1njHgfRtesdGPLMemq5TT2UXY9zXT6qoqj1O1xlr+PwtwrquuZu3icHHrvTTvt05iPc0x6ZnaI+MEe+GBxd7Ocw7Wh41zpYeiWvF1RE9U369qq59UdCn0TEtj8C8I/5MeCfxHk37fRztY06/nXd464oqo2tx8XQiKvjqlOfAei5nMnmlg4WXXVdvapm1X827Hb0N5ru1ejq6W3p2XRzltW7HJ3iy1ZopotW9KvU0U0xtFMRRMREAijwePt08Kf81P8AYqfQ988PB4+3Twp/zU/2Kn0PBqTwjeZtXLzhKi3pddPs9qU1WsXfafE0xHu7sx37bxERPfMdsRMJE5YcAa5zW4rv2Me/VFMT4/P1HI3r8XFUz1z31V1TvtG/XtPXERMsh8KrXrms84tTsTXNWPplu3h2o36o2piqr8eur5IUz4LfDdnQOUOmZEW4jL1Was29Vt1z0p2ojfzdCKflnzg8vSvBk4CxMOm1m06nn39vdXrmTNHX6IoiIiPlax5yeDb7A6Pk63wRk5OXj41M3L+BkbVXaaI65qt1REdLaPuZjfaO2exXxPXG0ghDwcua+TwLxJY0vU8iqrhnPuRReornqxq56ou0+aN/feeOvtiF3vnTz24as8J81tf0zEtxbw/HRkWKYjaKaLlMVxTHopmqafUtvkXrlziPlJwzqN+ua784sWLlU9tVVqqbczPpnob+sGkPDn/+5P4d/d2huX2g8Scc5tnhDQLlc41295Xeoqq6Nm3tEUzdubd0R1R29u0dct8+HP8A/cn8O/u7seA7Ztex/Ft/xdPjvG49HT26+jtcnbfzbgyjhzwX+DMHBop1q/qGq5kx9kueN8TRv+9pp64j45lgvO3wdNP0HhjN4g4MyMuacGib2Tg5FUXN7ce+qoq2iY6MdcxO+8RPX3TWjzeJrVF/hvVbNyIqouYl2iqJ74miYkEM+DBxfkcM809OxIu1Rp+sVxg5Frfqqqq6rdXxxXMRv5qp860uYnBmnce8MXtC1i9l2cS7couVV4tVNNe9M7xtNVNUfM+d/AVybXHXDlyn31GpY1UfHF2l9NgSPzq5BcLcDcuNT4g0nP1u9mYtVmKKMm9aqtz07tNE7xTbpnsqnvaj5GcGadx9zBxtC1i9l2cS7Zu3Jrxaqaa96ad466qao+ZXXhVfaO1/+Hjf+otpr8Ef7dGD/wArkf2AUfwF4P8AwrwRxZg8Q6VqGt3s3D8Z4ujJvWqrc9O3VRO8U24nsqnv7dma82PtWcZfyLm/mK2VMV5sfas4y/kXN/MVg+b+l52XpmoWMzTr1yxmWa4rtXbc7VUVd0x6VN8qvBnp1LTbWr8wcrLs3ciPG06fYqimumJ697tcxM7z97HXHfO+8Ro3kzZtZHNjhK1ft03LdWp2N6ao3ifdxPXD6Qg0VrvgxcD5uDXb0uvUdNytvcXqb/jaYn99TV2x6ImPjSDxRomqcB8aZemZNybGp6XkRNF61Mx1xtVRcpnt646NUfG+maGfDAtUW+cV2qiIibmBYrq9M+6j8kQCveVvEs8YcvdC125t47Lxom9t2eNpmaK9vR0qannc9ftP8Xfyfc/IxfwTLk18lNLpnsoyMimPi8bVP6WUc9ftP8Xfyfc/ICLPB1+3Vwr/AMzV+brfQfOxLOfhZGJl24uY+RbqtXaJ7Kqao2mPkl8+PB1+3Vwr/wAzV+brfQ0HzJ4v0XK4P401PSa666MjTcuq3Rc7JmKat6K4+ONqo+N9FeXvEVvizgjRddtzG+bi0XLkU9lNzbaun1VRVHqSz4aPC3kHF2mcSY9vazqdnxF+Yj/fWttpn46JpiP4Es48Czify3hPVuHL9e93Tr8ZFmJn/dXe2I+KumZ/ngo988fCE4k/yn5t6/lW6+njY13yKx17x0LXuZmPRNUVVfzl08yuIqeE+Atd1yaoivDxa67W/ZN2Y6NuPXXNMetAfKLhqrjTmXoek3aZuWb+TF3Kmeve1R7u5vPpiJj45gFueD9wv/knyo0TDuW+hl5Nvy3J3jafGXfdbT6Yp6NP81sUiIiNojaIAHT1rLnA0fPzIiJnHsXLsb/vaZn9DuPF43/2L1/b4PyPzdQPmpo+NOp65hYtyqZnKyaLdU79c9KqI/S+oluim3RTRRTFNFMRERHZEPmPwR/tpoH8oY/5yl9OQAAdbUtPwtUwrmHqeJj5mJc26djItU3KKtp3jemqJidpiJ9TzNN4Q4a0vNt5mmcPaPh5dvfoX8fCtW66d4mJ2qimJjeJmPW9wB+bldFq3XcuVRTRRE1VVTO0REdsvnjzj5halzL4zuXoquzptu5NnTcOnfamjfaJ6PfXV1TPf2R2RD6GZNi3lY13Hv0RXZu0Tbrpn7qmY2mPkYLg8neAMDNx8vE4YwrWTj3KbtquKq96a6Z3iffd0xANScuvBd0ujS7GVxzl5V/ULlMVVYeLci3bs7/c1VbTNUx54mI+Pte3xT4L3CGdp92OH8jP0vOimfFVVXfHWpn99TV17fFMetu7Vdc0nSIidW1TBwYnricnIotf2ph4s8xuCInaeMeG4n06pY+sD58Xadc5d8cV0U3K8HXNIyZjpUT2VU+bz01R6pifS+ifAfENvizg3R9ds0xRGdjUXqqIneKK9tqqfVVEx6kPeE3qGmarze1PO0TNw87FvWbEzfxL1N2iqqLdNM+6pmYmY2iFV+C9VNXIrhiap3nbJj5Mm6DteEj9pLin+Jt/nqED6Bm6nh6hFOh3b9vNyqKsSnyf/SVxc9zNFO3XvVvt1dfWvjwkftJcU/xNv89QkjwYbNq/zy4ZpvW6blMVZFcRVG8RVTj3Jpn44mImPTANx8tvBdwI02zmceZeRczblMVTg4lyKKLW/wBzXXtM1T5+jtEeee1kHFXgv8IZ2m3Y4ev52l58UzNqqu9N61NXdFdNXXt8Ux6+xv4B8yLVzWOBeM+lbqqw9a0fLmmZife3KKtpj00ztMeaYn0vpJwvq9riDhvStYx46NrPxbWTTTvv0Yrpirb1b7IM8Ja1RZ54cUU24iIm5Zr6vPVYtzPzzKxPB9uTd5McKVVdsYnR9UVVRH5Ae7zH4txOB+DdS1/Ojp041H2O1vtN25PVRRHxzMdfdG89yAulxNzb5hUU1V1Z2tald2p6U7UWqI3n+bRTG8/FHfKgPDf1q5bwOGdDt1zFu9cu5l2nftmmIpo/t1ut4EWgWqp4k4hu0RN6jxeDZq297E+7ufL9j+QGWcK+C7wjgYFv/KHKztVzpj7JNFzxFqJ81NNPuvXM/I8PmR4L2m16Vey+BMrJs6hapmqMLKuRXbvbfc01bRNNU+mZj4u1TYD508puPNU5Zca28qnx1OJ4yLGo4VW8eMoidqommeyunrmJ7p6uyZh9Esa/aysa1kY9dNyzdoiuiunsqpmN4mPUnDmX4NmTxXx1q+u6brmJg4+fdi95PXj1VTTXNMdOd4nr3q6VXrb74M0m9oPCOi6RlZFOTewMO1i1XqY2iuaKIp329QNKeFVzVyOFdPtcMcPZE2dXz7XjMnItztVj2J3iIpnuqq2nr7YiPTExonkbybz+ZmTezcvIrwNAx6+hdyYp6Vd6vtmi3E9W+09dU9Ubx1T2MU5v69c4l5m8R6ncrmum5mXLdreey1RPQoj+rTC8OWOFpPCnAGhaNZy8OirGxaPG7XaY6V2qOlcq7e+qapBg0+DNy+8i8R4rVfG7beUeV+7+Pbbo/ipt558oc3ljqOPfs5FWdoeXVNOPlTT0a6K46/F17dXS264mO3aeqNphefsrp37vxP8Axqf1tYeEpTpmscmuILflWLcvY9NvJs9G5TVVFVNyns6/velHxTIPG8FTmRkcY8L5Gja1fm9rGkRTEXq53qv2J6qapnvqpmOjM/wZ7ZlvRBngn6rXpvOjS7FNUxb1Cxfxbnpjxc3I/Gt0rzB8t9G/73wf4+j+1D6kPlvo3/e+D/H0f2ofUgE6+G1/sDoX8p//AEq2F+BB/tPxN/ydr+3LNPDa/wBgdC/lP/6VbC/Ag/2n4m/5O1/bkFfIU8JvmVmcXcZ5miYl+qjQNJvVWKLVM7U3rtM7V3KvP17xT5ojeO2V1tfZPJnl7k5F2/f4Xwq712qa66pqr3qqmd5n3wNGcnvBrx9X0LE1rjfKyrUZdFN6zp+NMUVRRMbxNyqYnrmOvoxtt3zvvEbB1nwY+BMzCrt6fOpadkbe4vUZHjIifTTXE7x6ImPjblztR03R8eic/NxMGxTG1M37tNunaPTMw8SvmJwTRVMV8YcOUzHdOp2I/wCoHz/474W1blzxtf0rLuzbzcOum9j5ViZp6dPbRcontj9ExMdy7ORvGVzjrltper5cxOfEVY+XtG0Tdonaav50dGrb98mLwv8AWdF13jTRcvQdT0/UqadP8Vdu4eRReimYuVTFMzTM7T7qer0tueBXVM8q9TiZ3iNZuxHo+w2Ae3xt4PXCnGHFOfr2p6hrlrMzaqa7lGPetU24mKYp6oqtTPZTHfKQ+c3CmDwRzK1jh7SruTewsPxPi68mqmq5PTs0VzvNMRHbVPd2bPo+gDwo/t7cTfgv/pbQNpcpvB54T4w5d6Lr2p6hrtrMzbdVdyjHv2qbcTFdVPVE2pnsiO+VF8v+EsDgbhTD4f0m9lXsPFmuaK8mqmq5PTrmud5pppjtqnuYx4OH2k+Ff4iv87W2SCS/Dj/714R/icn+1bZD4EP+yfEn/PW/zbHvDj/714R/icn+1bZD4EP+yfEn/PW/zYKTQr4SfNbJ414lyNG0rJqp4a0+7NuimirqyrlM7Tdq88b9VMebr7ZVpzr165w1yq4l1OxXNu/bxJtWq4naaa7kxbpqj0xNcT6kNckOHLXFfNTh3SsqiLmLXkeOv0TG8VW7dM3KqZ9ExTt6wbc5NeDd7P6Pja3xtk5OJjZNMXMfAx9qblVE9cVXKpiejvHX0Yjfae2Oxs/VfBk4Cy8Oq1hRqeBf29zet5M19fpiuJiY+LZvCI2jaOqAHzo5o8vtc5V8U2cfJv1VUVT47A1DH3oi5FMx1x3010ztvG/V1dcxMSrjwbuZ9fMHhW5jatXTOv6Z0aMmrqjx9E+9u7eedpidu+N+reIdjwneGbPEXKLVrs24nL0uIz7Fe3XT0Pf+qaJq+SPMlzwW9cuaLzk0i3Fc02NRpuYV6Pvoqpmafx6aAX0+YPFUzTxXrEx2xm3p/wD8kvp8+YHFn+1Ws/8AO3v7cg3fym5J6tzRuXeLuONSy7GBm3JuU1RtORmTv11RMxtRR3RO09nVERtLcmT4M/L27iTZt2dTs3dtov0ZczXv59piafmbf0SzaxtFwLGPbpt2bWPboooojaKaYpiIiI82zug+dHOblzl8teLJ0u9f8qwr9vx+Jk9Hozco3mNqo7qomNp9U96tPBW4vyOKeV9qzqF2q7m6TenCqrqnequ3ERVbmf5s9H+Y134ctqjxPBt3aOn0sujfzx9hly+A3cmdP4wt/c03cWqPjmLv6oBUQADUvhVfaO1/+Hjf+otttNS+FV9o7X/4eN/6i2CX/BV+3loH8DJ/9PcX0+ZXA3FWo8FcTYuu6NFic7GiuKPH0TVR7qiaJ3jeO6qW1P8AOf4++80X/wArV9cFwtT+ErxvhcJ8tdTwqr1Hspq9ivDxrET7qaa46Nde3dEUzPX55iO9NmoeErzDyrFVuzladh1TG3jLGHTNUf15qj5mGaFoHGnNniS9cxaM3WM+ZpjIzMiuZosxO+3Trnqpjqnan0TtAO94P3D1/iPm5w7Ys0TVaxMmnOv1d1NFqYr6/jmKafjqh9EGtOSHKnA5Z6Hcp8ZTl63lxE5eXEbR1dlujfriiPlmeue6I2WCJPCq5lZnEPF+XwvgX67eh6Vd8VdopnaMjIp99NXnimfcxHniZ7+r3OSvg5WuI9BxNf4yy8nHxcuiLuNhY0xTXVbnrprrqmJ2iY64iI32mJ3jsUFn8nuAdQzsnNzeGcO9lZNyq9duVVV7111TM1TPuu+Zll17J0zQdPs0ZGTi4GHZoi3b8ddpt0000xtERNU90A09qngycA5WHVbw6dTwb+3ub1vJmvafTFUTEx8iS+ZnBOp8t+M7ukZt7pV24pv4uXa3o8bbmZ6Ncd8TvExMd0xPXPavyvmJwVbqmmvjDhymqO6dTsR/1Jb8MXXNC17WeGsjQNW03U6rePet3q8LJovdD3VM0xVNMzt21bb+kFBeDzxtf465Z4WfqFfjNSxa6sLLr+/roiJiufTNNVMz6Zl5nMDkDwtxzxXmcQatn63ZzMqKIroxr1qm3HQoiiNoqt1T2Ux3sO8COqZ4J4gp39zGoxMR/wDu6f1KOB86ueXBmn8BcwsrQtHvZd7EtWbVymvKqpquTNVO87zTTTHzNvcluQPC3HHLfS+INWz9bs5mVVeiujGvWqbcdC7XRG0VW6p7KY7+1g/hbfbp1D/lcf8ANwpbwV/tGcPfwsn/ANRcBmPLjgrTuAOGaND0a9l38Si7XdivKrpqr3qnr66aaY29TF/CC5k+1zwb43CmirXM+ZsYVNUbxRMR7q7Md8UxMdXnmnu3bQQt4XOvXNV5u5OB05nH0rHtY1FO/V0qqYuVT8e9cR/NgGKcteBde5t8YZFujJrnefH6hqWRvX4uKp7Z++qnr2jfr2nsiJmKk03wZOAcbCptZcanm39vdX68noTv6IpiIj53J4K+naZw/wApcHIuZOLbztUuV5d/pXKYq26U00RPX2dGmJ/nS3B7K6d+78T/AMan9YIx58chK+BNNq17hvKv52iUVRTkW78RN3G3naKpmIiKqd5232iY3jt7WWeB/wAycmvNr4H1e/Vds1W6r2mVVzvNE0xvXaj0bb1R5tqvPCjOLatJ1rhbV9MyMzDrtZeJdsVRN2mffUTHn7Xz05Y6rXonMThvUbdU0+I1CzNW3fRNcRVHrpmY9YPpagHwjOP8zjTmDn40Xqo0bS71eLiWIn3O9M9Gq5t3zVMT1+baF/PmvzV0DL4Z5ia/pmdbqoqoy7lduqY9/bqqmqiqPjpmAUNyq8GbS8nh/D1TjfJy7mZlW6b0YOPXFuizTVG8RXVtMzVt27bRHZ19rJeKfBe4QztPuRoGRn6VnRH2Ouq7461M/vqauvb4ph7PKvnvwjxLouDj6tqVjSNaotU271nMq8XbqriNpmi5PuZiZ7ImYn0NwY9+zk2aL2Ndt3rVcb0126oqpmPRMA+a2ZY4g5a8d3LPjK8DXdJv9Vdurq37YmPPTVTMT19sT1x1voTy44nt8Z8DaNxBaoi3ObYiq5RT2UXImaa6Y9EVU1Q8XjDlBwTxhrdzV+INIqydQuUU0VXacq7b3imNo6qaojsZNwjw1pXCOhWNG0DHnG06xNVVu1Nyq50ZqqmqeuqZntme8HsAA8/iHSrGuaBqWk5cf9nzsa5jXOrsiumaZn53zj4Uz8jgfmPp2XkxNu/pGo0xkUx5qK+jcp9cRVD6WIH8KXh32A5wanct0dHH1OijPt9XfV1V/j01z6wXvRVTXRTVRMVU1RvExO8TDB+d3En+SnK3iHU6K+hkeTzj48xPX4257imY+Kaul6n45Fa//lJyl4az6q+lepxYxrszPX07UzbmZ9M9Hf1tMeG3xJ0MPh/hmzX13a6tQv0xPdG9Fv1TM3P6sAk59IOTPEn+VnLHh7Vq6+nkV40Wr879c3bfuK5n45pmfWk7O5a+K8GDC4o8T/8AaMahObXVt7qMauYsxHxb00V/FMtkeBLxJ47Stf4avV+6x7tOdYpmevo1x0K9vRE00f1gU5VVFFM1VTEUxG8zPZEPmpxRm5HHHMnUMnFibl/WNSqjHpn/AOJc2t0+qJphenO/Xf8AJzlRxNqFNfQu+SVWLU98V3drdMx8U17+pIXgrcO+z3N/Tr1yjpY+l268+5vHVvT7mj19OqmfUC5tA0uxomh6dpWJG2PhY9vGt9X3NFMUx+RFXhh/bgq/k+x+WpciG/DD+3BV/J9j8tQKB8Er7Sum/wDM5H5yXX4o8G/hDiTiLUtaztR1+3lZ9+vIu02b9mKIqqneYpibUzt8cy7HglfaV03/AJnI/OS3GD5p8z+H8XhXj/XND0+5fuYmDkTat136omuY2j30xERv190Qozl74N3CHEfA2g6znalr9vKz8O1kXabN+zFEVVUxMxTE2pnbr75lovn99uXiz/navyQuHkt9qThD+S8f+xAPZ4M4cxOEuGNP0LTbl+7iYVubduvIqiq5MbzPXMREd/mhGvhh/bgq/k+x+WpciG/DD+3BV/J9j8tQMb5Tcv8AiLmrl4+lWcuvH0LS4np5F2Jqt4/TqmqYop6ulXVO8/FHXO0QpnTvBl4AxsOm1lUanmXtvdXrmVNMzPoimIiPkdjwRrNq1yZwq7dummu7l5FdyqI2mqen0d58/VER6m5wRF4QfI21y/wLWu8PZWRlaLXdizetZG03Meqfez0oiImmezsiYnbt3ZB4F3F2Rj8Q6lwpkXaqsLKszmY9Ez1UXaJiKoj+FTO8/wACG8fCUtUXuSPFFNcRMRatVx8cXrcx+RJ/gsXJo56cO0x2V05NM/F5Ndn9AL8AAcWX/qt7+BV+RyuLL/1W9/Aq/ID5a4v+tWf4cflfUP2V07934n/jU/rfLmima66aaY3qmdohtP8AzfOZ/wDwz/8An+L/AO4C8/ZXTv3fif8AjU/rPZXTv3fif+NT+tBn+b5zP/4Z/wDz/F/9w/zfOZ//AAz/APn+L/7gK1586jhXeT3FVFrMxq66sOYimm7TMz1x3bo15A/bl4T/AOdp/JLl4g5K8wOH9Gy9W1fQPJ9PxKPGXrvlmPX0afPtTcmZ9UOLkD9uXhP/AJ2n8kg+iiW/Dl/1Xg3+Hl/ksqkS34cv+q8G/wAPL/JZB/fAb/1LjH+MxPyXVRpc8Bv/AFLjH+MxPyXW/uZmr16Dy94j1SzVNN/FwL1y1VHdc6E9H8bYEZeEpzKyONuM8jTcK/V/k/pd2qzj26Z9zeuR1VXZ8+87xT5qfjlmPJXwcqeI9Fxte40ycnFxMqmLmNg4+1NyuieyuuqYnoxMdcREb7TE7x2NKcsdCo4m5h8PaPfp6VjLzbdF6PPbid6/xYl9K6KaaKKaaKYpppjaIiNoiAaP1fwZOAsvDqt4Manp9/b3N63k+M2n001xMTHxbJa5rcB69yy1W5oeoZFd7S8yYv2L9rem1kxRvEVTT3V09KYmO7pdsxMTP0WTp4bVNM8B6DVNMdKNS2iduuIm1Xv+SPkBhngQf7T8Tf8AJ2v7cq+SD4EH+0/E3/J2v7cq+B8sr9VVGbcrpnaqm5MxPp3ULyk5EajzDtzxZx5qOZYxM+qb9ummYnJyt+vxlVVUTFNM93VMzHmjaZn7oxXqvRqjemb20x5/dPqPat0WbVFq1RTRbopimmmmNopiOyIjzA0pm+DNy/v4c2rFrU8W7ttF+3lzVVE+faqJj5kmc2+Aczlzxje0XMuxkWZoi/jZMU9GL1qZmInbumJiYmPPD6QJJ8OK1RGs8J3oiOnVj5FEz54iqiY/tSDcfg1cXZHGHKvBv6hdqvZ+BcqwL9yqd5rmiImmqfT0KqN575iZbJ1b/urN/ia/7Mp38CK5M8IcR2/uac6iqPjm3H6oURq3/dWb/E1/2ZB8zOEP9rNF/wCesfnKX09fMLhD/azRf+esfnKX09BNfhvf7K8Nf87c/sPA8Bz/ALy4v/icb+1ce/4b3+yvDX/O3P7DwPAc/wC8uL/4nG/tXAVmhzwpOZWRxVxhkcP6ffqjQtJuza6NM9V+/T1V1z54id6Y+KZ71mcYapOh8Ja3qtO3SwcK9kxv56Lc1R+R83uDtKq4l400bS7tVVU6jnWrFyvfr2rriKqt/imZBuzkd4PM8XaPY4g4uycjC0vIjpYuLj7U3b1HdXVVMT0aZ7ureY6+rq327qXgy8AZWHVaxaNTwr23Vet5U1Tv55iqJifmbrxrFrGx7VjHt027NqiKKKKY2immI2iIjzbOQHzy5t8u9d5W6nc03Iyq8jRtRjezk2t6beRFE7xFdO/VXTMxO3X29U9bP/An+2PrX8k1fnrTafhoU0zypwKppiao1a1tO3XH2K61Z4E/2x9a/kmr89aBZz5gcWf7Vaz/AM7e/ty+n75gcWf7Vaz/AM7e/tyDd3KPklqvM+auK+NtRy8fTsqrpUVRtORl7dXSiZiYoo6tonaezqiI2luXJ8Gfl7dxJs27Op2bu20X6MuZr38+0xNPzNv6JZtY2i4FjHt027NrHt0UUURtFNMUxEREebZ3QfOjnNy5y+WvFk6Xev8AlWFft+PxMno9GblG8xtVHdVExtPqnvVp4KvF2RxTyvtWNQu1Xc3Sb04VVdU71V24iKrcz8VM9H+Y134ctqjxPBt3aOn0sujfzx9hly+A3cmdP4wt/c03cWqPjmLv6oBsPj3wf+FeN+LM7iHVdQ1uzm5ni/GUY161TbjoW6aI2iq3M9lMd/bukbndwfp/AnMTP0HSL2Vew7Fu1XTXlVU1XJmq3FU7zTTTHbPmfRhBfhYfbt1j+JxvzNINgcmvB+4V425baPxDquoa3Zzczx3jKMa9aptx0L1dEbRVbmeymO/t3Udy74M07gLhizoWj3su9iWrldymvKqpqr3qned5pppj5mJeC99orhj4sn/1N1tMGq/CH5lzy64PidPqonXdRmqzhxVET4vaPdXZjv6O8bR55ju3SDyv4A13m1xbkW6MmuKInx+oalkb3Oh0p7Z6/dV1TvtG/XtPZESyPwsteuavzgzsTpzOPpdm1iW436t5piuqfj6Vcx/NhRHgu6fpnDvKTTbleTi283Uqq8zI6VymKuuZpoievfqopp+WQdbT/Bk4BxsKm1lU6pmX9vdX7mV0Z388RTERHyS0jz55D3OAsCdd4eyr+doUVxRfovxE3caZnaJmYiIqpmerfaNpmO3fdaXsrp37vxP/ABqf1vD44q0rWuDdc02/mYldvKwr1qY8bTPXNE7THX2xO0x8QJ+8D/mTk38i5wRrF+q7RTbqvaZXXO80xT112fi291Hm2q9G1Uvmvyn1WvROZnDGfbqmnxWoWYrmPvKq4prj101TD6JcX6pOh8J61q0bb4OFeyY389FE1foBG3hT8y8jiji6/wAOadfqp0LSbs266aJ6sjIp6qqp88UzvTHxTPe9Pkd4PM8XaPY4g4uycjC0vIjpYuLj7U3b1HdXVVMT0aZ7ureY6+rq30pwfpdfE3Guj6Xerrqq1HOtWblcz17V1xFVW/xTMvpnjWLWNj2rGPbpt2bVEUUUUxtFNMRtERHm2BpXUfBl4AycSq1i29Tw723Vet5U1Tv55iqJj5kvc4eWutcsdVjAysirK0fNnxmPlW4mmi9NO/VXTv1V09Kerr6quqeuX0PaE8NCmJ5U4EzETMata2nzfYroNWeBP9sfWv5Jq/PWlnIx8Cf7Y+tfyTV+etLOAABinNThOnjfgHWNAmqmi7k2t7FdXZRdpmKqJn0dKmIn0TL5426ta4I4spqiL2m65peRvtVG1Vu5TPfHZMT8kxPfEvpy15zU5ScN8xrEV6nZqxdVt09G1qGPERciO6mrurp9E+qY3Bg3LXwleG9dxrOLxb/9h6ptFNV2YmrGuT54qjeaPiq6o++lvHS9SwdWxKcrS83Gzcar3t3Hu03KJ9dMzCH+N/By424eruXdLsWtewaeuLmHO13b02p69/RT0mr8fJ4g4Q1WfEXdT0TUrfvopmvHux8cdUg+nYi3l54TfEmjXbWNxdZo1vA32qvUxFrJojzxMbU1fFMRM/fK14L4s0bjPQrWrcPZlGViV+5q7q7dXfRXT201R5vXG8TEg918y+YX+33Ev8p5P52p9NHzL5hf7fcS/wAp5P52oG9eTHg+18X6fb4n49y8yjHzfs9nFor2vX6auvxlyud5iKu2IjrmJ33ht/N8HHlvkYc2bOk5WLcmNvH2c27Ncenauqqn5mzOFf8AZjR/+Ts/2IeoD5787+VGfyy1mzTN6c3RszecXL6O07x20Vx3VRvHomOuO+I334IPMXI1zSMrhLV79V3L0y3F3DuVzvVVj7xTNE/wJmnb0VRHc2D4R+gWtf5PcQUXKIqu4Nny+zV30VWvdTMfzOnHrSJ4NuqV6Vzo4brpqmKMi7Vi1x99FyiqmI/rTTPqB9B3zg51/bc4v/lO/wD25fR984Odf23OL/5Tv/25Be3Kn7V3B38jYf5ihrnww/tPz/KFj8lTY3Kn7V3B38jYf5ihrnww/tPz/KFj8lQNLeBd9tfP/ki9+dsq8404p0rg3h3K1rXciLGHYjsjrruVT2UUR31T5vXO0RMoy8E/WcDh7jzW9W1jIoxsDE0S9cu3Ku6PG2eqPPMztER2zMxDGeb/ADI1bmjxTTX0LtGnW6/Fafp9HuppiZ2iZiPfXKurf5IBwcyuOde5scZWrtdq7VFdfiNO02zvXFuKp2imI+6rnq3nvnzRERFa+D9yfxuXmkxqGq0W7/E+XRteuR7qMamf91RP9qrvn0R1+b4OfJi3wRhW9e4htUXOJsij3NE7TGFRMe9j9/Me+nu7I75neYCPfCu5rZOo6zkcF6Fk1W9Mw56GoXLdW05F3vtzP3tPZMd9W+/ZCreK9WjQeF9Y1eqImMDDvZW09/Qomrb5nzg4UwauKuOtLws+/MzqefboyL9dW07V1x065n4pmQbk5HeD3c4x0qzr/FeTkYOk346WNj2NovZFP38zMTFNM93VMzHX1RtM7e1XwY+A8rBqtYXsng5G3ub9GT0+v001RMTHojb44bhxc7ScXGtY+Nl4Vqxaoi3bopu0xFNMRtERG/ZEOX2V07934n/jU/rB88OYHCGu8p+OaMW5k10ZNiacnBz8fejxlO/ua6fNMTG0x3T542mbe5I8dU8wuAMLV7vQp1C3M42bRT1RF6mI3mI7oqiaatu7pbdzUnhqWdPzeEOH9SsX8e7lY+dVjx4uuKp6Fy3VVPZ3b24eJ4D+q106nxRpFVUzbuWbOVRT5ppqmmqfX0qfkgFCc2+Lf8h+Xusa9bppryMe3FGPRV2TdrqimjfzxE1RM+iJQXwbw/rXNPmDawJy6ruo6hcqvZOZfmauhTHXXXV59o7I8+0dS1fCT0DL4i5P63j6fbqu5WP0Mum3TG81xbqiaoiO+ej0p29CN+SHHNnl7zAxNazLFd/Cm3Xj5FNvbpxbq291Tv3xMRO3ftMAqTR/Bj4Dw8Oi3n+yWoZG3ur1zI8XvPopoiNo9E7/ABtZ86/Bzs8O6Dla/wAF5OTfxsSibuTg5MxXXTbjrqroqiI3iI65ievbed+5SXCXMXhHi21bq0LXsHIu19mPVci3ej47dW1XzMny8e1l4l7GyKIrsXqKrdymfuqZjaY+SQQv4L/MDM4V4/wtGvX6qtF1m9TjXbNU+5ovVdVu5T5p6W1M+eJ6+yNrtat0/kJy60/Pxs3E0K5byca7TetV+XX56NdMxMTtNe3bENp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A8KP7e3E34L/wCltL/QB4Uf29uJvwX/ANLaBXXg8faW4U/5WfzlTVnhp8I+VaJpPFeNb3u4VfkeVMR1+KrneiZ9EVbx/wDvG0/B4+0twp/ys/nKmVcbcPY/FfCWraFl7Razseqz0pjfoVTHuavjiqIn1AnXwKuLunZ1nhLKuddE+X4kTPdO1NymPX0J29NUu/4aXF3kegaVwpjXNrudX5XlRE/7qidqIn0TXvP/AO7TpwBrmXy55n4GdlUV2rumZk2My139DeaLtPx7dL1xDs83uJ7vMDmjqeoYfTv2r9+MXBop7ardM9CjaP33vtvPVIN5eBTwj0bWs8W5Vvrq/wCwYkzHdG1VyqPxI39FUN486/tR8X/yZf8A7EvQ5bcMWuDeBtG0G10elh48U3aqeyu7PurlXrqmqXn86/tR8X/yZf8A7EgiXwePt08Kf81P9ip9D3zw8Hj7dPCn/NT/AGKn0PB85OeMV083+Loudvsjdn1b9XzbLt5QdCeVPB3i/e+xGJ8viqd/n3SD4WvD1zRubeVnRRMYurWbeVbq26ulFMUVx8e9O/8AOhQngn8WWNf5XY2mVXKZ1DRapxrtG/X4uZmq3Vt5tpmn46JBugH4vXbdizXdvV027Vumaq66p2imI65mZ7oBDHheV0Vc5cmKNulThWIq+PozP5JhRXgnxVHJLSJq7Jv5E0/F42r9O6O+bvE1HGPMnXtbx5mrHycjo487dtqiIoonbu3ppidvSvTk/wAPXOFeWXDuj36JoyLGLTVeon7m5XM11x6qqpgGhfDn/wDuT+Hf3d3PAd/7o4t/j8f+zcdPw5//ALk/h393dzwHf+6OLf4/H/s3AU86Ov8A/cWo/wDLXP7Mu86Ov/8AcWo/8tc/syD5qcEf7aaB/KGP+cpfTl8xuCP9tNA/lDH/ADlL6cg1L4VX2jtf/h43/qLaa/BH+3Rg/wDK5H9hSnhVfaN1/wDh43/qLaa/BH+3Rgf8rkf2AXcxXmx9qzjL+Rc38xWypivNj7VnGX8i5v5isEGckvtu8IfylZ/tQ+jr5xckvtu8IfylZ/tQ+joCHPDE+2//AP26x+WtcaHPDE+2/wD/ANusflrBv7wSftLaf/zWR/bllfPX7T/F38n3PyMU8En7S2n/APNZH9uWV89ftP8AF38n3PyAizwdft1cK/8AM1fm630NfPLwdft1cK/8zV+brfQ0GsvCP4W/yr5TaxZtW+nmYFPshj9W89K3EzVEemaJrj45hJngzcT/AOTPN3SZu19DF1LfT73X1fZNuh//AJIo+df9VNNdM01xFVMxtMTG8TD5uc0OHbvA3MrWNKsTXapw8rxmLXHbFudq7cxPnimafXAKX8NPiTyLg/SOH7Ne13Usmb92In/dWo7J+Oqqmf5rwPAm4X6V3XeKb9vqpiNPxqpjvnau5P5uPXLTPO7j6rmHxZi6nETTZs4GPYpo22imvodK71fxlVcb98RC3OS3C/8Akfyy0LSblHQyqbEXsmJjr8dc93VE/FM9H4qYBmwADp6zieX6PnYcduRYuWf61Mx+l3AHy50nJq0vXMPJuUzFWLkUXKqe+JpqidvmfUS3XTdt0XLdUVUVxFVNUdkxPZL57eELwlc4R5p6xYi3NOFnXJzsWrbqmi5MzMR/Bq6VPqVp4NXHNnjHltg2Ll6J1XSaKcPKtzPutqY2t1/FVTEdfnioG1wAdXVNSwdIwbmbqubjYOHb26d/Ju02rdO8xEb1VTERvMxHxy8rS+M+F9WzreFpXEmiZuZd38XYxs+1cuV7RMztTTVMztETPxQ0h4aHFdnD4S03hizciczUL8ZN6iJ66bNvfbePTXtt/AlrzwMuHLmocwM7Xa6J8m0vFmimvb/e3fcxH9SLnzAtGqYppmapiIjrmZ7kY87vCD1fWtUytH4IzLmn6Naqm1OZYno3sqY6pqpq7aKPNttM9sz17RTfOjNvafyn4rycWZpvU6ddppqp7aelT0d4+KJ3Q1yIxMTO5v8ACtjUaaKsec2mro19k1UxNVET5/dRT1Azbg/wdONuLLFGp6zfsaTbyPd751VVeRXE/dTRHXH86Yn0M2t+CPXNP2TjSmmrzU6XvH56FWAPm9zb4I9r3jTI4f8AZD2R8Tat3PH+J8Tv06d9uj0quz41meC59onhn8K/9VdS74VOdjZ3OjV5xL1F6LNuzYuTRO8U100R0qfjieqfT1Ki8Fz7RPDP4V/6q6Dt+Ej9pLin+Jt/nqEl+C19vXhr4sn/ANNdVp4SP2kuKf4m3+eoSX4LX29eGviyf/TXQX8AD5+eE59vPif+Fj/+ntK+8Hj7S3Cn/Kz+cqSD4Tn28+J/4WP/AOntK+8Hj7S3Cn/Kz+cqBoLw3Yq/yv4cmfeTg1xHx+Mnf9DPPAnmn2udaiPf+ytW/wAXibW36XneG3oNzI4f4e16zRM04d+5i3piOyLkRNMz6Im3MfzmP+BPxNZxtU17hvIuRTcy6aMvGiZ26VVG8VxHnnaaZ+KmQVuAAJy5ieExRwrxpquh4PD1rUrOBd8TOT5dNvp1xEdOOj4udtqulT29zfHCeqXdc4X0jVcjF8ku52Jayasfp9LxU10RV0d9o32380A+ZOf0qtQyen7+btW+/n3lsz/N85n/APDP/wCf4v8A7jGub+gXOGeZnEemXKJpot5ldy1v32q56dE/1aoXtym4sx+NOANH1ixdpru12abeTTE9du/TERXTPm6+uPRMT3gi7/N85n/8M/8A5/i/+4f5vnM//hn/APP8X/3F/gI15McmOP8Ahvmfw/q+saD5Np+Lfmu9d8sx6+jTNFUdlNyZnt7oWU6um6hh6pixk6bl4+XjzVVRF2xciuneJ2mN46t4mJh2gfLfRv8AvfB/j6P7UPqQ+W+jf974P8fR/ah9SATr4bX+wOhfyn/9KthfgQf7T8Tf8na/tyzTw2v9gdC/lP8A+lWwvwIP9p+Jv+Ttf25BXyVvCF5+Z+DrGXwxwPfjGnGqm1majTETX4yOqq3b+927Jq7d+zbbead1nJrw9Hzsm1G9yzYuXKY88xTMx+R8zuHKLOo8WaXRqlc1WMnNtU5Ndc9tNVyOlMz8UyDZvBHJLjrmRao1zPvxi4mT7unN1S9XVdv0z91TT11THmmdonumWwrHgkXqqIm/xnbor74o0yao+WbsKst0UWrdNu3TTRRTEU000xtERHZEQ/QPnnzu5Y+1frWnaf7L+ynlePN/xnk3iOhtVNO23Tq37O1RvgU/as1X+Wrv5iw1j4audjZHMDR8Wzeorv42n7XqKZ3m3NVdUxE+aZjr280x52zvAp+1Zqv8tXfzFgG/0AeFH9vbib8F/wDS2l/oA8KT7e3E34L/AOltArbwcPtJ8K/xFf52tslrbwcPtJ8LfxFf52tskEl+HH/3rwj/ABOT/atsh8CH/ZPiT/nrf5tj3hx/968I/wATk/2rbIfAh/2T4k/563+bBm/hWRXPI/XJp7IuY01fF4+j9OybvBH6Htz4PT995JkdH4+h+rdYHNrh+vinltxFo9inp5GRiVTZp++u0+7oj+tTSgjlJxLTwbzJ0LWsjenHxsjo5HVO8Wq4miudvPFNUzt6AfSQfixdt5Fm3esV03LVymK6K6J3iqmY3iYnvh+wYrzYroo5W8YVXNuj7D5cTHn+w19SCuSsVVc3OEIo7fZOxPq6cb/Nurfwr+K7GgcrcrTYuUxn6zVGLao36/FxMVXKvi22p+OuE8eCfw7c1rm7hZnQmcXSbVzLu1d2/RmiiPj6VUT/ADZBd75gcWf7Vaz/AM7e/ty+n75gcWf7Vaz/AM7e/tyD6baZ/wB24n8TR/Zh2XW0z/u3E/iaP7MOyCXPDk/1Lg7+My/yWn88Br/VeMv4eJ+S8/vhyf6lwd/GZf5LT+eA1/qvGX8PE/JeBUgADUvhVfaO1/8Ah43/AKi2201L4VX2jtf/AIeN/wCotglTwa9MwNY5x6JhathYudh3KMia7GTapu26trFcxvTVExO0xE+pbftccD/8G8N//K7H1UX+Cr9vLQP4GT/6e4voGjefvJ3RNW5fZd/hTQdN0/WNP3yrcYOJRZm/TTHu7c9CI36t5j0xEd8pp8H7j6eAeYOLk5NyadIztsXOjfqiiZ6rn82dp+LpR3voQgfwl+AP8iOYF69hWeho2rdLKxdo9zbq3+yW4+KZ3iPNVSC96aoqpiqmYmmY3iY7Jf1o/wAFLmB/lVwP7C6he6WraLFNn3U9d3H7LdXp226M/FTPe3fXV0aKqoiZmI32jvBMnhFc+c3Q9VyeFuCrtNrMse4zdQ2iqbdXfbtxPVvHfV3T1RtMbtTcE8nuPOaNMa5l35tYd+d41DVb9dVV6N+uaI66qo9M7R6WsKsmdU16cnU7s75eT4zIuTPX7uveqfnl9P8ADx7OJiWcbEt0WsezRTbt0URtTTTEbREeiIBKuP4JF+qiJyOMrduvvi3ps1x8s3Yaq548qPatytIs+zPsr7IUXK9/JfEeL6E0xt7+rffpejsfQRIXhvZ2Nd4k4ZwrV6irKx8a9cu24nroiuqno7/H0avkBl3gR/7F8Q/yhT+bpUenDwI/9i+If5Qp/N0qPBCHhbfbp1D/AJXH/NwpbwV/tGcPfwsn/wBRcTT4W326dQ/5XH/sQpbwV/tGcPfwsn/1FwG2Xzu8ILpe3PxX0+3yv5ujTt8z6IoW8LjQLmk83MnP6Exjatj2smirbq6VNMW6o+PeiJ/nQDG9D5Jcwdd0fD1TSuH/ACjAy7cXrN3y3Hp6dM9k7VXImPXDvf5vnM//AIZ//P8AF/8AcUt4J/FmPr3K3F0ubtPsho1VWNdtzPX4uapqt1bebaej8dEt0ggD/N85n/8ADP8A+f4v/uOzpvIHmbY1HFu18NdGm3dormfL8bqiJif2xezq4uoYeXk5WPi5di9fxK4t5Fu3ciqqzVMbxFUR1xMxMT1g7TBeaPK7h3mPg0W9as12s6zTMWM7H2pu2/R5qqd+6fTttPWyjibVKtE4b1XVacerKqwcW7kxYpq6M3OhRNXRidp2mdtuxobhPwoMDXuJ9K0i5w3dw6c7Jt43lFebFUW5rqimJmOhHVvPnBrPi3wX+MNMuV18P5ODrePHvaYrjHvT8dNc9H8ZrjJ0vj/ltk+PuWNe0Crpf6a3Ndu3VPm6dPuavi3l9HnHkWbWTYuWci1Rds3Immu3XTFVNUT2xMT2wCQeV3hN6tg5djB49t06hgVTFM59m3FF+16aqaequI9ERPbPX2K7wcvHz8KxmYV6i/i37dN21dtzvTXTVG8TE+aYlBfhN8IaZwbzPu4uh2qbGFmYtGbTj0e9s1VVVU1U0x3RvRvEd3S2jq2Ut4JOfkZ3JrCt5NVVUYmVex7U1febxVEeqapj1A3KAAmrw2OHfKeG9C4htUb14eRViXpiPuLkb0zPoiqjb+epVhvOPh3/ACq5Y8RaTTR079zFquWI265u2/d0R66qYj1g034Euv8AlHDev6Dcr91iZNGXaifvblPRmI9ETbif5zSvOvU7/MDnpqGNp8+N6eZb0nDjtj3NUW+r0TX0qvW87kjx5PL/AIl1HUd56ORpmTYpjbePG9Hp2t4/h0Uxv++llHgm8O1a/wA27Wo5FM3LGk2a8yuqrr3uT7ijf071TV/NBY+dwng5HL+7wnTTFOBVp3sfRvHvaYt9Cmfjjqn44RFyA1i/wTzu03Hz97PjcivSsuiZ22muehET8VyKJ9S/0HeFJw9Xwzzhy83FibVrU6aNRs1U9XRrnqr6/P06Zq/nQDcfhr675JwbomiW69q8/Lqv1xHfRap22n+dcpn+a4/Ao4d8l4W1viC7RtczsinFtTMf7u3G8zHomqvb+Y0f4QXHlHHvEejZliuJt4+k49NdNPZTfrp8Zcj1TVFP81afKLh3/JXlrw9pFVHQvWcSmu/Tt2Xa/d1/jVSDL0N+GH9uCr+T7H5alyIb8MP7cFX8n2Py1AoHwSvtK6b/AMzkfnJbjac8Er7Sum/8zkfnJbjB86+f325eLP8AnavyQuHkt9qThD+S8f8AsQh7n99uXiz/AJ2fyQuDkt9qThD+S8f+xAM0Q34Yf24Kv5PsflqXIhvww/twVfyfY/LUCgfBK+0rpv8AzOR+cluNpzwSvtK6b/zOR+cluMGtvCP+0nxV/EUfnaEk+C59vbhn8K/9LdVt4R/2k+Kv4ij87QknwXPt7cM/hX/pboL/AAAHFl/6re/gVfkcriy/9VvfwKvyA+WuJ/rVn+HT+V9T3ywxP9as/wAOn8r6ngAAwDn99priz/kp/LCKuQP25eE/+dp/JK1ef32muLP+Sn8sIq5A/bl4T/52n8kg+iiW/Dl/1Xg3+Hl/ksqkS34cv+q8G/w8v8lkH98Bv/UuMf4zE/Jdbi8IKmqvkzxZFHb5Hv6oqpmfmad8Bv8A1LjH+MxPyXVE8baP/lDwdrmjxt0s7CvY9Mz3VVUTET6pmJBCfg0zTHPDhfp9njb0evxFzb59n0GfM7gXWa+EePdG1a/RXTOnZtFy9b22q6NNW1dPx7dKH0sxMmzmYtnJxbtF3HvUU3Ldyid6a6ZjeJifNMSDlTr4bX+wOhfyn/8ASrUUm/w3MuxTwdw9h1XaIyrmfVdptb+6mim3VE1beaJqpj1gxHwIP9p+Jv8Ak7X9uVfJB8CD/afib/k7X9uVfA+W9H/e9P8AH/8AU+pD5b0f970/x/8A1PqQAkzw4/8AvLhD+Jyf7VtWaTPDj/7y4Q/icn+1bB7/AIEP+yvEv/O2/wCworVv+6s3+Jr/ALMp18CH/ZXiX/nbf9hRWrf91Zv8TX/ZkHzM4Q/2s0X/AJ6x+cpfT18wuEP9rNF/56x+cpfT0E1+G9/srw1/ztz+w8DwHP8AvLi/+Jxv7Vx7/hvf7K8Nf87c/sPA8Bz/ALy4v/icb+1cBQXOWmqvlNxhFHb7FZM+qLczPzIa5CzTHOPhLp9nl1Eevadvn2fQfX9Oo1jQtS0y7O1vNxrmNVPorpmmfyvmtomZlcIca4OXetVU5mkZ9Fy5anqnp2rkTNM+umYB9OB1dLz8bVdMxdQwL1N7EyrVN6zcp7KqKo3ifkl2gaF8M/7U+D/K1n81ear8Cf7Y+tfyTV+etNm+Gnl2LfLPTMWu7RGTe1Siu3bmfdVU02rnSmI80dKn5Yay8Cf7Y+tfyTV+etAs58wOLP8AarWf+dvf25fT98wOLP8AarWf+dvf25B9NtM/7txP4mj+zDsutpn/AHbifxNH9mHZBLnhyf6lwd/GZf5LT+eA1/qvGX8PE/Jef3w5P9S4O/jMv8lp/PAa/wBV4y/h4n5LwKkQX4WH27dY/icb8zSvRBfhYfbt1f8Aicf8zSCofBe+0Vwx8WT/AOputptV+C99orhj4sn/ANTdbUB86OfPS9uLi3p9vl1fydW3zO5ovJDmHrekYep6Zw/4/By7VN+xd8tx6enRVG8TtNyJjq7pjd7nhZaBc0fm/m5nQmMbVbNvLtT3bxTFFcfH0qJn+dCjPBV4sx+IeVeFp/jaZ1DRpnEv29+vobzNurbzTT1fHTIJj/zfOZ//AAz/APn+L/7h/m+cz/8Ahn/8/wAX/wBxf4CDdF5B8y8XWcDIu8N9G3ayLdyqry/GnaIqiZn/AEiwOc1NVXKXjCKO32KyJ9Xi53+ZlGJqGHmX8qxiZdi/exa4tZFu3ciqq1XMRPRqiOydpidpcPEOm0azoGp6XdmIt5uLdxqpnuiuiaZ/KD588hZpjnHwl0+zy6iPXtO3z7Pos+Y+iZmVwhxrg5l61VTmaRn0XLlqeqenauRM0z66Zh9LtK1DF1bTMTUNPvU3sPKtU3rNynsqoqjeJ+SQdpoXwz/tT4P8rWfzV5vpP/hp5Vi3yy0zFru0RkXtUort25n3VVNNq50piPNHSp+WAax8Cf7Y+tfyTV+etLORj4E/2x9a/kmr89aWcAAAJn8My7rulWuGtW0fUtQw8SqbuLf8myK7dPTno1Ub9GY3mYiv5HS8Dnji/n6hrug65qmTlZt6mjJxPKr9Vyaop3i5TTNU+mmdo7t57gVK8zX9A0jiLCnE13TcPUMefuMm1TXEemN+yfTHW9MBJPPvwe8LQ9EzOJeCJu0Y2LTN3K065VNcUW499Xbqnr2pjrmKt+red+rZrbwbuN8ng/mVp1jxtUaXq12jCy7Uz7melO1Ffx01THX5pqjvXBzAzcXT+BeIMrUKqacW1gX5udLsmOhMbfHPZt6Xzk4Kxr2bxloWLjRM372fYt0RH303KYgH06fMvmF/t9xL/KeT+dqfTR8y+YX+33Ev8p5P52oH0g4V/wBmNH/5Oz/Yh6jw+Bc3G1HgvQ8vBvUX8a7hWZouUTvE+4iJ9cTvG3dMPcBivNe5Ra5XcX1XNuj7EZcTv372ao2QTyWpqr5t8IRR2+ymPPqiuJn5lb+FhxbY0Dldk6XTdiNQ1qqMa1RE9fi4mKrlW3m2jo/HXCdPBT0G5rPOLTcjoTVj6ZbuZl2duqNqZoo9fSrpn1SC9Hzg51/bc4v/AJTv/wBuX0ffODnX9tzi/wDlO/8A25Be3Kn7V3B38jYf5ihrnww/tPz/AChY/JU2Nyp+1dwd/I2H+Yoa58MP7T8/yhY/JUCHbUXK6/F2orqqubUdGnrmrr6o27+vZkfGHBvEPA2Zp9Gv4V3Av5VmnKsTv17ebeOyumdt47Y6vQ2V4H+mYWpc2q68/Gt5FWHp9zKseMjeLd2LlumK4jzxFVW3m7e2IVdze5f4PMXhC/pWX0bWZRvdwsqY67N2I6p/gz2THm9MQDFPBx5p0cwOGvIdUu0/5R6dRFORE9U5Fvsi9EfNV5p828NwvmtpWfxByv4/i9RTVh6zpV+aLtqv3tcfdUVeeiqPliYmO6X0F5ecYabx1wph65pNX2K9HRu2pneqxcj31ur0x88TE9kg8vnh0vah4u6Hb7HXvk6PX8z56cP6Nn8Q61iaTo9jyjUMqvxdm106aOlVtvtvVMRHZ3y+l3Fmkxr3C2saRVMRGfh3sXee7p0TTv8AO+cPCmp5HBvHemajkWa6cjSs6iu9Znqq9xX7uj49omAZp/m+cz/+Gf8A8/xf/cP83zmf/wAM/wD5/i/+4vXS9QxdV03Fz9Pv0ZGHk26btm7RO8V01RvEw7QIA/zfOZ//AAz/APn+L/7jcngu8sOMOB+NtTz+KNI8hw72n1WKK/KbN3pV+Mt1RG1Fcz2U1dfYpXNy8fAw72Xm37WPi2aJuXbt2qKaKKYjeZmZ6oiH7sXreRZt3rFyi7ZuUxXRXRVFVNVM9cTEx2wD9tCc0fBu0LijMv6nw1kxoepXZmu5ai30sa5VPf0Y2miZ9G8ehl/OzmrRyux9Jv3dGu6nbz6rtG9F+LXi5oimYid6Z336U/1XFyT5vYnNGrVrdnTK9NvYEWqvF15EXZuU19Lrj3MbbTT88AlbiXwfOYeh1V1W9Io1OxT/AL3T70XN/ionav8AFeLonH/MHl7nxi2tT1bArte+wM+mqqiI83irkdXxxET6X0UYzzC4L0fjnh3J0vW8W1c6VFXib80x4zHr26q6Ku2JidvRPZO8A1vyM574fH+TRout49rTuIejNVuLcz4nK2jeehv101RG89GZnqjeJnriN3PmDwtn5Gk8UaVnYVUxk4uXau25pn7qmuJh9P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AeFH9vbib8F/9LaX+wDink7wJxVruVrOvaF5XqWT0fG3vLL9vpdGmKKfc01xEe5piOqO4HD4PH2luFP+Vn85U2K87h3RNP4c0XE0nRsfybT8WnoWbXTqr6MbzO29UzM9cz2y9EEQeF5wj7A8x6dZx7fRw9bteO3iOqL9G1NyPXHQq+OqXQ8FLhH/ACl5o4+dkW+lg6LR5bXMx1Td32tR8fS91/MlZfG/BPD3HGBj4fFOnU52PYueOtU+NrtzTVtMb9KiqJ7J7N9uzzQ/HA/AfDfAuPlWeFdMpwLeVVTXe+zXLs1zTExHXXVM9W89XZ1yDJmFc6/tR8X/AMmX/wCxLNXS1vS8PXNIzNL1Sz4/By7VVm/a6VVPToqjaY3pmJj1SD5++Dx9unhT/mp/sVPoe15w7yX4A4c1rE1bRtA8m1DFq6dm75ZkV9Gdpjfaq5MT1TPbDYYNc88+W1jmTwhOHRVRZ1fEmb2Dfr7Ir266Kv3tURET5piJ69tkTaBrXFfKPje5cs27unatjT4rIxcinei7R97VH3VM7RMTE+aYnvfR9jvGXBPDnGeJTj8S6RjZ1NEbUXK4mm5b/g107VU+qQaG0rwstLqw6fZbhnNt5UR7qMa/TXRM+eOltMfF1tbc3fCE1njjTL2j6Rhxo2j3o6N+Iu9O9fp+9qq2iKaZ74iOvsmZjqbty/Bc4Dv35rtZOu41O+/i7WVbmmP61uZ+dknCfIXgDhvIt5NrSJ1DKtzE03dQuTe2nz9Dqo3/AJoNCeDNyczNe1nD4q4jxarOh4lcXsW1dp2nMuR10ztP+7ievfsmYiOuN1nFMRTERTEREdURHcAlXw5//uT+Hf3d3PAd/wC6OLf4/H/s3G9OOuX3DHHfkP8AlXpnl/kXT8n/AO0XbXQ6fR6XvKqd9+hT279j98DcBcNcC2cu1wrpvkFvLqpqvR4+7d6c07xHv6qtu2ewGTujr/8A3FqP/LXP7Mu8/GRZoyLFyzep6Vu5TNFUb7bxMbSD5k8Ef7aaB/KGP+cpfTlrHB5Dct8HNx8vF4c8XkWLlN23X5dkz0aqZ3idpubT1x3tnAwrnTw5f4r5XcRaPh0TXlXsfxlmiO2u5bqi5TTHpmaIj1oJ5b8W5fAPG+Br2NjxeuYddVNzHrmafGUVUzTVTM907TPXt1TEdT6VtW8d8iuCOMtSu6jm4eRg6henpXb+Bdi3NyfPVTMTTv6dt57wY/wD4ROkcZ8X6Tw/haHn4+RnVVUzdvXaOjb6NFVXd1z73bu7WyObH2rOMv5FzfzFbEOA+QnB/BXEGLrWm16pkahizVNmvKyKZimZpmmZ2pppieqZ7Wz9W0/F1fSs3TdQteOwsyzXj37fSmnp266ZpqjeJiY3iZ64ncHzs5Jfbd4Q/lKz/ah9HWuNE5I8vdD1fD1TS+H/ABGdiXab1m75bkVdCuJ3idqrkxPrhscBDnhifbf/AP7dY/LWuNg/GPKjgvjLWPZTiTRfLc/xdNrxvlV+37mN9o2oriO+e4GJeCT9pbT/APmsj+3LK+ev2n+Lv5PufkZDwjwxpHCGi29J4dxPI9Pt1VV02vG13NpqneZ3rmZ7fS7eu6Rg69o+XpWrWPKMDLtzavWunVR06Z7Y3pmJj1SCAPB1+3Vwr/zNX5ut9DWvOHeS/APDmtYmr6NoPk2oYtXTs3fLMivoztMdlVyYnqme2GwwEoeGxwt0MnQ+Kse31XInT8mqI743rtz648ZHqhV6e/DO4js4HAWn6DEUVZWp5UXNpjeaLdrrmY80zVNEfF0gTfyH4X/yu5qaFp9y308S1e8ryYmN48Xb91MT6KpiKf5z6KJh8CfhfxOma5xRft7V5FcYGNVMdfQp2quTHomZoj+ZKngAAAAa355cscXmVwvGPTVRj6zh9K5g5NUdUVT20Vfvato380xE9e20xPpufxdyi42qqt039K1jG9xcs3ad6L1G/ZMdldE7dUx8cTv1vpA8TivhPQeLcGMTiPSsXULMb9Hx1HuqN++mqPdUz6YmAT1oXhZYc4lMa/wzkUZMRtVXhX6aqKp88U1bTT8W8/G6nEnhYzVi12+GuGpoyJj3N/Ov700z/Apjr/rQzjUfBg4By7012LmtYNMz/o8fKpmmP69FU/O7GkeDPy+wLtNeTZ1PUYjr6OVl7RP/AIcUAkzAwOL+b3G9yq3F/VNXyqom9frja3Zo7N6piNqKIjsj1REyu3lRwJg8vODsbRcGqLt7fxuVkbbTfvTEb1eiOqIiO6Ij43v8P6DpPDmn04Ohadi6fiU9fi8e3FETPnnbtn0z1vSB5/EOk4+vaDqOk5sTONnY9zGubdsU10zTMx6et85eMeGdd5ccZVYOdTdxc/DuxexsqiJiLkU1b0Xbc+bqifRPVPXD6VPE4t4T0Li/TvIeJNMx9Qx43mmLtPuqJnvpqjaqmfTEwCcOE/Cuptabas8VaBdvZtFMRVkYNymKbs+eaKtujPxTMfF2PD5g+FDq+r4N3B4R032HpuRNNWZdueMvxE/eRERTRPp91Pm2nrbQzfBd4CyL83LN/XMWiZ38XZyqJpj0e7t1T87LeCeSfA3CGVby8DSfKs63O9GTnV+OqpnummJ9zE+mIiQQRxBo+raPlWY13FyMbJy7MZdMZETFddFcztXMT19cxPb1rc8ErPozOSum2KJiasLJyLFceaZuTc/JchlXHvKnhLjzU7GocSafcyMuxZ8RRct367fuIqmqInozG/XVPyvR4A4C0HgLCysThrHvY+Pk3Iu3KLl+u5HSiNt46Uzt1fkgGPeEj9pLin+Jt/nqEl+C19vXhr4sn/011dnEmhadxLomVpGt4/lOnZVMU3rXTqo6URMVR10zEx1xHZLEuFuTvAnCuu42s6DoXkmpY3S8Ve8rv3Oj0qZpq9zVXMT7mqY647wZ+AD5+eE59vPif+Fj/wDp7SvvB4+0twp/ys/nKnLxPyb4D4o13K1jXdC8q1LJmmbt7yy/R0ujTFMe5priI6qYjqjuZfw7omn8OaLiaTo2P5Np+LT0LNrp1V9GN5nbeqZmeuZ7ZB1+MeHcHi3hjUdD1WiasTNtTbqmO2ie2mqPTTMRMemHz+4w4X4n5R8b2ou1XcXLxrvjcHULMbUXqYnqqpns7OqaZ8+0+n6NPO4g0LS+ItNrwNc0/Gz8Ovrm1kW4rjfzxv2T6Y6wTPwt4V9NGDbtcU8PXLmVTG1WRgXYim5Pn6FXvf60+p4/MLwo9R1XTb2DwhpdWlTdpmmrNv3IrvUxP3lMRtTPp3n0bT1tpat4MnL/ADr9VzGjV9Opmd/F4uVE0x/4lNc/O73Dfg58vtFyKL93By9VuUTvT7IX+nTE+mmmKaZ+KYmATTyG5TajzE4hs6hqdm7b4ax7vTysm5vHlMxO82qJ75me2e6N+/aJvaiim3RTRRTFNFMbRTEbREeZ+MXHs4mPbx8WzbsWLVMUUW7dMU00RHZERHVEOQGi/CZ5RXeOdOta7w9airiDBtzRVZjq8rs9c9GP39MzMx595jzJc5bcxeJeVut5HsfExbqr6GZp2XTVFFcx1ddPVNNcdm/b5946n0XYbxxyy4Q42q8ZxDo1i9lbbRlW5m1e9G9dMxMxHmneAaawvCy0arFic7hnULWRt102b9Fyjf8AhTFM/M1zzR8I/XuLNPvaXoOLGhadeiaLtdF3xl+7TPbHT2iKYnviI39Ozcd3wWeBa7vTpzeILdP3lOTa2+e1M/OzDg/khwHwrk28rC0anLzLc70386ub80z3TFM+5ifTFO4NYeCDwPxPpFrK1/VMjKwNGzLe1jTq+qMmera9VTPvYiOyeqZ383bTIA+W+jf974P8fR/ah9SGrbPIHlnZvUXbXDXRuUVRVTPl+TO0x1x/vG0gTr4bX+wOhfyn/wDSrYX4EH+0/E3/ACdr+3KnONuCuH+ONPsYXFGn+XYti7463R465a6Ne0xvvRVTM9Uy6XA/LbhPgbKysjhbSvIb2TRFu7V5Tdu9KmJ3iNq66tuvzAy6ummuiqmuIqpqjaYnsmHzr5z8u8/l3xhk4d2zcnSr1yq5gZO0zTct77xTv99T2THr7Jh9FXna/ommcQ6Zc0/XMDHz8K576zfoiqnfumPNMd0x1wCVOXfhRZOlaPj6fxfpN3UrliiKKc3GuxTcrpjqjp01dU1fvomN/N3ufjPwrMrJwrmPwhofkV6uNoy825Fyqj0024jbf0zMx6JbE1TwYuAM2/Vcx51jT6Z/3eNlRNMf+JTVPzvZ4T8H/gDhzJoyadMu6nkW53or1G742In+BERRPrpkEP8AEmHr1cY+vcQ2suZ1iq5etZWTv0snaY6VUb9cx1x19nmVV4EefRc4J4g0+JjxtjUYv1R5ouW6aY/NS2/x9y54a49s4FriXBqyKcGapseLu1Wpo6UR0o9zMdXuafkcPAHLDhjgHLy8nhnEv41zKoi3d6eTXciqIneOqqZjeOvr9MgzVE/hjcNZOm8ybeu+LqnC1bHo2u7dUXbdMUVU/H0Yon1+hbDyeKOHNI4q0e7pfEGDZzsG51zbuR2THZVTMddMx54mJBI/JXwhbHA/B9jh7XNIyMyxiVVzjX8a5TFXRqqmro1U1eaZnr37J226lRcr+NLHH/CGPr+Lh3MOzeuXLdNq5XFVUdCqad5mPPs1pf8ABc4DuZM3aMnXbVEzv4mjKtzTHo67c1fO2zwRwppfBfDtjRNCt3aMGzVVVTF25NdUzVO8zMz6ZBNPhx/968I/xOT/AGrbIfAh/wBk+JP+et/m25uOeXXCvHV3EucVaX5fXiU1U2Z8ou2uhFW2/vKqd+yO12OCOBuHeBsTJxuFtO8hsZNcXLtPj7l3pVRG0TvXVVMdXmBkqNfCc5OZejavmcW8N4tV7Rsqqb2ZZtU7ziXJ66qto/3cz1790zPZGyyiYiYmJjeJ7YkENcofCD1ngbTbWj6riRrOj2Y6Nmmq70L1in72mraYmmO6mY6u6YjqbL1TwstLpw6vYrhnNuZUx1Rk36KKInzzNO8z8zZHFvIbgDiXJrybukTp+VXO9V3T7nid58/Q66N/T0WNYngucB2L0V3cnXcmmJ38XdyrcUz/AFbcT84JX4j13irm3xrbuX7d3UNVyJ8Vj4mNRPQtUdvRoj7mmOuZmZ88zPetbkRy0tctuEfJb1Vu9rOZMXs69R2dKI9zbpn72nefjmZnv2jJuDeCOG+DMWqxw1pGNgxXG1dymJquV/wq6t6p9csjAfMDiz/arWf+dvf25fT9rDL5CctcvKvZORw30716uq5XV5dkxvVM7zO0XNu2QbG0z/u3E/iaP7MOy/Nq3TatUW7cbUURFNMeaIfoEueHJ/qXB38Zl/ktP54DX+q8Zfw8T8l5vvjngDhnjujDo4q03y+nDmubEePu2uhNW3S95VTvv0Y7fMcDcAcM8CUZtPCumeQU5k0Tfjx9270+hv0ff1VbbdKezzgykABqXwqvtHa//Dxv/UW22nncQaJpvEWlXtM1vDtZuBemmbli7G9NXRmKo3+KYiQQt4Kv28tA/gZP/p7i+mIcP8teDuHdVs6nonD+FhZ9mKot37VMxVT0ommduvviZhl4DXvPTgSjmBy/zdOtUUzqeP8A9pwa57rtMT7nfzVRvT64nubCAfN7lVxhl8vOPsHWIpuRbs1zYzbG2012ZnaumY88bbx6aYfRrAzMfUMHHzMK7Texci3TdtXKJ3iuiqN4mPRMSxjO5acE5+bfy8zhXR72Tfrm5du14tE1V1TO81TO3XMz1sk0rTsPSdPsYOmY1rFw7FPRtWbVPRpojzRHdAID5+cuc3gLjXMmnHrnQ867VewciI9x0Znfxcz3VU9m3fERPe2Dyx8JrL0DQ8bSeKtLuapbxaIt2syxdim70IjaIrpnqqmI6ulvHZ17z1q41rSdP1zTr2BrGFj5uFdjauzftxXTPqnv9Pc09q/gy8v8/IquY9OradTVO/i8XKiaY+LxlNc/ODX3F3hXXb2Fcs8J6BOPkVxtGVn3Ir6Hpi3T1TPx1beiU88UWeIc+izxPxHRl3Y1i7cm3m5Ef6xVR0el0fRHSpiNo27o7JiLZ4X8Hnl/oGTRkVadf1S9RO9M6je8ZTE+miIppn1xLMeOuX3DnHOnYWDxDgzex8Ovp2KbVyq10OrbaOjMdW23V6IBozwHs+irSOKtP3iLlu/YvxHniqmqn/o+dTzBeAuVXCnAeqX9Q4aw8jGyL9mbFya8m5cpqp6UVdlUzG+9Mdfx+dnQI38NHhrJxONNN4iot1Tg52LTj13IjqpvW5nqnzb0zTt5+jV5nQ5G8/bXAHC86BrWlX83DtXa7uPdxrlMV0RVO80TTV1TG+87796xeItD0ziPSL+l65hWc3AvRtXZuxvE+aY74mO6Y64abyvBd4CvZU3bd/XMeiZ38TbyqJoj0e6tzV84Nh8p+PMfmLwvXreHhXcKzGTXjxbu1xVVPRimd+rs992PM56ctrHMnhCcO3VRZ1fEmb2Dfr7Ir266Kv3tW0RPmmInr22ZHwDwbpHAmgRo+gUXqMOLlV6fHXJrqqrq23mZ9UMjB83NH1TivlPxrXcs039L1jFnxd6xep9zco+9qjsqonaJiY9ExPZKhND8LLCqxKI13hnJoyojaqrDv01UVT54iraafi3n42/uMOC+HOMsSnH4l0nGz6KY2orrp2uW/wCDXG1VPqlqrN8F3gPIvTXayNdxaZn/AEdnKommP69uqfnBrXjzwptT1LAu4fCGkxpVVyJpnMyLkXbtMfvKYjo0z6Z6XxOh4LPB/FmscbU8WRm52DpFuuqrKyqqp31CqZ3m37r38TPXVVPZ3T0ttt58NeDzy90PIov16Ze1O7RO9M6hem5T66IiKZ9cS2zYs28ezbs2LdFqzbpimiiimKaaYjsiIjsgH9u26Ltuu3dpprt1xNNVNUbxMT2xL5/c8uVmo8ueJb13Hs3bnD2RdmvCy6YmYo3neLdc91centiN474j6BuDOw8bUMO7iZ+PZycW7T0blm9RFdFceaaZ6pgEi8v/AAo9R0rTbODxdpU6rNqmKKc2xdi3dqiPv6ZjaqfTvHrnrZJrXhZafTiVxonDOVcyZjamcu/TRRTPnmKd5n4t4+NnfEHg5cvdXv1XrODmaZXVO9UYORNNO/opriqI+KIiHm4HgvcBY12mu9e1vMpieui9lURE/wBSimfnBJ+dk8T82OPK73irmo63qFcRFuzTtRbpjqiI7qaKY75+OZ7ZXzys4QtcC8CaVoFuum7cxrc1X7tPZcu1TNVcx6N5mI9EQ7nCHB3D3B+HOLw1pOLp9urbp1W6d67m3Z0q53qq9cy98AAAAHzc5wcO/wCSvMziLSKaOhZs5VVdinbstV+7o/FqiPUqPwNOG/Yzl7m65do2vavlT0Ktu2za3pp/Hm42Pxhyn4J4x1idV4j0SMzPm3Tam7GTetb0077RMUVxHf27bsq0DR8Dh/RsTStHx4xtPxKIt2bUVTV0afjmZmfjmdwd9PPhn8NeyPAuna/Zo3vaVk+LuzEdlm7tEzP8+KI/nSoZ5/EOi6fxFouXpOs40ZWn5VHi71mapp6Ub79sTEx1xHXEg+d/Jnh3/Krmfw7pVVHTsXMqm7fjbqm1b93XE/HTTMet9IGD8HcqOCuDdY9lOG9EjDz/ABdVrxs5N67tTO28RFdcxHZHXtuzgBDfhh/bgq/k+x+WpcjBuMeU/BXGWseyvEmi+W5/i6bXjfKr9v3NO+0bUVxHfPcDFfBK+0rpv/M5H5yW43jcJcM6RwjotvSOHsTyPT7dVVdNrxtdzaap3nrrmZ7fS9kEI+Fhw1k6JzZzdQqt1RhavRRk2Lm3VNUU00V07+eKo3281UMs5S+EhjcKcF4Og69o2Vl1YFHirGRjXKfd0b+5iqmrbaY7N4nsiOpU3GPCeicY6RVpnEen2s3EmelTFW8VUVffU1R10z6YlqSrwXOA5yJuRla9FG+/ioyrfRj0f6Pf5wbU5d8U2uNeDdN4hsYteLazaa6qbNdUVTTFNdVHXMfwd/Wj7ww/twVfyfY/LUs3hLh7T+FOHcLRNHt128DEpmm1TXXNdXXVNU7zPb1zLHeMeU/BXGWseyvEmi+W5/i6bXjfKr9v3NO+0bUVxHfPcDFfBK+0rpv/ADOR+cluN43CXDOkcI6Lb0jh7E8j0+3VVXTa8bXc2mqd5665me30vZBrbwj/ALSfFX8RR+doST4Ln29uGfwr/wBLdXbxJoencS6JlaRrWP5Tp2VTFN6106qOlETEx10zEx1xHZLEuFuTvAnCuu4us6DoXkmpY3S8Ve8sv3Oj0qZoq9zVXMT7mqY647wZ+AA4sv8A1W9/Aq/I5X8rpiuiqmqN6ao2mAfLHE/1qz/Dp/K+p7VlHg/csqK6aqeGdqoneJ8vyv8A3G0wAAYBz++01xZ/yU/lhFXIH7cvCf8AztP5JfQTiDRsDiDRsvSdXseUafl0eLvWunVR0qfNvTMTHqlhWgcleX/D+s4mq6RoHk+fiV+Ms3fLMivo1efaq5MT64BsVLfhy/6rwb/Dy/yWVSMW454A4Z47owqeKtM8vpw5rmxHj7trodPbpe8qp336MdvmBoXwG/8AUuMf4zE/JdVGxbgbgDhngSjMo4V03yCnMmib8ePu3enNO/R9/VVtt0p7POykEYeFRyqydC4gyeLtFx6rmi6hX4zLi3Tv5LfmfdTP72qevfuqmY6urfyeT3hA6vwJplrRtVw/ZjRrXVYibvQvY8fe01bTFVPmpns7piOpcN+3av267F+m3couUzTVbriJiqnsmJie2Ov52oeJfBz5f65lV5FrDzNKuVzvVGn34oomfRRVFVNPxREQDBdX8LLTacOr2H4ZzLmVMe58qv00UUz556O8z8XV8aduPNd4n45yb3FvENN25j13oxLd2KejZtztNUWrceaIiZ7+3eZ3nrrvQ/Bp5faZkU3cizqWp9Gd4ozcn3Pri3TRv8UsH8MyvTtI4P4U4f02xj4tuMm5ft41iiKKbdFFHR6qY7I3r+aQeH4EH+0/E3/J2v7cq+Sb4DuDcnP4sz5pmLVFrHsRPnmZrqn5OjHywrIHy3o/73p/j/8AqfUhq2OQPLOL3jY4a+ydLpb+X5Pb2/tjaQCTPDj/AO8uEP4nJ/tW1ZsT455dcLcdXcO5xVpfl9eJFVNmfKLtroRVt0veVU7+9jtBpfwIf9leJf8Anbf9hRWrf91Zv8TX/Zl4nA/A3DvA2Lk43C2neQ2cmuLl2nx9y70qojaJ3rqqmOrzMjvW6b1qu3cjeiumaao88T2g+YnCH+1mi/8APWPzlL6etYYfIXlth5djJxuG+hfs103LdXl2TO1UTvE7Tc27YbPBNfhvf7K8Nf8AO3P7DwPAc/7y4v8A4nG/tXFHcccDcO8c4uNjcU6d5dZxq5uWqfH3LXRqmNpneiqmZ6vO4OBuXXC3At3MucK6X5BXlxTTenyi7d6cU79H39VW3vp7AZYkDwsOVWTg6xkca6Fj1XdOytqtRt26d5sXezxm33tXfPdVvv2q/fm5FFdM27kU1U1xMTTV19KO+Nu8EJ8m+fOscvsGnSM3FjV9DpmZt2arnQuY+87z0Ktp9zvvPRmO3smOttXUvCy0mnEqnTOGc67lTHVGRfoooifjp6Uz8kM74p8HjgDiDLryacDJ0q9cneudOvRbpmfRRVFVMeqIdDRvBm5f6dkU3cmjVdSimd/F5eVEUz8fi6aASbzB4l4o5hZGRxVrtFdeDZu04lFVumacfHmqKqqbVG/ftTMz2z3z3No+BP8AbH1r+Savz1pnPhg06VoHLDh/h/SsbGwrdeoxds41iiKKYot264qmIj03Kev0sS8CLBuXOL+I8+KZ8VZwaLFU+mu5FUfm5BYT5gcWf7Vaz/zt7+3L6ftYZfITlrl5V7JyOG+nevV1XK6vLsmN6pneZ2i5t2yDY2mf924n8TR/Zh2X5tW6bVqi3bjaiiIppjzRD9Alzw5P9S4O/jMv8lp/PAa/1XjL+HifkvN98c8AcM8d0YdHFWm+X04c1zYjx9210Jq26XvKqd9+jHb5jgbgDhngSjNp4V0zyCnMmib8ePu3en0N+j7+qrbbpT2ecGUox8M3hrJwuO8HiCm3VODqONTZm5t1U3re8TTPm3p6Mx59p8yznmcSaBpfE2kXtL17Bs52Be9/aux1b90xPbEx3TG0wCPuR/P+zwFwnTw9rWk5Gbi2LldeNexrlMVUxXPSmiaauqfdTM779/YqTlVxzj8w+FY1zEwruFZm/XYi1driqr3O3XO3x9jXOT4LvAV7Jm7byNcsUTO/ibeVRNMej3VuavnbV4D4P0ngfh+jRtBt3aMOmuq59luTXVNVXbMz6gYtz45Z2uZPCUY1iqizrOFM3cG9X2dKY91bqn72raOvumInu2mJtC1nivlPxncuY9N7TNXxp8Xfxr9HublP3tdPZVTPbEx6JieyX0jY7xjwRw3xni02OJdIxs+KI2ouVxNNyj+DXTtVT6pBoPRfCywKsSiNb4ZyreTEbVVYd+muiqfPEVbTHxbz8bG+PvCk1XVMC7h8I6XGk+MiaZzL9yLt6In7ymI6NM+mel6u1svM8FzgO/emu1k67jUzP+jtZVuaY/rW6p+d7nDPg98vdCyKL9Wl3dTvUTvTOoXpu0+uiIiifXEg0f4KfBvFep8YxxZ5bm4GjUVVTkX6qp31GqZne37r38b9dVU9ndPS64st+LNq3YtUWrNFNu1RTFNNFEbRTEdkRHdD9gkLwsOVOTh6vf410HGqu4GT7rUbdunebFzs8bt97V3z3TvM9vVhvJvnxrHL3Cp0nMxY1bQ6apqt2arnQuWJmd56FW0+536+jMdvZMbyu6ummuiqiumKqao2mJjeJhqPirweeAOIcuvJpwMjSr9yd65067FumZ/gVRVTHqiAYHqXhZaTTiVTpnDOddypjqpyL9FFET8cdKZ+SE/8ea9xZzIuZ3Fus2q69Ow6qMfpW6Zpx8bpT7m3RvPbPbPbPfPcqzRvBm5f6dkU3cmjVdSimd/F5eVEUz8fi6aGydW4F4a1bhSOGszSMeNCiaZjDsTVYoiaZ3iY8XNMx19fb194JV8Cf7Y+tfyTV+etLOYZwTyw4P4I1K9n8L6R5Dl3rU2Llzym9d3omYq22rrmO2mOvt6mZgAAx/j3hPTuNuFc7QtXpnyfJp9zcp99arjrprp9MT8vXHZKCeOOB+LOU/E9q7kRfx5s3enhapi7xbubdk01d1Xnpnr+OOufos4M/DxdQxLuLn41nKxbsdG5ZvURXRXHmmmeqQSTwd4Vep4eLbx+K9EtajXTEROXi3fE11emqiYmmZ+KaY9DKsjwsdCpszONw1qdy7t1U3L1uinf443/ACM24g8Hjl5rF2q7b0u/ptyrrmcHIqoj1U1dKmPVEPCteCzwLRc6VWdxBcp+8qybW3zWon5wT1zc528Q8xrEafdt29M0WKor8ix6pqm5MTvE3K599t3RtEdk7bxu2n4LXJzPxtVscZ8U4teLTZpmrTsS7TtXVVMbeNqpnsiImejE9czO/VtG+7uDuUHA/CN+3k6ToVirNonenJypm/cpnz0zXMxTPppiGfAPmXzC/wBvuJf5TyfztT6aPmXzC/2+4l/lPJ/O1A2Hwnx7x5yRzI0rKxouabfpjIow8uJqtXKaoifGWa47N9+vbq37Y3Z5m+Frn14c04XCWLZytuq5ezqrlET/AAIopn8ZR2NoGkcR8E6Tha9puJqGLOHZnxeRaiuInoR1xv2T6Y62GZPg8ctb1+bkaFdtbzvNFvNvRT8nT6vUCLeJeIOJOZHFlOVqNd/UtWyqotWLFmiZ6Md1u3RHZHb88z17ytbweOWM8ueE651GKKte1GabuZNMxMWoiPc2onv6O87z3zM9sRDLuDuAOFeDYq/ya0TEwblUdGq9ETXdmPNNyqZq29G7KAHzg51/bc4v/lO//bl9H2uNb5I8vdb1fM1TVOH/AB+dl3ar1+75bkU9Ouqd5nam5ER6oB73Kn7V3B38jYf5ihrnww/tPz/KFj8lTcuk6fi6TpeHp2n2vE4eHZox7FvpTV0LdFMU0xvMzM7REdczu83jHhTReMtH9iuJMLy3A8ZTd8V42u37qnfad6Jie+e8Eh+Bd9tfP/ki9+dsrYYTwXys4N4J1a5qXDGj+RZtyzNiq55Veub0TMTMbV1zHbTHXtv1M2BoXwouU/8Aldos8SaFj769p9v7Lbojry7Ede23fXT1zHnjeOvqTvyA5n3uXPFceV1116BnTTbzbUdfQ812mPPTv1+eN47dtvoE1pqfIrlxqeo5OdmcNUVZORcqu3Jt5eRbpmqZ3mYppuRTHX3REQDY2LkWcvFs5OLdovY96iLlu5RO9NdMxvExPfEwlTwo+TeXXqWTxnwri1ZFq97vUsS1TvXRV33qYjtifuojrievsmdqc4Y0DTeGNFx9J0SzXY0/H3i1arvV3ehEzvtFVdUztvPZvtD1AQHyh536/wAurHsf4qjVdD6U1Rh365pm1M9c+Lr6+jvPXMTEx6ImZluifCy0PybpRw1qc5G3vJvW+jv/AAu35mzeM+SnAvFuTcytQ0ajGzbk71ZGFXNiqqe+ZiPczPpmJlhlvwWeBaLvTqzeIK6d/eVZNrb5rUT84J95q85+JuZtVGl27PkGk11xFGnYkzXVeq39z06tt6537IiIjfbq361P+DRwbxFwfwLNrifMv+Myq4u2NOuVdKMKjzeeKqt95p32jq792UcD8ruD+CbkXtA0WxazIjbyu9M3b3p2qqmejv5qdoZqDAudnANvmLwLk6TTXRa1C1VGRhXa+ym7TExET+9qiZpnzb79eyG9B1jinlJxxVetWrmnavizNq/jZFG9F2ie2mqPuqZ2iYmJ80xPZL6Qse4w4K4c4yxacfiXSMXPppjaiuumablH8Gunaqn1SDQukeFlplWLT7McM5lrJiPdeS36a6Jnzx0ujMfF1sR5l+E3qPEGj5OlcL6XOk2cmibV3Lu3fGXuhMbTFERERRMx1b7zPX1bT1tqZvgu8BZF6a7N/XMWmZ/0dnKommP69FU/O9Xh7wdOXuj36L13T8rU7lE70+X5E10+ummKaZ+KYkE3eDfyxz+MuMMHVsrGrt8Pabfpv3r9dO1N6uid6bVP328xHS80b98xveLhw8XHwsW1jYdi1j41qmKLdq1RFFFFMdkREdUQ5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1rwkuAtMpyKLdzUsvKs1VUTYtYs0z0onbbeqYjt790rcc8Ta7zl5kWbljEqnJyqqcTAwrdXSi1b3naN/XNVVXV3z1RHVvnVfBSxM3V8jLtcW37Vm9dquTaqwIqqjed9ul4yPP5m1uVvKPhnlzRXd0mzcydTuU9C5nZUxVc6PfTTtERTT6I6575kGQ8vOF8fgzgvSdAxZiqnDsxTXciNvGXJ666/XVMz62RAAAAAAAAAAAAAAAAAAAAAAAAAAAAAAAAAAAAAAAAAAAAAAAAAAAAAAAAAAAAAAAAAAAAAAAAAAAAAAAAAAAAAAAAAAAAAAAAAAAAAAAAAAAAAAAAAAAAAAAAAAAAAAAAACKefvFPMDhfnPTq+VeuYNOLNUaRVa3nHrx5nrjr6qpq6unE9e+3dFLZXBnhTcP5mHbt8Wadl6dnRG1dzFo8dYqnzx19Kn4tp+NvjiTh/SeJtLuadr+n4+fhV9c2r1G+0+eJ7aZ9MbS0XxJ4KvDObfru6FrGo6VFU7+KuU05NFPojfo1bfHVIPQ4g8KDgnBxK6tJs6lqmVt7i3TZ8TRM/vqquuI+KmfiSrxrxRxBzT43jMybNeRqGVVTj4mHj0zVFunf3NuiO3vmZnvmZlQeB4JWDReic/i7Jv2t+umxg02qvlmur8jcvLrlVwpy/pmvQcCas6qno152TV4y/VHm6W0RTHopiIkHX5F8A+15wDi6ZkdCrU79U5WbXTO8eNqiI6MT3xTERT6dpnvbCAAAAAAAAAAABGnhLcQ8e8Pc2sTVLl67g4WFPS0a7jzM2pomI6e+/VNc9lVM920dcbTNlvP17RdM4g0y7p2t4OPnYV331m/RFVO/dMeaY7pjrgE+8D+FPouTh27PGOm5ODnUxEVX8OnxtmufP0ZnpU/F7r43u634T3A2FiV16bRqepZG3uLdFjxVMz6aq5jaPTET8TocTeCxwrqF+u7oWp6hpHSnfxVW2Rbp+KKtqvlql4WH4JOHReic3i/IvWt+umzgRbq+WblX5AaC5jcba5zS4wozMuzVVdrmMfCwMeJri3TM9VFMdtVUzPXPbM+aNoi0PB75eV8veBKMbPpp9mc6vynN2nfoVbbU29+/ox881dzvcuOUXCXAFUX9Gwar2o7dGc7Lqi5e279p2iKf5sRv3tgAAAAAAAAAAAAAAAAAAAAAAAAAAAAAAAPmXzC/2+4l/lPJ/O1Ppo0ZrPgycG6tq+dqOTqfENN/Mv3Mi5TbyLMUxVXVNUxG9qZ23nzg2/wr/sxo/wDydn+xD1HBp+LRg4GNiWpqm3YtU2qZq7ZimIiN/T1O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EnMDnlzF0nmFxHpmm69FGHh6nk49iz5Dj1dGii7VTTTvNveeqI65ndbaDf2WP9K/7y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SFyE5xcdcVc2NE0bXtbjK03J8f42z5JYt9Lo2Llce6poiY91TE9qvUG+DD9v3Sfwv8zcXkAAAAAAAAAAAAAAAAAAAAAAAAAAAAAAAAAAAAAAAAAAAAAAAAAg39lj/AEr/AL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8GH7fuk/hf5m4vJBvgw/b90n8L/M3F5AAAAAAAAAAAAAAAAAAAAAAAAAAAAAAAAAAAAAAAAAAAAAAAAAIN/ZY/wBK/wC8ryQb+yx/pX/eQXkAADr6hkxi4tdztq7KY9IP1k5VnGje9cimZ7I7Zn1OjVreNE9VN2fTtH63iW7d7NyZineu5V1zMvSo0KuY93fpifRTuDs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ns5j/ALXd+SP1uH2Bn90fif4nsDP7o/E/xBzezmP+13fkj9Z7OY/7Xd+SP1uH2Bn90fif4nsDP7o/E/xBzezmP+13fkj9Z7OY/wC13fkj9bh9gZ/dH4n+J7Az+6PxP8Qc3s5j/td35I/WezmP+13fkj9bh9gZ/dH4n+J7Az+6PxP8Qc3s5j/td35I/WezmP8Atd35I/W4fYGf3R+J/iewM/uj8T/EHN7OY/7Xd+SP1ns5j/td35I/W4fYGf3R+J/iewM/uj8T/EHN7OY/7Xd+SP1v7Gt42/XRdj1R+twewM/uj8T/ABfydCq26siJn00f4g9LGz8fImKbdyOl97PVLtMSzMK9h1R4yI6M9lVPY9rRM2rItVW7s73KO/zwD0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4MP2/dJ/C/zNxeSDfBh+37pP4X+ZuLyAAAAAAAAAAAAAAAAAAAAAAAAAAAAAAAAAAAAAAAAAAAAAAAAAQb+yx/pX/eV5IN/ZY/0r/vILyAAeNxJXMW7FHdMzPybfrey8TiXtx/536Afvhu3EWb1zvmro/J//ADew8rhz/U7n8ZP5IeqAAAAAAAAAAAAAAAAAAAAAAAAAAAAAAAAAAAAAAAAAAAAAAAAAAAAAAAAAAAAAAAAAAAAAAAAAAAAAAAAAAAAAAAAAAAAAAAAAAAAAAAAAAAAAAAAAAAAAAAAAAAAAAAAAAAADq6rbi5p96Jjsp6UerreFodc06jREfdRMT8m/6GQZ/wDqOR/F1fkY7o3/AHnZ9f5JBl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8GH7fuk/hf5m4vJBvgw/b90n8L/M3F5AAAAAAAAAAAAAAAAAAAAAAAAAAAAAAAAAAAAAAAAAAAAAAAAAIN/ZY/0r/vK8kG/ssf6V/wB5BeQADxOJe3H/AJ36HtvE4l7cf+d+gHNw5/qdz+Mn8kPVeVw5/qdz+Mn8kPVAAAAAAAAAGMcXcY4PD1M2tvKM6Y3psUz7301T3flat1bjjXdRrmfLKsW3PZRje4iPX2/O6eEym/io243U9ZRmqIb5E3U6xqdNfTp1HMirt3i/Vv8Ale9o3H+t6fXEXr8Ztnvov9c+qrt+Xd7Lns/epjWiqJ+DG3DeY8PhfibA4ix5qxKpov0RvcsV++p9Ppj0vccO5brtVTRXGkwmAIAAAAAAAAAAAD5oczftk8Wfytl/nqwfS8T14G3F/srwXm8N5VzfJ0i707MTPXNi5MztHxV9L+tSoUAH4v3bdizcvXq6bdq3TNdddU7RTERvMyD9j5q80eKrnGnH2s67XNXism/MWKavubNPubcf1Yjf07qg8CX/AGB13+U//pUAooAAAAAAAAAAfyqdqZnzRumjln4R2rcX8d6PoOToOBj2c67Nuq7bu1zVT7mZ3iJ+IFMMO5o8w9J5b6JjaprmPnZGPkZEY1NOHRRXVFU01VbzFVVMbbUz3+ZmKe/DY+1to38rUfmboNocreY2kcydJy9Q0LGz8ezi3/EV05lFFFU1dGKt46NVUbbT52aJz8CT/YXX/wCUv/pUKMAABhXNPmRpHLXTMPP13Gz8izlXpsURh26K6oqimauvpVU9W0OXlfzB0rmRoORq2h4+dYxrGTVi1U5lFFNc1RTTVvEU1VRttXHf52oPDc/2L4e/lCr83U73gU/aw1b+WLn5iyCgQAAAAAAYNze5kaZy24anUM+nyjNvzNvDw6atqr1cR3z3Ux1bz3bx3zEAzl0Kta0qi94qvU8Gm7vt0Jv0RPyboWuaxzN55a7fxcS7lZOPE7141ivxGHj0zPV0uvbz7dKZqnadt2UUeCpxjONFdWr6DTf238X4y7MfFv4v9ALQpmKoiaZiYnriY7xAmXb5mci9YsRXkZOFj3Kt7fRueOwsnbtjb3u/omIqjffq7Vb8lOZ2DzM4bqyrdunF1bFmKM3Eid4oqnsrp89FW07ebaY7t5DYgAAAAAAAAAAAAAAAAAAANM6Z4RPCWo8YY3DdjTtdpzsjOpwKa67FmLcXJr6ETMxd36O/o327m5nzu4N+3/o//wCUlr/1MPoiDTnG3hC8KcH8U5+g6np+uXczCqpouV49m1VbmZpirqmq7E9lUd0Nw2bkXbVFyneKa6Yqjf0vnx4SP27eKf463+ZofQLA/wBRxv4un8kA5wAAAAaT5+85dQ5Za1peFgaVi51GZj1Xqqr1yqmaZirbaNgbsGJcqOKr/G3L/SeIcrGt4t7NpuTVZt1TNNPRuVUdUz/B3ZaDgnNxYzIxJybEZUx0os+MjpzHn6Pa50S6xya5l3+bWTmWcW9NdzUpybesePp6FNPT6UXN9942jb3O2/VtELaAAAAAAAAAAAAAEq+HP/8Acn8O/u7UfLnkpxRzA4fq1jQr2mUYlN+rHmMm9VRV0qYiZ6opnq91HeD6DCIv82Hj+17u1kaLNcdnQy64n+xDwtSr5r8m82xVl5mqYGPVV0bUzf8AKMS737bTNVG+3dMRIL6GpeQfN+xzL06/i51m3icQYVMV37NuZ6F2jfbxlG/XEb9Ux17bx19bbQAAAAA48m5NrHu3IjeaKZq2+KE3crvCL1bjLj3SOH8rQsHGs5tyqiq7bu1zVTtRVV1RP8EFKgAAAAAAA4M//Ucj+Lq/Ix3Rv+87Pr/JLIs//Ucj+Lq/Ix3Rv+87Pr/JIMp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gw/b90n8L/M3F5IN8GH7fuk/hf5m4vIAAAAAAAAAAAAAAAAAAAAAAAAAAAAAAAAAAAAAAAAAAAAAAAABBv7LH+lf95Xkg39lj/Sv+8gvIAB4nEvbj/zv0PbeJxL24/879AObhz/AFO5/GT+SHqvK4c/1O5/GT+SHqgDr6jk+R6fk5U09OLFqq50d9t+jEzt8zXftrW/giv/AMxH1Xqw+Cv4mJm1Trp4MTMQ2YNZ+2tb+CK//MR9U9ta38EV/wDmI+q9H+j4z/p8Y+rG1DZg1n7a1v4Ir/8AMR9U9ta38EV/+Yj6p/o+M/6fGPqbUNmPD4z12nh/Q7uVERVfqnxdmme+ufP6I659TD/bWt/BFf8A5iPqsT434rq4muYvRx6sa1Yir3E19Leqe/sjzQ9OEya/N6ntqdKee+PqTVGm5jmTfu5ORcv5Fyq5euVTVVXVO8zMuIFxiNN0NQAyO3pWoZGlahZzMOuaL1qrePNMd8T6JUNoOp2dZ0nGz8fqovU7zTPbTMdUx6p3TczLgvjaeHMC9iXMSrJt13PGUbXOj0erae6fNDjZxgJxVEV241qj5JUzo3cNZ+2tb+CK/wDzEfVPbWt/BFf/AJiPqq7/AKPjP+nxj6p7UNmDWftrW/giv/zEfVPbWt/BFf8A5iPqn+j4z/p8Y+ptQ2YNZ+2tb+CK/wDzEfVf2jmpbqrpp9ia43nb/WI+qf6RjP8Ap8Y+ptQ2WA5qQAAAA+c3EGDZ1TnnqWBlRM4+VxHdsXOjO09GrKmmdvVL6Mvnhl//ALQ97/8AKmr/ANWD1uVmp5PKbntRh6pX4uzayq9Lzap6qarVVW0V/wAGJ6FfxQvlHvhocIeQ8S6bxVi29rOo2/JsmYjsvW49zM+mqjq//dt/cgOL/wDLPlfpOdeudPOxqfIsuZnefG24iN59NVPRq/nA2I074VPF/wDkxyuysPHudHP1mryK3ET1xbmN7tXxdH3P8+G4kNeFDxLf4z5uRommdK/Z0yadOx7dHX08iqqPGbenpTFH8yAa9q4UrscrP8qsimqnyjVqMDG7t6abVyq5V6Y36ER/BlTvgS/7A67/ACn/APSoeF4THDVjhDkNwboON0Zpws23brqp7K7k2bs11euqap9b3fAl/wBgdd/lP/6VAKKYrx5zB4a4ExKL/Eup28au5G9rHpia713+DRHXt6Z6vS/fMvi7G4G4J1TX8qmLk41vazamdvG3ap2op9czG/mjee5EXAfDHEHPHmNlXdRzrkzV/wBoz86uN4s299opojs37qaeyIjzRIN8ZXhX8MUX5pxdB1i7Z39/XNuiZ9XSn8rNeA+ffBHGGZawreXf0vPuz0bdjUKIt+MnzU1xM07+aJmJnzP5png98t8LApx7uhV5le21V/IyrvjK/T7mqIj1RDRXhB8hrHB2l18R8I137mkW6ojKxLtXTqx4mdorpq7Zo32id+uN4neY32CzXj8X8QYvCvDOo65qFu/cxMG1N25RYpia5jfb3MTMRv198w0j4JfM3K4m0rJ4X13Iqv6lptqLuLerneu7j7xTMVT3zRM0xv3xVHmbH5/faa4s/wCSn8sA87lzzu4X48y9Rs6fZ1HAowMacu/f1Gm1at024mImelFyrbt79oYxxP4TvBelZdePpljUdYmidpvWLdNu1PxVVzEz/V29KU+VvCmtcccS08OaJfrsW8umKsy5vPQos0TEzVXEdsRPR2jvq6PxrF4e8Hfl7pWn0WMzSrmqZG21eTlZFyKqp9FNFUUxHxR65B4/C/hOcF6vm28bU7Go6PVXO0Xsiimu1Hx1UzMx8e23nlvOxetZFi3esXKLtm5TFdFdFUVU1UzG8TEx2xKNvCZ5M6TwRpmJxDwrTdsafcvxj5GJXcm5FqqYmaaqaqt529zMTEzPXMNm+BtxNkavwDn6PmXKrtWkZEU2ZqneabNyJmmn1VU1+qYjuB6HE/hJcIaBr2qaLmabr9eVgZFzFu1WrFmaJqoqmmZpmbsTtvHfEJF5VcR4nCXMLRNd1K3fu4mFem5cox6YqrmOjMdUTMR3+eFr69yI4A1nVc/VdQ0m9czcy7XkXq4zLtMVV1TMzO0VbR1z2Iv5O6HgcS8zNA0fWLVV7Ay780XrdNc0TVHQqntjrjriAWby2558NcweJI0TRsHWLGV4mu/08uzapo6NO2/XTcqnfr8zEPDY+1to38rUfmbrYvBPKLg3grW/Zbh3TbuNneLqtdOrJuXI6NW28bVVTHdDXXhsfa20b+VqPzN0Hh+CTxBpXDPK7iTU9ezrGDg2tSjpXbs7bz4qnaIjtqme6I3mXt6t4VXCeNlVW9O0nV821TO3jppotU1emImqZ+WIaJ5E8r9Q5nZ13Hycy/icM4FzxuRXRO/SuVREdG3E9XTmKY3q2naIjt6omp8fwf8AlrZwoxquHYu9W03a8u94yZ8+8Vxt6toB1+X3P/g3jLUbOm03MrStRvTFNq1nUU003avvaa6ZmN/RO0zPVG7biAPCE5a2eWvF2Na0q9euaTn2pv4s3Z3rt1UztVRM9+29MxPmqjzbrE5GcSX+LOVXD+q5tc3MyqzNm/XPbXXbqm3NU+mej0vWDVfhuf7F8PfyhV+bqd7wKftYat/LFz8xZdHw3P8AYvh7+UKvzdTveBT9rDVv5YufmLIPe428IThfg3ijP0HWNK4g8tw6oprqtWLM0VRNMVRVTM3YmYmJieyG2NH1HH1fScLUsGvp4mZYoyLVXnorpiqPmlK/hr8KeKztE4rx7fub1M4GTMR91TvVbmfTMdOP5sNjeCNxP7OcrKNNvV9LK0a/VjTEz1zaq93bn4uuqmP4AN2tPcc+EJwjwbxTnaDqGHrOTl4c003bmJZtVW95piraJquUzvG+09Xbu2vqudY0vTMzUMyvoY2LZrv3avNRTTNUz8kS+fnLzTL/ADP514kZ9HTp1DPrzs2O2ItRVNyuPimI6MfHAPoFo+dGp6ThZ9Ni/j05Vmi/Fm/ERcoiqmJ6NURMxExv17TLtnZ2AD5/+ELxPlcbc3dRs481XcfCvexmFapneJ6NXRmY/hV9Kd/NMeZf1yqKLdVc9lMTMvnHykonVecHC85W1c3tWs3bm/3UxciqfyAvLldwZhcB8F4GiYVFHjLdEV5N6I6716Y93XM/H1R5oiI7mWADE+avCmPxpwFq+i37VNd27Zqrxqpjrt36YmbdUevaJ88TMd6L/Bh4hvcP84NItxXNONqU1YF+jf33Tj3HyVxR86/H8iimJ3imN/iB/WJce8xOGOBMem5xJqlvHvXI6VvGoibl65HniiOvb0ztHpezxVqORpHDWqahg4d3Oy8bGuXbOLaomuq9XFMzTRER1zvO0dSJuD+WHGfM3mPXd41xNb061kTVk5mfmYdy3vTG3uLc10xTvO8REdkRHZMRsDcWX4V3DFF+acXQdYu2Yn39c26Jn1dKfyss4I8IXgfinNtYVeRk6RmXZimijUKIoorq80V0zNMfzpjd28Hwf+W2Jh02KuHvKZ22qu3sq9NdXp3iqIj1RCePCW5Oafy/tYOt8N13qdIy73k1zGu19ObFzozVT0ap65pmKau3eYmO2d+oLbY3zC4w0/gThbJ17V7OVew7FVFFVGLTTVcmaqopjaKqqY7Z87XXgn8XZnE/LOcbU7td7L0nInEi7XO9VdroxVRvPnjeafiph2vCw+0lq/8AHY/56kHq8Ac5+FuNNL1vUcbyzS8HR4t1ZV7U4t2qYi50ujtNNdX3k+btjbdhev8AhScHYOVXZ0vA1XU6aZ28dTRTat1fF0p6Xy0wmzk1wJq/MbXLmhYWXcxNIpmjK1C71zRRFO8UT0eyqv3VUUx6ap7N1c6V4PnLjBwKce7odWbXEbVX8nKuzcr9PuaoiPVEA8zgzwkeCuIs+1g5nlmjZF2qKaK82mnxMzPZHTpmdvjqiI9LdcTExExO8T3ob8JflLgcvMzTtS4eqvRo+oVVW5sXaunNi5TG+0VT1zTMb7b7zHRnr7FC+CtxNkcScpcWnOuVXcjTL9eBNdU7zVTTFNVG/wAVNdNP80G32A8xObnCHANycfW9Qm5qG3S8ixKfG3tu7eN4in+dMbun4QHH9fL7gC/m4VVPstmV+S4W8b9GuYmZubfvaYmfNv0YntS1yJ5U5PNfW8/VtfzMmjSMe7vlZEVb3sm9V7qaIqnfr2neqqd+2PPvAbinwsOGvH7Rw/rHid/fdK10v6vS/S2dy65u8I8fXPJ9Fz6rWobTV5Fl0eKvTEd8RvMVfzZnZ5X+b/y18i8m/wAnY7NvG+V3vGb+ffp9vzehLvPTlflcp+JMDO0XNyK9Lya5uYWT0ujesXKJiejNUbdcbxMVRtv1+YF7P5VVFFM1VTFNMRvMzO0RDAuRnGd3jvltpmr5nR9kKeljZfRjaJu0TtNX86OjVt3dJpLwvOZuVazI4H0XIqs24t03NTuW52mvpRvTZ38221U+feI8+4bE4z8I3gfhzLuYmJdytayaJ6NU4FFM2qZ83jKpiJ+OnpQ8LSPCp4Sycmm3qWlavg0VTt42KaLtNPpmIqifkiXi8lfBy0m9w/iazx7avZWXl0Ret6fFyq1RZomN6enNMxVNW207bxEb7TEs04y8HDgfWdKu29Ew69F1GKZ8VkWb1ddHS7oroqmYmPi2n0g2tw1xDpPE+k2tT0DPsZ2Dc6qbtqd9p74mO2mfRMRL1EF8leKtU5V82p0fVK6rWFdy/Y7UrE1b0RPS6MXI/gz1799O/nXoD53cG/b/ANH/APyktf8AqYfRF87uDft/6P8A/lJa/wDUw+iIPnt4SP27eKf463+ZofQLA/1HG/i6fyQ+fvhI/bt4p/jrf5mh9AsD/Ucb+Lp/JAGdl42Bh3svOyLWNi2aZruXr1cUUUUx2zMz1RDSnE/hNcD6Rk14+nU6jrFdM7TcxrUUWt/4VcxM/HETDBfCwu8bcR8R2eHtD0LXMnh/Dt0XbleJhXblvIvVRvvNVNMxMUxMREd09L1ZHyn8HDhzG4dws/jXGv6jq2Tapu141dyu1bxt436G1MxM1RvtO87b9wP3pfhV8J5F+mjUNI1jDomdvGU027sU+mYiqJ2+KJbt4T4n0Xi3SaNS4d1CznYdU7dO3MxNM/e1Uz10z6JiJar428HDgrWNIv0aBhVaNqkUTNm9avV10TV3RXRVMx0fi2lOng58Tahwbze0/Ta666MbUcmNNzMffqmqaujRO3ZvTXt1+aZjvBYfNPmRpHLXTMPP13Gz8izlXpsURh26K6oqimauvpVU9W0I88IrmVo/MrXdJzdCxtQx7WJjVWbkZluiiqZmrfq6NdXUtHj3gTQOPMHGw+JsSvKx8e5N23TTert7Vbbb70zG/VKPfCg4D4f4D4h0XF4ZxK8Wxk4tV27TXerub1RXtvvVM7dQM45P+EHwrwXy40bh/VNP1y7mYdNyLleNZtVW56V2uuNpquRPZVHdCo9C1OzrWiafqmLTcox87Ht5Num5ERVFNdMVRFURMxvtPXtMp25H8leBuKuVuha1rel3r+oZVN2btynLu0RV0b1dMdUVREdVMKN0rAx9K0vD07BomjExLNGPZomqaujRRTFNMbz1z1RANR3vCJ4StcY18NVadrs51GfOnTcixZ8X4yLni99/G79Hfv2327m5nzuz/wD9oPJ//Kir/wBXL6Ig48nIs4uPdyMq7bs2LVM13LlyqKaaKY7ZmZ6ohpPirwl+B9Gyq8bT4z9ZuUTtNzEtxTa3/hVzG/xxEx6Wo/Cx5l5Ws8TXuDtJv1UaTp9UU5cW5/1nI7Zpnz00dUbffRM90bZxyi8GzRrWiY2o8fWb2ZqWRRFzyCLtVu3jxMbxTVNMxVVX5+vaJ6uvtkPR0fwqeEcrIpt6lpWr4NFU7eNimi7TT6Z2qifkiW7uGeItI4o0q3qXD+oWM/Cr6ouWqt9p81UdtM+iYiWqeMfBv4H1jTbtGiYlzRNQ6M+Kv2btdyjpd3SormYmPi2n0pm4J4k4g5I8zr+LnU100Y96MfUsOKt6L9r76n07T0qavT5pmAfQRqLmBz+4W4G4rzOH9WwNbvZmLFE1141m1Vbnp0RXG01XKZ7Ko7m18LKs52HYy8S5Tdx79um7buU9lVNUbxMfHEoL8Kr7eWv/AMDG/wDT2wVzx5ze4R4IxbFWs5tdWZftU3reDj0RcvzTVG8TMb7U/wA6Y37t2s6PCv4ZnI6NegazTY39/E2pq2/g9Lb53jcmuQOPxFptninmTdyszI1CIv2sKbtVEzRMbxVdqielvMbTFMTG0bb+aNi8TeDtwBq2l3bGnaZXpOZNMxayse/cqmiru3pqqmKo8/f6YBmnL3mFw5x/p9eTw3neNrtbeOx7tPQvWd+zpUz3emN49LLXzz5V6pqHLvnTp9m7XNu5j6jOmZ1FM+5qom54u5E+eIn3UemmH0MAABKvhz//AHJ/Dv7uzXwNvtR3v5Tvf2LbCvDn/wDuT+Hf3dmvgbfajvfyne/sWwb1Y1zJ0DE4m4E1vSs+3RXavYtyaZqj3lyKZmiuPTFURPqZJXXTbpmq5VTTTHbNU7RDSHP3nNoXDnC2o6RomoY+fxBmWasemjGuRXTjRVG0111R1RMRM7U9u+3VsCa/Bo1K9pvOnh2bNUxTkV3Ma5TH3VNduqNp+Kdp9T6CIi8EXg3K1rmHRxDctVRpmjU1VTcmPc136qZppojzzEVTVPm2jzwsbjDU8rRuFtV1HTsK7n5uNjV3LGLaomuq7ciPc0xTT1zvO3YDx+PuY/C/AdimriPU7di/XT0reLbibl65HniiOuI9M7R6Wosrwr+GaL804ug6xds7+/rm3RM+rpT+Vp/gjlZxhzL5i3bvG2LrenWb3Sys3PzMO5bmuImI6Fua6Yp6U7xER2RETO20bKYwuQHLbGw4sVcOxkTttVdvZV6a6vTvFcbeqIB1uBvCC4I4szbWDOTkaTm3Zim3b1CiKKa6vNFdMzT8sxu26iHwleT2By+nA1jh2u9Gj5t2bFePeq6c2Lu01RFNU9c0zEVdvXHR7Z36t9+CrxdmcU8sKLep3ar2ZpWRVhTdrnequ3FNNVEzPfMRV0f5oPO4r8JLhDRtW1jRMrTdfry8K/ewrlduxZmia6KpomYmbsTtvHmj4kncpeJcPg/mJouvanayLuHhXK67lGPTTVcmJoqp6oqmI7ao74WdxHyI4A1TN1TVs3Sb1edl3LuVdrjMuxFVyqZqqnaKto65nqRxyW0HT+J+Z+g6NrNmq9p+Xdrpu26a5omqIt1VR1xMTHXEAsvlpzw4b5h8RVaLouDrFjKpsVZE1Zdq1TR0aZiJjem5VO/uo7m02BcEcpOD+CNZq1XhzTruNm1WqrE11ZNy5HQmYmY2qqmO6HU5+8wZ5ecB3s7EmidWy6/JcKmqN4iuYmZrmO+KYiZ+Pox3g7nMXmxwlwBPidc1Ca8+aelGDi0+MvTHdMxvEU+jpTG7V1PhX8NeUbVcP6xFjf38VWpq2/g9Lb52puRPKfK5r6tn69xNm5UaRavT4+9FW97LvT7qaYqnfbbeJqn0xEdu8Uje8H/lrcwZxo4e8XO20XqMu94yJ8+819vx9XoB73LvmjwrzAoqp4f1D/tlFPSuYeRT4u/THn6PZVHppmYhm6AebPBOp8l+YODf0XPv+Iq/7VpuZ2Vx0Z2qoq26pmN4ie6Yqjq65hbHLTim3xrwLo+v2qaaKsyzvdop7KLtMzTXTHoiqmdvRsDJgAcGf/qOR/F1fkY7o3/edn1/klkWf/qOR/F1fkY7o3/edn1/kkGU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ribjPS9BqmzcqqyMuP8Ac2tpmn+FPZH5fQ2WrNd6rYtxrJroyUaezeaGq3Kp8kxcSxR3dKJrq+XeI+Z+MXmdrFuv/tFjDvUebozTPyxP6HU/0PF6a6R5o7cNyDEOG+PtL1i5RYvxOFlVdUU3ZiaKp80Vfr2Ze5t6xcsVbN2NJZidQBpZAAAAAAAAAAAAAAAAAAAAAAAAAAAAAAAAAAAAAAAAAAAAAAAAAAAAAAAAAAAAAAAAAAAAAAQb4MP2/dJ/C/zNxeSDfBh+37pP4X+ZuLyAAAAAAAAAAAAAAAAAAAAAAAAAAAAAAAAAAAAAAAAAAAAAAAAAQb+yx/pX/eV5IN/ZY/0r/vILyAAeJxL24/8AO/Q9t4nEvbj/AM79AObhz/U7n8ZP5Ieq8rhz/U7n8ZP5IeqDo69bru6HqNu1TVXcrxrlNNNMbzMzTO0Q0L/kzrnwRnf+BV+pRA6WBzKvBUzTTTE6ozTqnf8AyZ1z4Izv/Aq/Uf5M658EZ3/gVfqUQPf/AOQ3f+kfFjYTv/kzrnwRnf8AgVfqP8mdc+CM7/wKv1KID/yG7/0j4mwnf/JnXPgjO/8AAq/U6Ofp+Zp9ymjOxb2PXVHSppu0TTMx5+tSzBebOi1ahotvOx6Olew5maojtm3Pb8m0T8W70YTPKr16m3cpiIliaNIaZAWRAAAd3A0rP1GmurAw8jJponaqbVuatvj2dNvnl5otWi8OWqL9HRyr8+OuxPbEz2R6o29e7nZljvwduKo3zPCEqY1ad/yZ1z4Izv8AwKv1H+TOufBGd/4FX6lEDif+Q3f+kfFLYTv/AJM658EZ3/gVfqP8mdc+CM7/AMCr9SiA/wDIbv8A0j4mwnf/ACZ1z4Izv/Aq/U/dnhrW4vUTOk50RFUf7ir9ShRifaG7/wBI+JsACvpgAAAD54Zf/wC0Pe//ACpq/wDVvoe+eGX/APtD3v8A8qav/VgtXndwjHGvLTWNKt2+nm02/KcTq6/HUe6piP4XXT8VUpr8Dfi6dJ41zeGsq50cbV7fTsxVPZftxM7ejejpeumlZyCed2jZXLPnhc1DSY8TbqyKNXwZiNqY3q6U0/FFcVRt5tvOC0OZfFFrgzgXWdeuzT0sSxM2aauyu7PubdPrqmn1JE8FLhe7xXzUua7qMVXrGkxOZduV9fTyK5mLe/p36Vfx0Mj8K7mTi8R8P8K6To17fFzcejV8iIneY6UTFuifTHu948+zcPgvcIf5Lcq8K/kW+hn6vPl97eOuKao+x0/1IidvPVIMW8Nn7XWi/wAq0/mbrj8CX/YHXf5T/wDpUOTw2ftdaL/KtP5m64/Al/2B13+U/wD6VAODw3NQuWeD+HdPpqmLeTm13q4jv8XRtH5x3fAr0y1j8u9W1GKY8ozNRqt1Vbdc0W7dPRj5a6/lcHhr6XcyeBtE1K3TNVGHnTbubfcxconrn0b0RHrh/fAp1mzkcDazo/TjyrDzvKOj3+LuUUxE/wBa3V8wKKedxLplnWuHtT0vJpiqzmY1zHriY36qqZj9L0Xicca1Z4d4O1rV8iuKaMPEuXY376opnox8cztHrBDHgy59zA52cOzbqmKL9V3HuR99FVqv9O0+pYfP77TXFn/JT+WEheC5pd3U+dWh1UUzNrDpvZV2Y+5ppt1RE/1qqY9avef32muLP+Sn8sAm3wKPtm6v/I9z89ZWii7wKPtm6v8AyPc/PWVog0x4XMb8mM30ZeP/AG2vfAYmduNo7v8AsX94bC8Ln7TGb/zeP/ba88Bj/wC+34D/AHgFUXP9HV8Uvnl4PH26eFP+an+xU+htz/R1fFL55eDx9unhT/mp/sVA+h6e/DY+1to38rUfmbqhE9+Gx9rbRv5Wo/M3QdfwJP8AYXX/AOUv/pUKMTn4En+wuv8A8pf/AEqFGAlPw5o+y8Fz37Zv/wBBsjwSZmeS2nb92TkfnJa38Ob/AEnBXxZv/wBBsfwSftLaf/zWR/bkGK+G5/sXw9/KFX5up3vAp+1hq38sXPzFl0fDc/2L4e/lCr83U73gU/aw1b+WLn5iyDZfOjhX/LLlprmkW6OnlVWZvYvV1+Oo91REfHMdH4qpSt4IHE/sLzOr0i/X0cbWceqztPVHjqN66Jn1dOn46lvoB5x6TkctOeeTlabT4uijLt6tg90dGqrp9GPRFcVU/FAKb8K7iT2B5SZmLar6OTq12jCo2nr6E+6rn4ujTNP85r3wJ+FujY1zirIt9dcxp+NVMd0bV3J+XxceqWF+FlxrY4s4j4dwtKuTdwrGn28umI7ZuZEU1xG3n6EW/wCtKrOU3C8cHcu9D0SaYpv4+PFWRt33q/dXPxqpj4ogGWgA/F+ma7FyiO2qmYj5Hzm5JVxZ5v8ACPjOr/7Ss0bT55q2/LL6OPnRzA0/J5e85NQptW+jXp2pxmYsT1RNHTi7bn5Jp+cH0XHQ0DVsTXtEwdV025F3DzLNN+1VH3tUb9fpjsmPO74A8zifWLHD/Dup6vl1RFjBxrmRXv3xTTM7fHO23rSfyX5vcxuMuZmiaNmazTewbt2bmTRGFYp+xUUzVVG8Ubxvttvv3wCw2luaHhC8NcF51/TNPs3Nb1azM0XbdiuKLVqqO2mq5tPX6KYnbridpZbz24hyeFuU/EWq4FdVvMos02bNyntoquV02+lHpjp7x8STPBi5e6bx9xnm18QUzf07TbMX68fpTHjq6qtqYqmOvo9VUz59o7twZLm+FdxXXcqnB0PQ7NvupvRduzHriun8jB+Z3O3iTmLw9a0fW8LSLGLbyKcmKsO1cpr6VNNVMRvVcqjbaue7zLx0jQtJ0axTZ0jTMHBtUxtFGPYptxHyQ0t4aH2qMH+VrP5q8Dw/Ag/2Z4n/AOctf2JZv4WH2ktX/jsf89SwjwIP9meJ/wDnLX9iWb+Fh9pLV/47H/PUg1b4Df8Ar3GH8Xi/luqxSd4Df+vcYfxeL+W6rEE8eGzH/wDTvRJ7/ZWn8zcfnwJZn/IDXY7vZOfzVt+/DZ+11ov8q0/mbrj8CX/YHXf5T/8ApUAxDw4M25XrvC2B0p8Vaxr1/b01VU0/9Db/AIK+BbwuSWh126Yi5l138i5Pnq8bVTE/1aaY9TU3hwabcp1LhbU4pmbVdq9jVVeaqmaaoj19KfkltPwUNVtajyW0qxbqibun3r+Ndjfsnxk3I/FuUg3A8HjHhDQuMtPs4PE2nUZ+LZuxeoorrqp6Ne0xvvTMT2VS954PGHF+g8G4FnN4m1G3gY1674m3XXTVV0q9pnbamJnsiQfvhDhTROD9Lr07hvApwcKu7N+q1TXVVE1zERM71TM9lMfI+fHMTV/K+bev6pm2oyrcavdrqs1VbRXbouzEUb+bo0xD6D8I8VaLxhpdeo8N51GdhUXZs1XaaKqYiuIiZjaqInsqj5UB8Y49rhvnfqdOrY9F7ExNcqvXbN2iKqbtnx3T2mmeqYqomOrv3BuT/O2y/wDg/H/8/P8A7b+/522X/wAIWP8A5hP/ALahbHL7gPIsW71jhDhm5auUxXRXTpliYqiY3iYno9j9+1xwP/wbw3/8rsfVB8+eYfE88Y8a6nxD5HTg1ZtdNybFFzpxRMUU0z7raN95jfs730i0LJqzNE0/JuTvXex7dyqfTNMT+l4ftccD/wDBvDf/AMrsfVZRZt0WbVFqzRTbtUUxTTRTG0UxHVERHdAPnhwb9v8A0f8A/KS1/wCph9EXzu4N+3/o/wD+Ulr/ANTD6Ig+e3hI/bt4p/jrf5mh9AsD/Ucb+Lp/JD5++Ej9u3in+Ot/maH0CwP9Rxv4un8kA8Lj3jfQeBNGnUuI8yMe1VM02rdMdK5eq+9op75+aO+YThxD4WWZVfrp4c4ax7dmJ9zcz7011VfHRRtt/Wlrnwm+IMviHnDquLcuVTjadVTg41qZ6qNojpT8c1zVO/m28yt+W/KXhbgnR8WzY0vEy9Tpojx+fkWouXLle3XNM1R7mnfsiNurbfeesE3VeFXxvvPR0rhuI9OPfn/6zWPL/Nualzj4bz79NFN7K17Gv1xRExTFVWRTVO2/dvL6QUUU0U9GimKY80Rs+d+hf/tB6d/+VFv/ANXAPoij7w3f9ruG/wDka/ziwUfeG7/tdw3/AMjX+cBvLwZftG8L/wAC/wD+ouNntYeDL9o3hf8AgX//AFFxs8Hzuz//ANoPJ/8Ayoq/9XL6IV1RRRVVV2RG8vnfn/8A7QeT/wDlRV/6uX0RqiKqZiY3ieqQfOvlVa/yr526FXqMeMnM1WMu/FXX05iqbtUT599pfRR86+Ar0cC87dLjU58VRpmreTZFVXV0KYrm3VVPxRMy+igCNPDW0yzjce6NqNqmKbmZgdC5tHvqrdcxEz6dqoj1QstFXhm61Zz+ZWDptiuKp03Bppu7fc3K6pr2/q9CfWCjfBxz7mpclOFr96qaq6LFeP1+a3drt0/NRCTfCq+3lr/8DG/9PbVx4Pul3dH5NcK4t+mablWLORMT2xF2uq7HzVwkfwqvt5a//Axv/T2wXHwd/sjon/I2PzdL13kcHf7I6J/yNj83S9cHzu5i+559a7NPV/8Ab1yer+OfRF87uY/2+dd/l6v88+iIAAJV8Of/AO5P4d/d2o+XPJTijmBw/VrGhXtMoxKb9WPMZN6qirpUxEz1RTPV7qO9tzw5/wD7k/h393Zr4G32o738p3v7FsGjdV8GnjvTtMy82qrSciMe1Vdm1YyK6rlcUxvtTE0RvPV1Ruwzkpw7oHFfMLT9F4oysnGw8rem1NiYpm5d7abc1TE7RVtMbx177R37vo0gvwj+CbvL/mZOdpUVY+najX5dhV2+rxNyKt66InummraY80VUguLhzQtM4b0fH0vQ8O1hYFiNqLVuOr0zM9szPfM9cvSYRya43tcf8A6frETTGbEeIzbdP3F+mI6XV3RPVVHoqh1ef3EWVwvyk4g1LT7lVvM8VTj2rlM7TRNyumiaonumIqmYnzxAMU5n+ERw1wdnX9M0yzc1zVbMzRdosXIos2qo7aarm07zHmpifNMxLUGb4V3FddyqcLQ9Ds2+6L1N25MeuK6fyMf8F7l3pfHnFufe4gonI07S7VF2rG6UxF65XMxTFUx19GOjVMx39XdutvSdE0rR7FNnSdMwsG1TG0UY1im3EeqIgEF80OdfEfMjQMfSNcwtIsY1jKpy6asO1cprmumiumImarlUbbVz3eZvPwIv9j+I/wDn6PzcPS8Nb7Vmlfyza/MX3m+BF/sfxH/z9H5uAUVn/wCo5P8AF1fkl8/fBu+3bwt/HXPzNb6BZ/8AqOT/ABdX5JfP3wbvt28Lfx1z8zWD6Eo/8N3ULlzivhvTZqnxVjCryIp/fXLnRmf/APHCwEgeG7p1y3xVw3qc0z4m/hV40Vd3St19KY+S5APB5YeEJXwDwXg8P4vC9jKjHm5VXkTmTRN2qquat5joT54jt7Ihlf8AnbZf/CFj/wCYT/7bOfBv4e4L4o5S6Tk5fDWgZmo49VzGy7t/T7Ny5NdNczHSqmneZmiqievztn+1xwP/AMG8N/8Ayux9UEV87OcFzmji6Tav6Ja02rT67lVNdORN2aorimJjrpjb3sKH8DPJrv8AKXKt1zM04+q3rVHoibdqv8tctm+1xwP/AMG8N/8Ayux9V7WiaJpWg4teLoemYOm41dc3KrWHj0WaKq5iImqYpiI32iI39EA9AAHBn/6jkfxdX5GO6N/3nZ9f5JZFn/6jkfxdX5GO6N/3nZ9f5JBl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H5lcVVaNi04OBXtn36d5rjttUef457v8A+TTFVU1VTVVMzVM7zM9sy9LiTUatW13Nza53i5cno+imOqmPkiHmL9l2DpwtmKdPenj99zTM6yAPewNrcruLLmRVTo+pXelcin/s1yqeuYj7iZ+Ls/8A5NUubDyLmHl2cmxV0btmuK6J80xO8PJjcJTirU26uPLulmJ0U0ODAyaczBxsqj3l63Tcj4pjf9LnfPpiYnSW4AYAAAAAAAAAAAAAAAAAAAAAAAAAAAAAAAAAAAAAAAAAAAAAAAAAAAAAAAAAAAAAAAAAAAAEG+DD9v3Sfwv8zcXkg3wYft+6T+F/mbi8gAAAAAAAAAAAAAAAAAAAAAAAAAAAAAAAAAAAAAAAAAAAAAAAAEG/ssf6V/3leSDf2WP9K/7yC8gAHicS9uP/ADv0PbeJxL24/wDO/QDm4c/1O5/GT+SHqvK4c/1O5/GT+SHqgAAAAAAP5VEVUzTVETExtMT3v6A1DxvwFfw713N0W1N7Dn3VVinrrtfFHfHzw19MTEzExtMKfeTqvDmkarXNefgWbtye2uI6NU/zo2lYcHntVumKL8a9/NCaOidX6t267tymi3RVXXVO0U0xvMz6Ibxp5ecOxXvOLdmPvZvVbfle5peiabpUT7H4VmxVPVNVNO9U/wA6et7LntBZiP8AbpmZ7931Y2JYHwFwHcsX7Wpa5bimqiYqs409cxPdVV+r5fM2aCt4rF3MVXt3J/hOI0AHmZAAAAAAAAAAHzwy/wD9oe9/+VNX/q30Pa8r5L8AV8RVa7VoG+q1ZXls3/LMj/TdPp9Lo+M6Pvuvbbb0A2G0F4YfCHszwDj6/jW+ll6Ld3rmI65sXJimr5KuhPojpN+urqmn4uq6Zl6fqFmm/h5VqqxetVb7V0VRtVHV19kg+cvKjha7xvzB0TQ56dVi9eicid/e2KPdV9fd7mJiPTMPpFat0WrdFu1TTRboiKaaaY2iIjsiGG8FcruDeCdTu6jwxo1OFm3bU2Krs5F27PQmYmYjp11RHXTHZ5maAnnw2ftdaL/KtP5m64/Al/2B13+U/wD6VDdPG3BegccadYwOKMDy7Es3fH26PHXLW1e00770VRPZVL+cE8FcP8D6ffwuF9P8hxb93x1yjx1y70q9ojfeuqqY6ogHNxvw1hcYcKaloOpxPk2bamiaojebdXbTXHppqiJj4kLWKuLuQnMjxldnoX7e9HuonxGdYme6e+J2ifPTMdfXGz6CvL4i4f0jiTT6sHX9OxdQxJnfxeRbiqInzx3xPpjrBpHTPCp4PvYNNzUtL1rFy4j3dq1bt3ad/wB7V06d/XENM86udepcz/EaDoeBfw9Hqu0zGPHu7+Xc39z0op7onspjfr6956tqGyvBw5cXr83KNMy7FMzv4u3m3Oj88zPzsy4M5acH8GXPG8O6HjY2Ttt5TX0rt307V1zMxv5omIBgfgycrL/AegZGqa5aijXtTpp6dqeucazHXFuf30z11fFEdzLef32muLP+Sn8sM/efxBo2BxBo2XpOr2PKNPy6PF3rXTqo6VPm3pmJj1SCPvAo+2bq/wDI9z89ZWiwvgnlfwfwRqd7UOF9H8hzL1mceu55Teu70TVFUxtXXMdtNPXtv1M0BpjwuftMZv8AzeP/AG2vPAY/++34D/eFI8XcL6Pxfotek8RYflmn11011WvG1296qZ3id6JifnedwLy+4Y4E8u/yU0zyDy3oeUf9ou3en0Ol0ff1VbbdOrs27QZVPXG0vnHpt7L5V83LV3Nxarl/Q9QmLlmfczcoiZjqn99RO8T6Yl9HGF8ecsOEeOrlF/iPSaL2XRT0acq1XVauxHmmqmY6Ueid9gY/y9558L8d8R4+iaLjarRm3rVd3fIs0U0URTG8xMxXPX8USw/w2PtbaN/K1H5m62DwJyc4N4H1eNV0LAv06hTRVbpvXsmuuaaao2mNt+j1/EyLjbgzQON9Ns6fxRgeXYlm9F+i3465a2rimad96Konsqnq7OsGlPAk/wBhdf8A5S/+lQoxjnBHBPD/AAPgZGHwvp/kONfueOuUeOuXelXtEb711VTHVEdjIwSn4c3+k4K+LN/+g2P4JP2ltP8A+ayP7cs6465e8L8dzhTxXpnl84XT8R/2i7a6HT6PS95VTvv0ae3fselwjwxpHCGi29J4dxPI9Pt1VV02vG13NpqneZ3rmZ7fSDRPhuf7F8PfyhV+bqd7wKftYat/LFz8xZbd434I4e44wsfE4p0/y7Hx7njbVHjrlro1bbb70VUzPVPe5OCeDdB4I0u9p3C+B5Dh3b05Fdvx1y7vcmmmmZ3rqmeymnq326gZAm/w0uFPLeF9K4mx7e97Trvk2RMR/urnvZn0RXER/PUg0v4WXE1nQ+VGTp89CrL1i7Ti2qKoidqYmK669vRFMRv3TVAJi8HXhiri7m1o9rIpm7iYE+XZHS6/cWtuhE+iauhTt5pfQVOXgXcK+QcJapxLkW9r2p3vEWJmP9zb33mPjrmqP5kKNAAAaN8JflHd470y1rXD9umeIcC3NE2uqPKrPb0N/vomZmPPvMebbeQCFeTvOnWuV1V3QdawL2ZpFu7V0sS5M27+JXv7ro7x5+uaJ7+veN533hPhS8C+T+M8i16bm3+i8mt77/H4zb52z+MuXfCfGU9LiPQ8TMvxHRi/tNu7Ed0eMomKtvRvswWPBt5cxd6fkGdNO/vPLa9v1/OCf+cnPHVeZlijh/QtOu4Ok3blO9imfGX8uqJ9zFW0dUb7T0Y364jrnqbv8GLlLkcD6bf13iG1FvXtQtxbpsT1zi2d4noz++qmImY7tojt3bL4P5dcJcHVdPhzQsPDv7beP2m5d283jK5mrb0bsrBivNPheeNOX2t6BRXTRdzLH2Kqrsi5TVFdG/o6VNO/oQ/yx401jk3x9lVZ2nXJqiJxNQwLs9CqY3id4nuqiY3ieuJiZ7p3fQpinGvLzhXjamn/ACl0bHzL1EdGi/G9u7THmiumYq29G+wNWXvCo4KpwfG2tO12vJ26rM2bdPX6auntt6ev4k983eYnEvNOK9Tv4FzE4b025FFuza3qtWq6+ya69o6VcxHo2jsiOveo8Lwc+XGNkxer0rJyIid4t3sy5NPzTEz65Z5qHA/DWocKzw1kaNiRoUzTPkdmmbVETTMVRMdCYmJ3jt36+8GgvAdzLdWm8WYW8eNovY97bzxNNcf9Pztg+Fh9pLV/47H/AD1LL+C+WvCXBWffzeGNJjAyb9rxNyqnIu1xVRvE7bV1THbEde272OLOGtJ4t0S9pHEOJ5Xp16qmqu14yu3vNMxMddExPbEd4Jm8Bv8A17jD+Lxfy3VYsT4G5d8LcC3MyvhXS/IKsyKIvz5Rdu9OKd+j7+qrbbpT2edlgJ58Nn7XWi/yrT+ZuuPwJf8AYHXf5T/+lQ3TxtwXoHHGnWMDijA8uxLN3x9ujx1y1tXtNO+9FUT2VS/nBPBXD/A+n38LhfT/ACHFv3fHXKPHXLvSr2iN966qpjqiAeRzn4DtcxOBcvR5qotZtExkYd6rsovUxO2/omJmmfRO/cjvlvx1xJyR4wz8HUtOuTZrqijO02/PQmZj3tdFXXETtM7TG8VRPxTF+se4v4K4c4xx6bPEuj4uoRRG1Fdyna5RHmprp2qp9Ug1FHhT8E+ReNnTtd8o2/0PiLfb/C8Ztt6fmaE5hca8Tc9eMsDT9K0yuLNuZpwtPsz0+hvt0rlyrqjfqjeqdoiI+OZpaPBu5ceUeM9jc3ob7+K8tudH8u/ztjcJ8IcP8I4dWNw3pOLp9qrbpzap93Xt2dKud6qvXMg83lPwZa4B4E07Qbdym7etUzcyb1PZcvVTvVMejuj0RDSvhW8pMzWr3+WXDWNVkZdu1FvUMa1TvXcppjam7THbMxHVMeaInulTICLOTHhEZXBuk2NC4ow7+paVjx0Me9Zqjx9ij7zaraK6Y7t5iY7OuNojaOq+FRwfYw6q9N0vWcvK29zauW7dqnfzVVdKdvVEticX8oOBuLMqvK1fQMfyyud6sjGqqsV1T56uhMRVPpmJY9geDny4xL8XK9Kycrad4ov5lyafkpmNwaS5e8bczuZvN7H1TRMqrExrMxRftxTM4WNjb7zTXTM+6qnu6+lM9kxEdVmOhomjaboOn28DRcDGwMO372zj24op38+0ds+ntd8Hzu4N+3/o/wD+Ulr/ANTD6Itd4XJbgDC4gs63jaB0NUs5MZlF7yzIna7FXSirozc6Pvuvbbb0NiA+e3hI/bt4p/jrf5mh9AsD/Ucb+Lp/JDBOJOTPAXEut5Wr63oPlOo5VUVXrvlmRR0piIiOqm5ER1RHZDYNuim3bpoojammIiI9AIj8LLgTO0Pj3I4lsWa69H1eaa/HUxvFq/FMRVRVPdM7dKPPvMR2S2Dy/wDCj0qjQsbF40wM+NSs0RRVlYlFNyi/tG3SmJqiaap74jeN9+zsUpqGDi6lhXsPUMazlYl6no3LN6iK6K4800z1S1Vqfg7cuc7JqvU6RfxZqneaMfLuU0/JMzt8UbA1ZzD8JnI1rFq0fl3pebZysv7DTmZFMTeiZ6trVuiZ91PdMz6t+zQXCFV3QeZmiVarRVYv6fq9icmm576iq3ep6cT6YmJX1wTyx4P4Ku+O4e0THsZe23lNyart307V1zM07+aNoefrXJfl/rerZep6nw7avZ2Xcm9euRk3qOnXPXM7U1xEb+iAbDSv4buhZNccN69at1V4tuLmHeqiOqiqZiqjf4/d/Iqa1bptWqLdG/QopimN5mZ2j0z1y6ur6Zg6zpt/T9VxLOZhX6ejds3qIqpqj0xIJT5Gc/8Ah/g/l/icPcR4eo+OwarnibuLbpuU3KKq6q+veqJiYmqY820R1qn4c1exr/D+maxh0XaMbPxreVapuxEV0010xVEVREzG+090y1fc8HHlxXlTejSsqiiZ38TTm3eh8Xbv87a2kadi6RpWHpunWvE4WHZox7FvpTV0KKYimmN5mZnaIjrmdwfPnP8A/wBoPJ//ACoq/wDVy+iLXdzktwBc4hq1yvQN9UqypzZv+WZH+m6fT6XR8Z0ffde223obEBJ/hXcpcyvUr3G3DmNXfs3aYnUrFqneq3VTG3joiO2mYiOl5pjfvnbo8o/CWnQdExtH41wsrOtYtEW7OdizTVd6ERtFNdNUxFW0dXS3327Ymeua+a44p5J8AcS5VeVnaBZs5Vc71XcOuqxNU98zFMxTM+mY3BrLjDwqtFtabdo4S0nOyNQqpmKLmdTTbtW588xTVM1fF1fG0/yf5d63zb43uaxrnj69I8pnI1HOuRt4+rfebVE99U9nV1Ux6omm9H8HvlzpmRTenRa8yumd6Yy8m5XTHx07xE+uJbTwsTHwcS1i4WPaxsa1T0bdqzRFFFEeaIjqiAclu3Rat0W7dNNFFERTTTTG0REdkQgfwqvt5a//AAMb/wBPbX0wHirk/wAC8V65kaxr+h+V6lfimLl7yu/b6XRpimPc01xEdURHVAMn4O/2R0T/AJGx+bpeu4sPGtYeJYxcajoWLFum3bp3mejTTG0RvPX2Q5QfO7mP9vnXf5er/PPoi13qXJbgDUtev61m6B43U79+cq5e8syKelcmrpTV0YubR1922zYgAAJV8Of/AO5P4d/d2a+Bt9qO9/Kd7+xbbL465fcMcd+Q/wCVemeX+RdPyf8A7RdtdDp9Hpe8qp336FPbv2O7wbwlonBekVaXw1heRYM3ar02vG13PdzERM711TPdHeD3WuefnAlPH3LzNwse3FWq4n/asGe+blMTvR/Ojen45ie5sYBC/gs8eVcH8fxpGo3Jt6VrNVONcivqi1fidrdXo65mmf4UTPYrrm1wrVxry71vQbVVNGRlWYmxVVO0eNoqiujee6JqpiJ9Ey8TVORvLrVNVytRzeHKa8zJu1X7tdGZkW4muqd5mKabkRHX5ohse1bi1aot09KaaKYpjpVTVO0eeZ65n0yD58cq+ONX5OcdZc52nXKomJxdQwLs+Lr6p3iYnuqiezumJnz7qKyPCo4LowfG2NO125kzHVZqs26ev01dOer0xv8AE2nxty64U42imriTRsfLv0x0aciN7d2mPN06Zirb0TO3oYZg+Dpy4xcmL1ek5OTETvFu9mXJo+SJjf1glnm5zB4m5o76vlYNzF4c0+7Fm1Ztb1WrNyuJ26de0dKuYj0dUdUR177q8B/Mt1aFxThRMeNt5Nm9MeiqmqP+iW+NU4H4a1PhaOG8vRsX2Diaaow7MTZoiaZ3iY6ExMTv3xPX39rqcF8t+E+Cc3Iy+F9JjAv5FvxV2qnIu1xVTvvttXVMdsdvaDLLlEXLdVFXvaomJ+J85dAzMvlXzasX9QxarmRomdVResz7mblMb0z0Z9NM7xPZ1xL6OMJ485W8IcdXqMjiLSaLuZRT0acq1XVau7d0TVTMdKPj32B4fLznhwvx7xFa0XRMfVaMyuzXemcizRRRTFO28TMVz19fdD0+d3L61zG4Iv6XTVRa1GxV5RhXquym7ETHRq/e1RMxPxxPXs/PAfJ/g7gbVvZPQcC/RqHi6rUX72TXXMUz2xtv0e7zNgg+fnL7jjijklxfm4eZgXIomqKM7TMmZoivbsqpq69p6+qqN4mJ742UNjeFPwTXiRcyNP121f267VNi3V1+irxkRPr2bd4u4M4c4wxqbHEuj4moU0RtRXcp2uUR+9rjaqn1TDXdXg3cuZv9ONOzaad/9HGbc6P5d/nBormZz04l5i6hiaJwXi5umYtd6mbVvGrmcvJuRO9O809kRO09GO+N5me6t+XtniHH4N0u3xlkWcjXYtR5TXapiI37onbqmqI2iZjaJnfZw8G8AcLcGU1f5NaLi4VyqOjVeiJru1R5puVTNW3o32ZQAADgz/8AUcj+Lq/Ix3Rv+87Pr/JLIs//AFHI/i6vyMd0b/vOz6/ySDK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FmRVViX4o36U0VRG3n2cozE6TqJfHs8YaXVpHEWbizExb6c12589FXXH6vU8Z9Jt3IuURXTwloAEwB2tLwrupajjYdiN7l+uKI9G/f6u1GqqKYmZ4QN+8GRVTwnpMV77+TUT1+bbqey48WxRjY1mxa6rdqiKKfiiNocj5xdr266qo5y3gDWAAAAAAAAAAAAAAAAAAAAAAAAAAAAAAAAAAAAAAAAAAAAAAAAAAAAAAAAAAAAAAAAAAAAIN8GH7fuk/hf5m4vJBvgw/b90n8L/ADNxeQAAAAAAAAAAAAAAAAAAAAAAAAAAAAAAAAAAAAAAAAAAAAAAAACDf2WP9K/7yvJBv7LH+lf95BeQADxOJe3H/nfoe28TiXtx/wCd+gHNw5/qdz+Mn8kPVeVw5/qdz+Mn8kPVAAAAAAAAAAAAAAAAAAAAAAAAAAAAAAAAAAAAAAAAAAAAAAAAAAAAAABonwhecmtctNd03A0fT9OyqMvFm/NeVFczTVFc0/c1R1dSfsLD468IHjWxezJqqxrcxbryYtTRi4VvfeYpjvq9G81T1bztG8XfmYWLm0RRm41jIojrim7biuI+Vy2bVuxapt2bdFu3TG1NFERER8UQDocM6Jh8OcP6fo+mW/F4eFZps24ntmIjtnzzM7zM+eZekAAAAAAAAAAAAAAAAAAAAAAAAAAAAAAAAAAAAAAAAAAAAAAAAAAAAAAAAAAAAAAAAAAAAAAAAAAAODP/ANRyP4ur8jHdG/7zs+v8ksiz/wDUcj+Lq/Ix3Rv+87Pr/JIMp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ivH3C0cQ4FNeP0adQsRM25nqiuO+mZ/J/i0ZdoqtXK7dyNq6ZmmY80w37x1rPsJw5kX6Ktsi5HirPn6U9/qjefU0At+QVXZsztfpid3q118X8Gc+1/f8A8lvZarL6F6LE5FWPNv7mImYjfft29DBnXs4m3f17OddJ0lGY0fq3RVcrpot01V11TtTTTG8zPmhuPlvwjXo9udR1GiIzrtO1Fuf91TPn/fT83yuzy20fS7Wg4WpY+NTOXeonp3ap6VUTEzE7ebs7mZKzmua1XNrD240jhPf/AAnTTzAFfTAAAAAAAAAAAAAAAAAAAAAAAAAAAAAAAAAAAAAAAAAAAAAAAAAAAAAAAAAAAAAAAAAAAAAAQb4MP2/dJ/C/zNxeSDfBh+37pP4X+ZuLyAAAAAAAAAAAAAAAAAAAAAAAAAAAAAAAAAAAAAAAAAAAAAAAAAQb+yx/pX/eV5IN/ZY/0r/vILyAAeJxL24/879D23j8R25mzZuR2U1TE+v/APkD98Of6nc/jJ/JD1XicOXqYi7ZmYiqZ6UenzvbAAAAAAAAAAAAAAAAAAAAAAAAAAAAAAAAAAAAAAAAAAAAAAAAAAAAAAAAAAAAAAAAAAAAAAAAAAAAAAAAAAAAAAAAAAAAAAAAAAAAAAAAAAAAAAAAAAAAAAAAAAAAAAAAAAAABwZ/+o5H8XV+Rjujf952fX+SXt6zfps4NymZ91XHRiPP53kaDbmvUKau6imZn8n6QZ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yuKdWp0TQsrNq26dFO1uJ+6rnqpj5fmhO3RVcqiinjI1XzW1n2Q1+MK1Vvj4UTR1dk3J998nVHql4/A+jezfEWNj10749E+NvfwI7vXO0et4Vyuq7cquXKpqrqmaqqp7Zme9ublRo3kGhTnXadr+bPSjfti3Hvfl659cLniq6cuwWxRx4R4859WqPelmmRZpv41yzXHuLlE0THomNkzXrdVm9ctVxtXRVNM/HCnU9cbYvkfFmqWtto8fVXEeir3Uflcz2duaV10dYifL+0q2zuUOV47hauzM9di/VTEeiYir8syzdqvkrlbZGp4sz76mi7THxTMT+WG1HNzW32eLrjrv82aeAA5yQAAAAAAAAAAAAAAAAAAAAAAAAAAAAAAAAAAAAAAAAAAAAAAAAAAAAAAAAAAAAAAAAAAAAACDfBh+37pP4X+ZuLyQb4MP2/dJ/C/zNxeQAAAAAAAAAAAAAAAAAAAAAAAAAAAAAAAAAAAAAAAAAAAAAAAACDf2WP8ASv8AvK8kG/ssf6V/3kF5AAOPJs05Fiu1X2VR8jkAYllYl/Due6iYiJ9zXT2P1RqWXRG0X6vXET+Vlbhqxceqd6rFqZ/gQDHP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Hspmft34sfqZF5Hjfue1/Ug8jxv3Pa/qQDHfZTM/bvxY/UeymZ+3fix+pkXkeN+57X9SDyPG/c9r+pAMd9lMz9u/Fj9R7KZn7d+LH6mReR437ntf1IPI8b9z2v6kAx32UzP278WP1P5Op5kxtN+fVER+hkfkeN+57X9SH9jExo7Me1/UgGK0UZGZd6oru1z3zO/zsk0zCjDszEzE3Kuuqf0O5TEUxtTER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5v6z5TqVnSrNW9rGjp3du+5MdUeqPyy2hrWoWtK0rKzr/vLNE1bffT3R652hOWZk3czLvZORV0r16ua6588zO7v5Dhdu5N+rhTw8UK55O/wxpVeta5i4NO/RuVb3Ko+5ojrqn5FE2rdFq1Rbt0xTRREU00x2REdkNe8n9G8n0+/qt6n7JkT4u1v3URPXPrn+y2I053iu2v8AZxwp3fvz+jNMaQNL83sXxPFNN6I6r9imqZ9MTNP5IhuhrPnVi72NLyoj3tVdqqfjiJj8koZLc2MXTHXWCrgxvlTleT8YWaN9oyLVdqfk6X/S3gnPhfK8j4j03I32ijIo6XxTO0/NMqMej2gt7N+mvrHyYo4ADgpgAAAAAAAAAAAAAAAAAAAAAAAAAAAAAAAAAAAAAAAAAAAAAAAAAAAAAAAAAAAAAAAAAAAAAIN8GH7fuk/hf5m4vJBvgw/b90n8L/M3F5AAAAAAAAAAAAAAAAAAAAAAAAAAAAAAAAAAAAAAAAAAAAAAAAAIN/ZY/wBK/wC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gzsq1hYd/KyKujZs0TXVPoiN2YiZnSBrXnFrO9WNpFmrs+zXtvxY/LPyNe6Pp93VNUxsGx/pL9cU7+aO+fVG8+p/NYz7uqapk5t/8A0l+ua5jzR3R6o2j1NicndG68nV71P/wbO/40/kj5V23ZZgu+I+M/fk1fqlsrBxbWFh2MXHp6NmzRFFMeiI2cwKTMzM6y2jD+a2L5Rwfeubbzj3aLvz9H/qZg8vinF8s4c1KxEb1V49fRj0xG8fPEN+Eudnfor6TDE8E6RMxMTE7TCltMyYzNNxMmOy9aoufLET+lNDfnLnK8q4O06qZ3qt01Wp9HRqmI+bZZPaG3raor6Tp5/wBIUMkAVNsAAAAAAAAAAAAAAAAAAAAAAAAAAAAAAAAAAAAAAAAAAAAAAAAAAAAAAAAAAAAAAAAAAAAAAQb4MP2/dJ/C/wAzcXkg3wYft+6T+F/mbi8gAAAAAAAAAAAAAAAAAAAAAAAAAAAAAAAAAAAAAAAAAAA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u+cGs+IwLGk2avsmRPjLu3dRE9Ueuf7LYV25RZtV3LtUU26KZqqqnsiI7ZTrxNqteta5lZ1e/RuVbW6Z+5ojqpj5HZyTC9tf7SeFO/8Afl9Uap0h0sLGu5mXZxsenpXr1cUUR55mdlGaLp9rStKxsGx7yzRFO/3098+ud5aw5QaN5RqN7Vb1O9vGjxdrfvrmOufVH9ptxuz7Fbd2LFPCnj4sURzAHATCYiYmJjeJ6pgATRqWNOHqOVjT22btdv5JmP0Nrcmsrxmh5uNM7zZv9OPRFVMfpplgvMXF8l4x1GmI2puVRdj09KmJn593vcmMroazn4sztF2xFfxzTVt/1SumY/mMv2+6Jaqd0tugKW2gAAAAAAAAAAAAAAAAAAAAAAAAAAAAAAAAAAAAAAAAAAAAAAAAAAAAAAAAAAAAAAAAAAAAAIN8GH7fuk/hf5m4vJBvgw/b90n8L/M3F5AAAAAAAAAAAAAAAAAAAAAAAAAAAAAAAAAAAAAAAAAAAAAAAAAIN/ZY/wBK/wC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MxEbz1QDB+bGs+QaFTg2atr+bPRnbti3Hvvl6o+Vpq1bru3KLdumaq65immmO2Znsh7fG+s+zfEWTk0Vb49E+Ks/wI7/AFzvPrezyo0b2Q16c27TvYwoiuN+ybk+9+Trn1Qu2Fopy7BbdfHjPj09GqfeltThfSaNF0LFwqdunRTvcmPuq566p+X5nqgpldc3Kprq4y2gCAAA1BzlxfF67h5MRtF6x0Z9M01T+iqHi8tsryXjLAmZ2puzVan10zt8+zNuc+L09HwMqI67V+bfqqp3/wCmGrdJyfItVw8rfbxN6i58lUSumA/MZfsd0x82qd0qVAUttAAAAAAAAAAAAAAAAAAAAAAAAAAAAAAAAAAAAAAAAAAAAAAAAAAAAAAAAAAAAAAAAAAAAAAQb4MP2/dJ/C/zNxeSDfBh+37pP4X+ZuLyAAAAAAAAAAAAAAAAAAAAAAAAAAAAAAAcWXk2MPFu5OXet2MezTNdy7dqimmimOuZmZ6oiHKlbw0eNMqze0vg/Cu1W8e7ZjOzIpnbxkdKabdE+iJpqq28/RnuBkHG3hSaBpWXcxeGNLv61NEzTOTcueIszPnp6pqqj1QxPE8LTPpvxOXwni12d+uLWZVTVt8c0y93wbuSeg3uE8LijizBtalmZ8eNxsbIp6Vmza32pmaOyqqrbfr3iImOrfduzVOW/BWqYdWLmcK6LVaqjb7Hh0W6qf4NVMRVT6pgHg8q+cvDHMSvyTAuXMHV4p6U4OVtFdUR2zRMTtXEejr75iGynz25v8K3+U3NTxGh5V63bteL1DTr8z9kopmZ2iZ75iqmqPTEeld3A+uRxNwdout00xROfiWsiqiOymqqmJqp9U7x6ge2AAADr6jm42m6fk52feosYmNbqu3btc7U0UUxvMz6oTHmeFtYt5d6jE4OrvY9NdUW7lepdCqunfqmafFTtMx3bzt55dfwu+Zc3btPAmh3pqiJpuanXbnfpVdU0WfyVT6ejHnhNHEGj5mgavf0zU7fis2x0fG2++iqaYq6M+mN9p9IPqG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PmXrPsTw3ct2qtsnL3s0bdsR91PydXxzDLGieZGs+y/El2m3VvjYv2G3t2TMT7qfXPzRDp5ThfxGIjXhTvn0RqnSGLKA4G0b2E4dxseunbIuR429/Cnu9UbR6mqeW2jey/Elqu5TvjYn2a5v2TMe9j1z80S3q6Wf4rWacPT4z6MURzAFaTAAAAYxzKxfKuDc/aN6rXRux6qo3+bdoZSur43lulZuLtv46zXb+WmYTWtns9c1tV0dJ18/6a61HcN5XlvD+nZEzvNzHomr49o3+fd6LEeVmV5RwdjUTO82Lldqfl6UfNVDLlbxVvs71dHSZTjgAPOyAAAAAAAAAAAAAAAAAAAAAAAAAAAAAAAAAAAAAAAAAAAAAAAAAAAAAAAAAAAAAAAAAAAAg3wYft+6T+F/mbi8kG+DD9v3Sfwv8zcXkAAAAAAAAAAAAAAAAAAAAAAAAAAAAAAAx/XeCuGOIM6MzXOH9L1DLiiLcXsnGouV9GN9o3mOzrn5WQAODAw8bT8Kxh4Ni1j4tiiLdqzapimmimI2iIiOyIc7T/hIarxxpWhaPXy7t6nXl15NVORGBh+U1RR0ereOjVtG/el/jTizm9e0y5b4rv8T4mBXHRuRexK8SiqJ7qpiimJj0SD0vCn4kw+LObPitFrjLt4GNb0+K7Puou3Yrrqqinbt2mvo/HErG5XaHf4a5d8PaRmdWVi4Vui9G+/Rubb1R6pmY9SUvBXnl7a4mxrnEF6//AJU+M2wacuimnFpr39z0JiZ3uebpbde23XstUAABr/ndzCscuuCcjUYmivVMjexgWauvp3Zj30x97THXPqjvhnWblWMHDv5eZdos41iiq7du1ztTRTTG8zM+aIhCvFuq6tz95x4+FpXTo0/pzYxKaono4+NTO9d6qPPPvp/m090AyfwWuX1/jDizI434kivIw8PIm5aqvdc5WXM9Ka588UzPS/hTHmlrfwhPtz8V/wDN/wDRSvzhXQMDhfh3A0XSLXisLDtRbtx3z56p88zO8zPnmUB+EJ9ufiv/AJv/AKKQfREAAAATR4THtlf5d4H+Qn+U/sZ7G2/GexfjfFeO8bd336HV0uj0PTts1J//AF2//H3/AOcgvJBv7LH+lf8AeT/+u3/4+/8AzljnLj2R9vLh32c8p9lfZyx5V5Tv43xvjo6XT36+lvvvuD6K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/jrWfYThzIv0VbZFz7FZ8/Snv8AVG8+poBmvNbWfZDX/I7VW+PhRNHV2Tcn33ydUeqXkcD6N7N8RY2PXTvj0T429/Aju9c7R61zyyzTgsJN25xnfPhy++9qqnWdG1uWujexPDdqu7Ttk5e165v2xE+9j5PnmWVkdUbR2Co371V+5Vcq4y2xGgA1AAAAAnDiPF8i1/UcfbaLeRXTT8XSnb5tlHtG80sXyfjHJqiNov0UXY+Tafnpl3/Z+5peqo6x8kK+DKOS2V0sPU8SZ95couxH8KJif7MNlNM8n8rxPE12xM9V/HqiI9MTE/k3bmeXOrexi6p66SzTwAHKSAAAAAAAAAAAAAAAAAAAAAAAAAAAAAAAAAAAAAAAAAAAAAAAAAAAAAAAAAAAAAAAAAAAAQb4MP2/dJ/C/wAzcXkg3wYft+6T+F/mbi8gAAAAAAAAAAAAAAAAAAAAAAAAAAAAAAARx4XF3iLQOY1jNwtU1PG03UcSiq1FnJrooi5R7mumIidt9ujP84Fjv5XTTXRVRXTFVFUbTTMbxMeZrnkJxzg8a8vNLqtZVNzVMLHt42dZqr3uU3Kaej05ieuYq26UT6ZjtiWxwQ34VvAun8G8b4WboVijEwdWtVXvEW46NNq7RVEV9GO6J6VM7d0zO3VsqbkPxJk8WcqNA1TPrm5mzaqsX66uua6rdc0dKfTMUxM+mUw+F3xlgcS8c4Om6TfoycfR7NVq5dtzvTN6uqJrpie/aKaY+PeO5THg+6Bf4b5QcO4ObRNvKrs1ZNyiqNppm7XVXETHdMRVETHoBsQeJxRxZoHCtmzd4i1fD06i9M02vKLkUzXMdu0ds7bxv5t3paZqGHquBYztMyrOXh36elav2a4rorjzxMdUgmfww+Y13Fs2uCNLqroqyKKcjULkdW9G/uLUfHMdKfiiO+YYL4PvNDgflppOZd1TT9bytfzaujdv4+Paqot2on3NFE1XYnr7Z6o3naPuYlTfGnJ/gzjPXKtX4h027kZ9Vum3NdOVctx0aezqpqiHhf5unLX4Fv8A/nr31gY7/nV8D/BXEn/l7H/vJU5pcRYnFnMHW9d063ftYmdf8bbov0xTXEdGI64iZjfq7plZv+bpy1+Bb/8A5699ZHPN/RMDhvmXr+kaRamzgYmR4uzbmua5pjoxPbPXPaCtOHvCV4O17X9M0jD03iCjJ1DKtYlqq7YsxRTXcrimJqmLsztvMb7RLd7Vuj8heX2j6vg6ngaRft5mFfoybFc5l6qKa6Koqpnaatp64jqltI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5XFOrU6JoWVm1bdOina3E99c9VMfL80PVai5v6z5TqVnS7NW9rGjp3du+5MdUeqPyy92XYX8Vfponhxnw+9zFU6Q19crqu3Krlyqaq6pmqqqe2Znvbn5UaN5BoU512na/mz0o37rce9+Xrn1w1XwxpVeta5i4NO/Rrq3uVR9zRHXVPyKJtW6LVqi3bpimiiIpppjsiI7IdzPsVsURh6ee+fDl99yFEc36AVVsAAAAAAGqedOL0c3TMuI9/brtTP8GYmP7UtrMF5wYvjuGrN+I67GRTMz6JiY/Ls6OU3OzxdE9d3mjVwa34FyvJOLtLub7RN6Lc/wA6Oj+lQSZMa9Vj5Fq9R7+3XFcfHE7qYs3Kb1mi5RO9FdMVRPol0vaG3pXRX1iY8v7YofsBXEwAAAAAAAAAAAAAAAAAAAAAAAAAAAAAAAAAAAAAAAAAAAAAAAAAAAAAAAAAAAAAAAAAAAEG+DD9v3Sfwv8AM3F5IN8GH7fuk/hf5m4vIAAAAAAAAAAAAAAAAAAAAAAAAAAAAAABi/MbgfR+P+HLmka7aqm3v07N+3tFyxc7qqZ/R2TDKAETa54PnMXhDVpzOEMic+iiZ8VlafleTX6afTTNUTE+imanXyOEefOvWpwM3/KS7j1+5royNRii3VH77euImPlXCAmbk94NVOkajj6xx5ex8u/Zqi5Z06xPStRVHXE3Kpj3W33sdXnmY6lMgCY/Cu5acV8V8TaTrHDmDd1LEt4cYtdi1XT0rVcV1VdLozMbxVFURvH3vX3NmeDjwhrHBfLOxpvEMeLzrmRcyfJ+nFXiKattqN46t+qaur75tAAAARnzj5Lcf8RczeINW0fQPKNPysjp2bvlmPR0qejEb7VXImOzvhZgAAAAAAAg39lj/Sv+8ryQb+yx/pX/AH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Wtaja0nSsrOv+8s0TVt99PdHrnaE5ZmTdzMu9k5FXSvXa5rrnzzM7y2Tzi1nerG0izV2fZr234sfln5GvdG0+7quqY2DY/0l+uKd/NHfPqjefUt+S4eLGHm/Xu2vlDXVOs6Nn8n9G8n0+/qt6n7JkT4u1v3URPXPrn+y2I4cLGtYWHZxseno2bNEUUx6IjZzKzi8ROJvVXZ5/LknEaQAPMyAAAAAAPB47xfK+ENUt7bzTZm5H82Yq/Q95x5VmnIxrtmv3tyiaJ+KY2bLNfZ3Ka+kxJKY1DcFZXlnCel3d958RTRM+mn3M/kT5dt1WrtduuNqqKppmPTDc3KLK8dwrVZmevHv1URHonar8sytmf0bWHiuOU/Nro4s3AU9sAAAAAAAAAAAAAAAAAAAAAAAAAAAAAAAAAAAAAAAAAAAAAAAAAAAAAAAAAAAAAAAAAAAAQb4MP2/dJ/C/wAzcXkg3wYft+6T+F/mbi8gAAAAAAAAAAAAAAAAAAAAAAAAAAAAAAAAAAAAAAAAAAA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BnZVrBwr+VkVdGzZomuqfREbudrrnBrPiMCxpNmr7JkT4y7t3URPVHrn+y9ODw84m9Tajn8ubEzpDWGsZ93VNUyc2//pL9c1zHmjuj1RtHqbE5O6N/rOr3qf8A4Nnf8afyR8rW2FjXc3Ms42PT0r16uKKI9Mzso3RtPtaVpWLg2PeWaIp38898+ud59azZ3iIsWIsUf5fKEKY1nV3AFQbAAAAAAAAAAE9caYvkfFeqWtto8fVXEeir3UflZlyVytr2qYkz76mi7THxTMT+WHk83cXxHFUXojqyLFFe/pjen8kQ4eVGV5Pxfat77RkWq7XzdL/pXS/+YyzX/wBYny/pqjdU3eApbaAAAAAAAAAAAAAAAAAAAAAAAAAAAAAAAAAAAAAAAAAAAAAAAAAAAAAAAAAAAAAAAAAAAAg3wYft+6T+F/mbi8kG+DD9v3Sfwv8A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N65RZtV3btUU26KZqqqnsiI7ZTrxNqteta5lZ1e/RuVbW6Z+5ojqpj5G1ObGs+QaFTg2atr+bPRnbti3Hvvl6o+Vpq1bru3KLdumaq65immmO2Znsha8hwuxROIq57o8Pv5Ndc8mweUGjeUaje1W9Tvbxo8Xa3765jrn1R/abceVwvpNGiaHi4NO3Top3uVR91XPXVPy/M9VwsxxX4q/VXHDhHgnEaQAPCyAAAAAAAAAA1lzqxd7Wl5UR2VV2qp+PaY/JLAeFcryPiTTL8ztTTkUdKfRM7T80y21zXxfKOELtzbece7Rc+fo/9TSNMzTMTE7THXErnk8xewXZz3x9+bVVulT46+m5EZmn4uTHZetU3I9cRP6XYU2YmJ0ltAGAAAAAAAAAAAAAAAAAAAAAAAAAAAAAAAAAAAAAAAAAAAAAAAAAAAAAAAAAAAAAAAAAABBvgw/b90n8L/M3F5IN8GH7fuk/hf5m4vIAAAAAAAAAAAAAAAAAAAAAAAAAAAAAAAAAAAAAAAAAAAA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YiN56oGJ8y9Z9ieHLlu1Vtk5e9mjbtiPup+Tq9cNtizVfuU26eMkzo1TxtrPs3xFk5NFW9iifFWf4Ed/rnefW9rlRo3shr05t2nexhRFUb9k3J978nXPqhhEdc9SgOBtG9hOHcbHrp2yLkeNvfw57vVG0epbs0vU4PCRat8Z3R4c/vvaqY1l74CmNoAAAAAAAAAAADyuK8XyzhrU7ERvVVj1zTHpiN4+eITop+qIqpmKo3iY2mE0ajjziahk41XbZu1W59UzH6Fo9nbnu12/CWutvTl1leVcHadVM71W6ZtT6OjVMR80QyRr/k1leM0LMxpnebN/pR6Iqpj9MS2A4eYW+zxNynv+e9OOAA8bIAAAAAAAAAAAAAAAAAAAAAAAAAAAAAAAAAAAAAAAAAAAAAAAAAAAAAAAAAAAAAAAAACDfBh+37pP4X+ZuLyQb4MP2/dJ/C/zNxeQAAAAAAAAAAAAAAAAAAAAAAAAAAAAAAAAAAAAAAAAAAAAAAAACDf2WP8ASv8A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E8yNZ9l+JLtNurfGxfsNvbsmY99Prn5ohtbjrWfYThzIv0VbZFz7FZ8/Snv8AVG8+pP6y5BhdZqxFXhHqhXPJlfLbRvZbiS1Xdp3xsT7Nc37JmPex8vzRLerFOWujexPDdqu7Ttk5e165v2xE+9j5PnmWVubm2K/EYidOFO6GaY0gAcxIAAAAAAAAAAAAaD5iYvkvGOpUxG1NdcXY9PSpiZ+eZb8af5yYvi9exMmI2i9j9GfTNNU/omHayG5s4nZ6xP1Rr4OTkxldDV8/Fmeq7Zi566atv+qW3Gh+WuV5Lxlg7ztTd6VqfXTO3z7N8MZ7b2cVtdYj6ehRwAHGSAAAAAAAAAAAAAAAAAAAAAAAAAAAAAAAAAAAAAAAAAAAAAAAAAAAAAAAAAAAAAAAAAAQb4MP2/dJ/C/zNxeSDfBh+37pP4X+ZuLyAAAAAAAAAAAAAAAAAAAAAAAAAAAAAAAAAAAAAAAAAAAAAAAAAQb+yx/pX/eV5IN/ZY/0r/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5PFWrU6JoWVm1bdOino24nvrnqpj5fmhO3RVcqiinjI1XzW1n2R1/yO1Vvj4UTR1dk3J99Pq6o9UvI4H0b2b4ixseunfHonxt7+BHd652j1vCuV1XLlVdyqaq6pmqqqe2Znvbn5UaN7H6DObdp2v5sxVG/bFuPe/L1z64XPF105dgtijjwjx5z6tUe9LN46o2gBSW0AAAAAAAAAAAAAAa75z4vT0nT8qI67V6bfqqp3/6WxGL8y8Xyng3O2jeq10bseqqN/m3e3LrnZ4q3V3/AD3MVcGk9HyfItWwsrfbxN6i58lUSpRL6kOHcry3QdOyd95uY9FVXx9GN/ndr2it7rdfjCFD0AFYbAAAAAAAAAAAAAAAAAAAAAAAAAAAAAAAAAAAAAAAAAAAAAAAAAAAAAAAAAAAAAAAAAAEG+DD9v3Sfwv8zcXkg3wYft+6T+F/mbi8gAAAAAAAAAAAAAAAAAAAAAAAAAAAAAAAAAAAAAAAAAAAA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ub+s+U6lZ0uzVvaxo6dzbvuTHVHqj8stoa3qNrSdKys6/wC8s0TVt99PdHrnaE5ZmTdzMu9k5FXSu3a5rrnzzM7y7+Q4XbuTfq4U8PFCueTv8L6TXrWuYuDTv0K6t7kx9zRHXVPyfOom1botWqLdumKaKIimmmOyIjshr7lBo3k+nXtVvU7XMmfF2t+6iJ659c/2Ww2nO8V21/s44U7v35/RmmNIAHGSAAAAAAAAAAAAAAHT1nG8t0jNxdt/HWa7cfHNMw7gzTVNMxVHIS+3nytyvKODsWmZ3qsV12p/rbx81UNO8Q4vkWvahjbbRav10x8XSnb5mxuS2V0sLU8WZ95couxH8KJif7MLjnVMXcHtxy0n09Wuni2SAprYAAAAAAAAAAAAAAAAAAAAAAAAAAAAAAAAAAAAAAAAAAAAAAAAAAAAAAAAAAAAAAAAAAg3wYft+6T+F/mbi8kG+DD9v3Sfwv8A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M7KtYOFfysiro2bNE11T6IhmImZ0ga15xazvVjaRZq6o+zXtvxY/LPyNe6Np93VdUxsGx7+/XFO/mjvn1RvPqfzV8+7qmp5Obf/wBJfrmuY80d0eqNo9TYnJ3Rv9Z1e9T/APBs7/jT+SPlXbdlmC74j4z9+TV+qWysLGtYWHZxseno2rNEUUR6IjZzApMzMzrLaAMAAAAAAAAAAAAAAAADRnNHF8m4xyqojam/RRdj+rtPzxLvcnsrxXEt6xM9V/HqiI9MTE/k3d7nTi9HP03KiP8ASW6rUz/BmJj+1LFeA8ryTi/S7m+0VXfFz/Piaf0rpb/MZZp/6/L+mrhUoEBS20AAAAAAAAAAAAAAAAAAAAAAAAAAAAAAAAAAAAAAAAAAAAAAAAAAAAAAAAAAAAAAAAABBvgw/b90n8L/ADNxeSDfBh+37pP4X+ZuLyAAAAAAAAAAAAAAAAAAAAAAAAAAAAAAAAAAAAAAAAAAAAAAAAAQb+yx/pX/AHleSDf2WP8ASv8A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5waz4jAsaTZq+yZE+Mu7d1ET1R65/sth3rlFm1Xdu1RTbopmqqqeyIjtlOvE2q161reVnV79G5VtRTP3NEdVMfI7OSYXtr/aTwp+fL6o1TpDpYWNdzcyzjY9PSvXq4ooj0zOyjdG0+1pWl42DY/0dmiKd/PPfPrnefW1fyg0byjUb2q3qd7eNHi7W/fXMdc+qP7Tbjdn2K7S7FmnhTx8WKI5gDgJgAAAAAAAAAAAAAAAAAME5w4vjeG7F+I67GRG8+iYmPy7NP4t6rHybN+j31uuK4+OJ3b849xfK+ENUt7bzTa8bH82Yq/Qn5cMhr28NNE8pn4tdfFT1q5TdtUXKJ3priKon0S/TxeC8ryzhTS72+8+IpomfTT7mfyPaVK7R2dc0TynRsAEAAAAAAAAAAAAAAAAAAAAAAAAAAAAAAAAAAAAAAAAAAAAAAAAAAAAAAAAAAAAAAAABBvgw/b90n8L/M3F5IN8GH7fuk/hf5m4vIAAAAAAAAAAAAAAAAAAAAAAAAAAAAAAAAAAAAAAAAAAAA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ZiI3nqgGDc2NZ8g0KnBtVbX82ejO3bFuO35eqPlabtW67t2i3bpmquuYpppjtmZ7Ie3xtrPs3xFk5NNW9imfFWf4Edk+ud59b2uVGjeyGvTm3ad7GFHSjfsm5Pvfk659ULthaKcuwW3Xx4z4zy9GqfeltThjSaNF0PFwadunRTvcqj7queuqfl+Z6gKXXXNyqa6uMtoAiAAAAAAAAAAAAAAAAAAOLLs05OLesV+9u0VUT8Uxsme7RVauV2642qpmaZj0wp1PPGWL5HxVqlnbaPH1VxHoq91HzSsns7c0rrt+E/fmhW2hyiyvH8KTZmevHv10beidqv+qWbNW8lcra5qmLM9sUXaY+LeJ/LDaTl5rb7PF1x36+e9KngAOeyAAAAAAAAAAAAAAAAAAAAAAAAAAAAAAAAAAAAAAAAAAAAAAAAAAAAAAAAAAAAAAAAg3wYft+6T+F/mbi8kG+DD9v3Sfwv8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PmXrPsTw5ct2qtsnL3s0bdsR91PydXrhljRPMfWfZfiS9Tbq3xsX7Db27JmPfT65+aIdPKcL+IxEa8Kd8+iNU6QxaOudoUBwPo3sJw7jY9dO2RXHjb38Oe71RtHqaq5a6N7LcSWq7tO+NibXrm/ZMx72Pl+aJb0dLP8VrMYenxn0YojmAK0mAAAAAAAAAAAAAAAAAAAANK83MXxHFfjYjqyLFFe/pjen/AKYbqax51Yu9Gl5cR2TXaqn5Jj8kutklzYxcR1iY9fRGrgx/lPleT8X27e+0ZFqu383S/wClu5OvCmV5HxLpl/faKciiKp9EztPzTKino9oLezfpr6x8mKOAA4KYAAAAAAAAAAAAAAAAAAAAAAAAAAAAAAAAAAAAAAAAAAAAAAAAAAAAAAAAAAAAAAACDfBh+37pP4X+ZuLyQb4MP2/dJ/C/zNxeQAAAAAAAAAAAAAAAAAAAAAAAAAAAAAAAAAAAAAAAAAAAAAAAACDf2WP9K/7yvJBv7LH+lf8A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H+O9Z9hOHMi/RVtkXPsVnz9Ke/1RvPqT+zbmrrPsjr/kdqrfHwomjq7JuT76fV1R6peRwNo3s3xFjY9dO+Pbnxt7+BHd652j1rnllmnBYSbtzjO+fDl997VVvltblto3sTw3aru07ZOXteub9sRPvY+T55llZHVHUKjfvVX7lVyrjLbEaADUAAAAAAAAAAAAAAAAAAAADDebGL5RwjcubdePeoufLPR/6mZPJ4sxfLOGdTsRG81Y9c0x6YjePniHpwdzs79FfSYYngnamqaaoqpnaYneJUxp+RGXgY2TT2XrVNyPXET+lMzfvLzK8q4O02qZ3qoom1Po6MzEfNELF7Q29bdFfSdPP+kKGRgKo2AAAAAAAAAAAAAAAAAAAAAAAAAAAAAAAAAAAAAAAAAAAAAAAAAAAAAAAAAAAAAAAAIN8GH7fuk/hf5m4vJBvgw/b90n8L/M3F5AAAAAAAAAAAAAAAAAAAAAAAAAAAAAAAAAAAAAAAAAAAAAAAAAIN/ZY/0r/vK8kG/ssf6V/wB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yeKtWp0TQsrNmY6dFPRtxPfXPVEfL1/FD1moeb+s+U6nZ0uzVvaxY6dzbvuTHV8kfll7suwv4q/TRPDjPgxVOkNf3K6rlyqu5VNVdUzVVM9szPe3Pyo0b2P0Gc27TtfzZiuN+2Lce9+Xrn1w1XwvpNeta5i4NO/Qrq3uTH3NEddU/J86ibVui1bot26YpooiKaaY7IiOyHcz/FbNEYennvnw5ffchRHN+gFVbAAAAAAAAAAAAAAAAAAAAAAB/KqYqpmmqN4mNph/QEz5+POJnZONV22blVufVMw2zybyvGaBl48zvNnI6UeiKqY/TEsB5hYvknGOpURG0V1xdj09KIqn55lkXJfK6GrahizP+lsxc/q1bf9S6Zl+Yy/b7olqp3S22ApbaAAAAAAAAAAAAAAAAAAAAAAAAAAAAAAAAAAAAAAAAAAAAAAAAAAAAAAAAAAAAAAAAg3wYft+6T+F/mbi8kG+DD9v3Sfwv8A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Wt6ja0nScrOv+8s0TVt99PdHrnaE5ZmTdzMu9k5FXSvXa5rrnzzM7y2Tzi1nerG0izV1R9mvbef7mPyz8jXujafd1XVcXBse/v1xTv5o759Ubz6lvyXDxYw836921v/AGj71a6p1nRtDlBo3k+nXtVvU7XMmfF2t+6iJ659c/2Ww3DhY1rCw7ONj09GzZoiiiPREbOZWcXiJxN6q7PP5ck4jSAB5mQAAAAAAAAAAAAAAAAAAAAAAAGnucmL4vX8XIiNovY8RPpmmqf0TDyeWeV5Nxlg7ztTd6VqfXTO3zxDMudGL09K0/K2/wBFeqt/1qd/+lrHRsryLV8LK32izfouT8UVRK6YH8xl2x3THzap3VKTAUttAAAAAAAAAAAAAAAAAAAAAAAAAAAAAAAAAAAAAAAAAAAAAAAAAAAAAAAAAAAAAAAAQb4MP2/dJ/C/zNxeSDfBh+37pP4X+ZuLyAAAAAAAAAAAAAAAAAAAAAAAAAAAAAAAAAAAAAAAAAAAAAAAAAQb+yx/pX/eV5IN/ZY/0r/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GflWsHCv5WRV0bVmia6p9EQ52uucGs+IwLGk2avsmRPjbu3dRE9Ueuf7L04PDzib1NqOfy5sTOkNYavn3dU1PJzcifsl+ua5jzR3R6o2j1Ni8ndG/wBZ1i9T/wDBsb/jT+SPla1wsa7m5lnGx6elevVxRRHpmdlG6Np9rStLxsGx/o7FEU7+ee+fXO8+tZs7xEWLEWKP8vlCFMazq7gCoNgAAAAAAAAAAAAAAAAAAAAAAAAADFuZmL5TwbmzEb1Wpoux6qo3+aZaIUnreL5bo+di7bzesV0R8c0zEJsW32eua2a6Ok/P+mutSHD+V5boWn5O+83bFFU/H0Y3+d6DE+V2V5Twdi0zO9Vmqu1P9bePmmGWKzirfZXq6OkynHAAaGQAAAAAAAAAAAAAAAAAAAAAAAAAAAAAAAAAAAAAAAAAAAAAAAAAAAAAAAAAAAAAEG+DD9v3Sfwv8zcXkg3wYft+6T+F/mbi8gAAAAAAAAAAAAAAAAAAAAAAAAAAAAAAAAAAAAAAAAAAAA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m9cos2q7t2qKbdFM1VVT2REdsp14l1WvWtbys6veKblXuKZ+5ojqpj5G0+bGs+QaHTgWatr+bPRnbti3Hb8vVHytN2rdd27Rbt0zVXXMU00x2zM9kLXkOF2KJxFXPdHh9/Jrrnk2Dyf0byjUL+q3qfseNHi7W/fXMdc+qP7Tbjy+GNKo0XQ8XBp26VFO9yqPuq566p+X5nqODmGK/FX6q+XCPBOI0gAeJkAAAAAAAAAAAAAAAAAAAAAAAAAATfr+L5FrmoY220Wr9dMfFFU7fMpBovmhi+TcY5dURtTepoux/ViJ+eJd/wBn7ml6qjrHy/tCvgyzktldLA1LFmf9HdpuxH8KNv8Aphshpvk9leK4kv2Jn3N/HnaPTExP5N25Hlzm3sYurv0lmngAOUkAAAAAAAAAAAAAAAAAAAAAAAAAAAAAAAAAAAAAAAAAAAAAAAAAAAAAAAAAAAAAAg3wYft+6T+F/mbi8kG+DD9v3Sfwv8zcXkAAAAAAAAAAAAAAAAAAAAAAAAAAAAAAAAAAAAAAAAAAAAAAAAAg39lj/Sv+8ryQb+yx/pX/AH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zERMzO0QMS5maz7FcOXLVqrbJzN7NG3bFP3U/J1euG2xZqv3KbdPGSZ0aq421mdb4iycmmrexTPirP8AAjsn19c+t7XKjRvZDXZzrtO9jCjpRv2Tcn3vydc+qGER1ztCgeB9G9hOHcbHrp2yK48be/hz3eqNo9S3ZpepweEi1b57o8Of33tVMay94BTG0AAAAAAAAAAAAAAAAAAAAAAAAAAAAan504vR1DTcqI/0lqq1M/wZ3/6m2GB84sXxvDmPfiPdWMiN59FUTH5dnSym52eLo793mjVwa74CyvJOL9Lub7RVd8VP86Jp/SoBMuJfqxsqzfo99arprj44ndTFuum5bpronemqIqifRLoe0NvS5RX1jTy/tih+gFdTAAAAAAAAAAAAAAAAAAAAAAAAAAAAAAAAAAAAAAAAAAAAAAAAAAAAAAAAAAAAAAQb4MP2/dJ/C/zNxeSDfBh+37pP4X+ZuLyAAAAAAAAAAAAAAAAAAAAAAAAAAAAAAAAnqjrAGoONvCF4G4Xy7mHbycjV8y3M010adRFdFNXmmuqYpn1TLE8TwruF678U5WhazatTO3To8VXMR59ulH5QUWMT4B5hcM8eYld7hvUqMi5biJu49cTRetfwqJ69vTG8ellgAAANecwucXB3Al+rF1fUKr+o0xvOFh0eNu0/wuuKafiqmJBsMThV4WHDnjpinh7V5tffTXbir5N/0thcv+d/BfG+XbwcDOu4WpXJ2t4mfRFqu5PmpmJmmqfRE7+gGzQ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eY+s+y/El6LdW+Ni/Ybe3ZO3vp9c/NENrcd6z7CcOZF+iro5F37DZ8/Snv9Ubz6k/rLkGF1mrEVeEeqFc8mWctdG9luJLVd2nfGxNr1zfsmY97Hy9fxRLejFeW2jexHDdqu7Ttk5f2a5v2xE+9j5PnmWVObm2K/EYidOFO6GaY0gAcxIAAAAAAAAAAAAAAAAAAAAAAAAAAAAY/x9i+V8H6nRtvNNrxsfzZir9DIHFmWKcnEv2K/e3aKqJ+KY2bLNzs7lNfSYklMih+DcryzhXS72+8+IpomfPNPuZ+eE9XKKrdyqiuNqqZmJjzS3TyjyvH8J+KmevHv10beidqv+qVrz+3tYemuOU/Nro4s1AVBsAAAAAAAAAAAAAAAAAAAAAAAAAAAAAAAAAAAAAAAAAAAAAAAAAAAAAAAAAAAAAAQb4MP2/dJ/C/zNxeSDfBh+37pP4X+ZuLyAAAAAAAAAAAAAAAAAAAAAAAAAAAAAAATZ4YXMLM0XAwuEtIv1WLuo2pyM25RO1XiN5ppoifNVMVb+inbsmVJsD435S8Hcb6zTqvEmm3MrNptU2IrpybtuIoiZmI2pqiO2qQT/wCD3yD03ibh6xxNxlN65iZMzOJg2q5txXREzHTrqj3XXMTtETHVG+/Xs3Lqng+8t87DqsW9Bqw65jam/jZV2K6PTHSqmJ9cS2ToWlYeh6NhaVplrxOFh2qbFm3NU1dGimNojeeufjl3gfPLi7SNZ5Kc1/F6bm1TkYVVORiZMRtF+zV2RVHmnrpqjs6pX1wtrNniHhvS9ZxY6NnPxreTTTM7zTFdMTtPpjfb1Iv8MHV8PVObNFjCuU3KtPwLWJfmmd9rnTuVzT6orj17wrPk9peTovK7hjT8+mqjKs4NvxlFXbRVMdLoz6Y329QMwABqzwjeYF/gHl/Xe0yuKNX1C55Li19s2t4marm372I6vTNKZeQXKO7zR1LO1bXsvJtaLjXejeu0Vb3cq9Puppiqd9uqYmqqd5648+8U5zu5S080vYeLmtV6ZRp3jpimnGi74ybnQ6/fU7bdD09r3uUvAtnl3wfb0KxmTndG9cvVX5teLmuap+93nsiIjt7geBRyB5a04fk/+TdM9W3jJy7/AE9/Pv00v+ELyk9rTVcPN0e/evaFnVTFmq5P2THux19CZjt6uuJ7eqd+zebyTz4a2fjWuXej4FyqmcvI1Om7bp7+jRbriqr1TXTH84GWeDNxxlcbct7deq3Zvanpt6cO/dqneq7ERE0Vz6ZpnaZ75pme9tpO/gU6XfxuA9Z1G7TNNrNzuja3+6i3RETVHo3qmP5sqIAAAAAQb+yx/pX/AHleSDf2WP8ASv8A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5PFWrU6JoWVmzMeMpp6NuJ7656o+fr+KE7dFVyqKKeMjVfNXWfZHX/I7VW+PhRNHV2TXPvp9XVHql5PA2jezfEWNj10749ufG3v4Ed3rnaPW8G5XVcuVV3KpqrqmaqpntmZ725+VGjex+gzm3adr+bMVxv2xbj3vy9c+uFzxddOXYLYo48I8ec+rVHvSzfs7AFJbQAAAAAAAAAAAAAAAAAAAAAAAAAAAAAAAE8cY4vkfFOqWdtoi/VVEeaKp6UfNLNuSuV7vVMSZ7You0x8sT+h4vNvF8RxZN2I6sixRc39Mb0/9MPzymyvEcXUW9+rIs12/kjpf9K6Yj8xluv/AKxPk1RuqbtAUttAAAAAAAAAAAAAAAAAAAAAAAAAAAAAAAAAAAAAAAAAAAAAAAAAAAAAAAAAAAAAAQb4MP2/dJ/C/wAzcXkg3wYft+6T+F/mbi8gAAAAAAAAAAAAAAAAAAAAAAAAAAAAAAAAaf8ACQ5j61y40LR8zQLeFXdy8mq1c8qt1Vx0Yp36tqoTdr/hG8wdWw68a3m4enU1x0aq8LH6Fe3oqqmqY+ONpXi8/WdD0rW8WvG1jTcPOsVxtNGRZpuR88AjrwYeEOEuJeJ7epcSa7Zy9bs3Jv2dHuxVE3K4nfxldVXVc8/Rp3889XUtVBfhDcBW+WPH+Hf4bu3sbAy6fK8Po1z08a5TV7qmmrt6p6MxPb1x5t1hcneKbvGnLbQ9cydvK79maMjaNom7RVNFU7d280zO3pBmQAAODPzMbT8K/mZ1+3j4tiibl27cq6NNFMRvMzPmB19f1jA4f0bL1XV8mjFwMW3Ny7dr7Ij9Mz2REdczMQhTivWNc5982bGPptmuizcq8Rh2auunFx4neq5Xt3/dVT59ojfqenzk5kavzi4vxeHuFrGRc0im/wCLwsWiNqsq52eNrju6t9t+qmN5nbrU3yN5V4XLXh/avxeTr2XTE5uXEdXn8XR5qI+eeue6IDNOD+HsLhThnTtD0umacTCsxapme2qe2qqfTMzMz6ZewAAAJo8JjmfxpwVx3gadwrneT4N3TbeRXT5Jbu73Ju3aZneqmZ7KaepqT2/uanwt9HWfqLyAQb7f3NT4W+jrP1GOcuNSzNZ55cO6lqlfjM/L1yxfv19CKelXVeiap2jaI657IfRV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UPN7WfKdTs6XZq3tYsdO5t33Jjq+SPyy2jreo2tJ0nKzr/vLNE1bffT3R652hOWZkXcvKvZN+rpXbtc11z55md5d/IcLt3Jv1cKeHihXPJ3+F9Jq1rXcXCp36FdW9yY+5ojrqn5PnUTat02rdFu3TFNFERTTTHZER2Q19yg0byfTr2q3qdrmTPi7W/dRE9c+uf7MNhtOd4rtr/Zxwp3fvz+jNMaQAOMkAAAAAAAAAAAAAAAAAAAAAAAAAAAAAAAA1hzqxerS8qI+/tVT8kx+lgvCWV5HxNpl/faKciiKp9EztPzTLa3NnF8fwjXd268e9Rc+X3P/U0pRVNFUVUztVE7xK55RMXsF2c98ffm1VbpU8ODAyIy8HHyKfe3rdNyPXG7nU2YmJ0ltAGAAAAAAAAAAAAAAAAAAAAAAAAAAAAAAAAAAAAAAAAAAAAAAAAAAAAAAAAAAAABBvgw/b90n8L/ADNxeSDfBh+37pP4X+ZuLyAAAAAAAAAAAAAAAAAAAAAAAAAAAAAAASb4TnHnHPBnMaMfRtcysLSsrEt37FuiiiaYmN6a43mmevenf1wrJgXOLlppvMvhynBzLnkufjTNzDzKaelNqqe2JjvpnaN49ET3A7fKDiyxxny80bVreTF/KnHotZnXHSpyKaYi5FUd0zPX8UxPezJCH+RXNzlLq1+9oWPqdNueqrI0ynymxeiOyaqNpj+vTExu72RzM5365anAx6daiqv3FXkekxRc/rU296fjiYB63ho8Q4mpcaaRo+Jdpu3dLxq5yJpnfoV3ZpnoT6Ypopn+dDfvg16Tf0fkvw7ayqZovX6LmV0Z7qblyquj5aZpn1tG8pfBz1rVtXtazzFirFwor8dVhV3Onfyqt9/skxM9GJnt3npT1x1dqvrdFFq3Tbt000UUxFNNNMbRER2REA48vLxsO143MyLOPb326d2uKI3828uWmqK6YqpmKqZjeJid4mEn+GXoPEuo8TaJl4WFm5miUYfi6Yx7dVym1f6dU1dKI32mafF7TPb0fQ2z4MOl67pHKbCxuJbWRYvePuV41jIiYrtWJ26MTE9cdfSmInumAbWu3KLNqu5drpot0RNVVdU7RTEdszPdCLef/NjN5j65b4S4Mi9e0aL8WoizEzXqF7fqnb7yJ97Hf2z3bbu8Ku1xJl8t7GBwpi6ll3MvNptZdrAsV3a6rHQrmYqimJmKelFO/wAnfslThTh7mdwnqsanw/wvxHiZ8UTRTe9hrlyqmJ7dulbnae7eOvbeO8FZ8gOUGLy60iM7UqbeRxNl0fZ7sdcY9M9fiqJ/LPfPoiG3kRf5YeED+5uLP/kc/wDsn+WHhA/ubiz/AORz/wCyC3RLPJXiTnDn8zdGxuMrHENGg1+O8pnL0rxNqNrNyaOlX4uNvdxTt19c7QqY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Bn5VrBwr+VkVdG1ZomuqfREMxEzOkDWnOLWd68bSLNXVT9mvbef7mPyz8jX2jafd1XVcXBse/v1xTv5o759Ubz6n81fPu6pqeTm5E/ZL9c1zHmjuj1RtHqbF5O6N1ZOr3qf/g2d/wAafyR8q7TplmC74j4z9+TV+qWycLGtYeJZxseno2bNEUUR5oiNnMCkzMzOstoAwAAAAAAAAAAAAAAAAAAAAAAAAAAAAAAAAPI4uxfLOGNTsxG8zj11Ux6YjePniE7KfrpiuiqmqN6ao2mPQmfOx5xc3Ix6vfWblVufjidlo9nbnu12/CWutvfl7leV8HabXM7zRbm1Po6MzTHzRDImA8nMrxvD+VjzO82ciZj0RVTH6YlnzhY+32eJrp75+O9OOAA8jIAAAAAAAAAAAAAAAAAAAAAAAAAAAAAAAAAAAAAAAAAAAAAAAAAAAAAAAAAAACDfBh+37pP4X+ZuLyQb4MP2/dJ/C/zNxeQAAAAAAAAAAAAAAAAAAAAAAAAAAAAAAAAAAAAAAAAAAAAAAAACDf2WP9K/7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XXODWfEYNjSbNX2TInxt3buoieqPXP9lsK9dos2a7t2qKbdFM1VVT2REdsp24l1WvWtbys6veKblfuKZ+5ojqpj5HZyTC9tf7SeFPz5fVGqdIdLCxbubmWMXHp6V69XFFEemZ2Ubo+n2tK0vGwbH+jsURTv55759c7z62sOT+jeUahf1W9T9jx48Xa3765jrn1R/abbbs+xXaXYs08KePixRHMAcBMAAAAAAAAAAAAAAAAAAAAAAAAAAAAAAAAAAaB5g4vknGGp0RG0V3Iux6elEVflmW/mneceL4riHGyIjqvY8RPpmmZ/RMO3kNzZxM09Y/lGvg7HJfK6GqajizP+ls03Nv4M7f9TbTRPLLK8m4ywomdqb0V2p9dM7fPEN7I57b2cVtdYifT0KOAA4yQAAAAAAAAAAAAAAAAAAAAAAAAAAAAAAAAAAAAAAAAAAAAAAAAAAAAAAAAAAACDfBh+37pP4X+ZuLyQb4MP2/dJ/C/wA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MxETMztEAwbmzrPkGh04Fmra/mztVt2xbjt+Xqj5Wm7Vuu7dot26ZquVzFNNMdszPZD2+NdYnW+IsnJpq3sUz4qz/Ajsn19c+t7XKjRvL9dnOvU72MKOlG/ZNyfe/J1z6oXbC0U5dgtuvjxnxnl6NU+9LanDGlUaLoeLg07dK3Tvcqj7queuqfleoCl11zcqmurjLaAIgAAAAAAAAAAAAAAAAAAAAAAAAAAAAAAAAAA1zzoxenpmnZUR/o71VuZ/hRv/0tjMV5nYvlPBuZMRvVZmi7HqqiJ+aZe3LbnZ4q3V36ee5irg0vomV5FrODlb7RZv0Vz8UVRupJL6kdAyvLdDwMnfebtiiufjmmN/ndn2it/wDHX4wjQ74CspgAAAAAAAAAAAAAAAAAAAAAAAAAAAAAAAAAAAAAAAAAAAAAAAAAAAAAAAAAAAIN8GH7fuk/hf5m4vJBvgw/b90n8L/M3F5AAAAAAAAAAAAAAAAAAAAAAAAAAAAAAAAAAAAAAAAAAAAAAAAAIN/ZY/0r/vK8kG/ssf6V/wB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EuZms+xXDly1aq2yczezRt2xT91PydXrhlrRHMfWfZfiS9FurfGxfsNvbsnb30+ufmiHUyjC/iMRGvCnfPojVOkMXjrnaO1QPA+jewnDuNj107ZFceNvfw57vVG0epqnlro3stxJaru0742Jteub9kzHvY+Xr+KJb0dHP8VrMYenxn0YojmAK0mAAAAAAAAAAAAAAAAAAAAAAAAAAAAAAAAAAAAOlrmL5boufjbbzdsV0R8c0zs7olTVNNUVRyEvt68sMryng7EiZ3qs1V2p9VUzHzTDTOvYvkWt5+NttFq/XRHxRVO3zNlclsrpadqWLM/6O7TdiP4Ubf9K4Z1TF3B7ccpifT1a6eLY4CmtgAAAAAAAAAAAAAAAAAAAAAAAAAAAAAAAAAAAAAAAAAAAAAAAAAAAAAAAAAAACDfBh+37pP4X+ZuLyQb4MP2/dJ/C/zNxeQAAAAAAAAAAAAAAAAAAAAAAAAAAAAAAAAAAAAAAAAAAAAAAAACDf2WP9K/7yvJBv7LH+lf8A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HuO9Z9hOHMi9RVtkXfsNnz9Ke/1RvPqaAZtzV1n2R1/yO1Vvj4UTR1dk1z76fV1R6peTwNo3s3xFj49dO+Pbnxt7+DHd652j1rnllmnBYSbtzjO+fDl997VVvltblto3sRw3aqu07ZOV9mub9sRMe5j1R88yyoFRv3qr1yq5VxltiNABqAAAAAAAAAAAAAAAAAAAAAAAAAAAAAAAAAAAAAAGiuZ+L5NxlmTEbU3qaLseumIn54l6XJ3K8VxFkY8z7m9jzt8dMxP5N3a50YvR1LTsqI/0lqq3M/wZ3/6mM8AZXknGGmV77RVd8VP86Jp/SulH5jLNP/X5f01cKm/wFLbQAAAAAAAAAAAAAAAAAAAAAAAAAAAAAAAAAAAAAAAAAAAAAAAAAAAAAAAAAAAEG+DD9v3Sfwv8zcXkg3wYft+6T+F/mbi8gAAAAAAAAAAAAAAAAAAAAAAAAAAAAAAAAAAAAAAAAAAAA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k8VatTomg5WbMx4ymno2onvrnqj9fxQ9ZqHm9rPlOp2dLs1b2sWOnc277kx+iPyy92XYX8Vfponhxnw+9zFU6Q1/crquXKq7lU1V1TM1TPbMy3Ryp0b2P0Gc27TtfzZiuN+2Lce9+Xrn1w1XwvpNWt67i4VO/Qrq3uTH3NEddU/J86iLdFNq3Rbt0xTRREU00x2REdzuZ/itmiMPTz3z4cvvuQojm/QCqtgAAAAAAAAAAAAAAAAAAAAAAAAAAAAAAAAAAAAAAADAuceL43h3GyIjrs5ERPoiqJj8sQ1Fh36sXMsZFHvrVym5HxxO7fPMDF8r4P1OjbeaLfjY/mzFX5IloBccir28LNE8pn4tdfFT9uum5RTXRO9NURMT6H9ePwfleWcL6Xe33mbFNMz6aY6M/PD2FRuUdnXNE8p0bABAAAAAAAAAAAAAAAAAAAAAAAAAAAAAAAAAAAAAAAAAAAAAAAAAAAAAAAAAAAQb4MP2/dJ/C/zNxeSDfBh+37pP4X+ZuLyAAAAAAAAAAAAAAAAAAAAAAAAAAAAAAAAAAAAAAAAAAAAAAAAAQb+yx/pX/eV5IN/ZY/0r/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0db1G1pOk5Wde95Zomrb76e6PXO0Jzy8i7l5V7Iv1dK7drmuufPMzvLZHOLWd68bSLNXVT9mvbef7mPyz8jX2i6fd1XVcXBse/vVxTv97HfPqjefUuGS4eLGHm/Xu2t/7R96tdU6zo2hyg0bybTb2q3qdrmTPi7W/dRE9c+uf7MNhuHCxrWHiWcbHp6NqzRFFEeaIjZzKxi8ROJvVXZ5/LknEaQAPMyAAAAAAAAAAAAAAAAAAAAAAAAAAAAAAAAAAAAAAAA4c2xGVh38er3t23Vbn4pjZM9dM0V1UVRtVTO0x5pU8nfi/F8j4o1SzttEZFVUR6Kp3j5pWT2due9Xb8JQrbU5SZXj+EotTPXj3q7e3onar/qlmjV/JXK69UxZn7y7THyxP6G0HLzS32eLrjv1896VPAAc9kAAAAAAAAAAAAAAAAAAAAAAAAAAAAAAAAAAAAAAAAAAAAAAAAAAAAAAAAABBvgw/b90n8L/ADNxeSDfBh+37pP4X+ZuLyAAAAAAAAAAAAAAAAAAAAAAAAAAAAAAAAAAAAAAAAAAAAAAAAAQb+yx/pX/AHleSDf2WP8ASv8A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Gfl2sHCv5WRV0bVmia6p9EQ52uecGs+IwbGk2avsl+fG3du6iJ6o9c/2XpweHnE3qbUc/lzYmdIax1fPu6nqeTm5E/ZL9c1zHm80eqNo9TYvJ3RtoydXvU9v2Gzv+NP5I+VrXBxbubmWMXHp6V69XFFMemZ2Ubo+n2tL0vGwrH+jsURTv55759c7z61mzvERYsRYo/y+UIUxrOruAKg2AAAAAAAAAAAAAAAAAAAAAAAAAAAAAAAAAAAAAAAAAADSfNrF8RxbVdiOrIs0XN/TG9P/S3Y1fzqxf8AuvLiPv7VU/JMfpdbJLmxi4jrEx6+iNXB4fKXK8RxbTamerIs12/k2q/6W7E78IZXkfE+l3t9ojIopmfRM7T80yohv9oLezfpr6x8mKOAA4SYAAAAAAAAAAAAAAAAAAAAAAAAAAAAAAAAAAAAAAAAAAAAAAAAAAAAAAAAACDfBh+37pP4X+ZuLyQb4MP2/dJ/C/zNxeQAAAAAAAAAAAAAAAAAAAAAAAAAAAAAAAAAAAAAAAAAAAAAAAACDf2WP9K/7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xeu0WbNd27VFNuimaqqp7IiOuZTrxLqteta3lZ1e8Rcr9xTP3NEdVMfI2pzZ1nyHQ6cCzVtfzZ2q27rcdvy9UfK03at13rtFu1TNVyuqKaaY7ZmeyFryHC7FE4irnujw+/k11zybC5P6N5RqF/Vb1P2PHjxdrfvrmOufVH9ptt5fDGlUaLoeLg07dK3Tvcqj7queuqfleo4OYYr8Vfqr5cI8E4jSAB4mQAAAAAAAAAAAAAAAAAAAAAAAAAAAAAAAAAAAAAAAAABhfNrF8fwlVd268e9Rc39E70/9TNHkcYYvlnC+qWdt5mxVVEemmOlHzw9ODudniKK+kwxPBPFFU0V01UztVTO8T5pUxhX4ysLHyKfe3bdNyPimN0yt/8AL/K8r4P0yvfeaLfip9HRmafyRCxe0NvW3RX0nTz/AKQoZCAqjYAAAAAAAAAAAAAAAAAAAAAAAAAAAAAAAAAAAAAAAAAAAAAAAAAAAAAAAAAAg3wYft+6T+F/mbi8kG+DD9v3Sfwv8zcXkAAAAAAAAAAAAAAAAAAAAAAAAAAAAAAAAAAAAAAAAAAAAAAAAAg39lj/AEr/AL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MxETMztEDEuZms+xXDly1aq2yczezRt2xT91PydXrhtsWar9ym3TxkmdGqeNdYnW+IcnJpq3sUz4qz/Ajsn19c+t7fKfRvL9dnOvU72MKOlG/ZNyfe/J1z6oYREbztHaoHgjRo0Th3Gx66dsiuPG3v4c93qjaPUt2aXqcHhItW+e6PDn997VTGsveAUxtAAAAAAAAAAAAAAAAAAAAAAAAAAAAAAAAAAAAAAAAAAAAH8ropuUVUVxvTVG0x54f0BMubYqxcy/j1++tXKrc/HE7Nu8nMrxvD2TjzPXZyJmPRFUR+mJa94/xfJOMNToiNoqueNj+dEVfpZNyXyuhqWo4sz/AKS1TciP4M7f9S6Zn/v4DtO6Jaqd0tsgKW2gAAAAAAAAAAAAAAAAAAAAAAAAAAAAAAAAAAAAAAAAAAAAAAAAAAAAAAAAAIN8GH7fuk/hf5m4vJBvgw/b90n8L/M3F5AAAAAAAAAAAAAAAAAAAAAAAAAAAAAAAAAAAAAAAAAAAAAAAAAIN/ZY/wBK/wC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0RzH1n2X4kvRbq3xsX7Db27J2n3U+ufmiG1uPNZ9hOHMi9RVtkXfsNnz9Ke/wBUbz6mgFlyDC75xFXhHqhXPJlnLXRvZbiS1cu0742Jter37JmPex8vX8US3oxXlvo3sRw3aqu07ZOV9mub9sRPvY9UfPMsqc3NsV+IxE6cKd0M0xpAA5iQAAAAAAAAAAAAAAAAAAAAAAAAAAAAAAAAAAAAAAAAAAAAADTnOLF8VxFj5ER7m9jxv8dMzH5Nnm8scrybjLDiZ2pvRXan10zMfPEMu504vS07TcqI/wBHdqtTP8KN/wDpa00LK8i1rAyd9otX6K5+KKo3XTBfmMu2O6Y+bVO6pSQCltoAAAAAAAAAAAAAAAAAAAAAAAAAAAAAAAAAAAAAAAAAAAAAAAAAAAAAAAAACDfBh+37pP4X+ZuLyQb4MP2/dJ/C/wA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yeK9Wp0TQcrNmY8ZTT0bUT31z1R+v4oTt0VXKoop4yNVc1dZ9kdf8AI7VW+PhRNHV2TXPvp9XVHql5XA2jezfEWPYrp3x7c+Nvebox3eudo9bwbldVy5VXXVNVdUzMzPbMt0cqdG9j9BnNu07X82Yrjfti3Hvfl659cLli66cuwWxRx4R4859WqPelmwClNoAAAAAAAAAAAAAAAAAAAAAAAAAAAAAAAAAAAAAAAAAAAAAAADFOZ+L5TwdmTEb1WaqLseqqIn5plopSWvYvluiZ+NtvN2xXRHxzTO3zptW32eua2aqOk/P+muvipLQsry3RcDJ33m7Yorn45pjd3mK8scryng3DiZ3qszXan1VTMfNMMqVnE2+yvV0dJlOOAA0MgAAAAAAAAAAAAAAAAAAAAAAAAAAAAAAAAAAAAAAAAAAAAAAAAAAAAAAAIN8GH7fuk/hf5m4vJBvgw/b90n8L/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Q83tZ8q1Szpdmre1ix07m3fcmP0R+WW0Nc1G1pOk5Wde95Zomrb76e6PXO0Jzy8i5l5V7Iv1dK7drmuufPMzvLv5Dhdu5N+rhTw8f6Qrnk9DhbSatb13Fwqd+hXVvcmPuaI66p+T51EW6KbVum3bpimimIpppjsiI7mvuUGjeTabe1W9TtdyZ6FrfuoieufXP5IbDac7xXbX+zjhTu/fn9GaY0gAcZIAAAAAAAAAAAAAAAAAAAAAAAAAAAAAAAAAAAAAAAAAAAAAAAATbrmL5FrOdjbbRZv10R8UVTspJonmbi+TcZZsxG1N6KLseumIn54lYPZ65peqo6x8v7Qr4Mw5L5XT03UcWZ/0d2m5Efwo2/6WxmneTmV4riHJx5nqvY8zHpmmY/RMtxPHnNvYxdXfpLNPAActIAAAAAAAAAAAAAAAAAAAAAAAAAAAAAAAAAAAAAAAAAAAAAAAAAAAAAAABBvgw/b90n8L/M3F5IN8GH7fuk/hf5m4vIAAAAAAAAAAAAAAAAAAAAAAAAAAAAAAAAAAAAAAAAAAAA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Bn5drBwr+VkVdG1ZomuqfREMxEzOkDWnOLWelXjaRZq6qfs17bz/cx+WfXDX2i6fd1XVcXBse/vVxTv8Aex3z6o3n1P5q2fd1PU8nNyJ+yX65rmPN5o9UbR6mxeTujbRk6vep7fsNnf8AGn8kfKu06ZZgu+I+M/fk1fqlsnDxrWHiWcbHp6NqzRFFEeaIjZzApMzMzrLaAMAAAAAAAAAAAAAAAAAAAAAAAAAAAAAAAAAAAAAAAAAAAAAAAAA1LzoxehqmnZUR/pbNVuZ/gzv/ANTbTAeceL43h/FyIjebORET6Iqif0xDpZRc2MXR37vNGrg1/wAv8ryTjDTK5naK7nip9PSiafyzDfyZsK/OLm4+RT761cpuR8cTupiiqK6KaqZ3pqjeJ9Doe0NvS5RX1jTy/tih/QFdTAAAAAAAAAAAAAAAAAAAAAAAAAAAAAAAAAAAAAAAAAAAAAAAAAAAAAAAAQb4MP2/dJ/C/wAzcXkg3wYft+6T+F/mbi8gAAAAAAAAAAAAAAAAAAAAAAAAAAAAAAAAAAAAAAAAAAA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uecGs+IwbGk2avd358bd27qInqj1z/ZbDvXaLNmu7dqim3RTNVVU9kRHXMp14l1WvWtbys6veIuV+4pn7miOqmPkdrJML21/tJ4U/Pl9Uap0h08HFu5uZYxcenpXr1cUUx6ZnZRuj4FrS9LxsKx/o7FEUb+ee+fXO8+trDk/o3lGoX9VvU/Y8ePF2t++uY659Uf2m223PsV2l2LNPCnj4sURzAHATAAAAAAAAAAAAAAAAAAAAAAAAAAAAAAAAAAAAAAAAAAAAAAAAAAGPcwcXyvg7U6IjeaLcXY9HRmKvyRLIXBnY8ZeFkY9Xvb1uq3PrjZtsXOzuU19JiSUzKJ4QyvLOGNLvb7zOPRTVPpiNp+eJTxXTNFdVNUbVRO0w3XylyvH8JU2t+vHvV2/l2q/6lqz+3tYemuOU/Nro4szAVBsAAAAAAAAAAAAAAAAAAAAAAAAAAAAAAAAAAAAAAAAAAAAAAAAAAAAAAAAQb4MP2/dJ/C/zNxeSDfBh+37pP4X+ZuLyAAAAAAAAAAAAAAAAAAAAAAAAAAAAAAAAAAAAAAAAAAAAAAAAAQb+yx/pX/eV5IN/ZY/0r/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YiJmZ2iAYNzZ1nyHQ6cCzVtfzZ2q27Ytx2/L1R8rTdq3Xeu0W7VM1XK6opppjtmZ7Ie1xrrE65xDk5VNW9imfFWf4Edk+vrn1vc5T6N5frtWdep3sYUdKN+ybk+9+Trn5F2wtFOXYLbr48Z8Z5ejVPvS2nwzpVGi6Hi4NG01W6d7lUfdVz11T8r1AUuuublU11cZbQBEAAAAAAAAAAAAAAAAAAAAAAAAAAAAAAAAAAAAAAAAAAAAAAAAAAAATtxbi+R8T6nY22iMiuaY9EzvHzTDOuSuV1apizP3l2mPlif0PB5s4viOLq7m3VkWaLnye5/6X65SZXiOLYtTPVkWa7e3pjar/pldMT+Yy3a/wDWJ8mqN1TdYCltoAAAAAAAAAAAAAAAAAAAAAAAAAAAAAAAAAAAAAAAAAAAAAAAAAAAAAAACDfBh+37pP4X+ZuLyQb4MP2/dJ/C/wA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LmbrPsVw5ctWqtsnM3s0bdsU/dT8nV64Za0RzG1n2X4kvRbq3xsb7Db27J299Prn5oh1Mowv4jERrwp3z6I1TpDF4jedo65UDwRo3sJw7jY1dO2RXHjb38Oe71RtHqap5aaN7LcSW7l2nfGxNr1e/ZM/cx8vX8US3o6Of4rWYw9PLfPoxRHMAVpMAAAAAAAAAAAAAAAAAAAAAAAAAAAAAAAAAAAAAAAAAAAAAAAAAAAAABq7nVi+60vLiO2K7VU/JMfpYRwfleR8U6Xe32iL9NMz6Kp6M/NLanNvF8fwnN2I68e/RXv6J3p/6oaVt11W66a6J2qpmJifSueUT22B7Oe+Pvzaqt0qeHDh36crDsZFHvbtumuPimN3MpsxpOktoAwAAAAAAAAAAAAAAAAAAAAAAAAAAAAAAAAAAAAAAAAAAAAAAAAAAAAAAIN8GH7fuk/hf5m4vJBvgw/b90n8L/ADNxeQAAAAAAAAAAAAAAAAAAAAAAAAAAAAAAAAAAAAAAAAAAAAAAAACDf2WP9K/7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e481n2E4cyL1uro5F37DZ8/Snv8AVG8+poBmvNXWfZHiDyO1Vvj4UTb6uya599P5I9UvK4F0b2b4jx7FdO+Pbnxt7zdGO71ztHrXPLLNOCwk3bnGd8+HL772qrfLa3LfRvYjhu1Vdp2ycr7Nc37Yifex6o+eZZUCo371V65Vcq4y2xuAGoAAAAAAAAAAAAAAAAAAAAAAAAAAAAAAAAAAAAAAAAAAAAAAAAAAAAAAePxji+WcLapZ23mbFVUR55pjpR88J3U9copuW6qK43pqiYmPRKZ8uxVjZd6xX761XVRPxxOy0+ztzWmu34T9+TXW31wBleV8H6ZXvvNNrxU/zZmn9DIGB8ncrxvDmRjzPXZyJ2+KqIn8u7PHBx9vs8TXT3ynHAAeRkAAAAAAAAAAAAAAAAAAAAAAAAAAAAAAAAAAAAAAAAAAAAAAAAAAAAABBvgw/b90n8L/ADNxeSDfBh+37pP4X+ZuLyAAAAAAAAAAAAAAAAAAABxZeTYw8a7k5l+1Yx7VM1XLt2uKaaIjvmZ6ogHKNI8aeEnwXoNy5j6TOTruVT1f9ljoWd/Tcq7fjpiqGpda8KzifIrqjR9D0nCtT2ePm5frj1xNMfMCyBCl3wk+YldW9Obp9uPvacOjb593d0/wnuPcauJyLejZlPfF3Gqp3/qVQC3hMPC/hX4V2ui3xPw7ex47Kr+Bei5H9SrbaP50t78E8e8M8bY03eG9Wx8uqmOlXY36F23/AAqKtqoj07bekGTgAAAA0P4VHNDM4M0XE0PQL9VjWNToqrryKJ2rx7ETtvT5qqp3iJ7ujV37SDYXGXNTgvg6/Vj67r2NazKe3GtRVeu0+iaaImafXsxXE8I3lxfvxbr1XKsRM7dO7hXOj80TLQfI/kPk8w9PniHiLPyMHR7tyqLXioib+VMTtVVFVW8UxvvG8xMzMT1d7beqeCvwdfw6qNO1PWsTK29xduXLd2nf99T0I39UwDdvDvEGkcSafTnaDqWLqGLPV4zHuRVET5p74n0T1vUfPaxlcT8iuaN2xRe+z4ldPjrdFU+JzbE9cbx3xMT1d9M+mF+aJqWPrOjYOp4NU1YubYoyLUz2zRXTFUfNIO6AA8Lizi7QOEcKnK4k1bF0+1Vv0PG1e6r27ejTG9VXqiX7414hxeE+FNU13Ojexg2Krs0xO011dlNMT56qpiPWhHh3SeJuevMy75Vl75F6JvZGRXEzbxLET2U079kbxEUx2zPXPbIKkueEjy5pvdCnUc2unf8A0lOFc6Pzxv8AMzrgzmFwrxpFUcNa1jZl2mOlVY67d2mPPNFURVt6dtmqrHgr8F04MW72pa7cyduu9Tet0xv6KehPV6Ov40+81+Xmt8m+LcDJwNQu149yqb2n6jZjxddNVM9dNUR2VRvHomJ+OID6AjBeSnHEcwOX2BrN2KKc6mZx8yijspvUbbzEd0TE01bd3S2Z0AAAAAg39lj/AEr/AL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yeK9Wp0TQcrNmY8ZTT0bUT31z1R+v4oes1Bze1nyrVLOl2at7WLHTubd9yY/RH5Ze7LsL+Kv00Tw4z4MVTpDALldVyuquuqaq6pmZme2Zbo5U6N7H6D5bdp2yM2Yr6+2Lce9+Xrn1w1XwtpNWt67i4VO/Qrq3uTHdRHXVPyfPKiLdFNq3Tbt0xTRTEU00x2REdzuZ/itmiMPTz3z4cvvuQojm/QCqtgAAAAAAAAAAAAAAAAAAAAAAAAAAAAAAAAAAAAAAAAAAAAAAAAAAAAAAAAn/j7F8k4w1S3ttFV3xsfzoir9KgGm+cWL4riOxfiOq/jxvPppmY/Js7eQ3NnEzT1hGvg7nJbK6Oo6lizP+ktU3Yj+DO3/AFNsNF8sMrybjHEpmdqb1NdqfXTMx88Q3ojntvYxW11iJ9PQo4ADjJAAAAAAAAAAAAAAAAAAAAAAAAAAAAAAAAAAAAAAAAAAAAAAAAAAAAAAIN8GH7fuk/hf5m4vJBvgw/b90n8L/M3F5AAAAAAAAAAAAAAAAAAAw7mjzD0bl1w/Oo6xXNy/c3pxcS3P2TIrjujzRHVvVPVHpmYiZHz8zmV4QGtV04li57E2rnubNNU2sLG83Sqn39W3x1eaIjqb95h8i5475kY+v65xDevaRTFNFWnRa6M0W6Y6qKK4nqiat5mdt+udp7NtwaRpmDo2m2NP0rEs4mFYp6FqzZpimmmPigE7cH+CrpONbt3eLdayc2/2zj4MRZtRPmmqqJqqj0xFLaej8mOXmk0Uxj8K6fdmO/LirImf/EmpsIBjtvgXhG3T0bfC2g0U9m1On2Yj+y6mZy14IzKJpyOEdBnfvpwLVFXyxESy0BpziPwcuX+r0VziYOVpN+rsuYWRVtv/AAa+lTt6IiGleL/B24x4NyY1jgnUa9U8mnxlE429jLt7d9NMT7r+bO8+ZZoCbeR/P+5qOfa4Z5hbY2q9PxNnPrp8XFyvfboXaero179W/VE9kxE9tJNR86uSelcxfFZ2HctaVr1FVMV5dNvpRet9kxcpiY3mI7J7erbs7Ni8I6VlaHw1p2l5+pXdUyMSzFqrMu0dCu7t2TMbz17bR2zM7bz1g9cABqjmjyQ0PmNxHb1nV9T1XHv28enGpt41VuKIppqqq+6pmd96p721wHk8J6Fi8McNabomBVXVi4FimxRVc26VURHbO0RG89s9T1msuevM+7yw0jTM2zpVGpTmX6rM0V35tdDanfffozu0Nr/hWcRZeHXa0bQ9P069VG0X7lyrImj0xG1Mb/HEx6AeT4ZeVi5HNjGtY1VNV7H0uzayNu6ua7lURPp6NVM/FMKm5J4uRh8pOE7GZTVTejT7VU01dsRMb0xPqmEu8heWtPM7ia9xJxbrWLmWqL3lGRheURcysmrf/eU9tFuZ+WOqNu1a9NMU0xTTERTEbREdwP6ADRHhk6lXh8qLGJbqmPLtRtWq489FNNdz+1RSx/wIdMt2+G+JdV6MeNv5dvF6XfEUUdLb/wDyfM7HhuTP+RXD0d3shV+bqd7wKftYat/LFz8xZBQLSnhe6XbzuT2Rl1UxNzT8yxfoq746VXi5/ON1tVeFJ9onib8F/wDVWgau8B3Ua6sfizTKqp8XRVj5NFPmmYrpqn8WhUyRPAfn/wD6LiiO7ySz/bqV2AAAJ/8ACB52a7y34ywtH0fT9Myce/gUZdVeVTcmqKqrlymYjo1RG21EfLLWP+dbxf8AAugf+He/9wFnIN/ZY/0r/vLJP863i/4F0D/w73/uNfcBazf4i596FrOXbt28jP16zk3KLUTFFNVd6KpiN5mduvzg+h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jrmo29J0nKzr3vbNE1RH3090eudoTnl5FzLyr2Rfq6V27XNddXnmZ3lsjnFrPSuY+kWauqn7Ne28/3Mfln1w1/oun3dV1XFwbHv71cU7/ex3z6o3lcMlw8YfDzfr3bW/wDaPvVrqnWdG0OUGjeTabe1W9TtdyZ6FrfutxPXPrn8kNhOHDxrWHiWcbHp6Nq1RFFEeaIjZzKxi8ROJvVXZ5/LknEaQAPMyAAAAAAAAAAAAAAAAAAAAAAAAAAAAAAAAAAAAAAAAAAAAAAAAAAAAAAAANb86cXpafpuVEf6O7Vamf4Ub/8AS2QxTmhi+U8HZdURvVZqoux/WiJ+aZe7LbnZ4q3V36ee5irg0zoGV5FrmBk77Rav0Vz8UVRv8ykUvqT0TK8t0bByt95vWKK5+OaYmXY9orf/AB3PGEaHdAVlMAAAAAAAAAAAAAAAAAAAAAAAAAAAAAAAAAAAAAAAAAAAAAAAAAAAAABBvgw/b90n8L/M3F5IN8GH7fuk/hf5m4vIAAAAAAAAAAAAAAAAAAAGFc4ta4i0HgHUM7g7Trufq9PRpoi3RFybNP3VzoT117RHZET1zE7bRIM1GheUvhFaNxLNnTOLqbWi6zPuIuzO2Neq9Ez/AKOfRV1enub6iYmImJ3ieyYBq7n3zTt8tOHbFWJZt5Ot581UYlm57ymKdulcr269o3jq75n40+4lnwgONMenVsK9rtGNfjp25t5dvBpmmeyaaJqo6vNO3WyLwqZs43OrgfM1unpaFTaseOiqN6Zppyapuxt3+4mlVuNetZGPavY1yi7YuUxXbrt1RVTVTMbxMTHVMbAjOxx/zf5Tani3ONbOdmaZdr6NVrPqpvUXPPFF+matqtt9o3n0xKu+FdeweJ+HdP1rSq5rws21F23M9sb9tM+mJ3ifTEtfeE/maZi8m9btarVa8ZkeLt4lFW3SqvdOmY6PpiImZ9ES6/gpWsi1yU0iciKoorvZFdmJ+88bV+mKpBt4AAAAEy+EBzk4z5f8wa9J0mnT4065jWsixN/HmuqYneKuvpR91TUCiNc0DR9fs2rWu6Tp+p2rVXSt0ZmNReiiezeIqidpYtrPKHgDV8WuxkcJ6TZiqNuniY8Y9cemKre0vZ5dcRW+LOBtE1u3ct115mLRXd8X2U3dtrlPo2riqPUyIEBc1uEtS5KcycW7w/qORRammMvT8rfauKd5iaK9uqZjbaeraYmOrr2Wtyz4po404D0biCiim3VmWd7tFPZRcpmaa4j0RVTVt6Ey+G3qmNkcVcO6barpqycPFuXb0R9zFyqnoxPp9xM7emPO3Z4L+DeweSXD9ORE01XvHX6aZ7qartc0/LG0+sG1QATl4bdEzwRw/Xt7mNRmJ9dqr9TteBRVE8s9Yo391Gr3JmPjs2f1Pb8LfRLmrcn8nIs0TVXpmXazJiI6+j126vki5v6mt/Ak4js2sriHhy/cim9fijNx6Zn33R3puRHp2mifiifMCsGqfClqiORXEsT3zjRH/mbTazQPhl8QWdP5cYmixcjyvVMumfF79firfuqqv63i49YME8B63M69xVc29zTjWKZ9dVX6lcpu8CbRLmLwlr+s3KJppz8uixbmY99TapmZmPRvcmPVKkQAAeTq/DWhazk05GsaLpmfkU0Rbpu5WJbu1RTEzMUxNUTO28zO3pl0f8g+EP8AhXQP/l1n6rJAGN/5B8If8K6B/wDLrP1UWYmNYw/CotY2JZt2Me1xTFFu1apimiimMjaIiI6oiPMvdBv7LH+lf95BeQAAAAAAAAAAAAAAAAAAAAAAAAAAAAAAAAAAAAAAAAAAAAAAAAAAAAAAAAAAAAAAAAAAAAAAAAAAAAAAAAAAAAAAAAAAAAAAAAAAAAAAAAAAAAAAAAAAAAAAAAAAAAAAAAAAAAAAAAAAAAAAAAAAAAAAAAAAAAAAAAAAAAAAAAAAAAAAAAAAAAAAAAAAAAAAAAAAAAAAAAAAAAAAAAAAAAAAAAADiycizi2aruTdt2bVPbXcqimI9cvE4x4mx+G8CLlcRdy7u8WbO/bPnn0Q0hretZ+tZU39Qv1XKvuaeymiPNEdzq4DKrmLjbmdKevXwRmrRufK494dx6+j5d42f/hW6qo+XbZ+8Ljjh7LqimnUKbVU916iqiPlmNvnaEHb/wDH8PpptTr+30R25U9buUXbdNdqumuiqN4qpneJj436Tzw5xJqOgZEV4V2ZszPu7FfXRX6u6fTDeXDeuYuv6ZRl4k7fc3Lc9turzT+twsfllzB+9xp6/VKKtXqAOYkAAAAAAAAAAAAAAAAAAAAAAAAAAAAAAAAAAAAAAAAAAAAAAAAAAAAAAAAAAAAAAAAAAAAAAAAAAAAAAAAAAAAAAAAAAAAAAAAAAAAAAAAAAAAAAAAAAAAAAAAAAAAAAAAAAAAAAAAAAAAAAAAAAAAAAAAAAAAAAAAAAAAAAAAAAAAAAAAAAAAAAAAAAAAAAAAAAAAAAAAAAAAAAAAAAAAAAAAAAAAAAAAAAAAAAAAAAAAAAODPy7WDhX8rIq6NqzRNdU+iIc7XPOHWfE4VjSbNXu78+Nu7feRPVHrn+y9ODw84m9Tajn8ubEzpDWGrZ93U9Syc3In7JfrmuY83mj1RtDY3J3RtqcnV71Pb9hs7/jT+SPla1wcW7m5ljFx6elevVxRTHpmdlG6PgWtL0vGwrH+jsURRE+ee+fXO8rNneIixYixR/l8oQpjWdXcAVBsAAAAAAAAAAAAAAAAAAAAAAAAAAAAAAAAAAAAAAAAAAAAAAAAAAAAAAAAAAHQ4gxfLdC1DG23m7Yrpj4+jO3zu+JUVTRVFUchL7e/LLK8p4Nwomd6rM12p9VU7fNMNK61i+RaxnYu20Wb9duPiiqYhs7kvldPS9Rxd/wDRXqbm38Knb/pXDO6Yu4TbjlMT57vVqp4tigKa2gAAAAAAAAAAAAAAAAAAAAAAAAAAAAAAAAAAAAAAAAAAAAAAAAAAAAAIN8GH7fuk/hf5m4vJBvgw/b90n8L/ADNxeQAAAAAAAAAAAAAAAAAAAJg5q8/ddv8AFl7hflfh+UZFm5VZqy6Meci5duU9VUWqNpjoxO/XMTvt1bR1yGxebXI3hzj2L2bj006Tr1W8+WWKPc3Z/wDi0dlX8KNqvTPY0jpHGPMXkJqdnSOK8SvU+HJq6FmKq5qtzT/8C7t7n+BVHqjfd+L3GXhCaXbqzszG1irHtx07kV6Raqp2794pt7xHyNv8muZul85NCz9B4p0zDnU7VrpZGLVT0rORb328ZRFW8xtMxvG/VMxMT5g5Nds8F+ETwTFnS9Si1qOL9lszVTEZGHXMbTFdvfronqidp2naNp3hpy3yi52cMdLA4c1XLqwKZnoeQaxNm18cUVVU7fIyPmH4Pmr8M6l/lHymzsm3dsTNyMGL003rfn8VX93H72rr276t9npcr/CPiMqND5nY1Wn6haq8VOfFqaKelHVtet7b0T55iNvRTAMa0HwfeO+LNasZfMrWrtGJbn3fjc2cvJqp+9oneaaYnz79XmlWGkadiaRpeJp2m2KbGFi2qbNm1T2U0UxtEObEybGZi2snDvWr+Pdpiu3dtVxVTXTPZMTHVMOUAAAABqrn9yotcy9CsV4V23ja9g9KcW7c95cpntt1zHXtO0TE90/HLaoCBNA4n5kcj9Qv4NzEv4eNcr6VeJnWZuY12rs6VFUTEd3bRV17de+zJ9R8KXjXMxZsYOnaNh3646MXrdm5crif3sVVzG/xxK0rtui9bqt3aKa6Kuqaao3ifU6uNpWnYt3xuLgYlm529O3Zppn5YgEVct+TnF3MziWdd4yjNxNMv3IvZOXmRNN/Kj723TPX1xtHS2imI7N9tltYOJYwMLHw8O1TZxce3TatW6I2iiimNoiPRERDnASd4ZfEHEuncTaJh4Wbm4WiV4fjaZx7lVum7f6dUVRVMbbzTTFG0T2dL0ts+DDquu6xynwsniS7kX70X7lGNfyJma7tiNujVMz1z19KIme6IbSy8TGzbXiszHs5FvffoXaIrjfz7S5aaaaKYpoiKaYjaIiNoiAdfU8HG1PTsrAz7VN7EyrVVm9bq7K6Ko2mJ9UoV5i8ruLuU3FMavoMZl3Tce7N3D1TFpmqbUea7Ee9nbqneOjV65iLzARTi+FPxrZwIs3tP0O/kRTt5RXZuRM+maYriN/i2j0MZ0nhvj7nnxdTqObTfu2rkxRc1G9bmjGx7cT72jsidt52pp65md57ZldtzRdLuX/HXNNwqr2+/TqsUTVv8ezvxERERERER1REA8bg3hzB4S4Y07QtKpmnEwrUW6Zntrntqqn01TMzPpl7IAAAAAIN/ZY/0r/vK8kG/ssf6V/3kF5AAAAAAAAAAAAAAAAAAAAAAAAAAAAAAAAAAAAAAAAAAAAAAAAAAAAAAAAAAAAAAAAAAAAAAAAAAAAAAAAAAAAAAAAAAAAAAAAAAAAAAAAAAAAAAAAAAAAAAAAAAAAAAAAAAAAAAAAAAAAAAAAAAAAAAAAAAAAAAAAAAAAAAAAAAAAAAAAAAAAAAAAAAAAAAAAAAAAAAAAAAAAAAAAAAAAAAAAP5XVFFM1VTEUxG8zPdD+vI4uvVY/C+q3KOqqMauInzbxt+lO3Rt1xT1kaO4r1i5rmuZOZXVM25q6NmmfuaI7I/T8cy8cH0e3bpt0xRTwhoAEwZVy41qrSeI7NuuvbFy5izdju3n3s+qfmmWKv1RVNFdNVM7VUzvE+aWm/ZpvW6rdXCWYnRTw48a5N3HtXJjaa6Iq+WHI+cTGm5uAAAAAAAAAAAAAAAAAAAAAAAAAAAAAAAAAAAAAAAAAAAAAAAAAAAAAAAAAAAAAAAAAAAAAAAAAAAAAAAAAAAAAAAAAAAAAAAAAAAAAAAAAAAAAAAAAAAAAAAAAAAAAAAAAAAAAAAAAAAAAAAAAAAAAAAAAAAAAAAAAAAAAAAAAAAAAAAAAAAAAAAAAAAAAAAAAAAAAAAAAAAAAAAAAAAAAAAAAAAAAAAAAAAAAAAAAAAfyuum3RVXXVFNFMbzVM7REecH9dXN1HCwI3zcvHx+/7Lcinf5Wr+MuYd/Iu3MTQa5s48T0ZyY9/X/B80ent+Jry9duXrlVy9XVcuVTvVVVO8z8cu/hMiuXadu9Oz3c/4QmvooOnirQqt9tWw+qN+u5ENGcSarXrWt5WdXvEXK/cUz9zRHVTHyPMHbwOWW8HVNdM6zPVGatWxeT+jePz7+q3qfsePHi7W/fXMdc+qP7TbbA+VeuYF/SbWlW6fEZliJqmmZ38bvO81RP6O5nir5tXcrxVXaRppw8E6eAA5qQAAAAAAAAAAAAAAAAAAAAAAAAAAAAAAAAAAAAAAAAAAAAAAAAAAAAAAAAAAADRHMzF8m4yzdo2pu9G7Hrpjf54l63JvK8VxBlY8ztF7HmY9M01R+iZc3OjF6Gq6flRH+ls1W/6tW//AFMc5e5XknGOm1zO0V3JtT6elE0x88wulP5jLP8A5+X9NXCpv4BS20AAAAAAAAAAAAAAAAAAAAAAAAAAAAAAAAAAAAAAAAAAAAAAAAAAAAABBvgw/b90n8L/ADNxeSDfBh+37pP4X+ZuLyAAAAAAAAAAAAAAAAAAB1NYm/TpObOJv5TFiubW3b0+jO3z7Ji8CK3p1X+VN2qLc6xE2aYmr38WZ6W+3ftNURv8VO/cqhK3M3kfxVoHGN/ijlRkXKIv11XasXHvxYvWKquuqKZmYiq3M/c7+jaQVSkzg2jFs+GdqFHD0URp/jMiL8WvexPk29yOr/42/reRds+ERq9urAuezdFFyOhVV0rOP1fxkdGY+VuLweuTtXLuzk6rrl61k8Q5lHi6vFTNVGPb33miJn31UzETM+iIjzyG6Gv+aPKfhrmJizOqY3k2qU07WtRx4im7T5oq7q6fRPqmO1sABoLkPy0445fcY6hh6jrFN3hKi1Ndqi3VFVGTcqnaJiieu3MdtW3bO0b1R2b9AAAAAAAAAAAAAAAAAAAAAAABBv7LH+lf95Xkg39lj/Sv+8gvIAAAAAAAAAAAAAAAAAAAAAAAAAAAAAAAAAAAAAAAAAAAAAAAAAAAAAAAAAAAAAAAAAAAAAAAAAAAAAAAAAAAAAAAAAAAAAAAAAAAAAAAAAAAAAAAAAAAAAAAAAAAAAAAAAAAAAAAAAAAAAAAAAAAAAAAAAAAAAAAAAAAAAAAAAAAAAAAAAAAAAAAAAAAAAAAAAAAAAAAAAAAAAAAAAAAAAAAB0tcxJz9GzsSI3qvWK6KfjmJ2+d3WA8bcfWdN8ZhaPVRezY9zXd7aLU+jzz80fM9OEsXb9yItRv+TEzpxaeqpmmqaaomKonaYnufx+71yu9dru3apquV1TVVVPbMz2y/D6HHe0gDIAyzh7gbUtb0mvOs127Mb7Wqbu8eNjvmJ7o/L1tN6/bsU7VydIZiNXuaDzOvWKKLOrYdN23TEU+Nse5qiP4M9U/LDP8AReJtI1mIjBzLc3Z/3Vfua/knt9TRmsaDqej1zGoYd21TvtFe29E/FVHU8yJmJ3jqlyb2T4XExt2Z016b4+/BKKphT40LonG+t6V0aacnymxH+7yPdx6p7Y+Vn+icytMy+jRqVu5g3Z+69/b+WOuPk9biYnJsTZ3xG1Hd9EoqiWdjhxMrHzLMXsS/av2p7K7dUVR8sOZypiYnSUgBgAAAAAAAAAAAAAAAAAAAAAAAAAAAAAAAAAAAAAAAAAAAAAAAAAAAAAAAAAAAAAAAAAAAAAAAAAAAAAAAAAAAAAAAAAAAAAAAAAAAAAAAAAAAAAAAAAAAAAAAAAAAAAAAAAAAAAAAAAAAAAAAAAAAAAAAAAAAAAAAAAAAAAAAAAAAAAAAAAAAAAAAAAAAAAAAAAAAAAAAAAAAAAAAAAAAAAAAAAAAAAAAAAAAAGvObuu14mFZ0rGr6NeTHTvTHbFG/VHrnf5PS2G0PzKyKsjjLP37LfRt0x5oimP07utktiL2JiauFMao1TpDFwF3agAHYwMu9gZlnKxa5ov2qoroqjzqJ0HUrer6PiZ1raIvURVMR9zV2THqneE3Nycnciq5w5kWauyzkT0fimmJ/Lu4Gf2Iqsxd5xPwlOid7PAFRbAAAAAAAAAAAAAAAAAAAAAAAAAAAAAAAAAAAAAAAAAAAAAAAAAAAAAAAAAAAAGA85MXxmgYmREbzZyNp9EVUz+mIakwMicTOx8in31m5Tcj1Tu3vzDxfK+DtSpiN5ooi7Ho6MxM/NEtArjkVcV4WaJ5TLXXxU/RVFdMVUzvTMbxL+vJ4SyvLOGdMvzO81Y9EVT6YjafniXrKjcomiuaJ5NgAgAAAAAAAAAAAAAAAAAAAAAAAAAAAAAAAAAAAAAAAAAAAAAAAAAAAAIN8GH7fuk/hf5m4vJBvgw/b90n8L/M3F5AAAAAAAAAAAAAAAAAAA0pzD57W+BeYuPw9rXD2Ta02ro13NR8bv0rdUdVdFER1xE9U9e/VPU3FpeoYmq6fj52m5NrKw8iiK7V61VFVNdM98TDE+avLnR+Y+geQarTNnKtb1Ymbbp3rx65/LTO0b09/omImJPqvcyvB81qqzFU16Pdub09OmbuFk+mOyaKvPETTV1d8AuUT1wf4UnDOoW6LfE+n5mj5H3Vy1HlFn4+raqPi6M/G2fpfNjgLU6IqxeLdHp3jeIv5EWJ+S50ZBmwx6njfhSqnpU8T6HMeeNQtfWdTN5k8EYVMzkcW6DTt9zTn2qqvkiZkGWDTfEfhHcvtIoqjEzsrVr0f7vDx6tt/wCFX0Y2+KZaS418Ivi/i69Gk8HYNWkUZFXi6Ixt7+Xdme6mqI9zM/vY3jzg3tzn526Py6qtYONao1bXKqqZrw6LvQizR3zXVET0ZmOyNt+vfs7dicI6tf17hrTtVy9OvaZey7MXpxL1UVV24nsiZj0bT3T19e0p95G+D/ew8+zxNzDpi9n9Px1jTq6un0a99+nen7qrfr6PX6d+yKZAAAAAAAAAAAAAAAAAAAAAQb+yx/pX/eV5IN/ZY/0r/vILyAAAAAAAAAAAAAAAAAAAAAAAAAAAAAAAAAAAAAAAAAAAAAAAAAAAAAAAAAAAAAAAAAAAAAAAAAAAAAAAAAAAAAAAAAAAAAAAAAAAAAAAAAAAAAAAAAAAAAAAAAAAAAAAAAAAAAAAAAAAAAAAAAAAAAAAAAAAAAAAAAAAAAAAAAAAAAAAAAAAAAAAAAAAAAAAAAAAAAAAAAAAAAAAAAAAAAAceRftY1iu9kXKLVqiOlVXXO0RHpl0td1nC0PCnJ1C7FFPZTTHXVXPmpjvaT4u4szeIr801zNnCpnejHpnq+Orzy6OAy25jJ14U9fojNWj3uNuPruoeMwtFqqs4fva73ZXd+LzR88+jsa/iJqmIpiZmeqIh2NPwcnUcu3jYVmu9frnammmP/12j0ty8FcD42iRRlZ3QyNR7Ynbem1/B9PpWa7ew2VWtimN/TnPfP34Ib6mO8F8vJu00ZvEFFVNExvRi7zEz6a/N8Xy+Z+OJOWmRbuV3tBuU3bU9fiLtW1ceiJ7J9e3rbXFd/1jFdr2kT+3L7+KezCc8rh/V8Wvo39MzKZ8/iqpj5Y6n7wuGtazaopx9My536ulVbmin5Z2hRI9n/kN3T9EasbDWfC/LWLVynI1+5Rc264xrU9X86r9EfK2Xbopt0U0W6YpopjammmNoiPND+jj4rGXcVVtXZ+iURo/ldNNdE010xVTMbTExvEsU1vgHRdS6VdqzOFfn7vH6o9dPZ8mzLBCzfuWJ2rdUwzMatKa3y61jA6VeH0M+zH7X7mv+rP6Jlh1+zdx7tVq/brtXKeqaK6ZpmPjiVOOlqmk4Gq2vF6hiWr9PdNdPXHxT2x6nbw2f3Kd1+nXvjdP0+SE0dE7afn5enXvHYOTdx7nnt1TG/x+dnGiczc7H6NvVsejLo77lHuK/wBU/M9bW+V+Pc6VzR8uqzV3Wr/uqfVVHXHzsB1rhnV9GmZzcO5FqP8Ae0e6o+WOz17OrF3A5jGk6TPfun78Ed8Nz6Jxfo2sdGnHy6bd6f8Ac3vcVb+aN+qfVMvfS+9/ROLtZ0fo042XVcsx/ub3u6Pijfrj1TDn4n2f52Kv2n6pRX1UCNe6JzOwcjo29Wx68WvvuW/d0fJ2x87ONP1DD1Gz43BybWRb89uqJ2+PzOFiMHew8/7tOny80omJdoB5mQAAAAAAAAAAAAAAAAAAAAAAAAAAAAAAAAAAAAAAAAAAAAAAAAAAAAAAAAAAAAAAAAAAAAAAAAAAAAAAAAAAAAAAAAAAAAAAAAAAAAAAAAAAAAAAAAAAAAAAAAAAAAAAAAAAAAAAAAAAAAAAAAAAAAAAAAAAAAAAAAAAAAAAAAAAAAAAAAAAAAAAAAAAAAAAAAAAAAAAAAAAAAAAAAAAAAAAAAAAAAAAABormfi1Y3GOXVMT0b9NF2n4ppiJ+eJb1YPzU4fr1TS6M7Fp6WThxM1UxHXXbnt+Tt+V1cnxEWMTG1wq3I1RrDS4C8NQAA3PygxarPDFy/VEx5Rfqqp+KIin8sS1NoumZGr6nYwsSne7dq237qY75n0QojS8K1punY2Hj/6KxRFEenbv+Oe1X8/xEU2osxxnf+ydEc3aAVJsAAAAAAAAAAAAAAAAAAAAAAAAAAAAAAAAAAAAAAAAAAAAAAAAAAAAAAAAAAAAcGoY8ZeBk41XZet1W59cTCZ6qZpqmmqNpidphT6deLMXyPibU7G20U5Fc0x6JnePmmFk9nbnvV2/CUK22OU2V4/hGi3vvOPert/LPS/6mZNY8lcr3GqYkz2TRdpj5Yn9DZzlZpb7PF1x36+e9KngAPAyAAAAAAAAAAAAAAAAAAAAAAAAAAAAAAAAAAAAAAAAAAAAAAAAAAAAg3wYft+6T+F/mbi8kG+DD9v3Sfwv8zcXkAAAAAAAAAAAAAAAAAAA4M/CxdRw7uJqGNZysW7T0blm9RFdFceaYnqlzgNEcaeDLwhrdy5f0K/laDk1dfRtfZrG/n6FU7x8UVRHoal1rwWeMMWuqdL1LSNQtR2dKuuzXPqmmY/GWiAgu54OvMmiranRceuPvqc6zt89UO7p/g0cwsquIv4+mYUT91fzImI/qRUucBLHC/gn0xXRc4p4j6VMe+sada23+K5X9RvrgXl1wtwNY6PDmlWce/VT0a8mv7Jer+Ouevb0RtHoZaAAAAAAAAAAAAAAAAAAAAAAAIN/ZY/0r/vK8kG/ssf6V/3kF5AAAAAAAAAAAAAAAAAAAAAAAAAAAAAAAAAAAAAAAAAAAAAAAAAAAAAAAAAAAAAAAAAAAAAAAAAAAAAAAAAAAAAAAAAAAAAAAAAAAAAAAAAAAAAAAAAAAAAAAAPP1vWcHRMOcjUb0W6OymntqrnzRHe59UzrGm6ffzMqro2bNM1VT3/FHpnsT5xFrWVrup3MvLqnrna3b36rdPdEOplmXTjKpmrdTHH6I1VaMt1nmdqF+uadKx7eLa7q7kdOuf0R87wauNuIpr6U6pd39FFMR8mzHBbbeX4a3GlNEfvGvza9ZZ3pPMvVsauI1Cizm2u/3MW6/VMdXzNmcN8R6fxBj9PBu7XaY3uWa+quj1d8emE8O1pmfk6ZnWsvCuTbv253iY7/AET54eLGZNYvUzNqNmr4eTMVTClh5fDOs2dd0exnWfczVHRuUfeVx2x/+vdMPUU2uiq3VNFUaTDaAIgAAAAAAAAAAAAAAAAAAAAAAAAAAAAAAAAAAAAAAAAAAAAAAAAAAAAAAAAAAAAAAAAAAAAAAAAAAAAAAAAAAxjjDjDD4etTbja/n1R7ixE+99NU90fPPzvB425gUYnjMHQq6bmR72vJjrpo9FPnn09nxtT3rty/dru3q6rlyuelVVVO8zPnmVgy7Jpu6XcRup6c5+kIVVdHc1nVszWc2rK1C9Ny5PVEdlNMeaI7odvhnhzO4hy/FYdHRtUz9kv1R7miP0z6Hs8FcD5OtzRlZ3Tx9O7Ynbaq7/B9Hp+RuXT8LG07Et42FZos2KI2pppj/wDXefS6GPzW3hI7Gx+qPKGIp13y87hnhzB4exPFYdHSu1R9kvVR7quf0R6HsgqVy5VdqmuudZlsAEAAAAAAAAAJjeNp7ABjWt8E6JqvSqqxoxr8/wC9x/cT647J+RgGt8tdTxOlXpty3m2o+595X8k9U/L6m5B0MNmmJw+6mrWOk72JpiUzZeJkYd6bOXYu2LsdtFymaZ+d/MTKv4d6L2JeuWbsdlduqaZ+WFI5+BiahZmznY1rIt/e3KYnb4vMwfW+WWBkdK5pWRXiXO63X7uj9cfO72Hz2zcjZvxs/GEJonkxvROZWqYfRo1G3bzrUfdT7iv5Y6p+Rn+iccaJqvRojJ8mvz/u8j3HyT2T8rUut8Ia1pHSqyMSq7Zj/fWPd0/HO3XHriGPttzK8HjKdu1u74+jG1MKgiYmImJ3iRPGi8S6to0xGDmXKbUf7qv3VHyT2epn2ic0LFzo29ZxKrVXfdse6p9dM9cfLLi4nI8Ra30e9Hdx8k4qhskdHS9X0/VbXjNOy7V+O2Ypq91Hxx2x63eciqmqidmqNJSAEQAAAAAAAAAAAAAAAAAAAAAAAAAAAAAAAAAAAAAAAAAAAAAAAAAAAAAAAAAAAAAAAAAAAAAAAAAAAAAAAAAAAAAAAAAAAAAAAAAAAAAAAAAAAAAAAAAAAAAAAAAAAAAAAAAAAAAAAAAAAAAAAAAAAAAAAAAAAAAAAAAAAAAAAAAAAAAAAAAAAAAAAAAAAAAAAAAAAAAAAAAAAAAAAAAAAAAAAAAAABqjmfwpg6fYq1bCrixNy5FFWPt7mqqd53p83ZM7NbNk85tR8Zm4OnUT1WqJvVx6auqPkiJ+Vh3CGneyvEmBiTT0rdVyKrkfvaeufmheMtuV0YOLl6dd0z+zVVx3PIiJmYiI3mWQaHwfrOsV0zZxa7NiZ671+OhTEejfrn1N9W8exbq6Vuzbpq89NMRLlcq77Q1zGlujSe+dfolsPB4T4Xw+HMaabG93JuR9kv1RtNXojzR6HvA4F27XdqmuudZlMAawAAAAAAAAAAAAAAAAAAAAAAAAAAAAAAAAAAAAAAAAAAAAAAAAAAAAAAAAAAAAaR5sYvk/F9y5ttGRZoufN0f+lu5q3nVi7XNLy4jtiu1VPxbTH5ZdfJLmxi4jrEx6+iNXB4/KPK8RxZ4qZ6sixXRt6Y2q/wCmW6k8cG5XkfFWl3t9o8fTRM+ir3M/NKh27P7eziIr6x8mKOAA4SYAAAAAAAAAAAAAAAAAAAAAAAAAAAAAAAAAAAAAAAAAAAAAAAAAAACDfBh+37pP4X+ZuLyQb4MP2/dJ/C/zNxeQAAAAAAAAAAAAAAAAAAAAAPzeu27Nqq5erpt26Y3qrrnaIjzzIP0MTzOZPBOHcm3kcW6FRcjqmmM63Mx8cRPUybBy8fPwsfMwr1F/FyLdN21dtzvTXRVG9NUT3xMTEg5h+Iu26r1VqLlE3aaYqqoiY6URO+0zHmnafkl+wAAAAAAAAAAAAAAAAAAAAAAEG/ssf6V/3leSDf2WP9K/7yC8gAAAAAAAAAAAAAAAAAAAAAAAAAAAAAAAAAAAAAAAAAAAAAAAAAAAAAAAAAAAAAAAAAAAAAAAAAAAAAAAAAAAAAAAAAAAAAAAAAAAAAAAAAAAAAAAAAAAAAB+L123ZtzcvXKLduntqrnaI9bGdV480HT96Yypyrkfc49PT/G9787basXL06W6ZnwNdHi85c+qzpWFg0VbRkXJrriO+Kdur5Zj5GomTcc8T08S5mPct402LdimaaelX0pq3ntnq6uxjK8ZZh6sPhqaK40nfr9+DVVOsgDoIgANk8mM+qnOz9Pqq9xXbi/THmmJiJ+WJj5G12l+UFuqviquqmPc0Y1cz8tMfpboUnO6YpxczHOIbaeAA5CQAAAAAAAAAAAAAAAAAAAAAAAAAAAAAAAAAAAAAAAAAAAAAAAAAAAAAAAAAAAAAAAAAAAAAAAAAAAAAADyuItewdAw5v51zaZ/0dqnrruT5oj9KdFFVyqKaI1mR38zKsYWNcyMu7RZsW43qrrnaIae4247v6v4zD0ua7GB2VVdld2PT5o9Hy+Z4nFXE+dxFk9LIq8XjUzvbx6Z9zT6Z88+l5ulabl6rm0YuBZqvXqu6OyI88z3R6VrwGU0YaO2xHGPKGuatd0OrRRVcrpot0zVXVO0UxG8zPmbS4J5fRb8Xna/RFVfvqMWeuI9Nfn+L5fMyDgzgvE0Cim/f6ORqMx13Zjqt+imP09vxMseLMc6m5raw+6OvXwZpp6kRFMRERERHVEQAryYAAAAAAAAAAAAAAAAAA8HW+EdG1jpVZOJTRen/fWfcV7+eduqfXEveGy3drtTtUTpPcNRa3yxzbHSuaTkUZVHdbue4r+Xsn5mDahp+Zp17xWfjXce55rlMxv8XnUs4svFsZlmqzlWbd61V20XKYqifVLtYbPr1G67G1HlKE0RyTRZu3LF2m5YuV27lPXFVFUxMfFMMw0TmJrGB0aMuaM+zHdd6q9v4Ufp3ZlrfLbS8zpV6dcuYN2fuY93R8k9ceqWAa3wPreldKucbyqxH+8x/d/LHbHyOvTjMDj42a9Nek7p/afpKOkw2XonH+i6l0aL12cK9P3N/qp9VXZ8uzLaK6blEV26oqoqjeKqZ3iUwzExMxMbTHc9LSNd1PR6+lp2ZdsxvvNG+9E/HTPU8mI9n6Kt9irTun6/2zFfVRo1fonNGY6NvWcPfu8dj/ppn9fqZ7o+v6XrFMTp+Zau1bbzb32rj+bPW4OIwGIw3/JTu68k4mJemA8bIAAAAAAAAAAAAAAAAAAAAAAAAAAAAAAAAAAAAAAAAAAAAAAAAAAAAAAAAAAAAAAAAAAAAAAAAAAAAAAAAAAAAAAAAAAAAAAAAAAAAAAAAAAAAAAAAAAAAAAAAAAAAAAAAAAAAAAAAAAAAAAAAAAAAAAAAAAAAAAAAAAAAAAAAAAAAAAAAAAAAAAAAAAAAAAAAAAAAAAAAAAAAAAAAAAAAAADxONdR9i+GM/Jira54ubdv+FV7mPk339Sdu3NyuKKeMzoNI8Waj7K8R5+XE70V3Ziif3kdVPzRDM+TOndPLztRrp6rdMWKJ9M9dXzRHytat+cu9O9jeE8Kmqna5ejx9fx1dcfNst+b3Iw+Di1Tz0j9mqnfLJAFNbQAAAAAAAAAAAAAAAAAAAAAAAAAAAAAAAAAAAAAAAAAAAAAAAAAAAAAAAAAAAAAAABhXNzF8fwp42I68e/RXv6J3p/6oZq8bjPF8s4V1SztvPiKq4j00+6j54enBXOzxFFffDE8E9W66rdyiuidqqZiqJ9MKZxL9OTi2b9HvbtFNcfFMbpkUDwFleV8IaXc33mm14qf5szT+hYfaG3rbor6Tp5/wBIUPfAVVsAAAAAAAAAAAAAAAAAAAAAAAAAAAAAAAAAAAAAAAAAAAAAAAAAAAAQb4MP2/dJ/C/zNxeSDfBh+37pP4X+ZuLyAAAAAAAAAAAAAAAAAAAAB4XHPE+DwbwpqOvapM+TYdvpdCn31yqZ2poj0zMxHrQ3rWu8f88OJrmPi2srNoienb0/Gq6GNjUb9U1bzFMfwqp3n5m+fDWzbtngHRcS3MxayNR6dzbv6FuraJ9dW/qZT4Kuh4elcntLy8e3R5VqVd3JyLkR11zFyqimN/NFNMdXn384I+5i8uOIOXtWnU8SWsa1XnU11WqbN6Lkx0Ojvvt1R76F7cp/tWcG/wAjYf5ihPHhxf8AePCH8VlfltKH5T/as4N/kbD/ADFAJS5tZXG3KvnbXxNe1CvKnOrm9YvbTTayLETETj1U90UxtG3d7mqOuVhcKa7i8TcNabrWnzPkudYpv0RPbTvHXTPpid4n0w0v4aGNYucsNOyLkR4+zqlum1V3+6t3OlHr2if5sPc8E3IuXuSumUXJmabORkW6N/vfGTV+WqQbhAAAAAAAAAAAAAAAAAAAAAAQb+yx/pX/AHleSDf2WP8ASv8AvILyAAAAAAAAAAAAAAAAAAAAAAAAAAAAAAAAAAAAAAAAAAAAAAAAAAAAAAAAAAAAAAAAAAAAAAAAAAAAAAAAAAAAAAAAAAAAAAAAAAAAAAAAAAAAAAAAHk6rxJpGlbxm59iiuO23TPSr/qxvLDtV5o4tvenTMG7enurvT0KfkjeZ+Z67GAxF/wD46J08oYmYhsd1c/UcLT7fTzsqxj093jK4p3+LztJarx3r2ob0xl+S25+4x46H43vvnYzdu3L1ybl6uq5XV21VTvM+t17Hs9XO+7Vp4b0Zrbl1XmVo+LvThUXs2uOyaaehR8s9fzMP1XmTrOXvTh02cKieyaKenV8s9XzMKs2rl65FuzbruXKuymiN5n1Mn0rgPXtQ2qnFjFtz91kVdD8X33zOlTl+AwcbVzT/AOp9P4R1mWP5+o5moXOnnZV7Iq7puVzVt8XmdVtrSuV2Jb2q1PNu36vvLMdCn5Z3mfmZhpXDmkaVtODgWLdcdlyaelX/AFp3lru55hrUbNqNfhH3+zOxLRWPw9q+RiXMq1p+ROPbpmuq5NHRjaO2Y37fU8pUHb2tPce8D3sC/dz9ItVXcKqZqrtURvNme/aO+n8jGAzqnEXJouxFOvAmnRgADvIAMq4T4Lz9fib1UziYe07Xq6d+nPd0Y6t49LVev27FO3cnSGYjV1+CuJZ4a1C5enHpv2r1MUXI32qiN/uZbs0LXMDXMXx+nX4uRHvqJ6q6J80w0TxFw7qOgZHQzrP2OZ2ovUddFfxT5/RPW8/AzcnT8qjIwr9di/R2V0TtP+Mehy8ZltnHx21qr3p58pZiqY3KYGu+E+Y1jK6GNrsU49/sjIp/0dX8L738nxNh0VU10U10VRVTVG8TE7xMKnicLdw1WzdjRsidX9AedkAAAAAAAAAAAAAAAAAAAAAAAAAAAAAAAAAAAAAAAAAAAAAAAAAAAAAAAAAAAAAAAAAAAAAAAAAACqYpiZqmIiOuZnuay425gxR4zB0CuJq97XlR2R6KP1/J53pwuEu4qvYtx9IYmdGQcZ8aYmgUVY+P0cjUZjqtxPubfpq/V2/E0xqmo5eq5leVn3qr16rvnsiPNEd0eh1a66rldVddU1V1TvNUzvMz52ccE8CX9W8XmapFdjA7aaOyu7Ho80en5POttnD4bKrW3XO/rznuj78WuZmp4fCvC+dxFk9HHp8Xi0ztcyKo9zT6I88+hu3h7QcHQcKMfBt7TPv7tXXXcnzzP6Hfw8WxhY1vHxLVFqzbjamiiNohzK5j8zuYydnhT0+qcU6ADmJAAAAAAAAAAAAAAAAAAAAAAAAAAPH1rhrSdZiZzsO3Vdn/AHtPua/ljt9bAdb5X3rfSuaNlxdp7rV/3NXqqjqn5IbWHtw+YYjDbqKt3Sd8MTESm7VdI1DSbvi9RxLtid9omqn3M/FPZPqdKiqqiqKqKppqid4mJ2mFN3rVu/aqt3rdFy3V1TTXETE/HEsP1vl3o+odKvEivBvT32uujf00z+jZ3sPn9urdfp0743x9+aE0dGv9E4+1vTOjRdvRm2I+4yOufVV2/Luz7ROY2kZ/RozengXp/bPdUf1o/TEMD1vl/rWm9KuzapzbMfdWOur109vybsSuUVW66qLlNVNdM7TTVG0w9VeBwOOjat6a9Y+n8MazCm7F61kWqbuPcou26uuK6KoqifXD9pt0zVc/S7vjNPy7uPV2z0Kuqfjjsn1s60TmhkWujb1jEpv0992x7mr10z1T8zjYnIb1vfanajylKK4bYHjaLxPpGsxTGFmW5uz/ALqv3FfyT2+rd7LjXLddudmuNJ70wBAAAAAAAAAAAAAAAAAAAAAAAAAAAAAAAAAAAAAAAAAAAAAAAAAAAAAAAAAAAAAAAAAAAAAAAAAAAAAAAAAAAAAAAAAAAAAAAAAAAAAAAAAAAAAAAAAAAAAAAAAAAAAAAAAAAAAAAAAAAAAAAAAAAAAAAAAAAAAAAAAAAAAAAAAAAAAAAAAAAAAAAAAAAAAAAAAAAAAAAAAAAAAAAAAGsuc+o7WsDTaKuuqZv3I9EdVP/V8jZrQPH+o+yfFeddpq3t26vE0fFT1fl3n1uxkdjtMTtTwp3o1TueZoWBVqms4eFTv9mu00zt3U79c/JupCimmiimmiIimmNoiO6Gn+T2neUa5kZ1dO9GLb6NM/v6ur8kVfK3C25/f278W4/wAY+M/cMURuAHCTAAAAAAAAAAAAAAAAAAAAAAAAAAAAAAAAAAAAAAAAAAAAAAAAAAAAAAAAAAAAAAAAH5u0U3bVduuN6a4mmY9Ev0AmTKs1Y2VesV++tVzRPxxOzcHJ7K8bw3fsTPXYyJ2j0TET+XdrnjzF8k4v1S3ttFV3xsfz4ir9LKuS2V0c/UsWZ/0lqm7EfwZ2/wCqF0zP/fwHaR3T9+bVTultcBS20AAAAAAAAAAAAAAAAAAAAAAAAAAAAAAAAAAAAAAAAAAAAAAAAAAABBvgw/b90n8L/M3F5IN8GH7fuk/hf5m4vIAAAAAAAAAAAAAAAAAAAAGpfCd4PyOLuV2TGn2qrufpl2M+1bpjeq5FMTFdMeno1TO3fNMQ1J4L3OTStB0iOEeK8mnDx6LlVeDmXOq3TFU71W65+591M1RVPV1zvMbRvWqdOb/g3YnEOdkaxwXkWNNzr0zXewr0TGPcqnrmaZiJmiZ820x8QMS8NXMxs7I4OyMHIs5NiuzlTTcs1xXTV12uyY6lAcAaxpuicoOEMvWM/FwcWnRcOZu5F2m3T/oKO+ZRdqnI7mLp16q3c4Zyr0R2V41dF6mfT7mqfnfvS+SHMfVb9FunhvLsx1R4zLuUWqaY/nVb7fFEgyLwkOalrmLreFpHDlN25ouDcnxdfRmKsq9V1dKKe3aI6qY7eufPtFYcmuF7nB3LPQtFyaejl2bPjMiPNdrqmuqPTtNW3qa55J+D7h8GZ1jXOJ8izqWt2p6Vi1aifEY1X30bxvXVHdMxER3RvtLfQAAAAAAAAAAAAAAAAAAAAAACDf2WP9K/7yvJBv7LH+lf95BeQAAAAAAAAAAAAAAAAAAAAAAAAAAAAAAAAAAAAAAAAAAAAAAAAAAAAAAAAAAAAAAAAAAAAAAAAAAAAAAAAAAAAAAAAAAAAAAAAAAAAAAAAOvm5uLg2vGZuTZx7f31yuKY+dmImqdIHYGF6rzH0TD3pxZvZtyP2uno0/LO3zRLD9V5matk704Fqxh0T2Tt4yv5Z6vmdGxlOKvb9nSO/d/KM1RDcdyum3RNdyqmmiOuaqp2iGN6rxvoOnbxVmxkXI+4x46fz9nztI6jqufqVfSz8y/kT2xFdczEfFHZDpOvY9nqI33q9fBGa+jZeq80r9e9Ol4FFuO65fq6U/1Y22+WWHarxRrWqbxl6hem3P8Au6J6FPyRtv6340rhvV9V2nCwL9dE9lyqOjR/WnaGYaVyuyrm1Wp51qzT30WY6dXyztEfO9mmX4HpE+c+ssb5a4dvA07N1G50MHFv5FXf4uiatvj8zdulcCaDp+0zieVXI+7yJ6f4vvfmZNatW7NuLdmim3RT2U0xtEep5L/tDRG61Tr47mYo6tM6Vy11jK2qza7OFRPbFVXTr+SOr52Y6Vy20bF2qzKr2bXHbFdXQp+SOv52bjkX83xV7/LSO7d/KUUxDq4GnYen2+hg4tnHp74t0RTv8fndoHNqqmqdZlIAYAAGO6zwZomq1zcvYkWb09c3LE9CZ+OOyfXDwKuVumdPenOzIp809GZ+XZsEey3mGJtRs01zoxpDFtJ4D0LTq4ueTVZVyOyrJq6cfJ1R8zKaYimmIpiIiOqIjuBou37l6dblUz4s6aOLKx7OXYrsZNqi7ZrjaqiuN4n1NY8Wct6qOnk8PzNVPbOLXPXH8GZ7fin5W0xuwuNu4Wratz+3KWJiJTHftXLF2u1ft127tE7VUVxtMT6YZBwtxfqPD9cUW6/H4e/use5PV/Nn7mfm9DcHEvC+ncQWv+12uhkRG1F+31V0/rj0S09xRwjqPD9c13qPH4e/uci3Huf50fcz/wDrutOHzDDZhT2V2NJnlPp96tcxMNxcN8T6dxBZ3w7vRvxG9di51V0/rj0w9tMdi9cx71F2xcrt3aJ3pronaYn0S2VwnzImnoY3EEbx2RlUR1/zoj8sfI5eOyOu3rXh98dOf8pRX1bSHHjZFnKsUXsa7Rds1xvTXRO8THxuRwJiYnSUwBgAAAAAAAAAAAAAAAAAAAAAAAAAAAAAAAAAAAAAAAAAAAAAAAAAAAAAAAAAAAAAAAAAAAAHX1DOxtOxLmVm3qLNiiN5qqn5vTPoedxNxHg8PYnjcyvpXqo+x2KZ91XP6I9LSPE3EWdxDl+NzK+japn7HZpn3NEfpn0upl+V3MXO1O6jr9EZq0e1xrxvk65NeLhdPH07smN9qrv8L0ehh9m1cv3aLVmiq5crno000xvMz5oh3NF0nM1nNpxdPszcuT1zPZTRHnme6G6+D+EMPh61Fydr+fVHu78x2eimO6PnlYr+Kw+V2+zojf09ZQiJqeBwTy/t4ni87XaKbmR76jG7aaPTV559HZ8bYoKjicVcxVe3cn+GyI0AHnZAAAAAAAAAAAAAAAAAAAAAAAAAAAAAAAAHm6voemaxR0dRw7V6dtormNq4+KqOt6QlRXVRO1TOkjWGt8ronpXNGzNu/wATkfoqj9MetgWsaBqmj1TGoYd21TvtFzbpUT/OjqUY/ldNNdM010xVTMbTExvEuxhs8v2t1z3o+PmjNEJhjqneGS6Jxtrek9GmjKnIsR/usj3ceqe2PlbO1vgLRNT6VduzOHfn7vH6o9dPZ8mzAdb5c6vgdKvC6GfZj9r9zX/Vn9Ey7VvMsFjY2Lu7un6obMwy7ROZemZfRo1K1cwrs/de/o+WOuPk9bNsPLx82zF7Dv2r9qeyu3VFUfMmm/Zu492q1kWq7V2nqmiumaZj1S5cDPy9PvRewci7j3PvrdUxv8fnaMRkNq571irT4x9+bMV9VLjUGiczc/H6NvVbFGXb/bKPcV/qn5IZ/onGGi6v0abGXTavT/ur/uKvijun1TLg4nLMTh99VOsdY3pxVEsgAeBkAAAAAAAAAAAAAAAAAAAAAAAAAAAAAAAAAAAAAAAAAAAAAAAAAAAAAAAAAAAAAAAAAAAAAAAAAAAAAAAAAAAAAAAAAAAAAAAAAAAAAAAAAAAAAAAAAAAAAAAAAAAAAAAAAAAAAAAAAAAAAAAAAAAAAAAAAAAAAAAAAAAAAAAAAAAAAAAAAAAAAAAAAAAAAAAAAAAAAAAAAAAB53EWoRpWh5ubMxE2bUzTv31dlMfLMJxmZqmZqmZmeuZlt3nHqPidIxMCir3WRc6dUfvaf8Zj5GqcDFrzc7HxbX+kvXKbdPxzOy35FZi1h5u1f5fKPuWuud+jdPK3TvIeFLV2qna5l1zen4uyn5o39bL3FiWKMXFs49mNrdqiKKY80RG0OVVsRem9dquTzlOI0AGlkAAAAAAAAAAAAAAAAAAAAAAAAAAAAAAAAAAAAAAAAAAAAAAAAAAAAAAAAAAAAAAAAABprnDi+K4ls34j3N/HpmZ9MTMfk2dDldleTcY4tMztTfprtT/V3j54hlnOnF6WDpuVEe8uVWpn+FETH9mWt+H8ryLXdPyd9otX6Kp+LpRv8y6YP8xl2z3THzap3VKQAUttAAAAAAAAAAAAAAAAAAAAAAAAAAAAAAAAAAAAAAAAAAAAAAAAAAAAQb4MP2/dJ/C/zNxeSDfBh+37pP4X+ZuLyAAAAAAAAAAAAAAAAAAABpTn5zjz+WWr6Vh4OlYudTmWKr1VV65VTNMxVttGwM05u8wsXlrw3jaxnYN/NtX8unEi3ZqimYmqiuvfr7vcT8rv8tOMcfjzg/D4gxMW7iWcmq5TFq7VFVUdCuae2PiRlzd536jzK4bxtHztIxMK1Yy6cuLlm5VVMzTRXRt193u5+R3+WfhAapwHwdh8P4miYWXZxqrlUXbt2qmqenXNXZHxguYSD/nY65/w1pv/AI9Z/nY65/w1pv8A49YKH5vcf2+XHC9rWr+nXNQt15VGNNu3di3NPSpqnpbzE/e7bel3eWHGWPx9wZh8QYuNXiUZFVyiqxXXFc0TRXNO28RG++0T60V82+dOu8ytOxdNzcPEwdOsXYv+Kx+lVVcuRExE1VTPZEVTtERHb39W1ZeDjw5mcM8o9HxNUtV2cy94zKuWq42m3FdUzTEx3T0ejvHdMzANmAAAAAAAAAAAAAAAAAAAAAAIN/ZY/wBK/wC8ryQb+yx/pX/eQXkAAAAAAAAAAAAAAAAAAAAAAAAAAAAAAAAAAAAAAAAAAAAAAAAAAAAAAAAAAAAAAAAAAAAAAAAAAAAAAAAAAAAAAAAAAAAAAAAAAP5VVFNM1VTERHXMz3Mf1XjPQtN3i7n27tyPuLH2Sfm6o9ctluzcuzpbpmZ7hkI1bqvNOqd6dK0+I81zIq3/ABY/Ww/VeLtc1PeMjPu025/3dqfF0/F1dvrdWxkeJub69KY7/wCEZrhu/VNe0rSony/OsWqo+46W9f8AVjr+Zh+q80MCzvTpuJeyavv7k+Lp/TM/M1HM7zvPa58LCys674vCxr2RX97aomqfmde1kWHtRtXZ1+Eff7ozXLJdV4/17P3pt5FGJbn7nHp2n+tO8/JLF8i/eybs3Mi7cu3J7a66pqmfXLMNK5ca3mdGrKizhW5/bKulV8kb/PMMw0rlnpONtVn3b+ZXHbG/i6Pkjr+dsnH4DBxpb0/+Y9f5Y0mWnLdFVyuKLdNVVc9UU0xvMsk0rgjXtR2mnCnHtz93kT0Pm7fmbu07SsDTaOjgYdjHjsmbdERM/HPbLuOdf9oa53WaNPFKKGtdK5W2KNqtUz67k99uxT0Y/rTvv8kMx0rhfRtL2nE0+zFyP95XHTq+Wd9vU9kci/mGIv8A66508o+CUREADxsgAAAAAAAAAAAAAAAD+V0U3KKqLlMVUVRtNNUbxMP6A11xZy4s5PTydCmmxe7Zx6p9xV/Bn7n4uz4mrM7DycDJrx82zXZvUdtFcbSph5mu6Hp+uY3idQsRXt7y5HVXR8U//rDu4HO7lnSi971Pxj6oTTrwaL4d4j1HQL/Twb32KZ3rs19dFfq7p9MNw8K8Zadr9NNqKvJs3brsXJ7f4M9/5fQ1pxXwNqGidO/jxOXgx1+Moj3VEfvo/THV8TEaZmmqKqZmKoneJjudi/g8LmVHaW539Y9Y+5RiZpU+NQcJ8xcnB6GNrUV5WNHVF6P9JR8f30fP8ba2m5+LqWLTk4N+i/Zq7KqZ+afNPolV8XgL2EnS5G7rybImJdkB4mQAAAAAAAAAAAAAAAAAAAAAAAAAAAAAAAAAAAAAAAAAAAAAAAAAAAAAAAAAAAAAAH8uV026Kq7lUU0UxvNVU7REeeQf1hnGvHGNokV4uD0MjUeyY7aLX8Lzz6PlY9xtzBm54zB0CuaaPe15Uds+ijzfH8nna0mZqmZmZmZ65mVjy7JZq0u4iN3T6/RCqro7GoZuTqOXcyc29Xev1zvVVVP/AOu0eh7fCPCebxFf6VETZwqZ2rv1R1fFT55e7wTwBdz/ABebrVNVnE99RY7K7nx+aPnn0Nt49i1jWKLOPbot2qI6NNFEbREeiHqzDN6LEdjh+PXlDEU68XS0LRsLRMKnG0+1FFHbVVPXVXPnqnveiCqV11V1TVVOsy2ACIAAAAAAAAAAAAAAAAAAAAAAAAAAAAAAAAAAAAAAAA6Wp6Vgapa8XqGJayKe7p09cfFPbHqYLrfK/Hu9K5o+VVYq7rV73VPqq7Y+dscerD42/hv+OrTu5eTExEp51rhjV9Gmqc3Dri1H++t+7o+WOz17PFVBPXHWxrW+CtE1bpVV4sY9+f8Ae4/uJ9cdk/I72G9oIndfp/ePohNHRqLROLdZ0fo04uZVXZj/AHN73dHxRv1x6tmf6JzOwr/Rt6tjV4tffct+7o+Ttj52P63y01PE6Vem3bebaj7n3lz5J6p+X1MJzMTIwr02cyxdsXY7aLlM0z873Th8DmEa06a926fvxhjWaVH6dqOHqVnxuBk2si33zbqidvj8ztJlxcm/iXqb2LeuWbtPZXbqmmY9cM00TmTquH0aNQot51qO+fcV/LHVPrhycTkF2jfZnajpwn6fJKK+rcwxjROOdE1Xo0eU+S35/wB3ke5+SeyflZPExMRMTvE9kw4l2zcszs3KZiU9dQBqAAAAAAAAAAAAAAAAAAAAAAAAAAAAAAAAAAAAAAAAAAAAAAAAAAAAAAAAAAAAAAAAAAAAAAAAAAAAAAAAAAAAAAAAAAAAAAAAAAAAAAAAAAAAAAAAAAAAAAAAAAAAAAAAAAAAAAAAAAAAAAAAAAAAAAAAAAAAAAAAAAAAAAAAAAAAAAAAAAAAAAAAAAAAAAAAAAAAAHW1PLo0/TsnLu+8sW6rk+naN9maYmqdIGlOZ+o+X8WZFFNW9vFpixT8cddXzzMep2eU+neWcURkVU728S3Nz0dKeqPyzPqYdkXq8i/cvXZ6Vy5VNdU+eZneW4uUOneS8O3MyqnavLuzMT+8p6o+fpLnj5jB4Ds46RT9fVqjfLOgFLbQAAAAAAAAAAAAAAAAAAAAAAAAAAAAAAAAAAAAAAAAAAAAAAAAAAAAAAAAAAAAAAAAAAAGJ80cXyng7KqiN6rFdF2P620/NMtFqQ4ixfLdB1HG23m5j10x8fRnb503rd7P3NbNVHSfn/TXXxUpouV5bpGFlb7+OsUXJ+OaYl3GL8s8ryng3B3neq10rU+qqdvmmGUKvibfZXqqOkynAA0sgAAAAAAAAAAAAAAAAAAAAAAAAAAAAAAAAAAAAAAAAAAAAAAAAAIN8GH7fuk/hf5m4vJBvgw/b90n8L/M3F5AAAAAAAAAAAAAAAAAAAMS415ccKcb5WNk8UaTGdexqJt2qpv3bfRpmd5j3FUb9fnZaAk7woeWPB/BfAGn6jwzo9ODmXdTt49dyMi7c3tzau1TG1dUx2009fb1PZ8HzlJwRxXyr0vV9f0OnL1G9cv03L05N6jpRTdqpjqpriOyI7lGappen6tj02NVwcXNsU1dOm3k2ablMVbTG8RVExvtM9fpl4Or8UcG8CY9rC1DUtI0W3ETVbxKaqLc7TO8zFunr2md+vYGMe0Fyz/4Yo/87k/+4e0Fyz/4Yo/87k/+47ft3cuf+KsP/wAO59U9u7lz/wAVYf8A4dz6oO9w3ym4F4bzbeZpHDWFayrc9Ki7d6V6qifPTNyatp9MM4avzuffLbDszXPElu9VHZRZxr1cz+Jt8swzTgjifB4y4Xwte0qi/RhZfTm3F+mKa9qa6qJ3iJmO2mZ7ewHuAAAAAAAAAAAAAAAAAAAAAAIN/ZY/0r/vK8kG/ssf6V/3kF5AAAAAAAAAAAAAAAAAAAAAAAAAAAAAAAAAAAAAAAAAAAAAAAAAAAAAAAAAAAAAAAAAAAAAAAAAAAAAAAAAAAAAAAAAAAADoanrOm6XTM5+bYsT29Gqv3U/FT2yw/VeZ2m2N6dOxr+XVHZVV9jo+fr+Z6bODv3/APjomfl5sTMQz9w5WVj4lqbuXftWLcdtVyuKY+WWltV5h65m702LlvDtz3Waev8ArTvPybMUysrIy7s3cu/dv3J+6uVzVPyy69j2fu1b7tUR4b0Zrbq1XmHoeFvTYu3My5HdZp6v607R8m7D9V5nalf3p07GsYlHdVV9kr+fq+ZgFNM1VRTTEzM9URHeyHSuDNd1LabWDctW5+7v/Y4+frn1Q6dOWYHCxtXN/wD/AFP3CO1MvN1PWdS1SqZz82/fjt6NVfuY+Knsh57aWlcrKY2q1XUJnz28enb8af1Mx0rhHQ9M2nHwLVVyP95djxlW/n6+z1I3M6wtiNm1GvhGkM7My0fpeg6rqsx5Bg371M/dxTtR/Wnq+dmGlcr8+9tVqWXZxqfvLceMq/REfO27EbRtHYOVfz7EV7rcRT8Z+/2ZiiGJ6VwBoOBtVcx68u5H3WRVvH9WNo+WGUY9izjWot49q3atx2U0UxTEeqHIOTdxF29OtyqZS00AGlkAAAAAAAAAAAAAAAAAAAAAAAAAAYRxZy/wtU6eRpnQw8yeuYiPsdc+mO6fTHyM3G+xibmHq27U6SxMapt1fSs3R8ucfULFdm53b9lUeeJ7Jh+9F1jO0XKjI06/Vaq+6p7aa480x3qE1TTcPVcSrG1CxRetT3VR1xPnie2J9MNT8WcvMvTunk6R08vEjrm3t9koj4vuo+Lr9C04TN7OKjsr8REz5ShNMxwZhwnx7g6x0MfO6OHnT1RFU+4rn97Pd8U/OzNMExMTMTG0wzLhPjzP0foY+b0szBjq6NU+7oj97P6J+Z5cdkXGvDeX0Zivq3aPP0TWcDWsWL+nX6btP3VPZVRPmmO56Ct10VUTNNUaTCYAiAAAAAAAAAAAAAAAAAAAAAAAAAAAAAAAAAAAAAAAAAAAAAAAAAAAAAAAAAPB4q4oweHcbpZFXjMqqN7ePTPuqvTPmj0tlq1XdqiiiNZkenqupYmlYVeVn3qbVmnvntmfNEd8+hpfjPjPL1+uqxY6WPp0T1Wonrr9NU/o7PjePxDrudr2bORn3N4j3lunqotx5oj9L86DombrubGNgWulPbXXPVTRHnmVtwOV2sHT21+Y2o8o++rXNWu6HRxse9lZFuxjW67t65PRpoojeZlt3gngKzpvi83WKaL2bHuqLXbRan9M/NHzvd4S4VwuHcfe1HjsyqNrmRVHXPojzQyFzMxzmq9rbsbqevOfpDNNOnEAcFMAAAAAAAAAAAAAAAAAAAAAAAAAAAAAAAAAAAAAAAAAAAAAAAAdbPwcTULM2c7HtZFv725TFW3xeZ2RmJmmdYGv9b5ZYGT0rmlX68S5+11+7o/XHyywDW+D9a0jpVX8Sq7Zj/e2Pd0+vvj1xDf462GzrE2d1U7Ud/1RmmJS+9jReJNW0aYjBzLlNuP91VPSo/qz1R6m69b4T0bWOlVlYdNF6f8AfWfcV7+eZjt9e7ANb5Y5tjpXNIyaMqjut3PcV/L2T8zt2s3wmKjYvRp3Tw8/6R2Zjg9LROaFmvo29ZxJtVd92x10+umeuPllnelaxp+rWunp2XavxtvMU1e6j447Y9aedR07M0294rPxruPc7ouUzG/xT3+p17N25Zu03LNyu3cpneKqJ2mPilC/keHvRtWZ2fjH3+5FUxxU6NJaJzE1nT+jRlVUZ1mO671V7eiqP07s/wBE5gaLqXRov3asK9P3N/qp9VXZ8uzh4nKcTY37OsdY3/ylFUSy4fm3XRcoprt1U10VRvFVM7xL9OYkAADp6lqmDpluK9Qy7OPTPZ06tpn4o7ZY/d5hcO0VzTGXcr276bNW3zw328NeuxrbomfCGNYZYPE0zivRNSrpoxdRszcq7KK96KpnzRFW2722u5artzpXExPeyAIAAAAAAAAAAAAAAAAAAAAAAAAAAAAAAAAAAAAAAAAAAAAAAAAAAAAAAAAAAAAAAAAAAAAAAAAAAAAAAAAAAAAAAAAAAAAAAAAAAAAAAAAAAAAAAAAAAAAAAAAAAAAAAAAAAAAAAAAAAAAAAAAAAAAAAAAAAAAAAAAAAAAAAAAAAAAAAAAAAAAAAAAAwjm3qPknDVOLTO1zLuRTt+9p65+fox62btLc29R8r4ljFpne3iW4o2/fVe6n5ujHqdPKLHbYqnXhG/y/lGqdIYXZt13rtFq3TNVddUU0xHfM9iktIwqNO0vFw7fvbFqm3v59o65aU5aad7IcW4s1RvbxonIq/m+9/GmG9nv9oL+tdNmOW/zYojmAK6mAAAAAAAAAAAAAAAAAAAAAAAAAAAAAAAAAAAAAAAAAAAAAAAAAAAAAAAAAAAAAAAAAAAAJr1jG8i1bNxdtvE3q7ceqqYUo0PzLxfJuMs7aNqbvRux66Y3+fdYPZ65pdro6x8v7QrZpyXyunpOoYsz12r0XP61O3/S2I0/ybyvF6/l40ztF7H6Uemaao/RMtwPHnNvYxdXfpPwZp4ADlpAAAAAAAAAAAAAAAAAAAAAAAAAAAAAAAAAAAAAAAAAAAAAAAAAAIN8GH7fuk/hf5m4vJBvgw/b90n8L/M3F5AAAAAAAAAAAAAAAAAAAAAwHnlxvXwDy7z9XxejOoXKqcXDiqN48dXvtM+fo0xVVt39HZGnAHLTjDm1n5+pYtyiqjxs+U6lqF2qKark9cxvETVVVtMT1R1dW+28N+eG1Nz/Irh+mnfxU6hM1ebpeKq2/6md+DFYx7PJHhycaKfskXq7kx91X46uJ3+Tb1AjPmty+1DlvxFj6PquXi5V+/i05dNeN0ujFNVddO09KInfeiflhtX/NS4q+HND+W79Rw+GtaqjmXo92Y9zXpFuiPji9emf7ULIwMmjMwcbKtTFVu/bpuUzHfFURMflB83+IOCNQ4V41t8O8W106XVVcpirLmmblqLdU7Rdp266qPi6+qY23jZfvKzhengzgHSNBozqc+nEoq2yaaOhFzp11V7xG89Xutu3uah8NPRcbI4F0jWZopjNxM6Memvvm3coqmaflopn5fOzbwZdZv61ya0OvLrmu9ixcw5qnvpt1zFHyUdGPUDaQAAAAAAAAAAAAAAAAAAAAACDf2WP9K/7yvJBv7LH+lf8AeQXkAAAAAAAAAAAAAAAAAAAAAAAAAAAAAAAAAAAAAAAAAAAAAAAAAAAAAAAAAAAAAAAAAAAAAAAAAAAAAAAAAAAADjyL9nGtTcyLtu1bjtqrqimI9ckRrugcgxPVeP8AQcDem3kVZdyPuceneP607R8ksO1Xmhn3t6dNxLONT9/cnxlX6Ij53QsZVir3CjSO/cxNUQ27PVG89jwtV4t0PTN4yM+1Vcj/AHdqfGVb+bq7PW0fqmvarqsz5fnX71M/cdLaj+rHV8zzHYsez0cb1fl9Z+iE19G0tV5p0xvTpWnzPmuZFW34sfrYfqvGeu6lvF3OuWrc/cWPscfN1z65ebpmjalqlURp+Ffvx2dKmj3MfHV2Qy/SuWOp39qtRybGJR300/ZK/m6vne3ssvwP6tInv3z6sb5YDVVNVU1VTMzPXMz3uXFxcjLuxaxLF2/cn7m3RNU/JDdWlcvNDwtqr9u5mXI771XV/VjaPl3ZVi4uPiWotYli1Ytx9zboimPkh5r3tBap3WqZnx3MxQ0tpXLzXM3aq/at4due+9V1/wBWN5+XZmGlcsdNsbVajk38uvvpp+x0fN1/Oz8ci/nOKu7oq2Y7vrxSimHQ0zRtN0umIwMKxYns6VNHup+Ortl3wcyququdap1lIARAAAAAAAAAAAAAAAAAAAAAAAAAAAAAAAAAAAAGK8V8E6frsV3qIjFzp6/HUR1VT++jv+Ptaf4g4f1DQcjxWfZmKJnai7T10V/FP6O1RThy8WxmY9djLtUXrNcbVUVxvEutgc3u4bSmr3qfl4IzTqm/Ts/K03KpycG/XYvU9lVE/NPnj0Nq8J8xcbN6GNrcU4uRPVF+P9HX8f3s/N8TyuLOW9y108nQJm5b7Zxa591H8Ge/4p6/ja4u267Nyq3doqouUztVTVG0xPmmFhqowma29Y4/GPvyQ30qcpqiqmKqZiaZjeJjsl/WheFeMdR0Cqm3TV5Rhb9di5PVH8GfufyehuHhziTTtfsdLCu7XojeuxX1V0+rvj0wrWNyy9hN876ev16JxVEvZAc1IAAAAAAAAAAAAAAAAAAAAAAAAAAAAAAAAAAAAAAAAAAAAAAAAAAAAH4vXbdi1XdvV027dEdKqqqdoiPPMtT8bcwLmX4zB0Ouq1je9ryOyqv0U+aPT2/E9eDwV3F17NuN3OeUMTOjIeNuPLGk+Mw9Lmi/n9lVfbRan9M+j5fM0/mZV/MybmRlXa7t65O9Vdc7zLi65nzzLY/BPL6vI8Xna9RVbs++oxp6qq/TV5o9Hb8S2UW8NlNranj15y176ngcHcHZnENyL1fSx9PifdXpjrq9FMd8+nsj5m6tH0vD0fCoxcCzTatU9vnqnzzPfLt2rdFm3TbtUU0W6Y2pppjaIjzRD9KxjsxuYyrfup5Q2RToAOeyAAAAAAAAAAAAAAAAAAAAAAAAAAAAAAAAAAAAAAAAAAAAAAAAAAAAAAAA4srGsZdmqzlWbd61V20XKYqifVLC9b5baVmdKvT67mDdnup93R8k9ceqWcj0WMVew862qphiYiWh9b4G1vS+lX5P5VYj/eY/uvlp7Y+RjExMTMTExMdUxKn3ka1w3pOsxM5+HbruT/vaY6Ncfzo6/ldzDe0FUbr9OvfH0Rmjo0RpGualpFfS07Mu2Y33miJ3pn46Z6pZ7onNGqOjb1nD37pvY/b66Z/X6nHrfK+7R0rmjZcXI7rV/qq9VUdU/JDA9V0fUNJudDUcS7YnfaJqj3M/FVHVPqdLTAZjHKZ8pR30t+6Pr+l6xTE6fmWrte2825no1x/NnrYvx/xv7EV1afpU01Z232S5Mbxa9G3fV+Rp2iqqiqKqJmmqJ3iYnaYLldd25VcuVVV11TvVVVO8zPnmWizkNm3d26p1p6T6szXLkysm9l5Fd/Ku13r1c71V11bzLhB3YiIjSEBmXBvHGZo123j5tdeTp2+001TvVbjz0z5vR+Rho1X8PbxFGxcjWGYnRTeLkWsrGt38eum5ZuUxVRXT2TEuVrHk9rVVcZGkX694ojx1iJ7o391HzxPytnKFjMNOFvTanl8m2J1gAeVkAAAAAAAAAAAAAAAAAAAAAAAAAAAAAAAAAAAAAAAAAAAAAAAAAAAAAAAAAAAAAAAAAAAAAAAAAAAAAAAAAAAAAAAAAAAAAAAAAAAAAAAAAAAAAAAAAAAAAAAAAAAAAAAAAAAAAAAAAAAAAAAAAAAAAAAAAAAAAAAAAAAAAAAAAAAAAAAAAAAAABx5F6jHx7t67PRt26ZrqnzREbymzUsuvP1HJy7vv79yq5Po3nfZuvmfqPkHCeRRTVtcyqosU/FPXV80THraMiN52jtWv2fsbNuq9PPd5Ndc8m2uTWneK0zM1CuPdX7kW6Jn72nt+efmbFeZwxp/sVoGDhbbVWrUdP8AhT11fPMvTV/HX+3xFdzrPw5JxGkADyMgAAAAAAAAAAAAAAAAAAAAAAAAAAAAAAAAAAAAAAAAAAAAAAAAAAAAAAAAAAAAAAAAAAADUfOfF6Gr6flRHVdszb9dNW//AFNuMA5y4vjNBw8mI3mzf6M+iKqZ/TEOnlFzYxdHfuRq4MB5eZXkvGOm1TO1Ndc2p9PSiYj55hv1M+n5E4mfjZNPbZu03I9UxP6FL01RVTFVM7xMbxL3e0NvS7RX1jTy/tih/QFeTAAAAAAAAAAAAAAAAAAAAAAAAAAAAAAAAAAAAAAAAAAAAAAAAAAQb4MP2/dJ/C/zNxeSDfBh+37pP4X+ZuLyAAAAAAAAAAAAAAAAAAAABrXwhuDb3G3LHUMLAtzd1HEqpzcWiO2uuiJ3pj0zTVXEemYT34M3N69wtmYnBmq4d3Jwc/OotYtyiqIrxrt2uKZiYnto3mJ88Tv27rOa11/kvwnq/GuBxVbs38DV8XLt5tU4lcU28i5RXFUTXRMTHXMdc07TPeDXfhncJX9S4a0riXDtzX7F11Wcrox2WrkxtVPoiqIj+e8Xkx4Rej6PwhhaHxlazLeRp9uLFnLsW/GU3LVPVTFUb7xVEbR2TE7b9So8zGsZuLexcuzbv416ibdy1cpiqmumY2mJie2JhPXFfgr6BqOfcyOH9ay9HtXJ6U49yzGTRR6Kd6qaoj45kGpvCJ5yWOY3kOk6Dj5FnRcS74+a78RFd+7tNMT0YmdoiJq26956XcqHkFwzkcJ8qNC07Pt1W82q3Vk36Ko2miq5VNfRmO6YiaYn0xLFOW3g6cNcIapZ1TUcm9rmoWKors+Ptxbs26o7KotxM7zHdvMxHbtv1t2gAAAAAAAAAAAAAAAAAAAAAAIN/ZY/0r/vK8kG/ssf6V/3kF5AAAAAAAAAAAAAAAAAAAAAAAAAAAAAAAAAAAAAAAAAAAAAAAAAAAAAAAAAAAAAAAAAAAAAAAADyuJNdxNA06rKzKt5nqt26ffXKvNH62leJOLdU127VF69VZxZ6ox7UzFO3p++9bpYHLLuM96N1PX6IzVo3XlcQ6Pi19DI1PDor76fGxMx6ofvC1zSs6qKcTUcS7XPZTTdjpfJ2pwHZ/8AHren6518EdtUA0XwvxvqWi3Kbd65VmYXZNq7VvNMfvZ7vi7G6NI1LF1fAtZmDc6dm5HrpnviY7pcPG5ddwc+9vieacVau4DxtV4o0bS94y9Qsxcj/d0T06vkjfb1vHRbruTs0RrPcy9ka11XmlYo3p0vAruT3XL9XRj+rG+/yww/VeN9e1HeKs2ce3P3GPHQ+ft+d1LGSYm7vqjZjvRmqG7tR1XA02jpZ+ZYx47Yi5XETPxR2yxDVeZmk429OBav5lcdk7eLo+Wev5mnLldVyua7lVVVc9c1VTvMv3j2L2Tdi3j2rl25PZTRTNUz6odezkNi3vu1TPwj7/dGa5ZhqvMfW8zpU4s2cK3P7XT0qvlnf5ohiebm5Wdd8Zm5N7Ir++u1zVPzsk0rgDXs/aq5j04lufusiraf6sbz8sMw0rlfgWdqtSy72TV95bjxdP6Zn5m+cXl+C3Uaa92+fP8AljSZajiN52jte7pXCWuantOPgXabc/7y7Hi6fj6+31N36XoOlaVEeQYNi1VH3fR3r/rT1/O9Nz7/ALQzws0ef0j6pRR1at0rlZVO1Wq6hEee3j07/jT+pmOlcGaFpu02sG3duR93f+yT8/VHqhkI5F/MsTf/AFVzp3bvklFMQ/lNMU0xTTEREdURHc/oPCyAAAAAAAAAAAAAAAAAAAAAAAAAAAAAAAAAAAAAAAAAAAAAAPB4m4V03iC3M5NvxeVEbU5FuNqo+Pzx6J+Z7w2WrtdqqK7c6ScU/wDE/Cmo8P3JqyLfjcWZ2pyLcb0z8fmn4/neJjX7uNfovY9yu1donemuidpifjUzdt0XbdVu7RTXRVG1VNUbxMeaYa54s5cWr/TydAmLV3tnGqn3NX8Ge74p6viWfBZ3Rcjs8Tunry/fp8muaejg4T5kRPQxuII2nsjKop/tUx+WPkbLx71rIs0Xse5RdtVxvTXRO8THolNWZiZGFk14+XZrs3qJ2qorjaYepw3xNqPD97pYd3pWJneuxX10Verun0wzjckoux2mG3T05T4dPkRV1UKMb4W4w07iCim3bq8nzduvHuT1z/Bn7qPn9DJFXu2a7NWxcjSWzXUAawAAAAAAAAAAAAAAAAAAAAAAAAAAAAAAAAAAAAAAAAAAAAAAdDWtWw9GwqsrUL0W7cdUR21Vz5ojvl5fF3FmFw7YmmuYv51Ub0WKZ6/jqnuhpPXNZzdbzasrULs119lNMdVNEeamO6HXy7Ka8V79e6j5+H1Rqq0etxhxfmcQ3Zt9djApn3FiJ7fTVPfPzQx/CxMjOyreNh2q71+5O1NFMbzL0OHNAztfzPEYNv3FP+ku1e8tx6Z/Q3bwtwzg8O4vQxaenkVR9kv1R7qv9Ueh3sVjbGW2+ytRv6es/esoRE1PE4K4Fx9HijM1KKMjUO2mO2i18Xnn0/J52bgqOIxFzEV7dydZbIjQAaGQAAAAAAAAAAAAAAAAAAAAAAAAAAAAAAAAAAAAAAAAAAAAAAAAAAAAAAAAAAAAAB+L1q3et1W71FFy3VG001xvE/HD9hwGp+anD+maXiY2Xp+NGPdu3ZoqiiZ6MxtM+97I9TW7dfNrCqyeFfHUUzM416m5O33s70z+WGlF3ya9N3DRNU6zEzDVVxAHWRAAZNy4vVWeM9Omn7uqqiY88TTLfTR/KvCqyuLrF3ozNGNRXdqn1dGPnn5m8FOz+YnExEdPWWyjgAOGmAAAAAAAAAAAAAAAAAAAAAAAAAAAAAAAAAAAAAAAAAAAAAAAAAAAAAAAAAAAAAAAAAAAAAAAAAAAAAAAAAAAAAAAAAAAAAAAAAAAAAAAAAAAAAAAAAAAAAAAAAAAAAAAAAAAAAAAAAAAAAAAAAAAAAAAAAAAAAAAAAAAAAAAAAAAAAAAAAAAAAVTFNMzVMREdczINQ849R8drGLgUVe5xrfTqj99V/hEfKxzgXTvZPirAs1Rvbor8bX5ujT19fx7RHrdHiHUJ1TXM3NmZmL12Zp37qeymPkiGwOTGndWfqVcebHon8ar/pXW5+Ry/TnEfGf7auMtngKU2gAAAAAAAAAAAAAAAAAAAAAAAAAAAAAAAAAAAAAAAAAAAAAAAAAAAAAAAAAAAAAAAAAAAAADHOYmL5VwdqNMRvVRRF2PR0aomfmiWRuvqOPGZp+VjVdl61Vbn1xMfpbbFzs7tNfSYklM6i+FMryzhrTL8zvVVj0RVPpiNp+eJTrVE01TFUbTHVMN3cp8ryjhC1b33nHu12/n6X/UtXtBb2rFNfSfm10cWYgKg2AAAAAAAAAAAAAAAAAAAAAAAAAAAAAAAAAAAAAAAAAAAAAAAAAAIN8GH7fuk/hf5m4vJBvgw/b90n8L/M3F5AAAAAAAAAAAAAAAAAAAMT5kcwNC5e6LGocQZFUTcmabGNaiKrt+qO2KY3js75naI3jr64ZYgzmnnarzZ565GlaZVNyPKp03Boqn3Fu3bmYqr+Kdq65nt2+KAZ1q3hY6rXk1exHDODZx4nq8qv13Kpjz+56MR87KOAPCj0zVM+1hcX6X7FeMmKYzbFyblmmZ+/pmOlTHpiavV2sj4Z8GngXTdOt29ZsZesZnR+yXrmRXZp6Xf0abcxtHomZ+Nrnnr4PWBoXDuVxFwTVkU2sOmbuVgXq5ubW47a7dU9fuY65iZnq3nfq2kKxs3bd+zRds10XLVymKqK6J3pqieuJiY7YdbV9UwNG0+7natmY+Fh2o3rvX7kUU0+uUXct/CE1Hgrl3Og+QRqOfYuTGDfyLkxbs2pjfo1RHuqtp32jeOqdt+qIYddvcwedHEPR/7drN+md4opjoY+NE/JRRHpnrn0yDePM7woMbH8bg8AYsZV3rpnUsuiYtx6bdvtq+Orb4pbZ8H3WtR4i5R6FqutZdzM1DJqyart65tvVMZN2I7OqIiIiIiOqIiGteWfgxaVpnis3jnJjVMuNqvIrEzTj0T++q6qq/xY9EqG0/CxdOwrOJp+NZxcSzT0bdmzRFFFEeaKY6oB2AAAAAAAAAAAAAAAAAAAAAAEG/ssf6V/3leSDf2WP9K/7yC8gAAAAAAAAAAAAAAAAAAAAAAAAAAAAAAAAAAAAAAAAAAAAAAAAAAAAAAAAAAAAAAAAAAAAAAeXxVkVYvDep3qPf049fRnzTtMQlRRNdUUxzGlOONdr13Xr12Kt8W1M27ER2dGJ7fX2//wAmPA+j2rVNqiLdHCGgAbAe7w3xRqPD1GRRgVW5ovRG9NymaopmPuo6+14Q13LVF2nYrjWB6+q8Savqu8Zuffrontt0z0aP6sbQ8hsjReWF2/at3tSz6LdFcRV0LFPSnafTO23ySzPSuB9B07aacKMi5H3eRPT+bs+Zybmb4PDRsWo18I0hLZmWkdO0rP1Kvo4GHfyJ7Jm3RMxHxz2Qy/SuWerZO1WfdsYdE9sb+Mrj1R1fO3Hbopt0RRbpppojqimmNoh/XKv5/er3Woin4z9PglFEML0rlxomHtVlRezbkftlXRp+SNvnmWWYWFi4NrxeFjWcej723RFMfM7A5F7FXr//ACVTKUREADQyAAAAAAAAAAAAAAAAAAAAAAAAAAAAAAAAAAAAAAAAAAAAAAAAAAAAAAAA8rX9A0/XcbxWoWIqqiPcXaequj4p/R2NQcV8EahoU137UTl4MdfjaI66I/fR3fH2N6E9cbT2OhgsyvYSdKZ1p6ffBiaYlMNFVVFUVUVTTVE7xMTtMS2FwnzGyMToY2uRVk2OyL8f6Sn4/vo+f42RcWcvcPUunk6V0MPLnrmjb7HXPxfcz8XyNTarpmZpOXVjahYrs3Y7qo6qo88T2THxLPRewmaUbNXHpzjwa9JpUXp+djaji0ZOFfov2auyqid/V6J9DsJx0PW8/RMrx+nX6rcz76ieumuPNMd7b3CfHeBrXQx8vo4edPV0Kp9xXP72f0T87gY7J7uG1ro96n4x4pxVqzABx0gAAAAAAAAAAAAAAAAAAAAAAAAAAAAAAAAAAAAAAAAHFlZFnFx7l/JuUWrNEb1V1ztEQzETM6QOVr7jbj+1geMwtFqpvZfva7/bRbn0eefmj0se4249van4zC0equxhT7mu72V3Y/RHzz8zAqaZqqimmJmqZ2iI7ZWbLsl4XcTH7fX6eaFVXR+8i9dyb9d7IuVXLtc9Kquud5mfTLK+DOCsrXqqcnK6WPp0T7/b3Vz0U/r/ACsg4J5fb+Lztfo6vfUYk/lr+r8vmbQoppopimiIppiNoiI2iITzHOYt/wC1huPXp4MRT1dbTNPxdMw6MXBs02bFHZTT3+mZ759LtAq1VU1TrM72wAYAAAAAAAAAAAAAAAAAAAAAAAAAAAAAAAAAAAAAAAAAAAAAAAAAAAAAAAAAAAAAAAAAAHDmY1rMxL2NkU9KzeomiuPPExtKe+J9EyNB1a7h5ETNETvaubdVyjun9fpUU8zX9DwddwvJtQtdKI66K6eqqifPEunlmYTg652t9M8fqjVGqchmuu8utXwK6qsGKc7H36ponauI9NM/o3Y1d0XVLVc0XNOzKao7psVfqXG1i7N6NqiuJa9Jh57+0xNVUU0xMzM7REd7kyce9i3ZtZNm5ZuxtM0XKZpmN+uOqWacpKcC5xDXRmWqa8qKOnjVVdlMx27R59uuPNtLOIvxZs1XYjXSCI1lnXLjh2rQtHm5k07ZuVtXcifuIj3tPz9fpn0MtB8/v3qr9yblfGW6I0AGoAAAAAAAAAAAAAAAAAAAAAAAAAAAAAAAAAAAAAAAAAAAAAAAAAAAAAAAAAAAAAAAAAAAAAAAAAAAAAAAAAAAAAAAAAAAAAAAAAAAAAAAAAAAAAAAAAAAAAAAAAAAAAAAAAAAAAAAAAAAAAAAAAAAAAAAAAAAAAAAAAAAAAAAAAAAAAAAAAAAAGPcwNR9jeFM65TO1y7T4ij46ur8m8+pkLVnOfUelewNNonqpib9cemeqn8lXyvdltjt8TRTy4+TFU6Q1koLgbTvYzhbAsVRtcqo8bX5+lV1/NvEeppHhfTvZXiDAw5jei5djp/wY66vmiVGR1R1Oz7Q391FmPH0j1QojmAKw2AAAAAAAAAAAAAAAAAAAAAAAAAAAAAAAAAAAAAAAAAAAAAAAAAAAAAAAAAAAAAAAAAAAAAAAAJ04qxfI+JNTsbbRTkV9GPRM7x80wz7krlb29UxZnsmi7THx7xP5IY7zXxfJ+L7tzbaMi1Rd+bo/wDS5eUWV4jiubMz1ZFiujb0xtV+iV0xX5jLdr/1ifLi1RuqbqAUttAAAAAAAAAAAAAAAAAAAAAAAAAAAAAAAAAAAAAAAAAAAAAAAAAAQb4MP2/dJ/C/zNxeSDfBh+37pP4X+ZuLyAAAAAAAAAAAAAAAAAAARF4ItFOdznvZV6N7lGDkX6ZnuqmqmmZ+SuVuoV8E7WdM0PmdkZWtajhadizpt23F7Lv02aJqmu3MR0qpiN+qer0Aupw52NbzcLIxb9MVWr9uq1XTPfTVG0x87G/bG4I/4y4b/wDmlj6x7Y3BH/GXDf8A80sfWBFXg4cGaRxzzF9jeIbd27g2cSvKm1buTR4yqmqiIpqmOvb3U9kxPpXjomkadoWnWsDRsLHwcK17yzYtxRTHp2jv9PbKI/BO1nTND5nZGVrWo4WnYs6bdtxey79NmiaprtzFPSqmI36p6vQsD2xuCP8AjLhv/wCaWPrAyoYr7Y3BH/GXDf8A80sfWZBpepYOrYFrO0rMxs7Cu7+LyMa7Tdt17TMTtVTMxO0xMfHEg7QAAAAAAAAAAAAAAAAAAAAACDf2WP8ASv8AvK8kG/ssf6V/3kF5AAAAAAAAAAAAAAAAAAAAAAAAAAAAAAAAAAAAAAAAAAAAAAAAAAAAAAAAAAAAAAAAAAAAAAPO4jxZzdA1HGoiZru2K6aYjz7Tt870RKiqaKoqjkJfHscX0YVviTPjTLsXcWbk1UzTHVEz1zEeeInd476Rbr26Ir6tAAmDmxLFeVlWce1G9y7XTRTHpmdocLYHKfh+vM1P2WyKdsbGmYt7x7+5t+j8uzzYvEU4a1Vcq5fNmI1lt61RFu1Rbp97TEUx6n6B87bgAAAAAAAAAAAAAAAAAAAAAAAAAAAAAAAAAAAAAAAAAAAAAAAAAAAAAAAAAAAAAAAB0tW0vC1fEnH1DHovWp7N+2mfPE9sS7olTVNE7VM6SNM8WcvszTOnkaX08zDjrmmI+yUR6Y+6j0x8jBlPsS4r4H0/XOnfsxGJnT1+Noj3Nc/vo7/j7fjWPA57MaUYnz+qE0dGBcJ8f52k9DH1DpZmFHVG8/ZKI9E98eiflhtvRtXwdZxIyNOv03aPuojqqpnzTHbDQWvaDqGhZPidQsTRE+8uU9dFfxT+jtdbTNRy9Ly6cnAv12L1P3VM9seaY749EvZi8qsYyntbExEz04SxFUxxUqMB4T5iYuf0MbWYoxMqeqLv+7r+P72fj6vSz6JiYiYmJieuJhVsRhbuGq2LsaJxOoA87IAAAAAAAAAAAAAAAAAAAAAAAAAAAAAAAAAADFuMeMcPh63Nmjo5GoTHubMT1U+mqe74u2fnbbNmu/XFFuNZJnR6+v63haFhTk593ox2UUR11Vz5ohpLizirN4iyPss+Jw6Z3t49M9UemfPLzNY1TM1fNrys+9Vdu1dm/ZTHmiO6Hd4Y4bzuIcrxeJR0LFM/ZL9Ue5o/XPoW7B5dZwFHbXp96OfKPBqmqZ3Q87TcDK1LMoxcGzVev19lNP5Z80elubgvgnF0KmjJy+jkajt7/b3Nr0U+n0/kezw3w9g8P4ficK3vcq/0l6r39c+mfN6HruPmOb14jW3a3U/Gf4Tpp0AHESAAAAAAAAAAAAAAAAAAAAAAAAAAAAAAAAAAAAAAAAAAAAAAAAAAAAAAAAAAAAAAAAAAAAAAAAAAaz5xaN0rWNq9mnro+w3tvNPvZ+XePXDWul5t3TdRx8zHna7YriuPTt3evsUXq2Ba1PTMnCvx9jv0TRM+bzT6p605Z+Ldwc2/i5FPRu2a5oqj0xK35JiIvWJsV/4/KWuqNJ1Uhp2Xaz8HHy8ed7V6iK6fimHYa55Paz47CyNJvVe7sT421v8AeTPXHqnr/nNjKzjMPOGvVWp5fLknE6wAPMyAAAAAAAAAAAAAAAAAAAAAAAAAAAAAAAAAAAAAAAAAAAAAAAAAAAAAAAAAAAAAAAAAAAAAAAAAAAAAAAAAAAAAAAAAAAAAAAAAAAAAAAAAAAAAAAAAAAAAAAAAAAAAAAAAAAAAAAAAAAAAAAAAAAAAAAAAAAAAAAAAAAAAAAAAAAAAAAAAAAAJ6401H2U4nz8mJ3t+Mm3b/g0+5j5dt/W3dxbqPsVw5n5cTtXRbmmif39XVT88wnZZvZ6x+u9Ph6z6IVzybG5Nad43Us3UK49zYoi1RM/fVdc/JEfO20xflrp3sfwlizVG1zJ3yKv53Z+LEMocnNL/AG+Krq5Ru8kqY0gAc9kAAAAAAAAAAAAAAAAAAAAAAAAAAAAAAAAAAAAAAAAAAAAAAAAAAAAAAAAAAAAAAAAAAAAAAABq3nVi7XtLyojtprtVT8W0x+WWF8F5XkfFel3t9o8fTRM+ir3M/NLaHN3F8fwrTeiOvHv0V7+id6fyzDTFq5Vau0XKJ2qomKon0wueUz2+B7Oe+Pvzaqt0qdHHi3qcjGs36Pe3KIrj4pjdyKbMabpbQBgAAAAAAAAAAAAAAAAAAAAAAAAAAAAAAAAAAAAAAAAAAAAAAAAQb4MP2/dJ/C/zNxeSDfBh+37pP4X+ZuLyAAAAAAAAAAAAAAAAAAAQZ/m58yPgfG/89Z+svMBBn+bnzI+B8b/z1n6x/m58yPgfG/8APWfrLzAQZ/m58yPgfG/89Z+sf5ufMj4Hxv8Az1n6y8wEGf5ufMj4Hxv/AD1n6yt+RXDmpcJcq9E0TXLNNnUcXx/jbdNcVxHSv3K4646p6qoZ4AAAAAAAAAAAAAAAAAAAAAAAIN/ZY/0r/vK8kG/ssf6V/wB5BeQAAAAAAAAAAAAAAAAAAAAAAAAAAAAAAAAAAAAAAAAAAAAAAAAAAAAAAAAAAAAAAAAAAAAADVfMbjXxvjdJ0i79j66b9+mffeemmfN55c3MfjXo+N0nR7vX105F+mezz0Uz+WfU1dTTVXVFNETVVM7RERvMys2U5VwxF+PCPWUKquUP7boquXKaLdM1V1TEU00xvMz5oZRqHAeu4eHayPJovxVT0q7dmelXbnzTHf6t2d8vODKdJt0ajqdEVahVG9FuevxMT/1fkZ2ljc8m3d2bERMRx7/BiKOqYrtq5Zrmi9RXbrjtpqjaYfvGxr+Vci3jWbl65PZTbpmqfkhS92zbuxEXbdFcR99TEv7bt0W6ejbopop81MbI/wDkW7/j3+P8M7DUPC/LnMzLlN7Wt8TGjr8VExNyv6v5fQ21h4tnCxbePi26bVi3HRoopjqiHMOLjMddxdWtyd3TklERAA8bIAAAAAAAAAAAAAAAAAAAAAAAAAAAAAAAAAAAAAAAAAAAAAAAAAAAAAAAAAAAAAAAAAAADgzcTHzsavHzLNF6zX1VUVxvEtW8WcuLuP08nQZqvWu2caqfd0/wZ7/i7fjbZHrwmOvYSrW3O7pyYmIlMNyiu3cqouU1UV0ztVTVG0xPmmGT8K8aajoM02pnyrBjtsXJ97H72e74uxtbijhLTuILc1X6PE5cRtTkW4916/vo+P5mnuJuFtR4fuz5Vb8ZjTO1GRbjeifj80+iVqw+Ow2Y0dlcjf0n0n7lrmJpbr4e4i07X8fxmBe+yRG9dmvqro+OP0x1PXTLi5N7EyKL+LdrtXqJ3pronaYbO4T5kU19DG4giKKuyMqiOqf4UR2fHHyQ5GOySu1rXY96OnP+Uoq6tmD8Wbtu/aou2a6bluuN6a6J3iY88S/bgzGiYAAAAAAAAAAAAAAAAAAAAAAAAAAAAAATO0bz2ODOy8fBxbmTmXaLNi3G9VdU7RDTvG3HWRrM14enTXj6f2VT2V3fj80ej5fM9uCwF3GVaUbo5yxM6Mh425g0Y/jMHQa6a73va8qOumn0U+efT2fG1VduV3blVy7XVXcqneqqqd5mfPMv5boru3KbdumquuqdqaaY3mZ80Q2rwTy+ps+Lzteoiu776jFnrin01+efR2edavy2U2u+fOfvya99THuCuBsjWpoy9Q6ePp3bHdXd+LzR6fkbjwMPHwMW3jYdmizYtxtTRTHVDniIiNojaIFWxuPu4yrWvdHKGyI0AHhZAAAAAAAAAAAAAAAAAAAAAAAAAAAAAAAAAAAAAAAAAAAAAAAAAAAAAAAAAAAAAAAAAAAAAAAAAAAAGpOcGjeI1Cxqtmn7HkR4u7t3VxHVPrj+y228rijSqda0LLwqtunXTvbme6uOumfle3LsV+Fv01zw4T4fe9iY1hojhrVa9F1zEzqN+jbr93EfdUT1VR8iirVyi9aouWqoqt10xVTVHZMT2SmO5RVauVW7lM010zNNVM9sTHc3Pyo1ny/QZwrtW9/Cnoxv2zbn3vydceqHez/C7dEYinlunw5ffehRPJm4CqNgAAAAAAAAAAAAAAAAAAAAAAAAAAAAAAAAAAAAAAAAAAAAAAAAAAAAAAAAAAAAAAAAAAAAAAAAAAAAAAAAAAAAAAAAAAAAAAAAAAAAAAAAAAAAAAAAAAAAAAAAAAAAAAAAAAAAAAAAAAAAAAAAAAAAAAAAAAAAAAAAAAAAAAAAAAAAAAAAAAADW/ObUehhYOnUT13a5vVx6I6o+eZ+RrPSMKvUtUxMO3v0r92mjeO6Jnrn1R1va5i6j7I8W5lVM727Exj0fze38bpPV5Q6d5TxDdzKqd6MS1MxP7+rqj5ukuuH/I5ftTx01/eeHpDVO+W47Vum1aot26YpoopimmI7ojsfoFKbQAAAAAAAAAAAAAAAAAAAAAAAAAAAAAAAAAAAAAAAAAAAAAAAAAAAAAAAAAAAAAAAAAAAAAAAAAHi8a4vlnCmqWtt58RVXEemn3UfkTyp69bpu2q7dcb010zTMeiUzZNmrHybtmv31uuaJ+OJ2Wn2dua0V2+kxP35NdbfvAeV5XwhpdzfeabUW5/mTNP6HvMF5PZXjeGr1iZ67GRVER6JiJ/Luzpwcdb7PE1098pxwAHkZAAAAAAAAAAAAAAAAAAAAAAAAAAAAAAAAAAAAAAAAAAAAAAAAQb4MP2/dJ/C/wAzcXkg3wYft+6T+F/mbi8gAAAAAAAAAAAAAAAAAAAAAAAAAAAAAAAAAAAAAAAAAAAAAAAAEG/ssf6V/wB5Xkg39lj/AEr/ALyC8gAAAAAAAAAAAAAAAAAAAAAAAAAAAAAAAAAAAAAAAAAAAAAAAAAAAAAAAAAAAAAAAAAAAGtuY3Gvk8XdK0i79m97fv0z7zz00z5/PPd8fZy8xeNPIqbml6Tc/wC1T7m9epn/AEX72P335Pj7NSdcz55lZMpyra0v343co9ZQqq5QREzMRETMz3Nv8u+C406m3qeq2982qN7VqqP9FHnn99+T43Fy54K8ji3qur2/+0z7qxZqj/R/vpj770d3x9mxWM2zXb1sWJ3c59IKaecgCuJgAAAAAAAAAAAAAAAAAAAAAAAAAAAAAAAAAAAAAAAAAAAAAAAAAAAAAAAAAAAAAAAAAAAAAAAAAAAD8XrVu9aqtXqKbluuNqqao3iY80w/YcBrTizlvRc6eTw/MUV9s4tc+5n+DM9nxT1emGsMvGv4eRXYyrVdm9RO1VFcbTCmnkcQ8Padr2P4vPsxNcRtReo6q6Pin9E9TvYHO67WlF/3o68/5Qmno0nw1xRqPD92PJLnTx5nevHuddE/F5p9MNxcL8W6dxBRFNmvxOXt7rHuT7r+bP3UNU8V8FajoM1XqYnKwY/31uPex++ju+PsYxbrqt10126qqa6Z3iqmdpifPDr4jA4bMaO1tzv6x6x9yjEzSp4al4T5j3sboY2vRVfs9kZNMe7p/hR918fb8baeDmY+fjUZGHeovWa+yuid4VbF4G9hKtLkbuvJsiYlzgPGyAAAAAAAAAAAAAAAAAAAAAAAAPJ4j4gwdAw/H5tz3dX+jtU+/uT6I/S8bjTjXF0GmrGxejkajMe839zb9NX6vyNM6nqGVqeZXlZ16q9fr7aqu70RHdHodrLsorxOly7up+Mo1VaPR4o4lzuIsrp5VXQx6Z+x2KZ9zR+ufS6GkaZl6vm0YuBZqu3qvN2Ux55nuh6fCfC2dxFkfYY8ViUztcyKo6o9EeefQ3bw/oeDoWFGPgWujv113KuuqufPMuzjMxs5fR2NmPejlyjxQiJnfLyODeDcTh+3Teu9HI1GY91dmOqj0Ux3fH2z8zKgVG9erv1zXcnWW2I0AGoAAAAAAAAAAAAAAAAAAAAAAAAAAAAAAAAAAAAAAAAAAAAAAAAAAAAAAAAAAAAAAAAAAAAAAAAAAAAAAAAaV5q6N7HcQeWWqdrGbE19XZFce+j8k+uXlcC6z7CcR41+urbHuT4m95ujPf6p2n1Nu8e6N7NcN5Fq3T0si19ms+fpR3euN4aBXPLLtONwk2rnLdPp99zVVulUAxflzrPsvw1Z8ZVvk432G5v2zt72fXG3riWUKjetVWblVurjDbG8AagAAAAAAAAAAAAAAAAAAAAAAAAAAAAAAAAAAAAAAAAAAAAAAAAAAAAAAAAAAAAAAAAAAAAAAAAAAAAAAAAAAAAAAAAAAAAAAAAAAAAAAAAAAAAAAAAAAAAAAAAAAAAAAAAAAAAAAAAAAAAAAAAAAAAAAAAAAAAAAAAAAAAAAAAAAAAAAAAdLXM6nTNHzM2rb7BaqriJ7526o9c7Q7rAecOo+T6FYwaJ2ryrm9UfvKev8s0vTg7Hb36bfWfhzYmdIafrrquV1V1zNVVU7zM98t18qNO8j4XpyKqdrmXcm56ejHVH5Jn1tMYmPXlZVnHsxvcu1026Y88zO0KTwMajCwcfFs/6Ozbpt0/FEbLH7QX9m1TajnPwhCiObnAVNsAAAAAAAAAAAAAAAAAAAAAAAAAAAAAAAAAAAAAAAAAAAAAAAAAAAAAAAAAAAAAAAAAAAAAAAAAAE+8d4vknF2qW9toqvTcj+dEVfpUE0zzgxfE8TWb8R1X8emZn0xMx+TZ3MgubOImnrCNfB6HJbK6ObqeJM+/t0XYj+DMxP9qG1mjOVuV5PxjjUzO1N+iu1Pybx89MN5teeW9jFTPWIn09CjgAOOkAAAAAAAAAAAAAAAAAAAAAAAAAAAAAAAAAAAAAAAAAAAAAAAAg3wYft+6T+F/mbi8kG+DD9v3Sfwv8zcXkAAAAAAAAAAAAAAAAAAAADy+KNe0/hjQM3WdZv+IwMO34y5XtvPmiIjvmZmIiPPMJG4v8KLijOzLlPDGHhaVgxP2Oq9b8demPPVM+5j4ojq88tj+Grn3rHL/RsK3VNNrK1CKrm33UUW6piJ9G8xPqhweC9yr4er4Ew+J9c0zG1LUtQqrqtRlW4uUWLdNc0RFNM7xvM0zO/b1x2A0rPhD8y5n/AL+tR6PIbH1H8/zh+Zfw/a/8jj/UXDHDGgRG0aHpcR/ylv8AUf5MaD8CaX/5S3+oEPf5w/Mv4ftf+Rx/qK65EcRanxXyp0PWtdyIyNRyvH+Nuxbpo6XRv3KI9zTERHuaYjsZP/kxoPwJpf8A5S3+p6WJi4+Hj0WMOxasWKN+jbtURRTTvO87RHV2zIOUAAAAAAAAAAAAAAAAAAAAABBv7LH+lf8AeV5IN/ZY/wBK/wC8gvIAAAAAAAAAAAAAAAAAAAAAAAAAAAAAAAAAAAAAAAAAAAAAAAAAAAAAAAAAAAAAAAAABgHMTjONMor03SrkTnVRtdu0/wC5jzR++/I5eYXGdOkW69P02uKtRrj3dcdcWYn/AKvydrTddVVddVddU1VVTvMzO8zKw5TlXaaX70buUde/w+aFVXKH8qmapmapmZnrmZ721OXPBXifFatrFr7L1VWLFUe981VUefzR3fk4uXHBX+i1bWLXmqx7FUfJXVH5I9baDbm2a8cPYnxn0j1KaecgCspgAAAAAAAAAAAAAAAAAAAAAAAAAAAAAAAAAAAAAAAAAAAAAAAAAAAAAAAAAAAAAAAAAAAAAAAAAAAAAAAAAExExMTG8T3MC4s5d4modPJ0foYmVPXNr/d1z/0z8XV6Gejfh8Tdw1W3anRiY1TVqenZel5dWNn2K7F6nuqjtjzxPZMemHZ0HXdQ0LJ8dp9+aN/f2566K/jj/wDWW/tY0nC1jEnH1GxTet90z1VUz54ntiWpOLOAM3Senkad0szCjrmIj7JRHpjvj0x8kLVhM2sYynsr8REz14ShNMxwZ3wpxzp+t9CxfmMTOnq8XXPua5/ez+iev42XJgZxwnzBzdL6GPqfTzMOOqKpn7JRHonvj0T8rx47IpjWvDeX0Zivq3OOlpGq4Wr4kZGn5FF63Pbt20z5pjtiXdVyqmaJ2ao0lMARAAAAAAAAAAAAAAAAAHW1LPxdMw7mVnXqbNijtqq/JHnn0M00zVOkcR2KqoppmqqYimI3mZ7Iax425g7eMwdAr/e15cfko+t8nnY/xpxtla7VXjYnSx9O395v7q56avR6PysSsWbmReos2LdVy7XPRpopjeZnzRC05dk0W/8AdxPHp08Wuauj81VVV1TVXM1VTO8zM7zMs64J4Cvap4vN1aK7GD76m32V3Y/RT6e2e7zsi4J4At4Pi83W6abuV76ix20W/TPnn5o9LYSGY51praw0/v8AT6+TNNPVxYuNZxMe3YxbVFqzbjamiiNoiHKCszMzOspgDAAAAAAAAAAAAAAAAAAAAAAAAAAAAAAAAAAAAAAAAAAAAAAAAAAAAAAAAAAAAAAAAAAAAAAAAAAAAAAAAAAANDcw9G9h+Jb8W6dsbI+zWtuyIntj1Tv6tm+WHc0dG9k+Hasi1TvkYUzdp27Zo+6j5Ov1OplGK/D4iInhVun0RqjWGv8AlhrPsXxHRZu1bY+ZtZq37Iq+5n5er1t4pgpmaaommZiY64mO5QvB2rxrfD+LlzMTe26F6PNXHb8vb63Qz/C6VRiKee6fRiieT2gFbTAAAAAAAAAAAAAAAAAAAAAAAAAAAAAAAAAAAAAAAAAAAAAAAAAAAAAAAAAAAAAAAAAAAAAAAAAAAAAAAAAAAAAAAAAAAAAAAAAAAAAAAAAAAAAAAAAAAAAAAAAAAAAAAAAAAAAAAAAAAAAAAAAAAAAAAAAAAAAAAAAAAAAAAAAAAAAAAAGkOamo+XcVXLNNW9vEoizHm37avnnb1N0Z2TRhYWRlXp2t2bdVyr4ojdNmXkV5eXeyL073L1dVyqfTM7ysPs/Y2rlV2eUaeaFcsq5Wad5dxVau1RvbxKJvT8fZT887+pvBgPJ7TvJ9CyM6uNq8q5tTP7ynq/LNXyM+ePOb/a4qYjhTu+vxZpjSABykgAAAAAAAAAAAAAAAAAAAAAAAAAAAAAAAAAAAAAAAAAAAAAAAAAAAAAAAAAAAAAAAAAAAAAAAAABrbnTi9LD0zKiPeXK7Uz/CiJj+zLZLEuaeL5Rwdk1xG82K6LsfL0Z+aqXuyy52eKtz36ee5irg07w7leRa/p2RvtFvIoqn4ulG/wAyj0vqV0fJ8t0nCyt9/HWaLny0xLse0Vvfbr8YRodsBWUwAAAAAAAAAAAAAAAAAAAAAAAAAAAAAAAAAAAAAAAAAAAAAAAEG+DD9v3Sfwv8zcXkg3wYft+6T+F/mbi8gAAAAAAAAAAAAAAAAAAAAal8Jzg3J4w5YZFOm2qr2oabdjOtW6Y3quRTExXTHnno1TMR3zTEMf8ABG42wdW4CtcMXb1FGraTNe1qqdqrtmquaorp8+01TTPm2jzvY8KTWuINC5f6flcKZWbjZ1eqW7ddeJEzXNubV2Zido7N4p+SEX0RxNa1qdXsWdUsan42b3lNm1Xbriue2qJpiNpnrB9Mh88P8uOaHw7xV/4t4/y45ofDvFX/AIt4H0PHzw/y45ofDvFX/i3lmeD7napqXKHQMvX7+Xkanc8o8bcy5qm7VtkXIp6Uz1+9iIj0bA2GAAAAAAAAAAAAAAAAAAAAAAg39lj/AEr/ALyvJBv7LH+lf95BeQAAAAAAAAAAAAAAAAAAAAAAAAAAAAAAAAAAAAAAAAAAAAAAAAAAAAAAAAAAAAAAADCuYHGNGiWasLT6qa9SrjrntizE98+nzR6/j5OPuMLeg484uHVTXqVynqjti1H30+nzR/8ArOlL925fvV3b1dVy7XM1VVVTvMzPfLv5TlXbTF69Hu8o6/x80KqtN0P5cuV3blVy7VVXXVM1VVVTvMzPfLZHLngrx82tW1e19i99YsVR7/zVVR5vNHf8Xbw8uuC/LZt6pq9v/sse6s2ao/0n76Y+99Hf8Xbtvs7HpzbNdnXD2J8Z9IYpp5yAKu2AAAAAAAAAAAAAAAAAAAAAAAAAAAAAAAAAAAAAAAAAAAAAAAAAAAAAAAAAAAAAAAAAAAAAAAAAAAAAAAAAAAAAAAAMQ4s4FwNa6d/F6OHnT19OmPc1z++j9MdfxtQ67omfoeV4jUbE25n3tcddFceeJ71Guvn4WNqGLXj5tii/Zr7aK43j/CfS7GBzi7htKK/ep+MeCM06pz0rU8zSsunJ0+/XZux30z1THmmOyY+NtnhPmFiaj0MbVuhh5c9UXN/sdc/H9zPx9XpY9xZy5v4vTydCmrIsds49X+kp/g/fR8/xte101UV1UV0zTVTO0xMbTEu/Xawma0bUcevOPFDfSp6J3jeOuBorhTjbUNCmizcmcrBjq8TXPXRH72e74uxuDh/iDT9exvG6feiqqI93aq6q6Pjj9PYrONy29hJ1nfT1+vRsiqJeqA5zIAAAAAAAAAAAADCuNeOcfRorxNP6GRqHZPfRa+Pzz6PlbsPh7mIr2LcayxM6Pa4o4lweHsXxmVX079UfY7FM+6r/AFR6WkuJOIM7iDM8dm3NrdP+js0+8oj0R5/S8/OzMjPyrmTmXq71+5O9VdU9cve4Q4RzeIr0VxvYwKZ2rv1R2+imO+fyLdhcDYy232t2d/X6ferXMzU8nRNHzdazacXT7U3K566qp6qaI89U90N2cIcJYXDtmK4iL+dVG1d+qOz0Ux3R+V6uiaRhaLhU4un2Yt2466qu2qufPVPfLvuFmObV4r3KN1Hz8fonFOgA5CQAAAAAAAAAAAAAAAAAAAAAAAAAAAAAAAAAAAAAAAAAAAAAAAAAAAAAAAAAAAAAAAAAAAAAAAAAAAAAAAAAAAAAA/lVMV0zTVETTMbTE98P6Anji7SJ0TX8rD2nxUVdO1M99E9cfq9TJuUWs+Saxc029VtZy43o37rkfrjf5IZDze0byrSrWp2ad7uLPRubd9uZ/RP5Zakxb9zFybV+xVNN21XFdFUd0xO8LtYqjMsFs1cdNJ8Y5+rVPuypsdDQtSt6vpGLnWdujeoiqY+9q7Jj1TvDvqXVTNFU01cYbQBEAAAAAAAAAAAAAAAAAAAAAAAAAAAAAAAAAAAAAAAAAAAAAAAAAAAAAAAAAAAAAAAAAAAAAAAAAAAAAAAAAAAAAAAAAAAAAAAAAAAAAAAAAAAAAAAAAAAAAAAAAAAAAAAAAAAAAAAAAAAAAAAAAAAAAAAAAAAAAAAAAAAAAAAAAAAAAAYZzX1HyPheqxTVtcy7kWvT0Y65/JEetpSimquumiiJmqqdoiO+Wc839R8p4htYdM70YlqN4/f1dc/N0Xk8utO9keLMKmqN7difH1/FT2fjdFdMtpjCYHtKu+r6fBqq3y3boeBTpmj4eFTt9gtU0TMd87dc+ud3eBTaqprqmqeMtoAiAAAAAAAAAAAAAAAAAAAAAAAAAAAAAAAAAAAAAAAAAAAAAAAAAAAAAAAAAAAAAAAAAAAAAAAAAADzuI8Xy3QNRx4jebmPXFPx9Gdvn2eiJUVTRVFUchL7fPLXK8q4Nwd53qtdK1Pqqnb5tmkdXxvItVzMXbbxN6u38lUw2lyYyunpGfizPXavRc9VVO3/AEyuGd0xcwkVxymJ893q108WwwFNbAAAAAAAAAAAAAAAAAAAAAAAAAAAAAAAAAAAAAAAAAAAAAAAAEG+DD9v3Sfwv8zcXkg3wYft+6T+F/mbi8gAAAAAAAAAAAAAAAAAAAABw5mVYwsS/lZd2izjWKKrl27XO1NFMRvMzPdERCMubvhD67xFqN7TeCb97StHiqbdN+1HRycnu6XS7aInuinafPPdAWffyLOPTFV+7btUz311RT+V/bN23eo6dm5Rcp89FUTD564fKnmTxLHl3+TurZFV33XjcyqLdVe/f9lqiZcWZwBzG4JmdRnRtb03xUdKcrDmZ6Eeea7czt65B9EhJPI/wic+3qWLofH+RTk4l6qLdnVKoimuzVPVEXduqqn992x2zvHZWwAAAAAAA8rX+I9E4es03de1fA06ir3s5WRTb6Xxbz1+pjmNza4AyL0WrfF2jxVM7e7yIoj5atoBnA4cPKx83Gt5GHftZGPcjei7ariumqPPEx1S5gAAAcGdm4un4teTn5NnFxrcb13b1yKKKfjmeqAc4we7za4AtX/FVcXaPNW+29ORFVP9aOr52U6LrWl65i+U6LqOHqGP2Tcxb9N2mJ80zTMg74AAAAACDf2WP9K/7yvJBv7LH+lf95BeQAAAAAAAAAAAAAAAAAAAAAAAAAAAAAAAAAAAAAAAAAAAAAAAAAAAAAAAAAAAAADE+O+LrXD+LNjGmm5qV2n3FHbFuPvqv0R3uTjjiyzw7ieLtdG7qN2Psdvupj76r0flaNzMm9mZVzIyrlV2/cq6VddU9cy7uVZX+Intrse78/4Qqq03P5k37uTkXL+RcquXrlU1VV1TvMyzvl3wXOpVUanqtuYwqZ3tWqo/00+ef3v5ficXLzgyrVrlGoanRNOn0zvRRPV46Y/6fytyUU00UxTREU0xG0REbREPbmuaRaicPYnfznp3R97mKaecv7ERERERERHVEQAqrYAAAAAAAAAAAAAAAAAAAAAAAAAAAAAAAAAAAAAAAAAAAAAAAAAAAAAAAAAAAAAAAAAAAAAAAAAAAAAAAAAAAAAAAAAAAAMc4p4Q07iCiqu5R4jM29zkW46/50fdR8/pZGNlq9XZq27c6Saap74k4Y1Hh+9tmWulYmdqL9vroq/VPol5WHlX8LIoyMS9XZvUTvTXRO0wpa/ZtZFmu1ft0XLVcbVUVxvEx6Ya04s5bxV08nh+dp7Zxa56v5tU/kn5VowWd0XY7PE7p68p8enya5p6OXhPmRbvdDG1+ItXOyMmiPcz/Cju+OOr4mx7Vyi7bpuWq6a7dUb01UzvEx54lM2Tj3sW/XZybVdq9RO1VFcbTE/E9vhjivUuH7kRjXPG4szvVj3J3pn4vNPxfOxjckouR2mG3T05ft0+RFXVQA8DhjivTuILcRj3PFZURvVj3J2qj4vPHxfM99WLtqu1VsXI0lsAGsAAAAAAH5uXKLVuq5dqpoopjeqqqdoiPPMurq+p4mkYVeVn3qbVqnz9tU+aI75aV4y4yy+ILlVm30sfT4n3NmJ66/TVPf8AF2R87oYHLrmMq3bqecsTVoyDjbmDVf8AGYOg1zRa97XlR1VVeijzR6e3zNbTMzO89cy5cTGvZmTbx8W1XdvXJ2poojeZlt/gngOzpXi83Voov53vqbfbRan9M+nu7vOs9dzDZTa2Y4/GWvfUx7gngC5m+LzdcpqtYvvqMfsquemrzR88+htmxZt49mi1Yt027VEdGmimNoiPNEP2KnjMbdxde1cndyjlDZEaADyMgAAAAAAAAAAAAAAAAAAAAAAAAAAAAAAAAAAAAAAAAAAAAAAAAAAAAAAAAAAAAAAAAAAAAAAAAAAAAAAAAAAAAAAAAAOLLx7eXi3se/T0rV2iaK6fPExtKctb065pOrZWDe9/Zrmnf76O6fXG0qSaw5xaN1Y2r2aez7De2+Wmfyx8juZHiuyvdlVwq+aNcbn45O6z0bmTpF6rqq+zWd/P91H5J9UtpJr0jPu6XqeNm2P9JYriuI88d8euN49ajsHKtZuHYyserpWr1EV0z6Jjcz3C9lei7Twq+bFE7nMA4aYAAAAAAAAAAAAAAAAAAAAAAAAAAAAAAAAAAAAAAAAAAAAAAAAAAAAAAAAAAAAAAAAAAAAAAAAAAAAAAAAAAAAAAAAAAAAAAAAAAAAAAAAAAAAAAAAAAAAAAAAAAAAAAAAAAAAAAAAAAAAAAAAAAAAAAAAAAAAAAAAAAAAAAAAAAAA/N25TatV3LkxTRRE1VTPdEP0xfmVqPsfwll9GdrmTtj0/zu38WKm2xam9cptxznQnc0nrGbVqWq5eZXv0r92qvae6Jnqj1Q2XyZ07oYedqNcddyqLNE+iOufnmPkaoUTwjp3sVw3gYkxtXTbiquP31XXV88yted3Ys4aLVPPd+0fcNdO+XrgKe2AAAAAAAAAAAAAAAAAAAAAAAAAAAAAAAAAAAAAAAAAAAAAAAAAAAAAAAAAAAAAAAAAAAAAAAAAAAAAANDcycXyXjLP2jam7NN2PXTG/z7vZ5NZXi9dzMaZ2i9Y6Uemaao/RMuTnPi9DWMDKiNou2Jo+Oaat/wDqhj/LrK8l4x06qZ2puVTan09KmYj55hdI/MZZ/wDPy/pq4VN+AKW2gAAAAAAAAAAAAAAAAAAAAAAAAAAAAAAAAAAAAAAAAAAAAAAAIN8GH7fuk/hf5m4vJBvgw/b90n8L/M3F5AAAAAAAAAAAAAAAAAAAAA0b4YGv3tI5W28DFrmivVcyjHuTE7T4qmJrqj1zTTHxTLwfBH5cadj8MWuM9Sx7eRqeZXXGHNymJjHt0VTTNVMd1U1U1dfbttt2zv3/AA0NLu5fLnTdQs0zVRg6hT43b7miuiqnf+t0Y9b1fBL4pwtZ5W4uj0XaI1HR667V61M+6miququiuI821W3x0yDdgAJH8L7lzpujRhcW6JjW8WMvI8mzbNqno0VXJpmqm5ER2TMU1RPnnae2Z33j4O/EF7iTlBoGXmVzcyrNurEuVTO8z4uqaKZme+ZpimZ9MtYeGlxTh2+HNK4YtXaa9QvZMZt2imd5t2qaaqad/N0pq6v4Ms/8FzS72mcl9E8opmivKqu5UUz3U1Vz0Z9dMRPrBtcAAABqDwjeatfLrh6xjaT0KuINRiqMeao6UWKI99dmO+d5iIieqZ3nr2mJ2+lfwjOVXHfHPMe5qWiaZRlaZaxbWPYrqy7VHVG9VUdGqqJj3VVQNY8uOVPFvOHMydcztQqs4VVyabup501Xa7tffFFO+9W3xxEdm/Vs2VqfglV04NVWl8WU3MyI9zRkYXQt1z5pqprmafklRPLjQY4Y4D0DRptU2bmHh27d6imYmPG9GJuTvHVO9c1Tv6WRg+e3C3FPF/JPjm/hXou2Zx7sU52m3K97WRT547t5jrprjzx2xvE31w/q2Lr2h4GradXNeHm2KMi1M9vRqjeN/NPX1x50jeGzYxqOOtCvW4pjKu6fMXdu2aYuVdGZ+WqPU354NlF+3yR4WjK38ZNq7VG/3k3rk0/izANmAA8vijW8Thvh3UdZ1GqYxMGxVfubdsxEdkemZ2iPTKDNV1njLnrx7aw6Kqrty7XVOPhxXNOPh247ap80RHbVMbz8kK08J+3fu8j+JIxoqmYixVXFPb0Iv25q+aN/iaR8CKrFji3iSm50fLZwaPFb9vQ8Z7vb1+L+YHr4vgkzODE5fF3RzZp3mLWB0rdM+bebkTMenq+JqHirhzjLkbxljXbObVjXq4mvFzsWqfFZNET10zE9u28b0VR3x2xMS+hCe/DWnE9rjSIu9HyydUp8T990fFXOn6ve7+oGzeTfHVrmHwJh61FumzlxVOPl2aeyi9Ttvt6Jiaao9FUM3Tf4Edu/HB3EVyuJ8mqz6abfm6UW46XzTQpAAAAABBv7LH+lf95Xkg39lj/Sv+8gvIAAAAAAAAAAAAAAAAAAAAAAAAAAAAAAAAAAAAAAAAAAAAAAAAAAAAAAAAAAABjXGvFNjhzC2p6N3Pux9iteb99V6Py/k5OMuJ8fhzB6VW1zMuRPibO/b6Z9ENFalnZGpZt3Lzbs3b9yd6qp/JHmh2sqyucTPa3f0R8f4Rqq0fnPzL+fl3crLu1Xb92elVXV3sv5fcHV61dpztQpqp02ieqOyb0x3R6PPPq+Li4B4Pua7fjLzaaqNMt1dfdN6Y+5j0eefV8W67Nq3YtUWrNFNFuiIppppjaIiO6HSzXNIsR+Hscefd3ePyRpp13y/tuii1bpt26aaKKYimmmmNoiPND9AqbYAAAAAAAAAAAAAAAAAAAAAAAAAAAAAAAAAAAAAAAAAAAAAAAAAAAAAAAAAAAAAAAAAAAAAAAAAAAAAAAAAAAAAAAAAAAAAAAAAA8biPhvTtfsdDOs7XYjai9R1V0evvj0S0/xVwbqOgVVXZp8pwt+q/bjs/hR3fk9LfL+VRFVM01RExMbTE97pYLM72EnSN9PT6dEZpiUx2rldq5TctV1UXKZ3pqpnaYnzxLY3CfMi5Z6GNr8Tdt9kZNEe6j+FHf8cdfxvX4s5dY2b08nRZoxcmeubM/6Ov4vvZ+b4mqdRwMrTcqrGzrFdi9T201x88eePTCy03MJmtvZnj8Y+/JDfSpDDyrGbjUZGJeovWa43proneJcydeH9f1DQcjxun3pppmfd2quuiv44/T2tv8ACnG2n67FFm5MYmdPV4muequf3s9/xdqvY7KLuG1qp96n5eKcVasrGO8U8Xadw9T0L1U38yY3px7c9fx1T3Q1tqfMfW8quryWqzh2+6KKIqq29M1b/khqwuV4jExtUxpHWSaohusaDtcb8RW64qjU7k+iqimY+SYZLoXM/Iorpt61jUXbcztN6x7mqPTNPZPq2ei7kWJtxrTpV4fybcNrsf4s4pweHcf7NPjcuqN7ePTPXPpnzR6WPcV8xcXGxotaDXTkZNynfxs0z0bcT6J7avR3d/mamysi9l5Fy/k3a7t65O9Vdc7zMtuX5NVdntL8aU9Oc/RiqrTg72v65na7mzkZ93pTHVRbjqpojzRBw/oedr2bGPgWt9uuu5V1UW488y9fg3g3L4guU373Sx9Oieu7Mddfopjv+Ps/I3TpOmYmk4VGLgWabVmnujtqnzzPfLp47NLWCp7GxEbUeUMRTrvl5nCnC2Dw7jbWI8bl1RtcyKo91V6I80eh74Kldu13aprrnWZbABrAAAAAAAAAAAAAAAAAAAAAAAAAAAAAAAAAAAAAAAAAAAAAAAAAAAAAAAAAAAAAAAAAAAAAAAAAAAAAAAAAAAAAAAAAAAAB0ta0+1qulZWDf95eomnfzT3T6p2l3RKmqaZiqnjAmXMxruHl3sbIp6N2zXNFceaYnaW1+T+s+Uadf0q9V9kxp8Za376Jnrj1T/aeJzf0bybVLOqWadrWVHQubd1yI/TH5JYnwtq1Wia7i5sTPQoq2uRHfRPVV83zwul6mMywWtPGY1/ePvRqj3ZUUP5brpuW6a6KoqoqiJiY7JiX9UltAAAAAAAAAAAAAAAAAAAAAAAAAAAAAAAAAAAAAAAAAAAAAAAAAAAAAAAAAAAAAAAAAAAAAAAAAAAAAAAAAAAAAAAAAAAAAAAAAAAAAAAAAAAAAAAAAAAAAAAAAAAAAAAAAAAAAAAAAAAAAAAAAAAAAAAAAAAAAAAAAAAAAAAAAAAAGpecuo+N1HC0+ir3NmibtcR99V1R8kR87bXZ2p04o1H2V4gz8yJ3ouXZ6H8GOqn5oh28hsdpiJuTwpj4z9yjXO5zcGad7KcTYGNMb2/GRXc/g0+6n8m3rUK1XyY07pX8/Uq46qIixRPpnrq/JT8rajGe3+0xGxHCmPjxKI3ADipAAAAAAAAAAAAAAAAAAAAAAAAAAAAAAAAAAAAAAAAAAAAAAAAAAAAAAAAAAAAAAAAAAAAAAAAAAAAAANf85cXxmh4eTEbzZv8ARn0RVTP6aYao03InD1DFyY7bN2m5HqmJ/Q3nzFxfKuDtRpiN6rdMXY9HRqiZ+bdoNccjri5hZonlMw118VQUzFURMTvE9cSPL4WyvLOG9MvzO9VWPR0p9MRtPzxL1FRromiqaZ5NgAgAAAAAAAAAAAAAAAAAAAAAAAAAAAAAAAAAAAAAAAAAAAAAAIN8GH7fuk/hf5m4vJBvgw/b90n8L/M3F5AAAAAAAAAAAAAAAAAAAAA8zibQ8HiXQM/RtWteNwc21Nq7T2TtPZMT3TE7TE90xCFONOCuM+SvFUZ+BfyrOPTXMYurYsT4u5TM9VNfbETO3XRV1Tt3x1r+fjIs2sizXZyLdF2zXHRrorpiqmqPNMT2wCMNH8KbjHEsU29R07R8+qmNvGzbrtV1emejV0fkiHBr/hQca6hjV2dNxdK0qao28datVXLlPxTXM0/iqY1Tkzy81O9VdyeFNPprq658n6ViPktzTDm0blFwDo1+m9g8K6b42md6ar9E35ifPHjJq2kEm8peVXEXNXiSNa4irzKdFru+Ny9RyZnxmV+8tzPXVM7bdLspj07RN0YeNZwsSxi4lqmzj2KKbVu3RG0UU0xtER6IiHJTTFFMU0xFNMRtERG0RD+gAAAAAAOjrur4Og6Pl6pq2RRjYOJbm7du19lMR+WZ7IjtmZiHZzMmxhYl7Ky71uxjWaJuXLtyqKaaKYjeZmZ7IiEQ87+Z2p82eKMfhvhS1kXNGpvxbxce3ExXm3eyLlUd0du0T2R1z6A8TVMjVufHOiIxLddq3lVxbtRMbxiYlH3VXxRM1T56qto7YXno+nY2kaThabgW/F4mJZosWaPvaKaYpiPkhrrkPyrxeW3Ds+UeLv6/m0xVmZFPXFPmtUT97Hn756/NEbQAAB1dUwMXVdNytP1CzTfw8q1VZvW6uyuiqNpj5JQxzC4S1vkPx/ianoGr2KrVVdVeHX42mb3i57aLtrtmNuqatujPnieqK55z8cU8v+AM/WqKaLmbMxj4duvsqvV79Hf0RETVMd8Uykzkly+zecvGOpavxVn5V3Ax6qbmbf6X2TIuVb9G3TPdG0Tvt2RERG28bBmuJ4WuoU4MUZfCeLdzNuu7bzaqLcz5+hNFU+rpNd3s/ivwg+YOLi5eZp+LNFMxZs13Yt2sa3v7roUTPSrqnq323mdo7IjqrzH5OcvcfCjFo4T0yq3EbdK5RNdf9eZmr505+EZyXxeBcazxVwbVfsabTeppv4/jJqqxa5n3FdFc9fR32jrneJmOud+oKo5fcI6fwPwng6DpMTNjHp3ru1R7q9cnrqrq9Mz8kbR3MiaY8GLmVk8ecJ5GFrV3xut6TNFu7dntv2qonoVz++9zMT8UT3tzgAA0zzn55WuWfFGLo1zQK9Sm/h05fjacuLW3Srro6O3Qn7zfffvYF/nb43/B17/5jH/tt5cY8s+EOM9TtajxNo1GdmWrMY9Fyq9do2txVVVFO1NUR21VT63he0Ly0/4Xs/8Amr/1waq/zt8b/g69/wDMY/8AbaZ4P1qOJPCH0jWqbE48ahxDbyoszV0uh078VdHfaN9t+3ZXftC8tP8Ahez/AOav/XShpGm4mj+E7iabptmLGFicTU2bNqJmehRTkbRG87zPVHeC/QAAAAAAAAAAAAAAAAAAAAAAAAAAAAAAAAAAAAAAAAAAAAAAAAAAAAAAAAAHhcXcSY3Dmnzdu7XMmuJizZ366p88+aI8798VcQ4vDunTfyJ6d6reLNmJ665/RHnlofWdTytY1C7mZ1zp3a59VMd0RHdEOxleWTiqu0ufoj4o1VaPzquo5Oq593Mzbk3L1yd5nuiO6IjuhkXAfCN3iDJjIyoqt6baq93V2Tcn72n9MuPgbhO9xDl+MvdK3p1qfslzvqn72n0+nubxxMazh41vHxrdNqzbp6NFFMdUQ62aZnThaewsfq+X8o00675f3HsWsaxbs49um3at0xTTRTG0REdzkBUZnXfLYAAAAAAAAAAAAAAAAAAAAAAAAAAAAAAAAAAAAAAAAAAAAAAAAAAAAAAAAAAAAAAAAAAAAAAAAAAAAAAAAAAAAAAAAAAAAAAAAAAAAAAPP1rRsHWsWcfUbFN2n7mrsqonzxPc9ASorqomKqZ0mBpPizgLO0fp5GD0szBjrmaY93RH76O/44+ZhkTtO8dqn2iuZsY1PF2TbxLNu1FFNMV9CNoqrmOlM/H1x8i2ZRmdzE1djcjWYjXX6tdVOm9i925XeuVXLtdVdyqd5qqneZ+OX4B3uCAAyDZPAvAMZVuzqOtx9gqiK7WPE+/ieuJqnzej5Wtm8eVefVm8J2qLlXSrxblVjr7do2mPmnb1ORnN67Zw+1anTfpPVKmNZZbbootW6aLdNNFFMbU00xtER5ofoFJbQAAAAAAAAAAAAAAAAAAAAAAAAAAAAAAAAAAAAAAAAAAAAAAAAAAAAAAAAAAAAAAAAAAAAAAAAAAAAAAAAAAAAAAAAAAAAAAAAAHkcWaTTregZWFtHjKqelame6uOuP1fFKeK6aqK6qa4mmqmdpie2JU80lzS0b2N4iqybVO2PmxN2NuyK/uo+XafWseQYrZqnD1c98ev33IVxzZzyq1n2R4f8ku1b5GFMW+vtmifez+WPUzRoLgDWfYXiTHu3KujjXvsN7zRTPZPqnaflb9eHOML2GImY4Vb/qzTOsADlJAAAAAAAAAAAAAAAAAAAAAAAAAAAAAAAAAAAAAAAAAAAAAAAAAAAAAAAAAAAAAAAAAAAAAAAAAAAAAAAAAAAAAAAAAAAAAAAAAAAAAAAAAAAAAAAAAAAAAAAAAAAAAAAAAAAAAAAAAAAAAAAAAAAAAAAAAAAAAAAAAAAAAAAAAAPC451H2M4Wz79M7XKqPFUefpVdXzb7+pPjaPOfUerA02ifPkXI/Fp/6mv+HtPnVNbwsKIna9dimrbup7ap+SJXHJbcWMJN2rnrP7Q11b50bt5f6d7G8KYNuqNrl2nx9fx1dcfNtHqZE/lMRTTFNMRERG0RHc/qpXrk3blVyeMzq2QANYAAAAAAAAAAAAAAAAAAAAAAAAAAAAAAAAAAAAAAAAAAAAAAAAAAAAAAAAAAAAAAAAAAAAAAAAAAAAAA62pY0ZmnZWNPZetV2/liY/SmmYmJmJjaY7YU+nPijF8j4j1KxEbU0ZFfRj0TO8fNMLL7O3N9dvwlCttzlRleUcIWre+8492u18/S/6mYNZclcrezqmJM+9qou0x8cTE/khs1yc0t9ni6479fPelTwAHgZAAAAAAAAAAAAAAAAAAAAAAAAAAAAAAAAAAAAAAAAAAAAAAQb4MP2/dJ/C/wAzcXkg3wYft+6T+F/mbi8gAAAAAAAAAAAAAAAAAAcGoX68XAyci3am7XatVV026e2uYiZiI+NJXJXndxtxJzZ07TdYyreXpupXK6KsWjHooixEUVVRNExHS9zt3zO8b79fWrx4el8I8O6Vq9/VdM0PTcTUr+/jMmzj00XKt+3riO/v84ME8JPjjWeAeBsHVOHblm3l3tSt41U3bUXI6E2rtU9U9+9FKbP85TmJ+69O/wDJ0rc1fSNN1rGpx9Y0/D1DHpri5TayrFN2mKoiYiqIqiY32mY39MvI/wAgeDv+E+H/AP5bZ+qCOv8AOU5ifuvTv/J0n+cpzE/denf+TpWL/kDwd/wnw/8A/LbP1T/IHg7/AIT4f/8Altn6oI6/zlOYn7r07/ydKsOR3Euo8X8rtF13Wq7deoZXj/G1W6Iopno37lEbRHZ1Uw9X/IHg7/hPh/8A+W2fqvc03Aw9LwreHpmJj4eJb36FjHt026Kd5mZ2piIiN5mZ+OQdkAAAB/K6qaKKq66opopjeapnaIjzv6mXwxePtV0i1hcJaZV5PjajjTkZd6ir3dyjpTTFqPNTPRmZ8/VHZvuGFeENzeyePNWjhDgybt7R4vRarqsRM1ahd32iKYjrmiJ7I+6nr8zdPg9cnLHL/TKdU1mi3e4nyqNq6uqqMSif93RPn++q7+yOrrmU+T/MHA5dare1Wvhu1q+qTHQsX72T4uMemY6+jT0J91PZ0t+zqjbed9wf522X/wAIWP8A5hP/ALYKyEm/522X/wAIWP8A5hP/ALbaPInnJe5oahq2Ne0W3psYNqi5FVGTN3p9KZjb3sbdgNwiZ/Cw5lcU8Ja9o+kcN5tzTca9izlXMi1RHSu1dOqnobzE7RTFMT1ffdbYvg2cY6xxty2o1DiKfG5tjKuYvlHQinx9NMUzFcxG0b+6mnq+9BhfhsWb1fLzRbtETNi3qkRXt3TNq5tPzT8rg8CTLx6+COIMOmqnyu1qMXrkd/QrtUxT89FbdPMbhHD454N1HQM+qbdGTR9juxG82rkTvRXHxTEdXfG8d6IMeeOOQvHE3arE492Ym3M10zXi5trffqmNt46t+qYqj0dcA+gjVvhOZeNi8k+Ioyqqd79Nqzapntqrm7RMbfFtM+qWqsfwtqIxI8o4QqnJiOvxeobUTPrt7x87VHHfHnGXO7X8PTcXAqqs0V742mYVM1U0zPV066p7Z2nbpTtERv2bzuGd+BFZvVcY8RXqd/J6MCmivzdKbkTT81NSw2s+QfLWOW3B842VXRd1nOri/m3KOumJiNqbdM98UxM9ffMzLZgAAAACDf2WP9K/7yvJBv7LH+lf95BeQAAAAAAAAAAAAAAAAAAAAAAAAAAAAAAAAAAAAAAAAAAAAAAAAAAAAAAADyOJ9fxOH9OqycqelXPVatRPurlXm+Lzy/fEeuYmg6dXl5lXot24n3VyrzR+tobiDWcvXdRry82veqeqiiPe0U90Q62WZbVi6tuvdRHx7kaqtH41zVsvWtRuZmdX0rlXVFMe9op7qYjzPW4J4Vv8R5u9XStYFqfst3z/AL2n0/k/Lx8G8MZHEed0Y6VvCtzHjr23Z+9j0z8ze2nYOPp2FaxMO1TasW42ppj8vpl2syzGnB0dhY/V8v5Rpp13y/uDiWMHEtY2JaptWLUdGminuhzgqEzMzrLYAMAAAAAAAAAAAAAAAAAAAAAAAAAAAAAAAAAAAAAAAAAAAAAAAAAAAAAAAAAAAAAAAAAAAAAAAAAAAAAAAAAAAAAAAAAAAAAAAAAAAAAAAAA0HzEt1W+M9TiuO2umqPimmJb8ao5x6RVRl42q2qZm3cp8TdmO6qPez643j1OzkV2LeJ2Z/wAo09Ua+DWwC6NQAA3ByZt1RoObcmPc1ZO0eqmP1tQUxNVURTEzM9URHeoTgvSp0bhvDxbkbXuj4y7/AA6uuY9XZ6nDz67FOHijnM/JOji9sBTmwAAAAAAAAAAAAAAAAAAAAAAAAAAAAAAAAAAAAAAAAAAAAAAAAAAAAAAAAAAAAAAAAAAAAAAAAAAAAAAAAAAAAAAAAAAAAAAAAAAY1zC0b2Z4bv0W6d8mx9mteeZjtj1xv69mSjZZu1WbkXKeME70vt98vdZ9meG7FVyrfJx/sN3ftmY7J9cbevdqjj/RvYbiTIt26ejjXvs1nzRE9seqd4+R3uVus+xvEVONdq2x82ItTv2RX9zPy7x61wzK1TjcHF2jjG+PWGqndLdwCltoAAAAAAAAAAAAAAAAAAAAAAAAAAAAAAAAAAAAAAAAAAAAAAAAAAAAAAAAAAAAAAAAAAAAAAAAAAAAAAAAAAAAAAAAAAAAAAAAAAAAAAAAAAAAAAAAAAAAAAAAAAAAAAAAAAAAAAAAAAAAAAAAAAAAAAAAAAAAAAAAAAAAAAAADzOJtQjStAzs3faq1anofwp6qfnmEqKJrqimnjI0jx3qPsnxVn3qZ3t0V+Ko83Rp6vnmJn1sj5Oad4/WMrPrj3ONb6FM/vqv8In5WvpmZneeuW8uV+neQcJ2K6qdrmVVN+r4p6qfmiJ9a45pXGFwXZU89Kfv9mqnfLLQFMbQAAAAAAAAAAAAAAAAAAAAAAAAAAAAAAAAAAAAAAAAAAAAAAAAAAAAAAAAAAAAAAAAAAAAAAAAAAAAAAABo/mti+T8YXrm20ZFqi783R/6W8GrOdWLtf0vKiPfU12qp+KYmPyy6+R3NjFxHWJj19EauDyeUWV4niqqzM9V+xVRt6Y2q/JEt0p64KyvI+LNLu77R4+miZ9FXuZ/KoVtz+3s4iKusMUcABw0wAAAAAAAAAAAAAAAAAAAAAAAAAAAAAAAAAAAAAAAAAAAAAEG+DD9v3Sfwv8AM3F5IN8GH7fuk/hf5m4vIAAAAAAAAAAAAAAAAAAB+a7tu3MRXXTTM+edn6TV4V3AHFHGPEOhZHDWkXtQs4+LXbu1W66KejVNe8R7qY7gZD4XWuZ2k8t9Nv6HqmTg5NWrW6KrmHkVWq5o8TemYmaZidt4jq9EPe8GjV8nUuT2kZWr6hey8yu5kRXdyr83LkxF6uI3mqd+zZGHFvLni3hDTbefxJot/Aw7l2LFF25XRMTXMVVRT7mqe6mqfU5+GuV3GnE2j2dU0LQcjM0+7NUUXqLlERVNMzE9tUT2xIPoz5RY/brf9aDyix+3W/60Pn17R/Mf/hbL/wDFtfXPaP5j/wDC2X/4tr64KN8LriqzpvAuBh6ZrNeNrFzPouUW8TJmi74uKK4qmejO/R647e/bzMl8F3VM7VuT2mXtTyL2Tfov37cXr1c111x4yZjeqeudt9vUmbhvwdeYGrZ1u3naba0nFmfd5GVfonox37U0TNUz6oj0wtPgThjD4N4S03QNNmqrHwrfQ6dXbcqmZqqrn0zVMz6we8AAAA8bW+FeHteyLd/XNB0nUr9unoUXMzDt3qqad99omqJmI3mep7IDFfa44H/4N4b/APldj6p7XHA//BvDf/yux9VlQDFfa44H/wCDeG//AJXY+q9PQ+GNB0C5duaFoml6ZXdiKblWHiW7M1xHZEzTEbvXAeLxRwpoPFVizZ4i0nD1G3ZmarflFuKpome3oz2xvtG+3bs7+labhaRp9jA0vEsYeFYp6NuxYoiiiiPREO2AOtqOBh6li14uo4mPl41fvrV+3Fyir44mNnZAYNc5ScAXL3jauEdHirffanHimn+rHUyjRND0nQcacfRNMwtOsT20Ytim1E/HFMRu9EAAAAAAAQb+yx/pX/eV5IN/ZY/0r/vILyAAAAAAAAAAAAAAAAAAAAAAAAAAAAAAAAAAAAAAAAAAAAAAAAAAAAAAedr+s4mh6dXmZte1MdVNEe+rq7oh+tc1bF0XTrmZnXOjbp6oiO2ue6mI75aG4n1/L4h1GrJyp6NunqtWon3NunzfH55dTLctqxlW1Vuojj9IRqq0fjiTXMvX9RqysyraOy3bifc26fNH6+92uEOGsniPUPF297eLbmJvXtuqmPNHnmXHwpw7lcRahFixE0WKNpvXpjqoj9M+aG+NH0zF0jT7WHg24os0R66p75me+Zd7McwowNEWLP6vkjTGu+X70vT8bS8G1iYVuLdi3G0RHbPpnzy7QKdVVNU7VXFsAGAAAAAAAAAAAAAAAAAAAAAAAAAAAAAAAAAAAAAAAAAAAAAAAAAAAAAAAAAAAAAAAAAAAAAAAAAAAAAAAAAAAAAAAAAAAAAAAAAAAAAAAAAAAdXU8DH1PAvYeXR07F2no1R+mPTHa7QzTVNM6xxGgOLOFs7h7Jq8bRVdw6p+x5FMdU+ifNPoY8p29at3rVVu9RTct1RtVTXG8THphiep8vNCza6q7dq7iVz+0V7R8kxMfIs+Ez+nZ2cRG/rDXNHRo5/aYmqqIpiZmeqIjvbftcrdLiuJuZuZVT5o6MfPsyXROFdH0aqK8PDo8dH+9ue7r9Uz2erZ6bufYemPciZnyIolhnLvgi7YyLWq6zamiqj3VjHqjrie6qqO70Q2cCr4vF3MXc7S5/ScRoAPMyAAAAAAAAAAAAAAAAAAAAAAAAAAAAAAAAAAAAAAAAAAAAAAAAAAAAAAAAAAAAAAAAAAAAAAAAAAAAAAAAAAAAAAAAAAAAAAAAAAAAwvmpo3sjw9OXap3yMKZudXbNE++j8k+ppWiqqiumqiZpqpneJjtiVO3KKblFVFdMVUVRMTE9kwnbirSatE17KwpifF0VdK3M99E9dPzdXxwtWQYraonD1ct8eHP772uuObefCWr063oGLmbx42qno3Yjurjqn9freu1Dyh1nyXVL2l3qtrWVHTt791yI/TH5IbecPMcL+GxFVEcOMeH3uTpnWAB4WQAAAAAAAAAAAAAAAAAAAAAAAAAAAAAAAAAAAAAAAAAAAAAAAAAAAAAAAAAAAAAAAAAAAAAAAAAAAAAAAAAAAAAAAAAAAAAAAAAAAAAAAAAAAAAAAAAAAAAAAAAAAAAAAAAAAAAAAAAAAAAAAAAAAAAAAAAAAAAAAAAAAAABrvnJqPitLw9Pon3V+5NyuP3tPZ88/M2I0TzL1H2Q4tyopne3jRGPT6vffjTLrZLY7XFRM8Kd/0Rqncx7TcSvP1DGxLXv79ym3Ho3nbdSeNZox8e1YtR0bdumKKY80RG0NNcpdO8r4mnKqje3iW5r3/AH0+5j8sz6m6Xp9oL+1eptR/jHxliiNwA4CYAAAAAAAAAAAAAAAAAAAAAAAAAAAAAAAAAAAAAAAAAAAAAAAAAAAAAAAAAAAAAAAAAAAAAAAAAAAAAAAAwjm9i+O4WovRHXYv01TPomJp/LMM3eJxti+WcJ6pa23mLE3Ij00+6j8j1YK52eIoq74Yngn2zcqs3qLlE7V0VRVE+mFM416nIx7V6j3tyiK4+KY3TGoPgXK8r4R0u5vvMWYtz/Nno/oWD2ht60UV9JmPP+kKHugKq2AAAAAAAAAAAAAAAAAAAAAAAAAAAAAAAAAAAAAAAAAAAAAAIN8GH7fuk/hf5m4vJBvgw/b90n8L/M3F5AAAAAAAAAAAAAAAAAAAAA1d4RHAOrcxeCsLSdCu4drJs6hRlVTlV1UU9CLd2mYiaaap33rju871uSPCWocD8uNO0HWLmNczceu9VXVj1zVRMVXKqo2mYieyY7maahmY+nYORm516ixi49uq7du1ztTRRTG8zM+aIhKnHPhUZsajdscFaTieRUVTTTlahFVVV2Pvoopmnox8czPxdgKyEQf5z3H37Xov/lavrn+c9x9+16L/AOVq+uC3xC2d4SvMPJtTRZytOxKp+7s4dMzH9fpR8yqOQWsahr/KTQNT1jKuZefkRequ3rk+6qmL9yI+SIiPUDYIAAAAAAAAAAAAAAAAAAAAACDf2WP9K/7yvJBv7LH+lf8AeQXkAAAAAAAAAAAAAAAAAAAAAAAAAAAAAAAAAAAAAAAAAAAAAAAAAAAA6Wsani6RgXczOuRRZoj11T3REd8v3qmoY2l4N3LzbkW7FuN5me2fRHnloji/iXJ4j1Dxlze3i25mLNnfqpjzz55l0suy6rGV6zupjjPpCNVWjj4r4iyuItRm/fmaLFG8WbMT1UR+mfPL8cMaBlcQ6jTjYsdG3T13bsx7m3T5/j80Pxw3oeXr+o04uHTtHbcuTHubdPnn9Xe31oGjYmh6dRh4VG1MddVc++rq75lYcfjreX24s2Y97lHTvQiNd8v1oek4ui6dbw8Gjo26euZntrnvqme+XfBTqqprmaqp1mW0ARAAAAAAAAAAAAAAAAAAAAAAAAAAAAAAAAAAAAAAAAAAAAAAAAAAAAAAAAAAAAAAAAAAAAAAAAAAAAAAAAAAAAAAAAAAAAAAAAAAAAAAAAAAAAAAAAAAAAAAAAAAAAAAAAAAAAAAAAAAAAAAAAAAAAAAAAAAAAAAAAAAAAAAAAAAAAAAAAAAAAAAAAAAAAAAAAAAAAAAAAAAAAAAAAAAAAAAAAAABrznBo3lGnWNVs0/ZMafF3du+iZ6p9U/2mw3DnYtrNw7+LkU9K1eomiqPRMbPThMROGvU3Y5fLmxMawmvDybuHl2cmxV0btquK6J80xO8KN0XULWq6Vi51j3l6iKtvvZ749U7wnjWMC7peqZOFf/ANJYrmiZ88d0+uNp9bYvJ3Wf9Z0i9V/8azv8lUfkn5VmzvDxfsRfo/x+UoUzpOjZ4CoNgAAAAAAAAAAAAAAAAAAAAAAAAAAAAAAAAAAAAAAAAAAAAAAAAAAAAAAAAAAAAAAAAAAAAAAAAAAAAAAAAAAAAAAAAAAAAAAAAAAAAAAAAAAAAAAAAAAAAAAAAAAAAAAAAAAAAAAAAAAAAAAAAAAAAAAAAAAAAAAAAAAAAADq6tm0adpmVmXPe2LVVzbz7R2JsvXK716u7dqmq5XVNVUz3zPXLcnN3UfJeHbeHTO1eXciJj95T1z8/RacsWq79+3ZtR0rlyqKKY88zO0LdkFnYs1XZ5z8I+5a653tyco9O8k4bqy642uZdyaon97T1R8/Sn1s4dbS8OjT9OxcO17yxbptx6do23dlWcVe7e9Vc6z/AEnEaQAPOyAAAAAAAAAAAAAAAAAAAAAAAAAAAAAAAAAAAAAAAAAAAAAAAAAAAAAAAAAAAAAAAAAAAAAAAAAAAAAAAAPxft03rNy1XG9FdM0z8Uw/YROgmPItVWMi7Zr9/bqmifjidm4+T+V47hm7YmeuxkVREeiYify7ta8c4vknF2qWttom9NyP53uv0st5LZXRzNTxZn39ui7EfwZmJ/tQueaf7+A7SO6fvzaqd0trAKY2gAAAAAAAAAAAAAAAAAAAAAAAAAAAAAAAAAAAAAAAAAAAAAIN8GH7fuk/hf5m4vJBvgw/b90n8L/M3F5AAAAAAAAAAAAAAAAAAAAA0T4YuuXtM5X2MDHrmidTzaLN3bvt001VzH9amj52K+DHyd4f1Pg6zxTxRgW9Sv51dfkti/G9q1bpqmjeaeyqqZpq7d4222e/4aOmXcrlzpmfapmqnC1Cnxm33NNdFUb/ANaKY9b3vBS4gxNX5Rafg2blM5mlV3MbIt79dO9dVdE7eaaao6/PE+YE++FtoWk8Pcx9NxNC03D07Fr0m1dqtYtmm1TNc3r0TVMUxEb7REb+iFa+1jwJMf7H8P7f8ha+qm/w29OuW+LeHdTmmfFX8GvGidu+3cmqY/8A8sKe5d6/Y4o4I0TWMW5TcpysWiqvad+jciNq6Z9MVRMeoEl+EJy5scr+LNJ4k4axrNWj5N7pU4mTbi9as3qfdTbmmrfeiqN5iJ7NqvQrTl3ruDxLwRo2saVYt4+Jl48V02LcRFNqqOqqiNur3NUVR6mn/DS1HEs8utL067XTObk6jTdtW+/o0W64qq+KOnTH85kPgm03qeSulzd36FWRkTa3+98ZMdX86KgbhAAAAAAAAAAAAAAAAAAAAAAQb+yx/pX/AHleSDf2WP8ASv8AvILyAAAAAAAAAAAAAAAAAAAAAAAAAAAAAAAAAAAAAAAAAAAAAAAAAAdfUc3H07Cu5eZdptWLcb1VT+T0y/udl2MHEu5OXdptWLUdKquruhozjbiq/wAR5u1PStYFqfsVrz/vqvT+R0cvy+vGV9KY4z982JnRx8ZcT5HEed0p6VvCtzPibO/Z++n0z8zocP6Nl67qNGJhUb1T111z72invmX40PScvWtRt4eDR0rlXXNU+9op76pnzN88MaBicP6dTjYsdKueu7dmPdXKvP8AF5oWPG421l1qLVqPe5R075+97XEbXF++HNDxNB06jEw6fTcuTHurlXnn9T1AU2uuq5VNdU6zLaAIgAAAAAAAAAAAAAAAAAAAAAAAAAAAAAAAAAAAAAAAAAAAAAAAAAAAAAAAAAAAAAAAAAAAAAAAAAAAAAAAAAAAAAAAAAAAAAAAAAAAAAAAAAAAAAAAAAAAAAAAAAAAAAAAAAAAAAAAAAAAAAAAAAAAAAAAAAAAAAAAAAAAAAAAAAAAAAAAAAAAAAAAAAAAAAAAAAAAAAAAAAAAAAAAAAAAAAAAAAAAAADVvOLRujcxtXs09VX2G9t5/uZ/LHqhr/RNQuaTq2LnWff2a4q2++jvj1xvChNd023q+kZWDe26N6iaYn72rtifVO0pyyrFzFybuPfpmm7armiume6YnaVwyXERiMPNivfs7v2n70a6o0nVS2JkW8vFs5FirpWrtEV0T54mN4crX/KHWfKtKvaZeq3u4s9K3v325n9E/lhsBV8Xh5w16q1PL5ck4nWAB52QAAAAAAAAAAAAAAAAAAAAAAAAAAAAAAAAAAAAAAAAAAAAAAAAAAAAAAAAAAAAAAAAAAAAAAAAAAAAAAAAAAAAAAAAAAAAAAAAAAAAAAAAAAAAAAAAAAAAAAAAAAAAAAAAAAAAAAAAAAAAAAAAAAAAAAAAAAAAAAAAAAHFlX6MXFvZF6drdqia6p80RG8sxGs6QNM82dR8s4nnHpne3iW4t/zp91P5Yj1Otyx07y/izHqqp3t4sTfq+OOqn55j5GN6hlV52dkZV3/SXrlVyr45ndtbk3p3idJy8+un3WRc6FM/vaf8Zn5F0xc/gsBsRx00/eePrLVG+WwgFKbQAAAAAAAAAAAAAAAAAAAAAAAAAAAAAAAAAAAAAAAAAAAAAAAAAAAAAAAAAAAAAAAAAAAAAAAAAAAAAAAAAAAGmeb+L4nie3eiOq/j0zM+mJmPyRDp8rMryfjHHomdov267U/J0o+emGUc6cXpYmmZUR7yuu1M/HETH9mWu+G8ryLiDTsjfaLeRRNXxdKN/m3XTCfmMt2e6Y8tdGqd1SjgFLbQAAAAAAAAAAAAAAAAAAAAAAAAAAAAAAAAAAAAAAAAAAAAAEG+DD9v3Sfwv8zcXkg3wYft+6T+F/mbi8gAAAAAAAAAAAAAAAAAAAAeTxboGFxTw3qOiarRNeHm2ptV7dtPfFUemJiJj0xCNtB5e8b8secWgWaaNQjTb+qY1mrPwenFjIsTep3prmnsiY7aKvnjrW+A15z05e08xuCLunWKqLeqY1flGDdr6qYuRG001T97VEzHonae5F+n8ScweU+bk6Vj5eo6HdmqZuYt63TVRVPZ0qaa4mmd+r3VPb1db6JuLJxrGVR0MmzbvUdvRuUxVHzg+e+gaFxvzn4st13ruZqF2qYovahkxPicaj4/e0x2zFNPbPZC9uEdAxOFuGdN0TTonyXBs02aZntqmO2qfTM7zPpl6tu3Raoii1RTRRHZTTG0Q/QAAAAAAAAAAAAAAAAAAAAAACDf2WP9K/7yvJBv7LH+lf8AeQXkAAAAAAAAAAAAAAAAAAAAAAAAAAAAAAAAAAAAAAAAAAAAAAAA4svJs4eNcyMm5Tas26elXXVPVEP7kX7WNYuXsi5TbtW6ZqqrqnaIiO9pHjzi67xBkzj4s1W9Nt1e4p7JuT99V+iHvwGArxlekbqY4z982JnRx8c8WXuIcvxdnpW9OtT9jt99U/fVen0dzw9H0zK1jULeHg25ru1z6qY75me6IfjStOydVzrWHhW5uXrk7RHdEd8zPdDfHCPDeNw5p8WrW1zJriJvXtuuqfNHmiPMs2LxdrLLMWrUb+Ues/e9riNqX74U4exeHdOixjx071e03r0x11z+iPND2gU25cqu1TXXOsy2gCAAAAAAAAAAAAAAAAAAAAAAAAAAAAAAAAAAAAAAAAAAAAAAAAAAAAAAAAAAAAAAAAAAAAAAAAAAAAAAAAAAAAAAAAAAAAAAAAAAAAAAAAAAAAAAAAAAAAAAAAAAAAAAAAAAAAAAAAAAAAAAAAAAAAAAAAAAAAAAAAAAAAAAAAAAAAAAAAAAAAAAAAAAAAAAAAAAAAAAAAAAAAAAAAAAAAAAAAAAAAAAAAANPc3dG8k1e1qVmnazlxtXt3XI/XG3yS3C8XjDSI1vh/KxIiJvbdOzPmrjrj5ez1vfluK/DYimueE7p8GKo1hpLhHV6tE1/FzN58VFXQuxHfRPVP6/UoaiqK6YqpmJpmN4mOyYTDVE01TTVExMTtMT3N3crtZ9k+Haca7VvkYUxanftmj7mfk6vU7Wf4XapjEU8t0+iFE8mYgKs2AAAAAAAAAAAAAAAAAAAAAAAAAAAAAAAAAAAAAAAAAAAAAAAAAAAAAAAAAAAAAAAAAAAAAAAAAAAAAAAAAAAAAAAAAAAAAAAAAAAAAAAAAAAAAAAAAAAAAAAAAAAAAAAAAAAAAAAAAAAAAAAAAAAAAAAAAAAAAAAAAADEOaWo+Q8KXrVNW1zKqizHxdtXzRt62XtP8AOLUfKNbxsGirejFt9KqP31XX+SKfldHKrHbYqmOUb/L+Uap0hgERMzEREzM9URCjuHNPjStCwcKIiKrVqIq2++7avnmWkeAdO9k+K8G1VTvbt1+Or+Knr+edo9bf7p+0N/WqizHj9PViiOYAraYAAAAAAAAAAAAAAAAAAAAAAAAAAAAAAAAAAAAAAAAAAAAAAAAAAAAAAAAAAAAAAAAAAAAAAAAAAAAAAAAAAADEeamL5RwdkVxG82LlF2Pl6P5KpaO7OxRvEuL5bw9qWPEbzcx64p+Padvn2Tit3s/c1sVUdJ+bXXxUtpOT5bpWHlb7+Os0XPlpiXaYzy2yvKuDcCZneq1FVqfVVO3zbMmVfEW+yu1UdJmE4AGlkAAAAAAAAAAAAAAAAAAAAAAAAAAAAAAAAAAAAAAAAAAABBvgw/b90n8L/M3F5IN8GH7fuk/hf5m4vIAAAAAAAAAAAAAAAAAAGmvCq4n1rhPl7p2dw7qF7Ay7mqW7Fd21tvNE2b0zT1xPfTTPqSr7dPMT/ivP+Sj9T6HgPnh7dPMT/ivP+Sj9R7dPMT/ivP8Ako/U+h4D54e3TzE/4rz/AJKP1Ht08xP+K8/5KP1PoeA+eHt08xP+K8/5KP1LM8H3WtR4i5Q6BqmtZdzM1C/5R42/c26VXRyLlMb7eaKYj1NhgAAAAAAAAAAAAAAAAAAAAAACDf2WP9K/7yvJBv7LH+lf95BeQAAAAAAAAAAAAAAAAAAAAAAAAAAAAAAAAAAAAAAAAAAAAAD8Xrtuxaru3q6aLdETVVVVO0REd8v7crotW6rlyqmiimJqqqqnaIjzy0xzB4xr1q9Vg6fVVTptE9c9k3pjvn0eaPX8XtwOBrxlzZp4c56MTOji4+4wua7fnEwqqqNMt1dXdN6Y+6n0eaPX8WL6bg5GpZtrEwrU3b9ydqaY/LPmh+cHEv5+XaxcS1Vdv3Z6NNFPe3nwVwtY4cwt6ujdz7sfZbvm/e0+j8v5LTicTZyuzFu3G/lHrLXETVLk4N4Yx+HMHo07XMy5EeOvbdvoj0QyEFNu3a71c11zrMtvAAawAAAAAAAAAAAAAAAAAAAAAAAAAAAAAAAAAAAAAAAAAAAAAAAAAAAAAAAAAAAAAAAAAAAAAAAAAAAAAAAAAAAAAAAAAAAAAAAAAAAAAAAAAAAAAAAAAAAAAAAAAAAAAAAAAAAAAAAAAAAAAAAAAAAAAAAAAAAAAAAAAAAAAAAAAAAAAAAAAAAAAAAAAAAAAAAAAAAAAAAAAAAAAAAAAAAAAAAAAAAAAAAAAAABo/mfo3sXxHXftU7Y+Zvep27Iq+6j5ev1ury81n2H4ksVXKtsbI+w3d+yInsn1Tt6t20uY2jey/DV7xdO+TjfZ7e3bO3vo9cb+uIaHXTLrtOOwfZV8Y3T6T982qrdKoBjvAOs+zXDePduVdLIs/Yb3nmqO/1xtLIlPvWqrNc26uMNoA1gAAAAAAAAAAAAAAAAAAAAAAAAAAAAAAAAAAAAAAAAAAAAAAAAAAAAAAAAAAAAAAAAAAAAAAAAAAAAAAAAAAAAAAAAAAAAAAAAAAAAAAAAAAAAAAAAAAAAAAAAAAAAAAAAAAAAAAAAAAAAAAAAAAAAAAAAAAAAAAAD+V1RRRVVVMRTTG8zPdCb9ez51TWc3Nq3+zXaqqd+6nfqj5Nm7eYeo+xvCebXTVtcvR4ij46uqfm3n1NBrT7PWNKa708931a655Np8mNO2t5+pVx76YsUT8Xuqv8Ap+Rs14nBWnexfC+BjzG1ybfjLnn6VXup+Tfb1PbcPML/AG+Jrr5a/LcnEaQAPEyAAAAAAAAAAAAAAAAAAAAAAAAAAAAAAAAAAAAAAAAAAAAAAAAAAAAAAAAAAAAAAAAAAAAAAAAAAAAAAAAAAAATG8bT2Jq1XG8i1TMxZjbxN6u38lUwpVoXmRi+S8ZahERtTcmm7H86mJn591g9nrml2ujrGvl/aFbN+TGV09Gz8WZ3m1fiv4oqp2/6ZbDag5NZXi9czcaZ2i9Y6cemaao/RVLb7xZxb2MXV36T8GaeAA5iQAAAAAAAAAAAAAAAAAAAAAAAAAAAAAAAAAAAAAAAAAAACDfBh+37pP4X+ZuLyQb4MP2/dJ/C/wAzcXkAAAAAAAAAAAAAAAAAADVvhE8e6ty74KwtW0G3iXMq9qFGLVGVbqrp6E27tU7RFUde9Ed/nTv/AJ0fHf7k0H/y1z/3Fj8Q8P6RxJhUYev6bi6ji0XIu02sm3FdMVxExFURPftVMeuWPe1VwF/whon/AJSj9QJZ/wA6Pjv9yaD/AOWuf+4f50fHf7k0H/y1z/3FTe1VwF/whon/AJSj9R7VXAX/AAhon/lKP1Aln/Oj47/cmg/+Wuf+4f50fHf7k0H/AMtc/wDcVN7VXAX/AAhon/lKP1HtVcBf8IaJ/wCUo/UCWf8AOj47/cmg/wDlrn/uKk5LcU5/GnLPRtf1ejHozszx3jKbFM00R0L1dEbRMzPZTHe/XtVcBf8ACGif+Uo/UyfRtKwNE02zp+kYdjCwbO/i7FiiKKKN6pqnaI88zM+sHdAAAAAAAAAAAAAAAAAAAAAAQb+yx/pX/eV5IN/ZY/0r/vILyAAAAAAAAAAAAAAAAAAAAAAAAAAAAAAAAAAAAAAAAAAAAfyuqmimaq5immI3mZnaIh/ZmIiZmYiI65mWn+YnGk6lVc0zSrkxhUztdu0z/pp80fvfy/E9mCwVeLubFHDnPRiZ0cXMPjOrVrlen6ZXNOn0TtXXHV46Y/6fysKw8a9mZVvHxbdV2/cq6NFFMdcy/mNYu5ORbsY9uq5euVRTTRTG8zLd/AnCNrh/G8fkxTc1K7T7uvti3H3tP6Z71qv3rOVWIoojfyjr3y1xE1S5OB+E7PDuJ4y70buo3Y+yXO6mPvafR+VlAKdevV365uXJ1mW2I0AGoAAAAAAAAAAAAAAAAAAAAAAAAAAAAAAAAAAAAAAAAAAAAAAAAAAAAAAAAAAAAAAAAAAAAAAAAAAAAAAAAAAAAAAAAAAAAAAAAAAAAAAAAAAAAAAAAAAAAAAAAAAAAAAAAAAAAAAAAAAAAAAAAAAAAAAAAAAAAAAAAAAAAAAAAAAAAAAAAAAAAAAAAAAAAAAAAAAAAAAAAAAAAAAAAAAAAAAAAAAAAAAAAAAAAAAGgOO9G9hOI8mxRT0ce5PjrPm6M93qnePU3+wjmvo3l+gxm2qd7+FPTnbvtz775OqfVLrZNiuwxEUzwq3fRGqNYYXyq1n2O4g8ju1bY+bEUdfZFce9n8seuG60w266rdym5bqmmumYqpqjtiY71E8LatTrWhYmbTt066drkR3Vx1VR8vzPZn+F2a4v0890+PL77mKJ5PVAV1MAAAAAAAAAAAAAAAAAAAAAAAAAAAAAAAAAAAAAAAAAAAAAAAAAAAAAAAAAAAAAAAAAAAAAAAAAAAAAAAAAAAAAAAAAAAAAAAAAAAAAAAAAAAAAAAAAAAAAAAAAAAAAAAAAAAAAAAAAAAAAAAAAAAAAAAAAAAAAAABqrnNqPTysHTqJ6rdM3649M9VPzRPysK4U072V4iwMOY3oruxNcfvI66vmiX74w1H2V4lz8qJ3t1XJptz+9p6o+aN2X8mdO8ZnZ2o109VqiLNE+mrrn5IiPlXWPyOX98R8Z/mWrjLbAClNoAAAAAAAAAAAAAAAAAAAAAAAAAAAAAAAAAAAAAAAAAAAAAAAAAAAAAAAAAAAAAAAAAAAAAAAAAAAAAAAAAAAAAA1FzmxfF61g5MRtF2xNHxzTV//ABQ2619zmxfGaJhZMRvNq/0J9EVUz+mmHTye5sYujv3I1cGC8ucryXjHTqpnam5VVan09KmYj59m+00aZkzh6liZMdtm7Rc+SYn9Cl4mJiJid4l7vaG3pdor6xp5f2xQAK8mAAAAAAAAAAAAAAAAAAAAAAAAAAAAAAAAAAAAAAAAAAAAg3wYft+6T+F/mbi8kG+DD9v3Sfwv8zcXkAAAAAAAAAAAAAAAAAAAADiysiziYt7JyrtFnHs0TcuXK6ujTRTEbzMz3REJN5neE9qF3Ov4PAFi1j4dEzTGo5Nvp3Lv76iieqmP4UTM+aOxsTwwOIL+kcrreBi1zRXquXRj3Zidpm1TE11R65ppj4pljvgp8rNGq4TscX65hWM7Pza6/JKb9EV0WLdFU09KKZ6unNVMzv3Rttt17hoDN5v8wsqvxt7izVaZq/arniqfVFMRC8eWuXkZ/LnhXMzb1d/KyNKxbt27cnequuqzTNVUz3zMzMpw8OCmKc/g+mmIimLOVERHZHXaURyn+1Zwb/I2H+YoBovVfCD1nhznNqGmcSaZXicNW7sYvk9y3EX7NMT1ZETHvulv0tuuOjtt19c03YvW8ixbvWLlNyzcpiuiuid4qpmN4mJ742Tf4anDWJe4Y0jiW3bppz8fKjCuVxHXXarpqqiJ8/Rqp6v4UtgeDHq97V+TGhVZNU13cXxmJ0p+9ormKI9VPRj1A2mAAAAAAAAAAAAAAAAAAAAAAg39lj/Sv+8ryQb+yx/pX/eQXkAAAAAAAAAAAAAAAAAAAAAAAAAAAAAAAAAAAAAAAAAAdnaNVcxuNfH+N0nSLv2L3t+/TPv/AD00z5vPPf8AF2+rB4S5i7mxR+89GJnRw8xeNPLJuaXpFz/sse5vXqZ/0n72J+99Pf8AF26+sWrl+9Ras0VXLtcxTTTTG8zM90P5bt13blNu1TVXXVMU000xvMzPdDdHL/g6jRLNObqFNNepVx1R2xZie6PT559Xx225csZTY2aePLrM9WvfVLk4B4Pt6DjxlZkU16lcp657YtR97Hp88/8A6zmIKdfv14iublydZlsiNABpZAAAAAAAAAAAAAAAAAAAAAAAAAAAAAAAAAAAAAAAAAAAAAAAAAAAAAAAAAAAAAAAAAAAAAAAAAAAAAAAAAAAAAAAAAAAAAAAAAAAAAAAAAAAAAAAAAAAAAAAAAAAAAAAAAAAAAAAAAAAAAAAAAAAAAAAAAAAAAAAAAAAAAAAAAAAAAAAAAAAAAAAAAAAAAAAAAAAAAAAAAAAAAAAAAAAAAAAAAAAAAAAAAAAAAAAAH5u26Ltqu3cpiq3XE01Uz2TE9sP0AnPibSq9F1zLwa9+jbr9xVP3VE9dM/IzHk/rPk+oX9KvVfY8iPGWt+6uI649cf2Xq84dG8dg4+rWafd2J8Vd2+8meqfVP8Aaaswcq7g5tjKx6ujds1xXTPpid12tTGZYLSeMxp+8NX6ZUyOppGfa1PTMbNsT9jv0RXEebzx6p6nbUqqmaZmmeMNoAwAAAAAAAAAAAAAAAAAAAAAAAAAAAAAAAAAAAAAAAAAAAAAAAAAAAAAAAAAAAAAAAAAAAAAAAAAAAAAAAAAAAAAAAAAAAAAAAAAAAAAAAAAAAAAAAAAAAAAAAAAAAAAAAAAAAAAAAAAAAAAAAAAAAAAAAAAAAADxuMdR9iuGs/KidrkW5otz++q9zHzzv6nstac59R6ONgadRPXXVN+uPRHVT+Wr5Hsy+x2+Ioo5a/CN7EzpDVTfXLjTvY7hLDiqNrmRE5Ff87s/F6LSWiYNWp6vh4VG+9+7TRMx3Rv1z6o3lSNuim3bpooiKaKYiIiO6Id72hv6UU2Y570KI5v0AqrYAAAAAAAAAAAAAAAAAAAAAAAAAAAAAAAAAAAAAAAAAAAAAAAAAAAAAAAAAAAAAAAAAAAAAAAAAAAAAAAAAAAAAAMa5j4vlXBuoREb1W6absejo1RM/NuyV1tUxozNMy8Wey9Zrt/LEw3Ye52V2mvpMSxKaFG8L5XlnDmm5EzvVXj0dKfTEbT88SnOYmJmJ6phvDlTleUcH2aN95x7tdqfl6X/UtHtBb2rFNfSfmhRxZeAqLYAAAAAAAAAAAAAAAAAAAAAAAAAAAAAAAAAAAAAAAAAAAAg3wYft+6T+F/mbi8kG+DD9v3Sfwv8zcXkAAAAAAAAAAAAAAAAAAAADQfhlaLf1Dlphajj0TXGm51Nd7aPe266Zo3/rTRHrdzwSuLsHWeWmPoUXqKdU0equi5ZmfdVWqq5qpriO+PddH0THphuXV9NxNY0vL07UrFORhZVqqzetVdlVNUbTCI+Y3KTi/lXr9Ws8LXM+/pVqqa7GoYUz42xT97dinrjq6pn3s+jfYGbeHF/wB48IfxWV+W0oflP9qzg3+RsP8AMUIC465gcRcdUadHE+ZRmXMCmuizcizTbq2q6O/S6MRE+9juZLHPTju1wzg6Fp+p2tPwsTGt4lurFsU03Zt0UxTHu53mJ2iOuNpBtzwzuNcK9h6bwfhXqLuXbvxm5kUzv4ramYoon0z05q27oiPO2r4M2j3tG5M6DRk0TReyouZk0z97crmaJ9dHRn1py5K8kdb421qzrXFtjJxNB8Z467Xk703s6d99qd/dbT31z5+reey3LNqizaotWaKbdqimKaaKY2imI6oiI7oB+gAAAAAAAAAAAAAAAAAAAAAEG/ssf6V/3leSDf2WP9K/7yC8gAAAAAAAAAAAAAAAAAAAAAAAAAAAAAAAAAAAAAAAAa05jca+J8bpOj3fsvvb9+mfe+emmfP557vyenC4W5irkW7f9MTOji5j8a/6XSdHu+enIv0z8tFM/ln1NY0U1V100UUzVVVO0REbzMv5TE1TEUxMzPVER3twcu+C40yijUtVtxOdVG9q1V/uY88/vvyLdVVYynD6Rx+Mz9+TXvqly8veDKdIt0ahqVEVajXG9FE9cWYn/q/J2M6BT8RiK8Tcm5cne2RGgA0MgAAAAAAAAAAAAAAAAAAAAAAAAAAAAAAAAAAAAAAAAAAAAAAAAAAAAAAAAAAAAAAAAAAAAAAAAAAAAAAAAAAAAAAAAAAAAAAAAAAAAAAAAAAAAAAAAAAAAAAAAAAAAAAAAAAAAAAAAAAAAAAAAAAAAAAAAAAAAAAAAAAAAAAAAAAAAAAAAAAAAAAAAAAAAAAAAAAAAAAAAAAAAAAAAAAAAAAAAAAAAAAAAAAAAAAAAAAAOvqGJaz8G/iZEb2r1E0VR6JhOWqYN3TdRycPIja7YrmifTt3/FPapVqrnFo3i8jG1ezT7m59hvbffR72fk3j1Q7uRYrs702auFXzQrjdq7PJ3WelaydIvVddH2azv5vuo+XafXLZib9B1K5pGsYuda3mbNcTMR91T2THrjeFGY1+3k49q/Yqiu1dpiuiqO+JjeJRzzC9lf7WOFXz5s0TucgDiJAAAAAAAAAAAAAAAAAAAAAAAAAAAAAAAAAAAAAAAAAAAAAAAAAAAAAAAAAAAAAAAAAAAAAAAAAAAAAAAAAAAAAAAAAAAAAAAAAAAAAAAAAAAAAAAAAAAAAAAAAAAAAAAAAAAAAAAAAAAAAAAAAAAAAAAAAAAADQfMLUfZLizNrpq3t2avEUfFT1T8+8+tu3X8+NL0XNzZ23s2qqqd++ruj5dk31VTVVNVUzNUzvMz3rJ7PWNaq708t31Qrnkzzk/p3lOvX82uN6MS1tTP7+rqj5uk3Gw7lVp3kXCtu9VG1zLrm7Pn6PZT80b+tmLm5tf7bFVTHCN3l/LNMaQAOakAAAAAAAAAAAAAAAAAAAAAAAAAAAAAAAAAAAAAAAAAAAAAAAAAAAAAAAAAAAAAAAAAAAAAAAAAAAAAAAAAAAAAAAAnLibF8j4i1LH22ijIrin4t5mPm2bB5K5W+PqeLM+9qouxHxxMT+SGN81cXyfjC/XEbRft0XY+To/lpdjlDleJ4prszPVfsVUxHpiYq/JErpi/zGW7XdE+XFqjdU3QApbaAAAAAAAAAAAAAAAAAAAAAAAAAAAAAAAAAAAAAAAAAAAAg3wYft+6T+F/mbi8kG+DD9v3Sfwv8AM3F5AAAAAAAAAAAAAAAAAAAAAOlq2q6do+LOTq+fiYGNE7eNyr1Nqj5apiHj8xuLcTgfg3UtfzqfGU4tH2O1E7TduTO1FEfHMxv5o3nuQ3h6fx1zy4wyL9HjM/Jj3Vy5cr6GNh0TPVTHdTHmiN5naZ6+uQW9HDfBHFuNb1T2F4e1izf3qoy/JbN6LnXMTMV7Tv1xMdvc/scN8FcJY9zVI0bh/R7Njaa8vyWzYi3vMREzXtG3XMd7j5S8M5fBvLvRtA1G7YvZeFbrpuV2JmaJmq5VV1TMRP3Xmg5tcM5fGPLvWtA027YtZebbopt135mKImLlNXXMRM/c+aQZNp+dialiUZWnZVjLxrnXResXIuUVfFVHVLsIG4f1jjLkJx7GNqNm7bsVTTVk4XT6VjMszO3Tons36p2q7YmNp74XZoup4utaRhanp12LuHmWaL9mvz01RvHxT19gO6AAAAAAAAAAAAAAAAAAAAAAg39lj/Sv+8ryQb+yx/pX/eQXkAAAAAAAAAAAAAAAAAAAAAAAAAAAAAAAAAAAAAADX/MTjSNOpuaZpVzfNmNrt2mf9FHmj99+T43ow2GuYm5Fu3G9iZ0cXMbjTyOLmlaRc/7TPub96mf9H+9ifvvT3fH2al65nzzJMzMzMzMzPbMtrcueCvJ4tarq9r7N76xYqj3nmqqjz+aO74+y3/7GU4fv+Mz9+TXvqly8uuC/Iot6pq1v/tU+6s2ao/0X76f335Pj7NiAqGKxNzFXJuXJ/hsiNAB52QAAAAAAAAAAAAAAAAAAAAAAAAAAAAAAAAAAAAAAAAAAAAAAAAAAAAAAAAAAAAAAAAAAAAAAAAAAAAAAAAAAAAAAAAAAAAAAAAAAAAAAAAAAAAAAAAAAAAAAAAAAAAAAAAAAAAAAAAAAAAAAAAAAAAAAAAAAAAAAAAAAAAAAAAAAAAAAAAAAAAAAAAAAAAAAAAAAAAAAAAAAAAAAAAAAAAAAAAAAAAAAAAAAAAAAAAAAAAAB5/EOmW9Y0bKwbu0eNo2pqn7mqOumfVOz0BKiuaKoqp4wJjyLNzHv3LN6maLtuqaKqZ7pidpht/lHrPlmj3NOvVb3sSd6N++3P6p3+WGMc29G8i1qjULVO1nMj3W3ZFyO35Y2n5WPcG6vOicQ4uXMzFnfxd6PPRPb8nVPqXTEUxmWC2qeOmseMcvRqj3ZUKFMxVETTMTE9cTApLaAAAAAAAAAAAAAAAAAAAAAAAAAAAAAAAAAAAAAAAAAAAAAAAAAAAAAAAAAAAAAAAAAAAAAAAAAAAAAAAAAAAAAAAAAAAAAAAAAAAAAAAAAAAAAAAAAAAAAAAAAAAAAAAAAAAAAAAAAAAAAAAAAAAAAAAAAAAA1/wA4tR8RouNgUTtVk3OlVH72n/GY+RqbCxq8zMsY1mN7l65Tbp+OZ2ZPzR1Hy7iu9bpq3t4tMWI+OOur55mPU5eVOneW8U0X6qd7eJRN2fN0uyPy7+pdcHEYLAbc8dNf3nh6NU75bnw8e3iYdjGsxtbs0U26Y9ERtDmBS5mZnWW0AYAAAAAAAAAAAAAAAAAAAAAAAAAAAAAAAAAAAAAAAAAAAAAAAAAAAAAAAAAAAAAAAAAAAAAAAAAAAAAAAAAAAAAAAAGq+dWLtk6ZlRHvqK7Uz8UxMfllh/BGV5Hxbpd3faJvxbmfRV7n9LZnN/F8dwvbvRHXYyKapn0TEx+WYabsXarN63do6q6Koqj44ndc8qnt8D2c98ffm1VbpU4Pxj3ab9i3eo95cpiuPimN37UyY03NoAAAAAAAAAAAAAAAAAAAAAAAAAAAAAAAAAAAAAAAAAAACDfBh+37pP4X+ZuLyQb4MP2/dJ/C/wAzcXkAAAAAAAAAAAAAAAAAAAACdvDYyrtvgPQ8WiZi1e1Hp17d8026to/Gn5GXeCzpWJp3JjRr+LRTF7Pqu5GRXEdddfjKqI3+KmmmPU/nhQ8JZHFXKvKnAtVXc3S7tOfbt0xvVXTTFVNcR/Nqmdu/ow094MfOfTOGdK/yU4sv+S4VN2q5hZtUTNFvpTvVbr27I6UzMVdnXO+wK9HQ0zWdL1WxTe0vUsLMtVdcV49+m5TPriZcOtcR6LoePVf1jVsDBtUxvNWRfpo+Teev4gaQ8NLS8W/y80rU66KYzMXUKbNuvbr6Fyiuaqflopn+aybwUsy9l8ldJpvzNXk96/ZomfvfGTMfJ0tvU0B4SnNfG5h6jg6HwzF29o+FdmuLvQmJyr0x0Ymmnt2iJmI3656U9XYqjkvwvd4O5ZaFo2VT0cy1Zm7kR5rtyqa6qfVNXR9QM1AAAAAAAAAAAAAAAAAAAAAAQb+yx/pX/eV5IN/ZY/0r/vILyAAAAAAAAAAAAAAAAAAAAAAAAAAAAAAAAAAAABhHMHjKnRbVWDp9cValXHXVHXFmJ75/feaPX8e/D4evEXIt243yxM6OPmHxnTpNuvTtMrirUKo2ruR1+Jif+r8jTlVVVdU1VzNVUzvMzO8zJcrquXKq7lU1V1TM1VVTvMz55bK5c8FeN8Vq2r2vsfVVYsVR77zVVR5vNHrXCiixlOH1nj8Zlr31S5uXHBXR8Vq2sWuvqqx7FUdnmrqj8kets4FRxeLuYq52lf8ATZEaADzMgAAAAAAAAAAAAAAAAAAAAAAAAAAAAAAAAAAAAAAAAAAAAAAAAAAAAAAAAAAAAAAAAAAAAAAAAAAAAAAAAAAAAAAAAAAAAAAAAAAAAAAAAAAAAAAAAAAAAAAAAAAAAAAAAAAAAAAAAAAAAAAAAAAAAAAAAAAAAAAAAAAAAAAAAAAAAAAAAAAAAAAAAAAAAAAAAAAAAAAAAAAAAAAAAAAAAAAAAAAAAAAAAAAAAAAAAAAAAAAAAAPD410eNb4dycWmne/THjLP8OOz5euPWnyYmJmJjaYU+0ZzL0b2K4ku3LdO2Nl73qNuyJ+6j5ev1wsmQYrSasPVz3x6oVxzbF5Y6z7KcOW7N2rfIw9rNe/bNP3M/J1eplzRHLjWfYjiWzFyrbGyvsNzfsjf3s+qdvVMt7ufm+F/D4idOFW+PVmmdYAHLSAAAAAAAAAAAAAAAAAAAAAAAAAAAAAAAAAAAAAAAAAAAAAAAAAAAAAAAAAAAAAAAAAAAAAAAAAAAAAAAAAAAAAAAAAAAAAAAAAAAAAAAAAAAAAAAAAAAAAAAAAAAAAAAAAAAAAAAAAAAAAAAAAAAAAAAAHX1HKowcDJy7v+jsW6rlXxRG7sMK5s6j5Hwx5NRVtcy7kUfzY91P5Ij1t+Fs9vept9ZYmdIaZyb9eTk3b92d7l2ua6p88zO8tv8oNO8m4fvZtUbV5d3qn95T1R8/Sadt0VXblFu3E1V1TFNMR3zKktGwadN0nEwqNtrFqmjeO+Yjrn1zvKz59e7OxTajnPwj7hCiN7uAKi2AAAAAAAAAAAAAAAAAAAAAAAAAAAAAAAAAAAAAAAAAAAAAAAAAAAAAAAAAAAAAAAAAAAAAAAAAAAAAAAAAAAAAAAAAAPD44xfK+EtUtbbzFmbkR6afdfoT2p2/apv2Llqv3lymaZ+KY2TNftVWL9y1X1V0VTTPxxOy1eztzWiujpMT5/011qA4GyvK+EtLu77zFmLc/zfc/oe4wblBleO4YuWZnrsZFVMR6JiJ/LMs5V/HW+zxFdPfKccAB5WQAAAAAAAAAAAAAAAAAAAAAAAAAAAAAAAAAAAAAAAAAEG+DD9v3Sfwv8zcXkg3wYft+6T+F/mbi8gAAAAAAAAAAAAAAAAAAAAE482vBqxNdz8jVuCcmxpuXema7uDeiYx6qp65miYiZo3820x5tlHPD4h4u4d4bmI17XNN0+uqN6aMnIporqjzxTM7z6oBDWo8heZGFemieHLl+mOyuxkWq6avkq3+WIc2k+D9zH1G9TRVoUYduZ2m7lZNqmmn44iqavkiVezzj5exO3+Vmmf15/U/ntycvf+LNN/rT+oGFcmfB903gnOs6zxBk29W1y17qzTRTMWMar76mJ66qo7qpiNu6N+tvRgHtycvf+LNN/rT+pmGg6zp3EGk2NT0XLtZmBf6Xi79qd6aujVNM7fFMTHqB3wAAAAAAAAAAAAAAAAAAAAAEG/ssf6V/3leSDf2WP9K/7yC8gAAAAAAAAAAAAAAAAAAAAAAAAAAAAAAAAAAYjx5xda0DGnHxZpualcp9zT2xbj76r9ENtixXfri3bjWZJnRx8f8YUaFYnEwqqa9SuR8cWYn7qfT5o9fx6UvXa712u7erqruVzNVVVU7zMz3y/uReu5N+5ev3Krl25M1VV1TvMzPez7l1wXOoVW9T1a3thxO9qzVH+lnzz+9/L8XbcrVqxlViaqp3855zPSGrfVLl5c8FeVzb1XV7f/Z491YsVR/pP31Ufe+aO/wCLt2yREREREbRAqeMxlzF3Nuv9o6NkRoAPIyAAAAAAAAAAAAAAAAAAAAAAAAAAAAAAAAAAAAAAAAAAAAAAAAAAAAAAAAAAAAAAAAAAAAAAAAAAAAAAAAAAAAAAAAAAAAAAAAAAAAAAAAAAAAAAAAAAAAAAAAAAAAAAAAAAAAAAAAAAAAAAAAAAAAAAAAAAAAAAAAAAAAAAAAAAAAAAAAAAAAAAAAAAAAAAAAAAAAAAAAAAAAAAAAAAAAAAAAAAAAAAAAAAAAAAAAAAAAAAAAAAAAMU5laN7LcN3a7dO+TifZre3bMR76Pk+eIZWTG8bT2Nti9VYuU3KeMExqmBQHA2sezfDmNkV1dLItx4q95+lHf642n1tOcbaP7CcRZONRTtYqnxtn+BPZHqnePU9vlPrPkGvVYN2raxmx0Y37IuR735euPXC3ZpZpxmEi7Ry3x4c/vuaqZ0lucBTG0AAAAAAAAAAAAAAAAAAAAAAAAAAAAAAAAAAAAAAAAAAAAAAAAAAAAAAAAAAAAAAAAAAAAAAAAAAAAAAAAAAAAAAAAAAAAAAAAAAAAAAAAAAAAAAAAAAAAAAAAAAAAAAAAAAAAAAAAAAAAAAAAAAAAAAAAaY5u6j5VxHRiU1b0YluKZj9/V1z83R+RuS/dosWbl27PRt26ZqqnzREbym3VcyvUNTysy576/cquTHm3nsd/ILG3equz/AIx8Z/hCudz3eW+neyPFuJ0o3t4++RX/ADez8aaW+GueTWneL0/N1Gun3V6uLVEz97T1z8sz8zYzz53f7XFTTHCnd9WaY3ADkJAAAAAAAAAAAAAAAAAAAAAAAAAAAAAAAAAAAAAAAAAAAAAAAAAAAAAAAAAAAAAAAAAAAAAAAAAAAAAAAAAAAAAAAAAACe+OMXyTi3VLW20Tem5Eeir3X6VCNMc38XxPFFF6I6r9imqZ9MTNP5Ih3MgubOImnrCFfB6XJbK2ytTxZn39FF2I+KZif7UNqtHcq8ryfjDHomdov267U/J0vy0w3i155b2MVM9YifT0Zp4ADjpAAAAAAAAAAAAAAAAAAAAAAAAAAAAAAAAAAAAAAAAAAIN8GH7fuk/hf5m4vJBvgw/b90n8L/M3F5AAAAAAAAAAAAAAAAAAAAA1p4QvHWRwDy6yM7Tqop1TLu04eJVMb+LrqiZmvb0U01bd2+26OuBOW/GPNPNzM7TqPH0eM/7RqOfemKJuT1zE1ddVVXXvO0TtvG/bCh/DXxb1zgPQ8qiJmzZ1Ho3Nu6ardW0z/VmPWzbwYbeNb5I8OziRT7uL9VyY7Zr8dXE7+nqiPiiAaCjwVOM9uvVuHd/469/7R/mqcZ/C/Dv/AI17/wBpaACL/wDNU4z+F+Hf/Gvf+0pzk3wpm8Ect9I4e1S9j3szD8d07mPVVNuenerrjaaoieyqO7tZoAAAAAAAAAAAAAAAAAAAAAAAIN/ZY/0r/vK8kG/ssf6V/wB5BeQAAAAAAAAAAAAAAAAAAAAAAAAAAAAAAAAMZ424qscO4XRo6N3ULsfYrXm/fVej8rbZs13q4t241mSZ0cfHPFlnh7E8VZ6NzUbsfY7fdRH31Xo9He0fl5N7LybmRk3Krt65V0q66p3mZf3Oy7+dl3cnLu1Xb9yelVXV2zLMeX3BtWs3ac/UaJp06ifc0z1TemO7+D559XxXGxYs5VYmuud/OevdDVMzVLl5ecGTqtdGo6pRMYFM727c/wC+n6v5W4qaYppimmIimI2iI7Igt0U26KaLdMU0UxtTTTG0RHmh/VVxuNrxlzbq4co6NkRoAPGyAAAAAAAAAAAAAAAAAAAAAAAAAAAAAAAAAAAAAAAAAAAAAAAAAAAAAAAAAAAAAAAAAAAAAAAAAAAAAAAAAAAAAAAAAAAAAAAAAAAAAAAAAAAAAAAAAAAAAAAAAAAAAAAAAAAAAAAAAAAAAAAAAAAAAAAAAAAAAAAAAAAAAAAAAAAAAAAAAAAAAAAAAAAAAAAAAAAAAAAAAAAAAAAAAAAAAAAAAAAAAAAAAAAAAAAAAAAAAAAAAAAAAAAAwXm1o3l2h0Z9qne/hzvVt3257fknaflacs3K7N2i7aqmm5RVFVNUdsTHZKmr9qi/YuWb1MV27lM0VUz2TExtMJ04i0uvRtay8G5vPiq/c1T91TPXTPybLXkOJ27c4erlvjw+/m11xzb74a1SjWdExM6jaJuUe7pj7muOqqPlem1Pye1nxOZkaTeq9xfjxtnf7+I91Hrjr/mtsODmGG/C36rfLjHgnE6wAPEyAAAAAAAAAAAAAAAAAAAAAAAAAAAAAAAAAAAAAAAAAAAAAAAAAAAAAAAAAAAAAAAAAAAAAAAAAAAAAAAAAAAAAAAAAAAAAAAAAAAAAAAAAAAAAAAAAAAAAAAAAAAAAAAAAAAAAAAAAAAAAAAAAAAAAAxXmbqPsfwlk00ztcyZixT8U++/FiWiWxOcmo+O1XE0+ifc49ublcfvqv8ACI+VjHBGneynFGBj1U724ueMuebo09c7/Htt61zyqiMLgu1q56y1Vb5bu4V072K4ewMOY2rt2omuP389dXzzL1QU+uublU11cZbQBAAAAAAAAAAAAAAAAAAAAAAAAAAAAAAAAAAAAAAAAAAAAAAAAAAAAAAAAAAAAAAAAAAAAAAAAAAAAAAAAAAAAAAAAAAAGtOdWLvjaZlRHva67Uz8cRMfklstiHNXF8o4Pv17bzYuUXY+Xo/kqe/LLnZ4q3Pfp57mKuDUPDOV5HxDpuRvtFGRRNXxbxv826jUwRO07x1SpXSsnyzTMTKj/fWaLnyxEut7RW99FfjCNDtAK0mAAAAAAAAAAAAAAAAAAAAAAAAAAAAAAAAAAAAAAAAAAg3wYft+6T+F/mbi8kG+DD9v3Sfwv8zcXkAAAAAAAAAAAAAAAAAAAADXvPfK4VtcvMvD44yq8TTNQrjFt37dmq7VbvbVV0VRFMTO8dCZ83Vt3pi5E847fLTPzNC1SurU+GLt+a7eRj0zFVmrs8ZTTVtM01REb0ztMdsde8TUHOrl17ZvC2Lo3sp7GeIzaMvx3k/jul0aLlHR6PSp29/vvv3djSv+aP8A/jb6J/8A0wNh/wCcny6/d2f/AOTrP85Pl1+7s/8A8nW15/mj/wD42+if/wBMf5o//wCNvon/APTA2H/nJ8uv3dn/APk62zeDuJdO4v4cw9c0Wu5c0/K6fiqrlE0VT0a6qJ3iezrplN/+aP8A/jb6J/8A0zf/ACu4R/yE4E0zhzy3y/yLxv8A2jxXiun07tdz3vSq226e3bPYDKgAAAAAAAAAAAAAAAAAAAAAEG/ssf6V/wB5Xkg39lj/AEr/ALyC8gAAAAAAAAAAAAAAAAAAAAAAAAAAAAAAeDxfxLjcOYHjLm1zKuRMWbO/XVPnnzRDZatV3a4oojWZHHxnxRj8OYO89G7m3I+w2d/xp9H5WitRzcjUcy7lZl2q7fuTvVVP/wCvY/Wqahk6pnXcvNuTcv3J3mZ7vRHmhknAXCFzX8mMnLiq3ptur3VXZN2fvaf0yuWFw1nK7M3Lk7+c+kNUzNUuXgDg+vXL8ZmdTVRptufim9Md0ejzz6vi3Vat0WbVFu1RTRboiKaaaY2iIjuh/Mezbx7FuzYopt2rdMU00UxtERHdD9qvjsdXjLm1VuiOENkRoAPCyAAAAAAAAAAAAAAAAAAAAAAAAAAAAAAAAAAAAAAAAAAAAAAAAAAAAAAAAAAAAAAAAAAAAAAAAAAAAAAAAAAAAAAAAAAAAAAAAAAAAAAAAAAAAAAAAAAAAAAAAAAAAAAAAAAAAAAAAAAAAAAAAAAAAAAAAAAAAAAAAAAAAAAAAAAAAAAAAAAAAAAAAAAAAAAAAAAAAAAAAAAAAAAAAAAAAAAAAAAAAAAAAAAAAAAAAAAAAAAAAAAAAAAAAAANbc4tG8ZjY+r2afdWvsN7b72Z9zPqnePXDZLranhWtR0/Iw8iN7V+iaKvRv3+p6sFiJw16m7HLj4c2JjWE46dmXdPz8fLx52u2a4rp9U9ijtMzbWo6dj5mPO9q/RFdPo37vV2Jx1HDu6fn5GJkRtds1zRV6u9s7k7rPjMbI0i9V7q19ms7/ezPuo9U7T65WTPMPF6zF+j/H5ShTOk6NkgKi2AAAAAAAAAAAAAAAAAAAAAAAAAAAAAAAAAAAAAAAAAAAAAAAAAAAAAAAAAAAAAAAAAAAAAAAAAAAAAAAAAAAAAAAAAAAAAAAAAAAAAAAAAAAAAAAAAAAAAAAAAAAAAAAAAAAAAAAAAAAAAAAAAAAABMxETMztEDwOPNR9jOFc+9TO1yujxNHn3q6vmjefU2Wrc3a4txxmdBpHiXUJ1XXs7N33pu3Zmj+DHVT80Qzzkxp29efqVcdkRj0T+NV/0tYKA4C072M4VwLVUbXLlHjq/PvV1/NG0epbs5uRh8JFqnnpH7Q1075ZAAprYAAAAAAAAAAAAAAAAAAAAAAAAAAAAAAAAAAAAAAAAAAAAAAAAAAAAAAAAAAAAAAAAAAAAAAAAAAAAAAAAAAAAAAAAAAAAPM4nxfLOHdSx9t6q8evo/HtMx8+z0yYiYmJ64lKiqaKoqjkJfb75b5XlXBunzM71W4qtT6OjVMR82zR2qY04epZeNPbZu12/kmYbU5M5XjNFzsaZ3m1fiv4oqpj6srhnlMXMJFccpifP+2uji2EAprYAAAAAAAAAAAAAAAAAAAAAAAAAAAAAAAAAAAAAAAAAAg3wYft+6T+F/mbi8kG+DD9v3Sfwv8zcXkAAAAAAAAAAAAAAAAAAAAAxrirjzhbhS5FriHXcHBvzHSizXc3ubefoRvVt6dnic9eN7nAPLnO1XE6PsjdqpxcPpRvEXa9/dfzaYqq27+jsjnl1yv4t5s5mdqeNetxZi7PlGo59yrau7PXMRMRM1Vde890bxvMbwCuvb25bf8UWP/L3vqHt7ctf+KbH/l731EX82eXuby24jxtH1HMxsy9fxKcuLliKopimquunbr796J+Vtn/NQ4j/AOIdI/qXP1A3dneEDy1xLNVdPEM5FcdluziXpqn5aIj5ZZvwLxRhcZ8K4Ov6Xbv2sPM6c26b9MRXEU11UdcRMx20zPa+fPEfA2fwlxta4e4uuU6ZFVdPSzKaJu2/FVTtF2nbaaqe309UxtvGy++V3DFvg3gLSNBs51OoW8W3VNOVTR0Iu9OuqveI3nq9155BlIAAAAAAAAAAAAAAAAAAAAACDf2WP9K/7yvJBv7LH+lf95BeQAAAAAAAAAAAAAAAAAAAAAAAAAAAAPH4o1/F4e06cnKnpXKuq1ZifdXKv1eeU7duq5VFFEazI/HFnEWLw7p8378xXfr3izZieuuf0RHfLQ+r6nlavn3czOuTXern1Ux3REd0Q/Wt6rlazqFzMzrnSuV9URHZRHdTEd0PY4I4Uv8AEWZ0q+la0+1P2W75/wB7T6fyLlg8Jay2zN27O/nPpH3vapnalycC8JXuIcrxt+KrenWqvslfZNc/e0/pnubwxceziY1vHxrdNuzbp6NFFMbREP5hYtjBxbWNiW6bVi3T0aaKeyIcys5hj68ZXrO6mOEffNsiNAB4GQAAAAAAAAAAAAAAAAAAAAAAAAAAAAAAAAAAAAAAAAAAAAAAAAAAAAAAAAAAAAAAAAAAAAAAAAAAAAAAAAAAAAAAAAAAAAAAAAAAAAAAAAAAAAAAAAAAAAAAAAAAAAAAAAAAAAAAAAAAAAAAAAAAAAAAAAAAAAAAAAAAAAAAAAAAAAAAAAAAAAAAAAAAAAAAAAAAAAAAAAAAAAAAAAAAAAAAAAAAAAAAAAAAAAAAAAAAAAAAAAAAAAAAAAAAAAAGp+cOjeJzMfVrNPuL0eKvbffRHuZ9cdX81hPDup16NrWJnW958VXvVTH3VM9VUfJu35xJpdGs6Jl4Ne0Tco9xVP3NcddM/LsnS9ars3q7V2mablFU01Uz2xMdUwuOTX4xOGmzXv03ftP3o11RpOqmrF2i/Yt3rNUV27lMV01R2TExvEv2wXlLrPl2iV4F2re9hztTv3257PknePkZ0quKsTh7tVqeScTqANDIAAAAAAAAAAAAAAAAAAAAAAAAAAAAAAAAAAAAAAAAAAAAAAAAAAAAAAAAAAAAAAAAAAAAAAAAAAAAAAAAAAAAAAAAAAAAAAAAAAAAAAAAAAAAAAAAAAAAAAAAAAAAAAAAAAAAAAAAAAAAAAAAAA1dzn1HevA02ieyJyK4/Fp/6m0U+cb6j7KcUZ+RTO9uLni7fm6NPVHy7b+t2cjsdpidueFMa+iNc7nV4b0+dV17Bwtt6bt2Ir/gx11fNEqNiIiIiI2iGo+TeneO1XL1CuPc49uLdE/vqv8ACJ+VtxPPr+3fi3H+MfGfuGKI3ADhpgAAAAAAAAAAAAAAAAAAAAAAAAAAAAAAAAAAAAAAAAAAAAAAAAAAAAAAAAAAAAAAAAAAAAAAAAAAAAAAAAAAAAAAAAAAAAANC8x8XyXjHUIiNqblVN2PT0qYmfn3e5yZyvF61nY0ztF2xFfxzTVH1pOc2L4vW8LJiNou2Oh8c01T+iqHh8uMryXjLT5mdqbk1Wp9PSpmI+fZdP8A9GWf/Py/pq4VN9AKW2gAAAAAAAAAAAAAAAAAAAAAAAAAAAAAAAAAAAAAAAAAIN8GH7fuk/hf5m4vJBvgw/b90n8L/M3F5AAAAAAAAAAAAAAAAAAAAAnLw2puf5FcPxTv4r2QnpfwvF1bf9TO/Bjs49rkjw3ONFP2Sm9XXMd9fjq4nf5NvU7XhB8GXuOOWWoYGDb8ZqWNVTm4lEdtdyjfemPTVTNcR6ZhO3g0c3MrhTUMTgzU8K5lYOoZ9FnHqpq6NeLduVxRMTE9tO8xMx1TE79u4P14a1qqnmXo96Yno16RRRE+mL16Z/tQsjT8mjNwMbKtTFVu/apu0zHfFURMflT14ZnCN/U+F9L4kw7c11aVXVayYp7YtXNtqp9EVREfz2PcmfCM0rROEcLQ+MsfN8bgW4sWMvHoi5Fy1T1U01RMxMTEbR1b7xHcDJvDT0bGyOA9J1iaaYzMTPixTX3zbuUVTVT8tFM/KzTwY9Yv6zyZ0OrKqmu7ieMw+lPfTRXMUfJT0Y9Sa/CF5yW+ZM4OlaHi5GPouJd8dvfiIuX7u00xM0xMxERE1REb7z0p38yp+QvDGRwlyp0LTc+3NvOm3VkX6KuqaK7lU19GY7piJiJ9MSDYAAAAAAAAAAAAAAAAAAAAAACDf2WP9K/7yvJBv7LH+lf95BeQAAAAAAAAAAAAAAAAAAAAAAAA8vX9e0/QsbxuoX4pmfeW6euuv4o/T2NeanzSyaq6o0zAtW6O6q/M1TPqjaI+WXtw2X4jExrbp3deTEzENrjS9rmZrlFcTXRh10/ezbmPySyDTeaWNXZr9ksG5buxTM0zZnpU1T5uvaY+d6LmS4u3Guzr4SxtQzPiTXcTQNOqysureey3aifdXKvNH62htf1jL1zUa8zNr3qnqpoj3tFPdEP1xHreXr2o15eZV6LduJ9zbp80frdzg/hnJ4jz/F0b28S3MTevbe9jzR55l38DgreXWpvXp97nPTuj73oTO1wfvgvhfI4jztvdWsG3P2a9t+LT6fyN66fhY+n4drFw7VNqxajammP/ANe1+dMwMbTMG1iYVqLdi3G0RH5Z88u0rmY5hXjK+lMcI9fFOmNABzkgAAAAAAAAAAAAAAAAAAAAAAAAAAAAAAAAAAAAAAAAAAAAAAAAAAAAAAAAAAAAAAAAAAAAAAAAAAAAAAAAAAAAAAAAAAAAAAAAAAAAAAAAAAAAAAAAAAAAAAAAAAAAAAAAAAAAAAAAAAAAAAAAAAAAAAAAAAAAAAAAAAAAAAAAAAAAAAAAAAAAAAAAAAAAAAAAAAAAAAAAAAAAAAAAAAAAAAAAAAAAAAAAAAAAAAAAAAAAAAAAAAAAAAAAAAAAAAABpjmxo3kGu051qnaxmx0p27IuR775eqfXLc7wOOdG9m+HMnHop3yLceNs+fpx3euN49boZZivw2IiqeE7pYqjWGnOCdY9hOIsbJqq2sVT4q9/Antn1dU+pQUTvG8dcJgb05a6z7LcN2qLlW+TifYa9+2Yj3s/J1fHEuxn+F1inEU+E+iFE8mVgKu2AAAAAAAAAAAAAAAAAAAAAAAAAAAAAAAAAAAAAAAAAAAAAAAAAAAAAAAAAAAAAAAAAAAAAAAAAAAAAAAAAAAAAAAAAAAAAAAAAAAAAAAAAAAAAAAAAAAAAAAAAAAAAAAAAAAAAAAAAAAAAAAAAAPK4q1H2K4ez8yJ2rt2piif389VPzzCdG2ucuo+L0/C0+ifdXq5u1xH3tPVHyzPzNYaVh16hqWLh2/fX7lNuJ8289q4ZHai1hpu1c/lH3LXXvluvllp3sfwljVVRtcyZm/V8U+9/FiGVPxYtUWLNu1ajo27dMU0x5oiNoftVL92b12q5POU43ADUyAAAAAAAAAAAAAAAAAAAAAAAAAAAAAAAAAAAAAAAAAAAAAAAAAAAAAAAAAAAAAAAAAAAAAAAAAAAAAAAAAAAAAAAAAAAAAA17zmxeno2DkxG82r80fFFVP/APDDVelZPkep4mVH+5vUXPkmJbw5kYvlXBuoREb1W4pux/NqiZ+bdoVcsjqi5hJonlMx6+rXXxVBE7xvHYPN4ZyvLOHtNyJneqvHomr49o3+fd6Sn10zRVNM8mwARAAAAAAAAAAAAAAAAAAAAAAAAAAAAAAAAAAAAAAAAEG+DD9v3Sfwv8zcXkg3wYft+6T+F/mbi8gAAAAAAAAAAAAAAAAAAAeJxjxVo3B2iXdV4hzbeJiUe5iauuq5V3U0Ux11VT5o+PsgHttc8Qcm+EtZ4zwOKfJr+DrGLl28yq5iVxRRfuUVxVHjKZiYneY65jaZ87SvFXhX5c5FdvhTh6xRYidqb2pVzVVVHnm3RMdH+tKr6Z3pifPAPxlY9nLxruPlWrd7Hu0TbuW7lMVU10zG0xMT1TEx3J+4r8FrhrU8+5k6DquZo9FyelOPNuMi3T6Kd5iqI+OZUKnPmh4QWqcBc0NT0C5ouFn6XixZmmablVq97u1RXO9XuqZ66p29zAMk5beDxwvwdqlnVMy9f1rUbFUV2asmmKbVqqOyqLcb71R55mdu2IietuhgnK/mnw5zGxK50W/XZz7VPSvYOREU3aI++iN9qqd++PRvtvszsAAAAAAAAAAAAAAAAAAAAAABBv7LH+lf95Xkg39lj/Sv+8gvIAAAAAAAAAAAAAAAAAAAAAB43Fmu2uH9Hu5dzaq7PuLNuZ9/XPZ6u+XstNc3tRqyeIqMKJ+xYluOr99VG8z8nRe/LcLGKxEUVcOM+DFU6Qw7U8/J1PNuZebdqu37k7zVPd6I80eh1QXymmKY0jg0gCQ58G3ZvZti3k3fE2K66aa7m2/QpmeudlGaPp2JpenWcXAoimxRHVMdfS/fTPfMpsb35aajVqPCeN4yd7mPM48z6KdtvmmFe9oLdc2qa4ndE749U6GUgKm2AAAAAAAAAAAAAAAAAAAAAAAAAAAAAAAAAAAAAAAAAAAAAAAAAAAAAAAAAAAAAAAAAAAAAAAAAAAAAAAAAAAAAAAAAAAAAAAAAAAAAAAAAAAAAAAAAAAAAAAAAAAAAAAAAAAAAAAAAAAAAAAAAAAAAAAAAAAAAAAAAAAAAAAAAAAAAAAAAAAAAAAAAAAAAAAAAAAAAAAAAAAAAAAAAAAAAAAAAAAAAAAAAAAAAAAAAAAAAAAAAAAAAAAAAAAAAAAAAAAANE8x9G9iOJb026dsbK+zW9uyN/fR6p+aYfrlprPsVxJat3KtsbL+w179kTPvZ+Xq9ctjcztG9lOHLl61TvkYe96jbtmn7qPk6/VDR0TMTExO0wuuAuU4/B9nXx4T6S1TulT48PgrWI1vh3Gyqqt79MeLvfw47Z9fVPre4pt23VarmirjDaAIAAAAAAAAAAAAAAAAAAAAAAAAAAAAAAAAAAAAAAAAAAAAAAAAAAAAAAAAAAAAAAAAAAAAAAAAAAAAAAAAAAAAAAAAAAAAAAAAAAAAAAAAAAAAAAAAAAAAAAAAAAAAAAAAAAAAAAAAAAAAAAADp6znU6bpOXm17bWLVVe098xHVHrnqZppmqYpjjI0nzI1H2R4ty+jVvbx9sej+b2/jTU9HlFp3lXEdeXVG9GJbmqJ/f1dUfN0vkYTdrqu3K7lyZqrrmaqpnvmW6OU2neR8M+U1Rtcy7k1/wA2Pcx+SZ9a55jVGEwPZ09Ip+vw1aqd8s1AUttAAAAAAAAAAAAAAAAAAAAAAAAAAAAAAAAAAAAAAAAAAAAAAAAAAAAAAAAAAAAAAAAAAAAAAAAAAAAAAAAAAAAAAAAAAAAAAAAdXVsby3S8zFmN/HWa7fy0zCap6p2lT6ceJcXyLiDUcfbaLeRXFPxbzt82yy+ztzfXb8JQrbf5V5XlHB9iiZ3mxcrtT8vS/JVDL2tOS2Vvi6niTPvK6LsR8cTE/wBmGy3JzO32eKuR36+e9KngAPAyAAAAAAAAAAAAAAAAAAAAAAAAAAAAAAAAAAAAAAAAg3wYft+6T+F/mbi8kG+DD9v3Sfwv8zcXkAAAAAAAAAAAAAAAAAAAg/mtrusc4+cXsRou9/Ht5FWFptnpbUU0Uz7u7Pm36M1TPb0YiO5cWvXrmPoeo37O8XbeNcro288UzMI88C3Es3+ZeqZF2Iqu4+mVzb37pquW4mY9W8esG3OCfBo4P0fEtVcRxf1zP2ia5ruVWrNNX72iiYnb+FM7+aG9YjaNoABrbmFyX4O46zsjUdVxMixq1+mmKs3Gv1U1z0aYpp9zO9E7RER73ubJAQFx5wjxDyM5gadmYObNymKpv4GdTTNMXaYnaqiunft2mIqp3mJiqPOuTg3X8finhXStcw46NnPx6L0U779CZj3VM+mJ3j1NN+GfhWb3LHT8qqmPH4+p24oq79qrdyJj17RPqe54JuRcv8ldMouTMxYyMi3Rv5vGTV+WqQbhAAAAAAAAAAAAAAAAAAAAAAQb+yx/pX/eV5IN/ZY/0r/vILyAAAAAAAAAAAAAAAAAAAAAAaC5hxVHGeqRXvv06Z9XRjb5m/WoOcOl1WNYx9RoifFZNHQqnzV0/rjb5JdrIbkUYnZnnGnqjXwa+AXNqAAG3+TEVewedM79GcnaPj6Mb/oagb+5f6XVpXC2JauxMXrsTeuRPdNXZHqjaHEz65FOG2Z4zKdHFkQCmtgAAAAAAAAAAAAAAAAAAAAAAAAAAAAAAAAAAAAAAAAAAAAAAAAAAAAAAAAAAAAAAAAAAAAAAAAAAAAAAAAAAAAAAAAAAAAAAAAAAAAAAAAAAAAAAAAAAAAAAAAAAAAAAAAAAAAAAAAAAAAAAAAAAAAAAAAAAAAAAAAAAAAAAAAAAAAAAAAAAAAAAAAAAAAAAAAAAAAAAAAAAAAAAAAAAAAAAAAAAAAAAAAAAAAAAAAAAAAAAAAAAAAAAAAAAAAAAAAAAABMRVExVETE9UxKeuMtHnROIcrEiJizM+Msz56J7Pk649ShWBc3NG8s0a3qNmne9iTtXt3257fknafXLr5LiuwxGxPCrd+/JGqNYYxyl1nyLW69Pu1bWcyPc79kXI7PljePkbkTHj3rmPft3rNU0XbdUV01R3TE7xKi+HtTt6xo2LnW9o8bRvVTH3NUdVUeqd3qz/C7FyL9PCd0+P8AXyYonk9EBXkwAAAAAAAAAAAAAAAAAAAAAAAAAAAAAAAAAAAAAAAAAAAAAAAAAAAAAAAAAAAAAAAAAAAAAAAAAAAAAAAAAAAAAAAAAAAAAAAAAAAAAAAAAAAAAAAAAAAAAAAAAAAAAAAAAAAAAAAAAAAAABgfN/UfJuH7OFTO1eXd64/eU9c/P0WeNJc1tR8t4prsUzvbxKItR5ulPXP5dvU6mT2O2xVMzwp3/T4o1TuYjjWa8nJtWLUb3LtcUUx55mdoUnp2JRg4GNiWv9HYt026fiiNmleV2neXcV2LlUb28Wmb9Xxx1U/PMT6m8nt9oL+1cptRy3+bFEACvJgAAAAAAAAAAAAAAAAAAAAAAAAAAAAAAAAAAAAAAAAAAAAAAAAAAAAAAAAAAAAAAAAAAAAAAAAAAAAAAAAAAAAAAAAAAAAAAADR3NTF8n4xyK4jaL9ui7HydH8tMt4tVc6cXo5emZUR7+iu1M/FMTH9qXYyO5sYqI6xMevojVwebygyvE8T3LMz1X8eqmI9MTE/kiW50+cD5XknFul3d9om9Fuf53uf0qDbM/t7OIirrDFHAAcNMAAAAAAAAAAAAAAAAAAAAAAAAAAAAAAAAAAAAAAABBvgw/b90n8L/M3F5IN8GH7fuk/hf5m4vIAAAAAAAAAAAAAAAAAAH5u0U3bddu5TFVFcTTVE98T3IM4E1e7yU55ZNnVabnkeNeuYGXMR7qrHqmJpuRHf2W69u+IXq0t4QvJmjmFjUatok2sfiTGt9COnPRoyqI64oqnuqjuq9O09W0wG4NNz8TVMCxm6dkWsrDv0RXavWqoqprpnviYdl87NK4l4/wCUuq3cCxkaho16Kulcw8ijpWq/30UVRNM7/fR6pZ7h+FLxxZt00X8DQciY7a68e7TVP9W5EfMC1hF93wquNKqdrek8PUT55s3p/wDqsJ4r5zcf8Z0Tp9/VbtrHv+48k0+14rxm/wBz7n3VW/ZtMyDY3hecxsDXcrC4T0XIoybGBenIzL1urejx20000RPfNMVVb+mYjtiVAchOHL3C/Kbh/T8uibeXVZnJvUzG001Xapr6M+mIqiPU0VyB5AZ1zUsTiPjvFnGxbFUXcbTLsfZLtUdcVXafuaY+9nrme2IjqmtQAAAAAa4548zsXlnwxRkxboydXzJqt4WNVO0VTEe6rq7+jTvG+3bMxHVvvAbFuV0W6Kq7lVNFFMbzVVO0Q6ePq+m5N3xWPqGHdu77dC3fpqnf4olCOlaTzJ56atkX5yb+bj2q/sl7Ju+KxMeZ64pppjqiezqpiZ7587JtT8FrjXEwar+Hn6Nm36I38RavV0VVT5qZqoiN/jmAWsIP5a84OLeWXEXsVxDXm5el2LvicvTsyZm5j7TtM25q66Zjt6PvZ+eLo03Nx9S0/FzsG7TexMm1Tes3KeyuiqImmY+OJgHYAABrXnTza0rlnpduLtEZutZNMzi4NNW3V2dOufuaN/XM9Ud8wGyhB/8AlTzc5wajetaRe1O7jxO1VjT6vJsW1E/c1VbxH9eqZbE5OcjONuHOY+icR8QXMDybErrru0+VTcu+6t1Uxt1bT11R3gqwAAAAABBv7LH+lf8AeV5IN/ZY/wBK/wC8gvIAAAAAAAAAAAAAAAAAAAAAB5+v6Tj63pV7Byo9xcj3NUR10Vd1UPQEqK5oqiqmdJgTnxBomboWdVjZ1uY+8uRHubkeeJeWpfUdPxNSxasfPsUX7NXbTXHzx5p9MMF1Pldg3q6q9Pzb2NE9lFdPjKY+LrifyrXhM+tVU6X909eTXNHRqIbMtcqr01x43VbcUfvbMzP5WS6Hy/0bTK6bt6ivNv0zvFV/3sT6KY6vl3em7neFojWmdqe6Pqxsyw3l1wddz8q1qep2powrcxXborjrvT3Tt97+VuEFVxuNrxlzbr/aOjZEaADxsgAAAAAAAAAAAAAAAAAAAAAAAAAAAAAAAAAAAAAAAAAAAAAAAAAAAAAAAAAAAAAAAAAAAAAAAAAAAAAAAAAAAAAAAAAAAAAAAAAAAAAAAAAAAAAAAAAAAAAAAAAAAAAAAAAAAAAAAAAAAAAAAAAAAAAAAAAAAAAAAAAAAAAAAAAAAAAAAAAAAAAAAAAAAAAAAAAAAAAAAAAAAAAAAAAAAAAAAAAAAAAAAAAAAAAAAAAAAAAAAAAAAAAAAAAAAAAAAAAAADjybFvJx7ti/TFdq7TNFdM98TG0w5BmJ03wJv17TbmkaxlYN3eZs1zETP3VPbE+uNmd8ndZ8XkZGkXqvc3Ps1nf76PfR8m0+qXZ5xaN0rWNq9mnro+w3tvN9zPy7x64a10vNu6bqOPmY87XbFcVx6du74p7F2pmMzwOk8Zj4x9+TV+mVLDr6dl2s/Bx8vHne1eoiun4ph2FJmJpnSW0AYAAAAAAAAAAAAAAAAAAAAAAAAAAAAAAAAAAAAAAAAAAAAAAAAAAAAAAAAAAAAAAAAAAAAAAAAAAAAAAAAAAAAAAAAAAAAAAAAAAAAAAAAAAAAAAAAAAAAAAAAAAAAAAAAAAAAAAAAAAAAHDmZFvExL+Tena3ZoquVT6IjeU2ZuTXmZl/JvTvcvXKrlXxzO7dHNXUfIuFblmmdrmXXFqPP0e2r5o29bSNNM1VRTTEzVM7REd62ez9jZtVXZ5zp5Ndctv8ndO8RouTn1xtVk3OjTP72n/ABmfkbAdDQMCNL0XCwo23s2qaatu+rvn5d3fVzG3+3v13Os/DknEaQAPMyAAAAAAAAAAAAAAAAAAAAAAAAAAAAAAAAAAAAAAAAAAAAAAAAAAAAAAAAAAAAAAAAAAAAAAAAAAAAAAAAAAAAAAAAAAAAAAAAMG5wYvjuGLV6I67GRTMz6JiY/LMM5eFx1i+V8I6pb23mLM3I/m+6/Q9WBudniKKu+GJ4NAY92qxft3aPf26orj44ndTNi7TesW7tE70V0xVHxTG6YlC8EZXlnCWl3d95izFuZ9NPuf0LB7RW9aKLnSZjz/AKQoe2AqrYAAAAAAAAAAAAAAAAAAAAAAAAAAAAAAAAAAAAAAAAg3wYft+6T+F/mbi8kG+DD9v3Sfwv8AM3F5AAAAAAAAAAAAAAAAAAAAA6OsaPputYs42safiZ+PP+6yrNN2n5Kolg2XyQ5cZdya7vCuJTM/tVy7aj5KaohscBrO1yI5a26oqp4XsTMffZN+qPkmtl3DnB3DfDXXoGh6dp9e203LGPTTXMemrbefXL3gAAAAAABH3hUcM8YcUczYr0rh7V8/TcPDtWbN3Hxa7luZneuqYmI233q2n4lggMP5Q8OW+FeW3D+l0Y8496jEt3Mmiqno1eOriKrnS79+lMx1+aI7mYDizMmxhYl7Ky7tFnHs0TcuXblXRpopiN5mZ7oiARv4aml4uLx/pGfj0U0ZGbg/Z9vupormIqn07TEfFTCgvBsu373JHharK38ZFm7RG/3lN65FP4sQk/mRrmbzr5y2rGg26q7N6unA0+mqJjo2aZmZuVeaOuuufNHV3Lo4Y0bG4d4d03RsGJ8mwcejHome2YpiI3n0z2z6ZB6YAOtqedY0zTcvPzK/F4uLarv3a5+5opiZmfkiUDaNianzz50VTl3LlujOvVXr1UTv5Li0fc0/FTtTH76Yme2VZeEzqlelcleIq7VU03Mii3ix6YruU01R/V6SPuUnMerltb13O07Bt5Ot5lm3jYty9/o7NG81XKpiOuZ3i3tHZ3z2bSF/8OaHpvDejYulaLiW8TBxqejbt0R8szPfM9szPXMvSQ/TXz74vseymPd4npx7kdOibF3yKmqO6aaImjePiiXT0LnPzK5fa95HxJezcym1MeP0/WKZ8ZNPniuqOnHV2TvMeiQXYMd4A4v0zjnhbE1zRq5nHvxMV26tunZuR76iqPPHzxtPZLIgAABrTmZzn4a5da9Y0nXrGp3Mq9jU5VM4tmiunoTVXTG8zXHXvRPd5mI/50vAn7j1/wD8tb/9wG+UG/ssf6V/3lvn/Ol4E/cev/8Alrf/ALideG9YxuIPCS07WMGm5Ti5/ElGTai7ERXFNd+JjeImdp2nzg+g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pq2Ba1PTMnCvx9jv0TRM+bzT6p605Z+Ldwc2/i5FPRu2a5oqj0xKmGpOcGjeI1Cxqtmn7HkR4u7t3VxHVPrj+y7+Q4rs7s2auFXDxQrjm9Xk9rPjsLI0m9V7uxPjbW/3kz1x6p6/5zYyc+GtVr0XXMTOo36Nuv3cR91RPVVHyKKtXKL1qi5aqiq3XTFVNUdkxPZLVneF7G/2kcKvnz+rNM6w/QDipAAAAAAAAAAAAAAAAAAAAAAAAAAAAAAAAAAAAAAAAAAAAAAAAAAAAAAAAAAAAAAAAAAAAAAAAAAAAAAAAAAAAAAAAAAAAAAAAAAAAAAAAAAAAAAAAAAAAAAAAAAAAAAAAAAAAAAAAAAAP5crpt26q65imimJmZnugGnecGo+Ua9YwqJ3oxLW9Ufv6uufm6LxeXuneyXFmFRVTvbs1ePr+Knrj59o9bytbzqtT1fMza99792quInujfqj1RtDY/JjTujj5+o109ddUWKJ9EddX5afkXW/+Ry/Z56afvLVG+WywFKbQAAAAAAAAAAAAAAAAAAAAAAAAAAAAAAAAAAAAAAAAAAAAAAAAAAAAAAAAAAAAAAAAAAAAAAAAAAAAAAAAAAAAAAAAAAAAAAAAABx5Fqm/j3bNfvLlM0T8Uxs5AidN8CYr1uqzeuWq42roqmmfjiW5eUOV47heuzM9di/VTEeiYir8sy1nxti+R8Wapa22jx81xHoq91H5WYclcrbI1PFmffUUXYj4pmJ/LC55rHb4HtI7p+/Nqp3S2oApjaAAAAAAAAAAAAAAAAAAAAAAAAAAAAAAAAAAAAAAAAg3wYft+6T+F/mbi8kG+DD9v3Sfwv8AM3F5AAAAAAAAAAAAAAAAAAAAAAAAAAAAAAAAATMUxM1TERHXMyjXwkecdzi7Oq4Q4PuV3NIpuxbyL1jeZzru/VRRt20RP9afREb+34TnOmcmvJ4M4QyJm3vNrUcyzPv57JsUTHd3VTHb73s33yfwauSkcNWbHFPFeNE65cp6WJi3I/1OmY99VH7ZMf1Y9PYHueDdyijgPSJ1jXLVM8S51uIqp7fJLU9fi4n76eqap9ERHZvO7AAABpHwwapjk7ciOyrPsRP40tP+B9wPpnEXEOqa7q9qjJjSPFRjWLlO9Pja+lPjJjv6MUdXpnfuhvjwodJuatyX1vxFM13cObWXER97RXHSn1UzVPqaZ8CPWrOPxDxJo12uIu5mPaybUT3+KqqiqI9O1yJ9QK8aZ8KjgvE4j5aZurRZpjVdGp8ps3oj3U2on7JRM/e9Her46Y9LczBeemfZ03lBxbeyKopor0+7j0799VyPF0x8tUAnrwJuIL1nifXeH665nGycWMyimeym5bqppnb44r/FhX6JvAyw7t/mpmZFMT4rH0y7NdXdvVXbiI/LPqWyAADWnMzkxw1zF16xq2vX9Tt5VnGpxaYxb1FFPQiquqN4mieveue/zMR/zWuBP3Zr/wD5m3/7bfIDQ3+a1wJ+7Nf/APM2/wD2068N6PjcP+Elp2j4NVyrFwOJKMa1N2YmuaaL8RG8xEbztHmfQNBv7LH+lf8A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8rijSqda0LLwqtunXTvbme6uOumfleqJ0VzbqiunjAmG5RVauVW7lM010zNNVM9sTHc3Pyo1ny/QZwrtW9/Cnoxv2zbn3vydceqGGc1dG9juIPLLVO1jNia+rsiuPfR+SfXLyuBdZ9hOI8a/XV0ce5Pib3m6M9/qnafUueLojMcFt0ceMePOPRqj3Zb/AUltAAAAAAAAAAAAAAAAAAAAAAAAAAAAAAAAAAAAAAAAAAAAAAAAAAAAAAAAAAAAAAAAAAAAAAAAAAAAAAAAAAAAAAAAAAAAAAAAAAAAAAAAAAAAAAAAAAAAAAAAAAAAAAAAAAAAAAAAAAGM8x9R9juEsyaatrl+Ix6P53b+L0mTNT85tR8ZnYOnUT1WqJvVx6auqPkiJ+V78ssdviaKeUb/JiqdIa3UPwdp3sVw1gYsxtci3FdyP31Xup+edvU0jwhp3srxJgYsxvbquRVXH72nrn5o2UO6/tDf8A0WY8fSPVGiOYArKYAAAAAAAAAAAAAAAAAAAAAAAAAAAAAAAAAAAAAAAAAAAAAAAAAAAAAAAAAAAAAAAAAAAAAAAAAAAAAAAAAAAAAAAAAAAAAAAAAAADS/N7F8TxTTeiOq/YpqmfTEzT+SIdflVleT8YWKN9oyLVdqfk6X/SyTnVi72NLy4j3tVdqqfjiJj8ktf8L5XkfEWm5G+0UZFHS+KZ2n5t10wv5jLdnumPLg1TuqUYApbaAAAAAAAAAAAAAAAAAAAAAAAAAAAAAAAAAAAAAAAAg3wYft+6T+F/mbi8kG+DD9v3Sfwv8zcXkAAAAAAAAAAAAAAAAAAAAAAAAAAAAAAAn3wreaOfwlp+Pw1oXTx8/U7E3b2bE7Tas7zT0aPNVMxPX3R2dc7xQTDeNuWPCHHGoWM3ijSPLsqxa8Tbr8pvWujRvM7bUV0xPXMgiTkrxNwfwfr863xZpuo6nm48xOFZsUW5tWqv2yrpVRvVHd1bR29u21C/513CfwHrv9W19dmf+b5yw/4Z/wDz/K/9w/zfOWH/AAz/APn+V/7gMM/zruE/gPXf6tr67PuUvN/R+ZmbqONpGBqGLXhW6Llc5UURFUVTMRt0ap8zqf5vnLD/AIZ//P8AK/8AcZPwPy34U4FyMq/wtpXkN3KppovVeUXbvSiJmYj3dVW3bPYDVvhKc5Nb5fazpmjcOWMWMjIx/K72RkW5r2pmuqmmmmN4jtoqmd9+5nXITj7K5jcBU6vqONax86xk14l/xUTFFdVNNNXSpiZmYiYrjq37Yl6nMPlpwxzApxZ4kwart7F3i1etXarddMT207x2x1dk7+h7XCXDWk8I6FY0jh/EpxMCzvNNETNUzM9c1VTPXMz55B6Wbi2M7Dv4mXapu41+3Vau26o3iuiqNpifRMTKCeYPCPEXJHmLj6jpVd2nEt35vabn9Hemunr3t193S2maaqe+Ovslfjp6vpeBrOn3cHVsPHzcO7G1dm/biuir1SDQPD3hVcM39Moq1/SdUxNQpp+yUYtFF23VP72ZqpmPimOrzy07zv5zZ/NG5i6LouBfxNGpuxVRj+/vZV3spmqKfNv1Uxv1zvvPVtRuf4OfLjLyZu0aVk4287zRYzLkU/JMzt6mV8F8r+DuC70X+H9Dx7GXEbeU3Jqu3Y8+1VczNPq2BiPgz8tL/APCN7J1i3FGuarNNy/b7ZsW6YnoW59PXMz6Z27m4gAAAAAQb+yx/pX/AHleSDf2WP8ASv8A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jvHujezXDeRat09LItfZrPn6Ud3rjeGgVQNDcw9G9h+Jb9NunbGyPs1rbsiJ7Y9U7+rZZsgxX6sPV4x6oVxzbR5c6z7L8NWfGVb5ON9gub9s7e9n1xt64llDR3LDWfYviOizdq2x8zazVv2RV9zPy9XrbxcvNcL+HxExHCd8M0zrAA5qQAAAAAAAAAAAAAAAAAAAAAAAAAAAAAAAAAAAAAAAAAAAAAAAAAAAAAAAAAAAAAAAAAAAAAAAAAAAAAAAAAAAAAAAAAAAAAAAAAAAAAAAAAAAAAAAAAAAAAAAAAAAAAAAAAAAAAAAAnbizUfZXiLPy4neiu7MUT+8jqp+aIbu411H2L4Yz8iJ2ueL8Xb8/Sq9zHyb7+pPSz+z1j9d6fD1n0Qrnk2VyZ07p5WdqNdPVbpixRPpnrq+aI+VtZjfLzTvY3hPCoqp2uXo8fX8dXXHzbQyRx8yv9via6uXDySpjSAB4GQAAAAAAAAAAAAAAAAAAAAAAAAAAAAAAAAAAAAAAAAAAAAAAAAAAAAAAAAAAAAAAAAAAAAAAAAAAAAAAAAAAAAAAAAAAAAAAAAAAAGH81sXyjg+9c23nHu0Xfn6P/U0hEzExMTtMKL4pxfLOHNSsRG9VePX0Y9MRvHzxCc1u9n7m1Yqo6T82uvipfTMmMzTcTJjsvWqLnyxEuyxrlzleVcHafMzvVbpqtT6OjVMR82zJVWxFvsrtVHSZhOABqZAAAAAAAAAAAAAAAAAAAAAAAAAAAAAAAAAAAAAAQb4MP2/dJ/C/wAzcXkg3wYft+6T+F/mbi8gAAAAAAAAAAAAAAAAAAAAAAAAAAAAAAAAAAAAAAAAAAA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c0dG9k+Hasi1TvkYUzdp27Zo+6j5Ov1MxfyqmK6ZpqiJpmNpie+G7D3qrF2m7TxhiY1TDTM01RNMzEx1xMdyheDtXjW+H8XLmYm9t0L0eauOqfl7fW0lxdpE6Jr+Vh7T4qKuname+ieuP1epk3KLWfJNXuabeq2s5cb0b91yP1xv8kLZm1mnF4WL1G/TfHhz++5CmdJ0bhAU1sAAAAAAAAAAAAAAAAAAAAAAAAAAAAAAAAAAAAAAAAAAAAAAAAAAAAAAAAAAAAAAAAAAAAAAAAAAAAAAAAAAAAAAAAAAAAAAAAAAAAAAAAAAAAAAAAAAAAAAAAAAAAAAAAAAAAAAAAay5z6jtawNNoq66pm/XHxe5p/6vka70HAnVNZw8Knf7Ndppq27qd+ufk3elx9qPsnxXnXaat7durxNHxU9XzzvPre/yd07yjW8nOrjejFt9Gmf31XV+SKvlXW1+Ry/a5xGv7y1Tvlt+imKKKaaYiKaY2iI7of0FKbQAAAAAAAAAAAAAAAAAAAAAAAAAAAAAAAAAAAAAAAAAAAAAAAAAAAAAAAAAAAAAAAAAAAAAAAAAAAAAAAAAAAAAAAAAAAAAAAAAAAAACYiYmJjeJ6phNGpY04eo5WNPbZu12/kmY/QpdoTmLi+S8Y6jTEbU3Koux6elTEz8+6w+z1zS7XR1jXy/tCtnXJrK8ZoebjTO82b/AE49EVUx+mmWwWouTGV0NZzsWZ2i7Yiv45pq/wD4pbdeHOLexi6+/f8ABmngAOYkAAAAAAAAAAAAAAAAAAAAAAAAAAAAAAAAAAAAAAg3wYft+6T+F/mbi8kG+DD9v3Sfwv8A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1/ze0byrSrWp2ad7uLPRubd9uZ/RP5Zakxb9zFybV+xVNN21XFdFUd0xO8KWy8e3l4t7Hv09K1domiuPPExtKctb065pOrZWDe9/Zrmnf76O6fXG0rZkWJi5amxVy+U/fxa645qD0LUrer6Ri51nbo3qIqmPvauyY9U7w77VvJ3WejcydIvVdVX2azv5/uo/JPqltJX8fhvw1+q3y5eCcTrAA8bIAAAAAAAAAAAAAAAAAAAAAAAAAAAAAAAAAAAAAAAAAAAAAAAAAAAAAAAAAAAAAAAAAAAAAAAAAAAAAAAAAAAAAAAAAAAAAAAAAAAAAAAAAAAAAAAAAAAAAAAAAAAAAAAAAAAA87iPUI0rQs7NmYibNqZp3++7KfnmHote849R8TpGJgUVe6yLnTqj97T/AIzHyPVgrHb36LfWfhzYmdIaimZmZmZmZnrmZbw5W6d5DwpZu1U7XMqub0/F2U/NG/raW0/Frzs7HxbX+kvXKbdPxzOyk8WxRi4tnHsxtbtURRTHmiI2hYfaC/s26bUc9/khRDlAVRsAAAAAAAAAAAAAAAAAAAAAAAAAAAAAAAAAAAAAAAAAAAAAAAAAAAAAAAAAAAAAAAAAAAAAAAAAAAAAAAAAAAAAAAAAAAAAAAAAAAAAAGoOcuL4vXcPJiNovWOjPpmmqf0VQ2+15znxeno+BlRHXavzb+KKqd/+mHTye5sYunv1j4I1cGE8tsryXjLAmZ2puTVan10zt8+zfKatJyfItUw8rfbxN6i58lUSpXt7Ht9obel2ivrGnl/bFAAr6YAAAAAAAAAAAAAAAAAAAAAAAAAAAAAAAAAAAAACDfBh+37pP4X+ZuLyQb4MP2/dJ/C/zNxeQAAAAAAAAAAAAAAAAAAAAAAAAAAAAAAAAAAAAAAAAAAAAAAAACDf2WP9K/7yvJBv7LH+lf8A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1hzi0bqxtXs0//AAb23y0z+WPkbPdLWtPtarpWVg3/AHl6iad/NPdPqnaXrwOJnDX6bnLn4MTGsJ40jPu6XqeNm2P9JYriuI88d8euN49ajsHKtZuHYyserpWr1EV0z6JjdNeZjXcPLvY2RT0btmuaK480xO0tr8n9Z8o06/pV6r7JjT4y1v30TPXHqn+0sWe4aLtqL9PL5ShRPJsMBUmwAAAAAAAAAAAAAAAAAAAAAAAAAAAAAAAAAAAAAAAAAAAAAAAAAAAAAAAAAAAAAAAAAAAAAAAAAAAAAAAAAAAAAAAAAAAAAAAAAAAAAAAAAAAAAAAAAAAAAAAAAAAAAAAAAAAAaL5naj5fxZkUU1b28WIsU/HHXV88zHqbr1PMo0/TsrLu+8sW6rk+naN9k2ZF2vIv3L12elcuVTXVPnmZ3lYvZ+xtXKrs8t3mhXPJmPKfTvLOJ4yKo3t4lubno6U+5j8sz6m62DcodO8l4duZlVO1eXcmYn95T1R8/SZy8OcX+2xVWnCnd5fyzTGkADlpAAAAAAAAAAAAAAAAAAAAAAAAAAAAAAAAAAAAAAAAAAAAAAAAAAAAAAAAAAAAAAAAAAAAAAAAAAAAAAAAAAAAAAAAAAAAAAAAAAAAAADGOZWL5Vwbn7RvVaim7Hqqjf5t2Tupq+N5bpWZi7b+Os12/lpmG7D3Oyu019JiWJTUo/hvK8t4f07Imd5uY9E1fH0Y3+fdOLePKzK8o4Ox6JnebFyu1Py9KPmqhaPaC3rYpr6T80KOLLgFRbAAAAAAAAAAAAAAAAAAAAAAAAAAAAAAAAAAAAAAEG+DD9v3Sfwv8zcXkg3wYft+6T+F/mbi8gAAAAAAAAAAAAAAAAAAAAAAAAAAAAAAAAAAAAAAAAAAAA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5v6N5NqlnVLNO1rKjoXNu65Efpj8ksT4W1arRNdxc2JnoUVbXIjvonqq+b54bz4s0mnW9AysLaPGVU9K1M91cdcfq+KU8V01UV1U1xNNVM7TE9sSuWUX6cVhZs179N37cvo11RpOqnbddNy3TXRVFVFURMTHZMP6wvlVrPsjw/5Jdq3yMKYt9fbNE+9n8sepmip4mxVh7tVqrknE6gDSyAAAAAAAAAAAAAAAAAAAAAAAAAAAAAAAAAAAAAAAAAAAAAAAAAAAAAAAAAAAAAAAAAAAAAAAAAAAAAAAAAAAAAAAAAAAAAAAAAAAAAAAAAAAAAAAAAAAAAAAAAAAAAAAAAAwjm5qPknDdOLRO1zLuRTMfvaeufn6MetpmzbrvXqLVumaq66oppiO+Z7Gac29R8r4ljFpne3iW4o2/fVe6n5to9TpctNO9kOLcWaqd7eNE5FX833v40wumX0xg8D2lXSavp6NU75br0nCo07TMXDt+9sWqbe/n2jtdsFMqqmqZmeMtoAwAAAAAAAAAAAAAAAAAAAAAAAAAAAAAAAAAAAAAAAAAAAAAAAAAAAAAAAAAAAAAAAAAAAAAAAAAAAAAAAAAAAAAAAAAAAAAAAAAAAAAAAAJx4jxfItf1HH22i3kVxT8XSnb5tmxOS2V0sTU8SZ95couxHxxMT/Zhi/NLF8n4xyaojaL9FF2Pk2n56Zdzk/leJ4mu2Jnqv49URHpiYn8m66Yz8xl213RPy1ao3VNzAKW2gAAAAAAAAAAAAAAAAAAAAAAAAAAAAAAAAAAAAAIN8GH7fuk/hf5m4vJBvgw/b90n8L/M3F5AAAAAAAAAAAAAAAAAAAAAAAAAAAAAAAAAAAAAAAAAAAAAAAAAIN/ZY/wBK/wC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0lzS0b2N4iqybVO2PmxN2NuyK/uo+XafW3axrmFo3szw3fot075Nj7Na88zHbHrjf17OllWK/DYiJnhO6Uao1hqfgDWfYXiTHu3KujjXvsN7zRTPZPqnaflb9S+33y91n2Z4bsVXKt8nH+w3d+2Zjsn1xt693Vz/C/pxFPhPoxRPJkoCsJgAAAAAAAAAAAAAAAAAAAAAAAAAAAAAAAAAAAAAAAAAAAAAAAAAAAAAAAAAAAAAAAAAAAAAAAAAAAAAAAAAAAAAAAAAAAAAAAAAAAAAAAAAAAAAAAAAAAAAAAAAAAAAAADjyL1GPj3b12ejbt0zXVPmiI3lyMS5oaj5Bwnfopq2uZVUWKfinrq+aJj1t2HtTeu0245yxM6NK6ll15+oZOXd9/fuVXJ9G877Np8m9O8VpmZqFce6v3It0TP3tPb88/M1JETM7R1yozhnT40rQMHC22qtWo6f8Keur55las8uxaw0Wqefyj7hCiN70wFPbAAAAAAAAAAAAAAAAAAAAAAAAAAAAAAAAAAAAAAAAAAAAAAAAAAAAAAAAAAAAAAAAAAAAAAAAAAAAAAAAAAAAAAAAAAAAAAAAAAAAAAAAAAGqedOL0c3TMqI9/brtTP8ABmJj+1LE+BcryTi7S7m+0Tei3P8AOjo/pbI5wYvjuGbN+I67GRTMz6JiY/Ls09jXqsfItXqPf264rj44ndc8r/38B2c98ffm1VbpU2PxZuU3rNF2id6K6YqifRL9qZwbQAAAAAAAAAAAAAAAAAAAAAAAAAAAAAAAAAAAAAEG+DD9v3Sfwv8AM3F5IN8GH7fuk/hf5m4vIAAAAAAAAAAAAAAAAAAAAAAAAAAAAAAAAAAAAAAAAAAAAAAAABBv7LH+lf8AeV5IN/ZY/wBK/wC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g+P9G9heJMi3bp6ONe+zWfNFM9seqd4+R3+Vus+xvEVONdq2x82ItTv2RX9zPy7x62c81NG9keHpy7VO+RhTNzq7Zon30fkn1NK0VVUV01UTNNVM7xMdsSuuDrpzDBbFfHhPjyn1ap3Sp4eRwlq9Ot6Bi5m8eNqp6N2I7q46p/X63rqbcoqt1TRVxhtAEAAAAAAAAAAAAAAAAAAAAAAAAAAAAAAAAAAAAAAAAAAAAAAAAAAAAAAAAAAAAAAAAAAAAAAAAAAAAAAAAAAAAAAAAAAAAAAAAAAAAAAAAAAAAAAAAAAAAAAAAAAAAAAAah5x6j4/WMXAon3ONb6dUfvqv8ACI+Vt2qYppmqqYiIjeZnuTjxDqE6prmbmzMzF67NVO/dT2Ux8kQ7uQ2Nu/Nyf8Y+M/coVzud7gTTvZPirAs1Rvbor8bX5ujT1/PMRHrUC1hyY07qz9SrjzY9E/jVf9LZ7Xnl/tMTsRwpjRmiNwA4yQAAAAAAAAAAAAAAAAAAAAAAAAAAAAAAAAAAAAAAAAAAAAAAAAAAAAAAAAAAAAAAAAAAAAAAAAAAAAAAAAAAAAAAAAAAAAAAAAAAAAAAAAADweO8XyvhDVLe2802ZuR/NmKv0J9U5k2acjGu2a/e3KJon4pjZM163Vau12642qoqmmY9MLV7PXNaK7fSYnz/AKa61BcFZXlnCel3d958RTRM+mn3M/ke2wjlDleO4WqszPXYv1URHomIq/LMs3V/G2+zxFdPfKccAB5WQAAAAAAAAAAAAAAAAAAAAAAAAAAAAAAAAAAAEG+DD9v3Sfwv8zcXkg3wYft+6T+F/mbi8gAAAAAAAAAAAAAAAAAAAAAAAAAAAAAAAAAAAAAAAAAAAA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y5RTcoqorpiqiqJiYnsmE7cVaTVomvZeFMT4uirpW5nvonrp+bq+OFFNec4NG8o06xqtmn7JjT4u7t30TPVPqn+07OSYrsb+xPCrd+/L6I1RrDxOUOs+S6pe0u9Vtayo6dvfuuRH6Y/JDbyZcPJu4eXZybFXRu2q4ronzTE7wo3RdQtarpWLnWPeXqIq2+9nvj1TvDdn2F2LkX6eFXHx/piieTugOAmAAAAAAAAAAAAAAAAAAAAAAAAAAAAAAAAAAAAAAAAAAAAAAAAAAAAAAAAAAAAAAAAAAAAAAAAAAAAAAAAAAAAAAAAAAAAAAAAAAAAAAAAAAAAAAAAAAAAAAAAAAAAAAx3mBqPsbwpnXKZ2uXafEUfHV1T828+poFs3nPqPSv4Gm0T1UxN+uPTPVT+Sr5WD8L6d7K8QYGHMb0XLsdP+DHXV80SuWT24w+Em7Vz1n9oa6t8t3cDad7GcLYFiqNrlVHja/P0quvr+Lfb1PdOzsFRu3Ju1zXVxmdWwAawAAAAAAAAAAAAAAAAAAAAAAAAAAAAAAAAAAAAAAAAAAAAAAAAAAAAAAAAAAAAAAAAAAAAAAAAAAAAAAAAAAAAAAAAAAAAAAAAAAAAAAAAAAT1xpi+R8V6pa22jx9VcR6KvdR+VQrS3N3F8RxVF6I6sixRXv6Y3p/JEO7kFzZxE09YQr4PW5K5W17VMSZ99TRdpj4pmJ/LDabSHKjK8n4vs299oyLVdr5ul/0t3tOeW9jFzPWIn09GaeAA5CQAAAAAAAAAAAAAAAAAAAAAAAAAAAAAAAAAAACDfBh+37pP4X+ZuLyQb4MP2/dJ/C/zNxeQAAAAAAAAAAAAAAAAAAAAAAAAAAAAAAAAAAAAAAAAAAAAAAAACDf2WP9K/7yvJBv7LH+lf8A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FtZuHfxcinpWr1E0VR6JjZzDMTMTrAmvWMC7peqZOFf/wBJYrmiZ88d0+uNp9bYvJ3WerJ0i9V/8azv8lUfkn5X45xaN0bmNq9mnqq+w3tvP9zP5Y9UNf6JqN3SdWxc6z7+zXFW330d8euN4XadMzwPfMfGPvyav0ypIcWJkW8vFs5FirpWrtEV0T54mN4cqkzExOktoAwAAAAAAAAAAAAAAAAAAAAAAAAAAAAAAAAAAAAAAAAAAAAAAAAAAAAAAAAAAAAAAAAAAAAAAAAAAAAAAAAAAAAAAAAAAAAAAAAAAAAAAAAAAAAAAAAAAAAAAAAAAAPI4u1H2K4cz8uJ2rptzTRP7+rqp+eYTt0TcriinjO4aR4z1H2U4nz8mmd7fjJot/wafcx8u2/rZXya07xuo5uoV0+5s0RaomfvquufkiPna5b45a6d7H8JYnSp2uZO+RV/O7PxYpXDNq4w2D7KnnpH7NVO+WUAKY2gAAAAAAAAAAAAAAAAAAAAAAAAAAAAAAAAAAAAAAAAAAAAAAAAAAAAAAAAAAAAAAAAAAAAAAAAAAAAAAAAAAAAAAAAAAAAAAAAAAAAAAAAAAADWXOrF3taXlRHZVXaqn49pj8ktmsO5r4vlHCF25tvOPdoufP0f+p78rudni6J79PPcxVwal4WyvI+JNMvzO1NGRR0p9EztPzTKi0wRM0zExO0x1xKl9NyYzNOxcmOy9apuR64if0ut7RW99FzxhGh2AFaTAAAAAAAAAAAAAAAAAAAAAAAAAAAAAAAAAAAAQb4MP2/dJ/C/wAzcXkg3wYft+6T+F/mbi8gAAAAAAAAAAAAAAAAAAAAAAAAAAAAAAAAAAAAAAAAAAA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HXdNt6vpGVg3tujeommJ+9q7Yn1TtKcsqxcxcm7j36Zpu2q5orpnumJ2lTbT3N3RvJNXtalZp2s5cbV7d1yP1xt8krBkOK2Lk2KuFXDx/r5IVxzZDyh1nyrSrumXqt7uLPSt799uZ/RP5YbATxwjq86Jr+Lmbz4qKuhdiO+ieqf1+pQ1FUV0xVTMTTMbxMdkw8+dYXscRtxwq3/vz+rNM6w/oDjpAAAAAAAAAAAAAAAAAAAAAAAAAAAAAAAAAAAAAAAAAAAAAAAAAAAAAAAAAAAAAAAAAAAAAAAAAAAAAAAAAAAAAAAAAAAAAAAAAAAAAAAAAAAAAAAAAAAAAAAAAADW3ObUehh4OnUT13K5vVx6I6o+eZ+RsloXmLqPsjxbmVUzvbsT4ij4qe38bpOvkljtcTFU8Kd6NU7ni6PhValquJh29+lfu00bx3RM9c+qFJWrdNq1RbtxFNFERTTEd0Q05yg07yniG7mVRvRiWpmJ/f1dUfN0m5W/P7+3ei1H+MfGf40YojcAOCmAAAAAAAAAAAAAAAAAAAAAAAAAAAAAAAAAAAAAAAAAAAAAAAAAAAAAAAAAAAAAAAAAAAAAAAAAAAAAAAAAAAAAAAAAAAAAAAAAAAAAAAAAAAAPK4qxfLOG9TsbbzVj1zTHpiN4+eIeq/lURVTMVRvExtMJ265oqiqOQmBvzl1leVcHadVM71W6ZtT6OjVMR80Q0XqOPOJqGTjVdtm7Vbn1TMfobY5NZXjNCzMaZ3mzf6UeiKqY/TErdnlEXMLFccpiWuji2AApzYAAAAAAAAAAAAAAAAAAAAAAAAAAAAAAAAAAAAg3wYft+6T+F/mbi8kG+DD9v3Sfwv8zcXkAAAAAAAAAAAAAAAAAAAAAAAAAAAAAAAAAAAAAAAAAAAAAAAAAg39lj/AEr/AL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xeMNIjW+H8rEiIm9t07M+auOuPl7PW9oTt3KrdcV08YEwVRNNU01RMTE7TE9zd3K7WfZPh2nGu1b5GFMWp37Zo+5n5Or1MA5n6N7F8R137VO2Pmb3qduyKvuo+Xr9bq8vNZ9h+JbFVyrbGyPsN3fsiJ7J9U7erdcsbbpzDBdpRx4x6w1RulvoBSm0AAAAAAAAAAAAAAAAAAAAAAAAAAAAAAAAAAAAAAAAAAAAAAAAAAAAAAAAAAAAAAAAAAAAAAAAAAAAAAAAAAAAAAAAAAAAAAAAAAAAAAAAAAAAAAAAAAAAAAAAAB0dcz6dM0fMzatvsFqquInvnbqj1zsm+uuquuquuZqqqneZnvluDnDqPk+hY+DRVtXlXd6o/eU9f5ZpajxMevLy7OPZje5drpt0x6ZnaFvyGzFuxVdn/ACn4R9y11zv0bn5Uad5HwvTkVxtcy7k3PT0Y6o/JM+tmbgwcajCwsfFsxtbs26bdPxRGznVfE3pv3ark85TiNABoZAAAAAAAAAAAAAAAAAAAAAAAAAAAAAAAAAAAAAAAAAAAAAAAAAAAAAAAAAAAAAAAAAAAAAAAAAAAAAAAAAAAAAAAAAAAAAAAAAAAAAAAAAAAAAAaD5iYvkvGOpUxG1NdcXY9PSpiZ+eZZByYyuhq+fizPVdsRc9dNW3/AFS4+cmL4vXsTJiNovY/Rn0zTVP6Jh4/LXK8l4ywN52pu9K1Prpnb59l0n8xln/z8v6auFTfACltoAAAAAAAAAAAAAAAAAAAAAAAAAAAAAAAAAAACDfBh+37pP4X+ZuLyQb4MP2/dJ/C/wA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F+Y2jey/DV7xdO+TjfZ7e3bO3vo9cb+uIaHVA0Bx3o3sLxHk2KKejj3J8dZ83Rnu9U7x6lnyDFbqsPV4x6tdcc23eAdZ9muG8e7cq6WRZ+w3vPNUd/rjaWRNK8qtZ9juIPI7tW2PmxFHX2RXHvZ/LHrhupyc0wv4bETEcJ3wnTOsADnMgAAAAAAAAAAAAAAAAAAAAAAAAAAAAAAAAAAAAAAAAAAAAAAAAAAAAAAAAAAAAAAAAAAAAAAAAAAAAAAAAAAAAAAAAAAAAAAAAAAAAAAAAAAAAAAAAAAAAAAODPyaMLCyMq9O1uzbquVfFEbsxEzOkDS3NPUfLuKrtqmd7eJRFmPNv21fPO3qf3lXp3l3FVq9VG9vEom9Px9lPzzv6mKZeRXlZV7IvTvcu11XKp9MzvLbnJ7TvJ9CyM6unavKubUz+8p6vyzUumNmMFgOzjjpp58fVqjfLPgFKbQAAAAAAAAAAAAAAAAAAAAAAAAAAAAAAAAAAAAAAAAAAAAAAAAAAAAAAAAAAAAAAAAAAAAAAAAAAAAAAAAAAAAAAAAAAAAAAAAAAAAAAAAAAAAAAAGu+c+L09J0/KiOu1em36qqd/wDpav0fJ8i1bCyt9vE3qLnyVRLdnMvF8p4Nzto3qtdG7Hqqjf5t2h1yySqLmEmieUzHr6tdXFUA87hzK8t0DTsjfebmPRVV8fRjf53oqfXTNFU0zybABEAAAAAAAAAAAAAAAAAAAAAAAAAAAAAAAAAAQb4MP2/dJ/C/zNxeSDfBh+37pP4X+ZuLyAAAAAAAAAAAAAAAAAAAAAAAAAAAAAAAAAAAAAAAAAAAAAAAAAQb+yx/pX/eV5IN/ZY/0r/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RzX0by/QYzbVO9/CnpTt325998nVPqlm783bdF61Xbu0xVbrpmmqmeyYnthvw1+cPdpu08mJjVMduuq3cpuW6pprpmKqao7YmO9RPC2rU61oWJm07dOuna5Ed1cdVUfL8zRHE2lV6LrmXg179G3X7iqfuqJ66Z+RmPJ/WfJ9Qv6Veq2t5EeMtb91cR1x64/srVnFiMVhovUb9N/wC08fqhTOk6NtgKc2AAAAAAAAAAAAAAAAAAAAAAAAAAAAAAAAAAAAAAAAAAAAAAAAAAAAAAAAAAAAAAAAAAAAAAAAAAAAAAAAAAAAAAAAAAAAAAAAAAAAAAAAAAAAAAAAAAAAAADDOa+o+R8L1Y9FW1zLuRb9PRjrn8kR62ZtNc3tR8p4htYdM70YlqImP39XXPzdF0spsdtiqdeEb/AC/lGqdIYNRRVcrpooiaqqp2iI75UhoeDTpmj4eFTt9gtU0TMd87dc+ud2k+XWneyPFmHTVG9uxPj6/ip7Pxui306PtDf1rosxy3sURzAFcTAAAAAAAAAAAAAAAAAAAAAAAAAAAAAAAAAAAAAAAAAAAAAAAAAAAAAAAAAAAAAAAAAAAAAAAAAAAAAAAAAAAAAAAAAAAAAAAAAAAAAAAAAAAAAAAAdPWcby3SM3F238dZrtx8c0zCa1QJw4hxfIte1DG22i3frpj4ulO3zLN7O3N9dvwlCtuLlbleUcHY1MzvVYrrtT8u8fNVDLWtuS2V0sLU8SZ95couxH8KJif7MNkuPmdvs8Vcp79fPelTwAHhZAAAAAAAAAAAAAAAAAAAAAAAAAAAAAAAAAAQb4MP2/dJ/C/zNxeSDfBh+37pP4X+ZuLyAAAAAAAAAAAAAAAAAAAAAAAAAAAAAAAAAAAAAAAAAAAAAAAAAQb+yx/pX/eV5IN/ZY/0r/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rnnDo3jsHH1azT7uxPiru33kz1T6p6v5zVmBlXcHNsZWPV0btmuK6Z9MTupHUMS1n4N/EyI3tXqJoqj0TCctUwbum6jk4eRG12xXNE+nbv+Ke1bsixMXbM2K+XylrrjfqorSM+1qemY2bYn7HfoiuI83nj1T1O21nyd1npWsnSL1XXR9ms7+b7qPl2n1y2YreNw04a/Vb5cvBOJ1gAeVkAAAAAAAAAAAAAAAAAAAAAAAAAAAAAAAAAAAAAAAAAAAAAAAAAAAAAAAAAAAAAAAAAAAAAAAAAAAAAAAAAAAAAAAAAAAAAAAAAAAAAAAAAAAAAAAAAAAB+btym1aruXKopooiaqpnuiO1NusZtWparl5lzfpX7tVe090TPVHqhuzmVqPsfwll9GdrmTtj0/wA7t/FipodavZ6xpRVennua65bX5M6d0MPO1GuOu7XFmifRHXPzzHyNkvI4S072K4cwMSY2rptxVXH7+rrq+eZeu4GPv9viK7nLX4QnEaQAPIyAAAAAAAAAAAAAAAAAAAAAAAAAAAAAAAAAAAAAAAAAAAAAAAAAAAAAAAAAAAAAAAAAAAAAAAAAAAAAAAAAAAAAAAAAAAAAAAAAAAAAAAAAAAAAAAANGc0cXybjHKqiNqb9FF2P6u0/PEt5tUc6cXo52m5UR7+3Vamf4MxMf2pdjI7mxiojrEx6+iNfB0eT2V4niW9Ymfc38eqIj0xMT+TduVP3AeV5JxfpdzfaKrvi5/nxNP6VAtmf29nExV1go4ADhpAAAAAAAAAAAAAAAAAAAAAAAAAAAAAAAAAAIN8GH7fuk/hf5m4vJBvgw/b90n8L/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c4tG8XkY+r2afc3PsN7b76Pez8m8eqG1Xn8Q6Zb1jRsrBubR42jamqfuao66Z9U7PZgMT+Gv03OXPwYmNYT/oOpXNI1jFzrW8zZriZiPuqeyY9cbwozGv28nHtX7FUV2rtMV0VR3xMbxKZ8izcx79yzepmi7bqmiqme6YnaYbf5R6z5Zo9zTr1W97Enejfvtz+qd/lhYM+w3aW4xFPLj4T9/FCieTPQFTbAAAAAAAAAAAAAAAAAAAAAAAAAAAAAAAAAAAAAAAAAAAAAAAAAAAAAAAAAAAAAAAAAAAAAAAAAAAAAAAAAAAAAAAAAAAAAAAAAAAAAAAAAAAAAAAAAAACeqOsGpecuo+N1LC0+ifc2aJu1xH31XVHyRHzsU4M072U4nwMaad7fjIrufwafdT8u23rcPFGo+yvEGdmRO9Fy7PQ/gx1U/NEM45Mad0r2fqVcdVMRYon0z11fkp+VdavyOX6c4j4z/MtXGW0wFKbQAAAAAAAAAAAAAAAAAAAAAAAAAAAAAAAAAAAAAAAAAAAAAAAAAAAAAAAAAAAAAAAAAAAAAAAAAAAAAAAAAAAAAAAAAAAAAAAAAAAAAAAAAAAAAAAAABgnOHF8bw3YvxHXYyI3n0TEx+XZnbwOPcXyvhDVLe2802vGx/NmKv0PXgbnZ4mirvhieDQeLeqx8mzfo99briuPjid1M2rlN21RconemumKon0SmFQ3BeV5Zwppd7fefEU0TPpp9zP5He9oretFFfTWPvyQoe0AqzYAAAAAAAAAAAAAAAAAAAAAAAAAAAAAAAAAAg3wYft+6T+F/mbi8kG+DD9v3Sfwv8zcXkAAAAAAAAAAAAAAAAAAAAAAAAAAAAAAAAAAAAAAAAAAAAAAAAAg39lj/Sv+8ryQb+yx/pX/AH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03zb0byLWqNQtU7WcyPdbd1yO35Y2n5WPcG6xOicQ4uXMzFmZ8Xejz0T2/J1T6m6eNdHjW+HcnFpp3v0x4yz/AA47I9fXHrT5MTEzExtMLllV6nF4SbNzlunw5ffc11RpOqn6ZiqImmYmJ64mBiPLHWfZThy3Zu1b5GHtZr37Zp+5n5Or1MuVO/ZqsXKrdXGE4nUAaWQAAAAAAAAAAAAAAAAAAAAAAAAAAAAAAAAAAAAAAAAAAAAAAAAAAAAAAAAAAAAAAAAAAAAAAAAAAAAAAAAAAAAAAAAAAAAAAAAAAAAAAAAAAAAAAAB4XHOo+xnC2ffpq2uVUeKo8/Sq6ur4t5n1Pdaw5z6j1YGm0VefIuR+LT/1Pbl1jt8TRRy118t7EzpDVzf3L/TvY3hTBt1U7XLtPj6/jq6/ybR6mkuHtPnVNcwsKImYvXYpq27qe2qfkiVHUxFNMU0xEREbREdzt+0N/SmizHj9PVCiOb+gKu2AAAAAAAAAAAAAAAAAAAAAAAAAAAAAAAAAAAAAAAAAAAAAAAAAAAAAAAAAAAAAAAAAAAAAAAAAAAAAAAAAAAAAAAAAAAAAAAAAAAAAAAAAAAAAAAAAADiy7NOTi3rFfvbtFVE/FMbOUZidJ1gTFdoqtXK7dcbVUzNMx6Ybn5RZXj+FJszPXj366NvRO1X6Zav4zxfI+KtUs7bR4+quI9FXuo+aWaclcra7qmJM9sUXaY+LeJ/LC5ZtHb4HtI7p+/Nqp3S2kApjaAAAAAAAAAAAAAAAAAAAAAAAAAAAAAAAAAAg3wYft+6T+F/mbi8kG+DD9v3Sfwv8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0ZzL0b2K4ku3LdO2Nl73qNuyJ+6j5ev1w3mxTmVo3stw3drt075OJ9mt7dsxHvo+T54h08pxX4fERrwq3SjVGsNacuNZ9iOJbMXKtsbK+w3N+yN/ez6p29Uy3smBQHA2sezfDmNkV1b5FuPFXvP0o7/XG0+t0s/wuk04inwn0Yonk98BWkwAAAAAAAAAAAAAAAAAAAAAAAAAAAAAAAAAAAAAAAAAAAAAAAAAAAAAAAAAAAAAAAAAAAAAAAAAAAAAAAAAAAAAAAAAAAAAAAAAAAAAAAAAAAAAAABP3HWo+yfFWfepne3RX4qjzdGnq6vjmJn1t3cTahGlaBnZu+1Vq1PQ/hT1U/PMJzmd53nrlZfZ6xvrvT4es+iFc8mweTmneP1jKz649zjW+hTP76r/AAiflbeYnyw07yDhOxXVTtcyqpv1fFPVT80RPrZY5ea3+2xVU8o3eSVMaQAOcyAAAAAAAAAAAAAAAAAAAAAAAAAAAAAAAAAAAAAAAAAAAAAAAAAAAAAAAAAAAAAAAAAAAAAAAAAAAAAAAAAAAAAAAAAAAAAAAAAAAAAAAAAAAAAAAAAAAA0rzcxfEcV+NiOrIsUV7+mN6f8Aphx8p8ryfi+1b32jItV2/m6X/SyDnVi70aXlRHZNdqqfkmPySwPhTK8j4l0y/vtFORRFU+iZ2n5pldMN+Yy3Z/8AWY8uDVO6pRQCltoAAAAAAAAAAAAAAAAAAAAAAAAAAAAAAAAACDfBh+37pP4X+ZuLyQb4MP2/dJ/C/wA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G8bT2ACfeNtH9hOIsnGpp2sVT42z/Ansj1dcep7fKfWfINdqwbtW1jNjoxv2Rcj3vy9ceuGW82tG8u0SjPtU738Od6tu+3Pb8k7T8rTlm5XZu0XbVU03KKoqpqjtiY7JXbC1xmOC2K+Omk+Mc/Vqn3ZU6PM4a1SjWdExM6jaJuUe7pj7muOqqPlempddE0VTRVxhtAEQAAAAAAAAAAAAAAAAAAAAAAAAAAAAAAAAAAAAAAAAAAAAAAAAAAAAAAAAAAAAAAAAAAAAAAAAAAAAAAAAAAAAAAAAAAAAAAAAAAAAAAAAAAAAABrvnLqPitMw9Poq91fuTcriPvaez55+ZqzTcSvP1DGxLXv79ym3Ho3nbdkPMvUfZDi3Kimd7eNEY9P833340y7vKTTvK+JZyq43t4lua9/31XuY+bpT6l1wsfgsv2546a/vPD0hqnfLcuPZox8e1ZtR0bdumKKY80RG0OQFKmdd8toAAAAAAAAAAAAAAAAAAAAAAAAAAAAAAAAAAAAAAAAAAAAAAAAAAAAAAAAAAAAAAAAAAAAAAAAAAAAAAAAAAAAAAAAAAAAAAAAAAAAAAAAAAAAAAAAAAAAADDebGL5Rwjcubbzj3qLnyz0f+ppKmqaaoqpnaYneJUTxZi+WcM6nYiN5qx65pj0xG8fPEJ1W/wBn7m1Yqo6T82uvipjT8iMvAxsmnsvWqbkeuIn9LsMc5eZXlXB2m1TO9VFE2p9HRqmI+aIZGqt+32d2qjpMw2QANQAAAAAAAAAAAAAAAAAAAAAAAAAAAAAAAAg3wYft+6T+F/mbi8kG+DD9v3Sfwv8AM3F5AAAAAAAAAAAAAAAAAAAAAAAAAAAAAAAMO5qcwNL5c8L3NW1SJvXa58Xi4tE7V37m2+0eaI7ZnujzztE5iinwxNTzdT5nWNNpou1Ymm4dFNFMUzNPTue7qq+OY6EfzYB5GVzD5r82Nau4vD17UaaO3yPSZmxbtUz2dO5ExO3prq2dnL5Zc7dFx6tQt+zU1Ue7q8j1bxl2Pippub1T8W6o+Q3CuJwpyu0PHxrNNGTl41vMy69vdV3blMVTvPoiYpj0UtggjLlN4RevaHq1nTOPLtzUdKqri1Xk3KNsjFnfbeZiN64jvifdeaerabKsXbd+zbvWa6blq5TFdFdM7xVExvExPfCKvDH4dw9I5i4WpYNum1Oq4vjb9NMbRVdpqmma/XHR39MTPepDwc86/qHJThW/lTM3KceuxEz97bu126fxaYBsgAAH8rqpooqqrqimmmN5mZ2iIBinNDjXC4A4NzdczujXXbjxeNYmdpv3p97RH5Z80RM9yCc7mhxzmZuRk18Xa9aqvXKrk0WdQvW7dMzO+1NMVbUx5ojqhnvOHivUedPNTC4f4Z3vabZvTi4FMT7m5P8AvL9Xo2jffupp88y17zW4cx+EuPtV0HDrquWcGbdqLlXbXPiqJqq9G8zM7d24PpHizNWNZmZmZmiJmZ+JyOLE/wBVs/wKfyOU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4v2qL9i5ZvUxXbuUzRVTPZMTG0wnTiLS69G1rLwbm8+Kr9zVP3VM9dM/Jso5rbnFo3jMbH1ezT7q19hvbfezPuZ9U7x64drI8V2N/s54VfPkjVGsOhye1nxOZkaTeq9xfjxtnf7+I91Hrjr/mtsJo07Mu6fn4+Xjztds1xXT6p7FHaZm2tR07HzMed7V+iK6fRv3ersbM+wvZ3YvU8KvmxRPJ2QHBTAAAAAAAAAAAAAAAAAAAAAAAAAAAAAAAAAAAAAAAAAAAAAAAAAAAAAAAAAAAAAAAAAAAAAAAAAAAAAAAAAAAAAAAAAAAAAAAAAAAAAAAAAAAAHU1bNo07S8rMue9sWqrm3n2jqh22C83tR8l4dt4dNW1eXciJj95T1z8/RejCWe3vU2+s/wBsTOkNOXrld67XduVTVXXVNVUz3zPa3Nyk07yThqrKqja5l3Jq3/e09UfP0p9bTWParyL9uzajpXLlUUUx55mdoUnpmHRp+nY2Ja95Yt0249O0bbrLn97Ys02o5z8IQoje7ICpNgAAAAAAAAAAAAAAAAAAAAAAAAAAAAAAAAAAAAAAAAAAAAAAAAAAAAAAAAAAAAAAAAAAAAAAAAAAAAAAAAAAAAAAAAAAAAAAAAAAAAAAAAAAAAAAAAAAAAAD+VUxVTNNUbxMbTCaM/HnEzsnGq7bNyq3PqmYUw0FzCxfJOMdSpiNorri7Hp6URVPzzKw+z1zS5XR1jXy/tCtn3JvK8ZoOXjTO82cjpR6Iqpj9MSz9qTkxldDVtQxZn/S2Yuf1atv+ptt4M3t7GLr79/wZp4ADmpAAAAAAAAAAAAAAAAAAAAAAAAAAAAAAAAIN8GH7fuk/hf5m4vJBvgw/b90n8L/ADNxeQAAAAAAAAAAAAAAAAAAAAAAAAAAAAAAAABVMU0zVVMRERvMz3CV/Cg50RFOXwXwnkbzO9rU8y3V2d02KJ+aqf5vnBrPnxxPc5pc3beHw5TOXj2po0zA6HZfq6U71x6Jqqnr+9iJWxwPw/a4V4Q0jQseqK6MDGoszXEbdOqI91V66t59bR/gtcobnD2NRxdxLjzRq2Rb2wsa5HXjW6o666o7q6o6tu6J88zEUYAAAnfwtOZnsDof+SOj39tT1K3vmV0T12ceero+ia+uP4O/nhuLmRxjg8CcH52u6lMVU2aejZs77Teuz7yiPjnt80RM9yQeSvCGoc4uaOZxDxPvkadYvRl59dUe5vVzPuLEejq7O6mnbq3gG4vBN5Z/5O8Pf5VavY6OrapbjyaiuOuxjT1xPomvqn4uj55Tt4Rv27OKv+Yo/NUPoVTEU0xTTERERtER3Pnr4Rv27OKv+Yo/NUA+g2J/qtn+BT+RyuLE/wBVs/wKfyOUAAGHcY8zOEODNTtadxNrNGDmXbMZFFuqzdr3tzVVTFW9NMx201R6nhe31y0/4os/+Vv/AFHj85+RtrmZxRi6zc1+vTZsYdOJ4qnEi7v0a66+lv04+/2227mBf5pGN/xje/8Al0f+4Davt9ctP+KLP/lb/wBRKGkaliax4TuJqWm3ov4WXxNTes3YiY6dFWRvE7TtMdU97bX+aRjf8Y3v/l0f+40zwfoscN+EPpGi035yI0/iG3ixemno9PoX4p6W287b7dm4Po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2p4VrUdPyMPIje1fomir0b9/q7XZGaappnWOImjUcO7p+fkYmRG12zXNFXq72zuTus+MxsjSL1XurX2azv8AezPuo9U7T65dDnDo3iczH1azT7i9Hir2338R7mfXHV/NYTw7qdeja1iZ1vefFV71Ux91TPVVHybrrXEZngtY4zHxj78mr9MqOH4sXaL9i3es1RXbuUxXTVHZMTG8S/akzGm6W0AAAAAAAAAAAAAAAAAAAAAAAAAAAAAAAAAAAAAAAAAAAAAAAAAAAAAAAAAAAAAAAAAAAAAAAAAAAAAAAAAAAAAAAAAAAAAAAAAAAAAAAAAAAAaU5saj5ZxROPRVvbxLcW/R0p91P5Yj1NzZV+jFxb2Rena3aomuqfNERvKbNQyq87OyMq7/AKS9cquVfHM7rB7P2Nq7VdnlHzQrlknLHTvL+LMeuqne3ixN+r446qfnmJ9TejXvJzTvE6Rl59ce6yLnQpn97T/jM/I2E8udX+1xUxHCnd9WaY3ADkpAAAAAAAAAAAAAAAAAAAAAAAAAAAAAAAAAAAAAAAAAAAAAAAAAAAAAAAAAAAAAAAAAAAAAAAAAAAAAAAAAAAAAAAAAAAAAAAAAAAAAAAAAAAAAAAAAAAAAADT3OTF8Xr+LkRG0XsfafTNNU/omG4WuudGL09K0/K2/0V6q3v8Awqd/+l1MmubGLp79YRq4MN5aZXk3GWDvO1N3pWp9dM7fPEN7ps0bK8i1fCyt9os36Lk/FFUSpN7PaG3peor6x8v7Yo4ACvpgAAAAAAAAAAAAAAAAAAAAAAAAAAAAAAAIN8GH7fuk/hf5m4vJBvgw/b90n8L/ADNxeQAAAAAAAAAAAAAAAAAAAAAAAAAAAAAAANLeElzar5f6Rb0rRomeIdRtTVauzT7nGtbzE3PNNW8TER6N57IiQx/wl+dMcOWL/CvCmT/9t3aejmZVuf8AVKZj3tM/tkx3/cx6ZjbGfBm5JzkVYvGXGONvb3i7p2Fdj389sXq4nu76Ynt7ezbfU3Jq5wTTxPc1vmXqlyuixc8baw6se7fnJuzO/Tu1RExNMT17TO9U9vV21VHhFctYjaNavxEf/wCje+qDbw1F/nF8tfhq/wD+RvfVZVwDzM4X49ycuxwxnXMq7iUU13Yrx67fRiqZiPfRG/ZIMzGmefPOuOWeoafpmFpdGoajlWfKa/G3Zoot2+lNMdkTMzM01ebbbv3Zfye4/wAfmRwbb1uxi1Yd2i9VjZFia+nFFymImdqto3iYqpns79gT74XWPxbr/GuDpmnaVqmZouHjU3bfkuJcuUTdrmelMzTExMxERHoj45YBwfxBzg4N0eNL4a0/WsHBiuq7NunQqa5mqe2ZqqtTVM9UR1z2REdy+AERe2Vz7+913/5Bb/8AZai4x1DWtV4mz83inx3s1ericnx1iLNfS6MRG9ERER1RHdD6dPnp4Rv27OKv+Yo/NUA2JwTzB515XFmgYupxrPsXdzce1kdPRLdFPiZuUxVvV4mNo6O/XvG3nWO4sT/VbP8AAp/I5Q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bxJpdGs6Jl4Ne0Tco9xVP3NcddM/LsnS9brs3q7V2mablFU01Uz2xMdUwp1pjmxo3kGu051qnaxmx0p27IuR775eqfXKw5BitmubFXCd8eP9fJCuObLeUus+XaJXgXat7+HO1O/fbns+Sd4+RnSfeCdY9hOIsbJqq2sVT4q9/Antn1dU+pQUTvG8dcPLnOF7DETVHCrf8AVmmdYAHISAAAAAAAAAAAAAAAAAAAAAAAAAAAAAAAAAAAAAAAAAAAAAAAAAAAAAAAAAAAAAAAAAAAAAAAAAAAAAAAAAAAAAAAAAAAAAAAAAAAAAAAAAAYhzS1HyHhS9apq2uZdcWY+Ltq+aNvW0fETVMRETMz1REM+5xaj5RrmPg0Vb0YtvpVR+/q6/yRT8rweAdO9k+K8G1VTvbt1eOr+Knr/LtHrXPK6IwuC7WrnrV9/s1Vb5bu4c0+NK0LBwoiImzaiKtvvu2r55l6IKdXVNdU1TxltAEQAAAAAAAAAAAAAAAAAAAAAAAAAAAAAAAAAAAAAAAAAAAAAAAAAAAAAAAAAAAAAAAAAAAAAAAAAAAAAAAAAAAAAAAAAAAAAAAAAAAAAAAAAAAAAAAAAAAAAAYtzMxfKeDc3aN6rU0XY9VUb/NMspdPWsXy3R87F23m9Yroj45pmIbsNc7K9RX0mGJTWpDh7K8t0LT8nfebtiiqfj6Mb/Om9vTldleU8HYtMzvVYrrtT/W3j5phZ/aC3rZpr6T8/wCkKOLLAFSbAAAAAAAAAAAAAAAAAAAAAAAAAAAAAAAAEG+DD9v3Sfwv8zcXkg3wYft+6T+F/mbi8gAAAAAAAAAAAAAAAAAAAAAAAAAAAAAAGtOaXJrh7mTrGJqWuZmrY9/GseT0U4d23RTNPSmreelRVO+9U97ZYDQH+apwP8K8Sf8AmLH/ALJ/mqcD/CvEn/mLH/st/gNAf5qnA/wrxJ/5ix/7LOuVfKLQeWmZqGToWXqmRXm26bdyMy7briIpmZjbo0U+f0tigNZ83uTuiczL+Fl6hlZWDn4lE2qb+P0Z6duZ36NUTHXtMzMbbds9rJeXHBOl8AcL2dE0XxtVimuq7cu3pia7tyrbeqraIjsiI6o7Ihk4AAA03xr4PPCfF/FGoa9qWoa7azM2uK7lGPftU24mKYp6om1M9kR3y3IA/NuiLdumiN9qYiI3foA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gcc6P7N8OZOPRTvkW48bZ8/Tju9cbx63vjZauVWq4uU8YEwN6ctdZ9luG7VFyrfJxPsNe/bMR72fk+eJaw5i6Zb0vinJosVUeKvbX4ppn3nS7YmO7r39Uw8vRtb1DRa71WmZE2KrtMU17UxVvEdnbErpjMPGZYamaN07pjVqidmVHDQdrjfiK3XFUancn0VUUzHyTDJdC5n5FFdNvWsai7bmdpvWPc1R6Zp7J9WzgXcixNuNadKvD+U9uG1x1dN1DF1PEoysG/ResV9lVP5J80+h2nHqpmmdJ4pADAAAAAAAAAAAAAAAAAAAAAAAAAAAAAAAAAAAAAAAAAAAAAAAAAAAAAAAAAAAAAAAAAAAAAAAAAAAAAAAAAAAAAAAAAAAAAAAAAAAAAP5XVTRRVVXMRTTG8zPdD+sb5iaj7G8J5tVNW1y9HiKPjq6p+bdss2pu3Kbcc50JaS17Pq1TWczNq3+zXaqo37qd+qPk2bE5Madtaz9Srp66pixbn0R7qr/p+RqxQvBWnexfDGBjzG1zxfjLn8Kr3U/Jvt6ltzq7FjCxap57v2hrp3y9sBTmwAAAAAAAAAAAAAAAAAAAAAAAAAAAAAAAAAAAAAAAAAAAAAAAAAAAAAAAAAAAAAAAAAAAAAAAAAAAAAAAAAAAAAAAAAAAAAAAAAAAAAAAAAAAAAAAAAAAAAAAAABN/EGL5FrmoY220Wr9dMfF0p2+ZsjktldLA1LFmf8AR3absR/Cjb/phifNDF8m4xy6ojam9TRdj+rET88S9Dk9leK4kv2Jn3N/HnaPTExP5N10xv5jLtvuifk1RuqbkAUttAAAAAAAAAAAAAAAAAAAAAAAAAAAAAAAAQb4MP2/dJ/C/wAzcXkg3wYft+6T+F/mbi8gAAAAAAAAAAAAAAAAAAAAAAAAAAAAAAAAAAAAAAAAAAA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8c8Q08PaNVdt7TmXt6LFM+fvqn0R+pkTSnNnPqyuKasbpb28S3TREd28x0pn54j1OjleFjE4iKauEb5RqnSGHZF+7k37l7IuVXLtyZqqrqneZlxgvcRpuhqAGRkPBfEd7h7VKLnSqqw7kxTfteePPHpj/BvyzdovWaLtqqK7ddMVU1R2TE9cSmJvHlXn1ZvCdqi5V0q8W5VY6+3aNpj5p29StZ/hKdmMRTx4SnRPJl4CrtgAAAAAAAAAAAAAAAAAAAAAAAAAAAAAAAAAAAAAAAAAAAAAAAAAAAAAAAAAAAAAAAAAAAAAAAAAAAAAAAAAAAAAAAAAAAAAAAAAAAA1Tzm1Hp5WDp1FXVbpm/XHpnqp+aJ+VtZPHF+o+yvEmflRO9uq5NNE/vaeqPmjd2sisdpiNueFMfGfuUa53Pzwnp3srxHgYkxvRXdia4/eR11fNEqJan5M6d4zOztRrp6rVEWaJ9NXXPyREfK2wznt/tMR2ccKY+M/cFEbgBxEgAAAAAAAAAAAAAAAAAAAAAAAAAAAAAAAAAAAAAAAAAAAAAAAAAAAAAAAAAAAAAAAAAAAAAAAAAAAAAAAAAAAAAAAAAAAAAAAAAAAAAAAAAAAAAAAAAAAAAAAAAGp+dOL0dQ03KiP9JaqtTP8Gd/+pi/AWV5JxfpdzfaKrvip/nRNP6WxOcWL43hzHvxHurGRG8+iqJj8uzUOJeqxsqzfo99arprj44nddMs/wB/AdnPfH35tVW6VND82q6bluiuid6aoiqJ9Ev0pbaAAAAAAAAAAAAAAAAAAAAAAAAAAAAAAAAg3wYft+6T+F/mbi8kG+DD9v3Sfwv8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0HzEt1W+M9TiuO2umqPimmJb8ao5x6RVRl42q2qZm3cp8TdmO6qPez643j1OzkV2LeJ2Z/yjT1Rr4NbALo1AADt4OpZ2n7+Q5mRj7zvMWrk0xPx7OrTE1VRFMTMz1REd7Z+Lyuovadj13c+7Yy6rcVXKJtxVTTVMdnbHY8mLxVjDxEX53T3asxEzwYri8c8RY+0RqNVynzXKKavnmN3r4vM/V7e0ZGNh3o8/Rqpn8u3zObK5W6jRv5Ln4l2P38VUT80S8jK5f8RWN5pw6L0R327tM/NMxLw7WWX/APr8voz70MoxeatqdoytLrp88270VfNMR+V6+LzJ0G9t43yrH/jLW/8AZmWqcrh7WMXfx+mZlMR914mqY+WOp5ldFVFU010zTVHbExtLE5Pgru+j4T/ZtTCgcXi/QMnbxeq40b/tkzb/ALWz1sbMxsqN8bIs3o89uuKvyJmf2JmJiYmYmO+Hnr9nrc/ormPGNfoztqfE4YuuaribeTalmW4jupvVbfJu9fF484ix9o8v8bTHdct01fPtv87x1+z16P0VRPnH1Z24b4Gn8XmjqtG0ZOJh3Y89MVUT+WfyPXxeamPVt5Vpl6jzzbuxX+WIeSvJsXR/jr4TDO1DZIw3F5j6Be28Zcycf+MtTP8AZ3evi8V6Dk7eK1XFjfuuV9D+1s8leCxFv9VE+TOsPbHFYybGRT0se9bu0+eiqKvyOV55iY3SyAMAAAAAAAAAAAAAAAAAAAAAAAAAAAAAAAAAAAAAAAAAAAAAAAAAAAAAAAAAAAAAAAAAAAAAAAAAAAAAAAAAAAAAADxuMtR9i+Gc/KidrkW5otz++q9zH5d/UnhtXnPqPRx8DTqJ666pv1x6I6qfy1fI1xomDVqer4eFRvvfu00TMd0b9c+qN5XHJLUWcLN2rnv/AGj7lrq3y3Zy5072O4Sw4qja5ficiv8Andn4vRZM/luim3RTRREU0UxEREd0P6qd67N65VcnnOrZAA1AAAAAAAAAAAAAAAAAAAAAAAAAAAAAAAAAAAAAAAAAAAAAAAAAAAAAAAAAAAAAAAAAAAAAAAAAAAAAAAAAAAAAAAAAAAAAAAAAAAAAAAAAAAAAAAAAAAAAAAAAADH+PsXyvg/U7e2802vGx/NmKv0J/U3mWKcnEv2K/e3aKqJ+KY2TNcoqt3KqK42qpmYmPStfs9c1t10dJ18/6a61C8G5XlnCul3t958RTRM+mn3M/PD2WFco8rx/Cnipnrx79dG3onar/qlmqu4232eIro6TKccAB5mQAAAAAAAAAAAAAAAAAAAAAAAAAAAAAEG+DD9v3Sfwv8zcXkg3wYft+6T+F/mbi8gAAAAAAAAAAAAAAAAAAAAAAAAAAAAAAAAAAAAAAAAAAAA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V1PAx9TwL2Hl0dOxdp6NUfpj0x2u0M01TTOscRoDizhbO4eyavG0VXcOqfseRTHVPonzT6GPKdvWrd61VbvUU3LdUbVU1xvEx6YYnqfLzQs2uqu3au4lc/tFe0fJMTHyLPhM/p2dnERv6w1zR0aOf2mJqqiKYmZnqiI7237XK3S4ribmbmVU+aOjHz7Ml0ThXR9GqivDw6PHR/vbnu6/VM9nq2em7n2Hpj3ImZ8iKJYZy74Iu2Mi1qus2poqo91Yx6o64nuqqju9ENnAq+LxdzF3O0uf0nEaADzMjjv49nIp6N+1bu0+aumKo+dyDMTpvgeLlcK6Flb+N0rEiZ76KOhP4uzyMrlzw/e38XayMf+LvTP8Aa3ZiPRRjMRb/AE1z5saQ1vlcq8WrfyXU71vzRctxX+SYePlcrtUo3nGzMO7H77pUT+SW4B66M5xdH+WvjEMbMNEZXAXEWPvMYMXaY77d2mfm33eRlaFq2Lv5RpuZbiO+bNW3y7bKOHro9ob0frpifOPqxsQmCqJpmYqiYmO2JfxTWRiY+TG2TYtXo81yiKvyvJyuEdAyd/GaVjRv+10+L/s7PXR7RW5/XRMeE6/RjYT7TVVRVFVFU01R2TE7PSxdf1fF28n1PMoiPufHVTHyb7NsZXLbQb2/iqcrH/i7u/8AaiXkZXKqzO84uqXKPNFy1FXzxMPTGcYK7ur+Mf2xsyxXF4/4isbRObTepjuuWqZ+eIiXr4vNLUqNvKsHEux+8mqifyy48rlfq1vecfKw70eaaqqZ/Jt87yMrgXiLH3mdPm5T57dymr5t92dMsv8A/X5fQ96GZYvNTDq28q03It+fxdyK/wAuz18XmLw/e28Zfv2N/wBssz/07tPZWjanib+U6fl2ojvrs1RHy7OjPVO0sTkuDu76NY8J+uptSofF4o0PK28TquJvPZFdyKJ+Sdnq2b1q/T0rNyi5T56KomExP3buV26oqt11UVR30ztLy1+ztE/ormPGNfoztqdE64vEetYu3iNUzKYjum7NUfJPU9fF5hcQ2NunlW78R3XLVP6Ih5K/Z+/H6aonzhnbhvMakxeaefTt5Vp+Ld/i6qqPy7vXxeaeBVt5Vp+Va/i6qa/y7PJXk+Lo/wANfCYZ2obEGJYvMLh6/t08q7Yme65aq/Ru9fF4k0XK28TqmHMz2RN2KZ+Set5K8Jft/qomP2lnWHrD827lF2mKrddNdM99M7w/TzsgAAAAAAAAAAAAAAAAAAAAAAAAAAAAAAAAAAAAAAAAAAAAAAAAAAAAAAAAAAAAAAAAAAAAAAAAOhxBnxpei5ubO29m1VVTv31d0fLslRTNdUUxxkaR5g6j7JcWZ1dM727NXiKPip6p+fefW9vk/p3lGvX82unejEtbUz+/q6o+aKmBVVTVVNVUzNUzvMz3t3cqtO8i4Vt3qo2uZdc3Z8/R7Kfmjf1rlmdUYTA9lT3U/X4NVO+WYgKW2gAAAAAAAAAAAAAAAAAAAAAAAAAAAAAAAAAAAAAAAAAAAAAAAAAAAAAAAAAAAAAAAAAAAAAAAAAAAAAAAAAAAAAAAAAAAAAAAAAAAAAAAAAAAAAAAAAAAAAAAAAAACeOMcXyPinVLO20RfqqiPNFU9KPmlQ7SnNvF8RxZN2I6sixRc39Mb0/9MO7kFzZxE0dY+SFfB7XJXK93qmJM9sUXaY+WJ/Q2i0lymyvJ+LrdvfqyLNdv5I6X/S3a053b2MXM9YifT0Zp4ADkJAAAAAAAAAAAAAAAAAAAAAAAAAAAAAAIN8GH7fuk/hf5m4vJBvgw/b90n8L/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vk4OJlRtlYti9/GW4q/K7AzEzE6wPAyuDuH8nfxml2Kd/2ve3/AGZh5GVy00K9v4qrLsT3dC5Ex+NEs2Hpox2It/puT5saQ1llcqqJ3nF1WqPNTcs7/PE/oePlcsdZt7zYv4d6PNFdVM/PG3ztyj10Z1i6eNWvjEMbMNB5XBHEONv0tNuVx57ddNfzRO7yMrStQxN/KsHKs7ftlqqn8sKTHro9obsfroifOPqxsJfFLZWm4OXv5Vh417f9stU1flh5GVwXw9k79PTLVM+e3NVH5Jh7KPaG1P66Jjw3/RjYaEs3rtmrpWbldurz0VTEvVxeJ9cxdvE6rl7R2RVcmuPknds7K5ZaJd3mzdzLE90U3Iqj54/S8jK5Vds4uq/FTcs/pif0N/8Aq2Bvfr+Mf2xszDH8XmJxBY28Zfs39v2yzH/Ts9fF5qZlO3lWm49zz+LuTR+Xd0crlnrdrebNzDvx3RTcmJ+eI/K8jK4L4hxt+npl6qP/AIc01/2Zlns8sv8ADZ89Poe9DPMXmlpte3lWDl2p/eTTXH5Yexi8f8O39oqzKrNU91y1VHzxEw0nladm4m/lWHk2dv2y1VT+WHVRqyPCXI1o1jwn+2dqVG4vEGj5W3k+p4dcz9z46mJ+Tfd6VFVNdMVUVRVTPZMTvCYHLYyL+PV0se9ctVeeiqaZ+Z5a/Z2n/C55wbamxPWLxXruLt4rVcqdu65X0/7W718XmPr9nbxlzGyP4y1Ef2dnkr9n8RH6aolnbhu4apxeamTTt5Vplm555t3Zo/LEvXxeaOl17Rk4eZanz0xTXH5Y/I8leUYuj/DXw0Z2oZ+MXxePeHcjaPL/ABVU91y3VHz7bfO9fF1zSsvbybUsO5M91N6nf5N3krw163+uiY/aWdYeiETExExMTE98DQyMQ4k4+0vR7ldixFWblU9U02piKKZ801fq3eHzR4suY9VWj6bd6NyY/wC03KZ64ifuIn4u3/8Am1UsWW5NF6mL1/hPCPqhVVpwZ5lcztYuV/8AZ7GHZo7o6M1T8sz+h+8LmhqtuqPK8XEv0d/RiaKvl3mPmYAO5/pmE007OENqW++GeM9L16qLNuqrHy5/3N3aJq/gz2T+X0MlTBTVNNUVUzMVRO8THbEtz8teKqtZxasHPr3z7FO8Vz23aPP8cd//APNX8zyj8PT2tn9POOidNWu6WcAOCmAAAAAAAAAAAAAAAAAAAAAAAAAAAAAAAAAAAAAAAAAAAAAAAAAANf8AOLUfEaLjYFFW1WTc6VUfvaf8Zj5GwGjeaOo+X8WX7dM728WmLFPxx11fPMx6nVyax2uKiZ4U7/p8Uap3MYwcavMzbGNZje5euU26fjmdlKYePbxMSxjWY2t2aKbdMeiI2hpflTp3lvFNF+qN7eJRN2fN0p6qfyzPqbtev2gv7V2m1HKNfNiiABX0wAAAAAAAAAAAAAAAAAAAAAAAAAAAAAAAAAAAAAAAAAAAAAAAAAAAAAAAAAAAAAAAAAAAAAAAAAAAAAAAAAAAAAAAAAAAAAAAAAAAAAAAAAAAAAAAAAAAAAAAAAAABrDnVi+50vKiO+u1VPyTH6Wz2Gc2cXx/CNd3brx71Fz5fc/9ToZXc7PF0T36ee5irg1TwlleR8TaZf32inIoiqfRM7T80yolMFNU0VRVTO1UTvEqYwMiMvBx8mn3t63Tcj1xu6ntFb96i54wjQ5wFbTAAAAAAAAAAAAAAAAAAAAAAAAAAAAAAQb4MP2/dJ/C/wAzcXkg3wYft+6T+F/mbi8gAAAAAAAAAAAAAAAAAAAAAAAAAAAAAAAAAAAAAAAAAAA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SytJ07L38qwMW9v33LNNX5Yd0SpqmmdaZ0GN5XA/DuTvNWm0UT57ddVHzROzyMrljo9zebF/Msz5unTVHzxv8AOzsemjH4mj9NyfNjSGrcrlVcjecXVaavNFyzt88TP5Hj5XLXXbO/ipxL8fvLsxP40Q3UPZRneLp4zE+MfTRjZhP2VwfxBjb+M0vIq2/a4i5/ZmXkZOFlYs7ZWNfsz/8AEtzT+VTBMbxtPY9dHtDcj9dET4bvqxsJfFI5Wi6Xl7+U6diXZnvqs0zPy7PIyuBOHcjeZ0+LdXnt3Kqfm32euj2hsz+uiY8p+jGxLRmNl5OLO+NkXrM+e3XNP5Hr4vF2v423i9VyZ2/bKvGf2t2xMrlfpNzecfKzLM+aZpqj8m/zse17ltd03TsrMsajTeosW5uTRVa6MzERvPXvL0U5lgcRMU1cZ6wxszDA8rIu5WTdyMiua712qa66p75md5lxA68RERpCIAyD0+G9Rq0nXcLNonaLdyOl6aZ6qo+SZeYIV0RXTNNXCRUA4sOKqcSxFe/SiimJ38+zlfNpjSdG8AYAAAAAAAAAAAAAAAAAAAAAAAAAAAAAAAAAAAAAAAAAAAAAAAAHX1HLowdPycu7/o7Fuq5PqjdNmTerycm7fuzvcu1zXVPnmZ3lubm1qPkfDPk1M7XMu5FH82PdT+SI9bS9qiq7cot26ZqrrmKaYjvmVtyCzsWars85+ENdctxcoNO8m4fvZtVO1eXd6p/eU9UfP0mduno2DTpulYmFRttYtU0bx3zEdc+uXcVvF3u3v1XOs/DknEaQAPMyAAAAAAAAAAAAAAAAAAAAAAAAAAAAAAAAAAAAAAAAAAAAAAAAAAAAAAAAAAAAAAAAAAAAAAAAAAAAAAAAAAAAAAAAAAAAAAAAAAAAAAAAAAAAAAAAAAAAAAAAAAAAPJ4uxfLOGNTs7bzOPXNMemI3j54h6z+V0xXRVTVG9NUbTCduuaK4rjlImBv7l7leV8HabXM7zRRNqfR0ZmmPmiGiM7HnEzcjHq99ZuVW5+OJ2bb5N5XjeH8rHmd5s5EzHoiqmP0xK3Z7RFeFiuOUx8Wujiz4BTmwAAAAAAAAAAAAAAAAAAAAAAAAAAAAABBvgw/b90n8L/M3F5IN8GH7fuk/hf5m4vIAAAAAAAAAAAAAAAAAAAAAAAAAAAAAAAAAAAAAAAAAAAA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x5VijJxr1i7127tE0VfFMbS5BmJ0nWBNOqYV3TdRycO/G1yxXNE+nbv8AX2uq3LzI4Rr1i3Go6dRE51qnau3H+9pjzfvo+f5GnLlFVuuqi5TVRXTO001RtMT5pX7AY2nF2oqjjzhpmNH5Ae5gf2JmJiY6pjrcuLjXsvIosYtqu7ernamiiN5mWwvavyKtIt3KcyinUtulXaqj7H/BiqOvf09by4jGWcPMRdq01ZiJk4c5mX7PRs65a8fb7PH2oiK4+Onsn1betsvSdVwdWx/Hadk279Hf0Z66fjjtj1p71fSM/R8jxOo41yxV3TMe5q+KeyXBg5mTgZFN/Dv3LF6nsroq2lzMTk1jEx2lidJnpw+/BKKpjipgas4c5m10dCzr1npx2eUWY2n+dT+r5GyNN1HD1PGi/gZFu/anvons9Ex2xPolWsVgb2Fn/cp3deScTEu2A8jIAAAAAAAAAAAAAAAAAAAAAAAAAAAAAAAAAAAAAAAAAAAAD8X7tFizcu3Z6Nu3TNVU+aIjeSI1Gm+bmo+VcSUYlM70YluKZj99V1z83R+R53LbTvZHi3E6Ub28ffIr/m9n400vB1XMr1DUsrMue/v3Krkx5t57G0OTWneL0/N1CuPdXq4tUTP3tPXPyzPzLriZ/A5fsRx00/eePrLVG+WxgFKbQAAAAAAAAAAAAAAAAAAAAAAAAAAAAAAAAAAAAAAAAAAAAAAAAAAAAAAAAAAAAAAAAAAAAAAAAAAAAAAAAAAAAAAAAAAAAAAAAAAAAAAAAAAAAAAAAAAAAAAAAAAAAAAAGgeYOL5JxjqdERtFdyLsenpRFX5ZlknJfK6Gqaji7/6WzTc/qzt/1OvzjxfFcQ4uREdV7HiJ9M0zP6Jh5fLLK8m4ywomdqbsV2p9dM7fPELpV+Yyz/5+X9NXCpvYBS20AAAAAAAAAAAAAAAAAAAAAAAAAAAAABBvgw/b90n8L/M3F5IN8GH7fuk/hf5m4vIAAAAAAAAAAAAAAAAAAAAAAAAAAAAAAAAAAAAAAAAAAAA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4XEHCmk67M15ljo5G20X7U9Gv190+uJe6Nlu7Xaq2qJ0kavyuVU9PfE1X3Pmu2euPXE/ofvC5V24qic3U6qqe+mza6M/LMz+Rs0e/8A1jGaabfwj6I7MPJ0Lh7TNDtzTp2NTRXVG1VyqelXV8cz+SOp6wOfXcquVbVc6yk4czEx83HqsZdm3es1dtFymJhrviPlnaudK9oV7xVXb5Pdnemfiq7Y9e/xtlDfhsZew062qtO7kxMRKa9U0zN0rImxqGNcsXO6Ko6p9MT2THxPzp2oZem5MX8DIuWLsfdUTtv6J88eiVHahg4uo41VjOsW79me2munf1x5pa44j5ZR7q9oN7bv8nvT/Zq/X8qyYXO7N+NjERpPwQmmY4P7w5zNiejZ16ztPZ5RZjq/nU/q+RsbAzsXUMem/hX7d+zV2VUVbx/hKcdQwMvTsmqxnY9yxdj7muNt/THnj0v3peqZulZEX9Pybli53zTPVPomOyfWYrJLN6NvDzpPwIqmOKkxrbhzmZau9GzrtnxVfZ5RaiZpn46e2PVv8TYeHlY+bj038S9bvWauyu3VExKt4nB3sNOl2nTv5JxMS5gHlZAAAAAAAAAAAAAAAAAAAAAAAAAAAAAAAAAAAAAAAAGKczdR9j+E8mmmdrmVMWKfin334sT8rK2o+cmo+O1XE0+ifc49ublf8Kr/AAiPldDK7HbYqmOUb/JiqdIa8UVwtp3sVw9gYcxtXbtRNcfv566vnmWkeCNO9lOKMCxVTvbi54255ujT1z8u23rUG6vtDf30WY8fSPVGiOYArSYAAAAAAAAAAAAAAAAAAAAAAAAAAAAAAAAAAAAAAAAAAAAAAAAAAAAAAAAAAAAAAAAAAAAAAAAAAAAAAAAAAAAAAAAAAAAAAAAAAAAAAAAAAAAAAAAAAAAAAAAAAAAAAADXPOjF6emadlRH+jvVW5n+FG//AEtZaJleRazg5W+0Wb9Fc/FFUTLdPM7F8p4NzJiN6rM0XY9VURPzTLRK5ZJVF3CbE8pmPX1a6uKoB0NAyvLdD0/J33m7Yoqn45pjf53fU+qmaappnk2ACIAAAAAAAAAAAAAAAAAAAAAAAAAAAAg3wYft+6T+F/mbi8kG+DD9v3Sfwv8A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mp6bh6pjTY1DHt37U91cdnpie2J+JrbiPlnco6V7Qb3jKe3ye9O0/zauyfX8rag9eFx17Cz/t1bunJiYiUz5uHkYORVYzLFyxep7aLlO0uxo+sZ+j5HjtOyblmrviJ3pq+OOyVBatpODq+P4nUca3fo7ulHXT8U9seprTiPlpkWOle0O75Rb7fEXZiK4+Keyfm9ay4bOcPiY7O/Gkz14T996E0zHB6vDnMvGyOhZ1u15Nd7PHW4mbc/HHbHz+psDGv2cqzTexrtF21XG9NdFUVRPrhNOVjXsS/VZyrVyzepnaqiumaZj1S7uia5qOi3vGadk12omd6qO2ir46exrxWRW7kbeHnSenIivqo0YBw5zJwszoWdYt+R356vG07zbmfy0/P8bPLN23ftU3LNyi5bqjemqid4mPRKt4jC3cNVs3adE4nV+wHnZAAAAAAAAAAAAAAAAAAAAAAAAAAAAAAAAAAAAJmIiZmdojvTlxJqE6rr2dm7703bszR/Bjqp+aIbt491H2M4Vz7tM7XLlHiaPjq6vmjefUn9aPZ6xpFd6fD6+jXXPJs/kxp29WfqVcdkRj0T+NV/0tovA4D072M4VwLNVO1yujx1fn3q6/mjaPU99xMxv9via6+WunluTpjSAB4mQAAAAAAAAAAAAAAAAAAAAAAAAAAAAAAAAAAAAAAAAAAAAAAAAAAAAAAAAAAAAAAAAAAAAAAAAAAAAAAAAAAAAAAAAAAAAAAAAAAAAAAAAAAAAAAAAAAAAAAAAAAAAAAAHS1zF8t0XPxtt5vWK6I+OaZ2TYqBN2vYvkWt5+NttFq/XRHxRVO3zLN7O3P+S34ShW3NyvyvKeDsSmZ3qs1V2p9VUzHzTDK2uOS2V0tP1LFmf9HdpuxH8KNv+lsdx8yt9nirlPfr570qeAA8LIAAAAAAAAAAAAAAAAAAAAAAAAAAACDfBh+37pP4X+ZuLyQb4MP2/dJ/C/zNxeQAAAAAAAAAAAAAAAAAAAAAAAAAAAAAAAAAAAAAAAAAAAAAAAACDf2WP9K/7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O1nRdP1mx4rUcai7Ee9q7KqfiqjrhrLiPlrmYvSvaNc8rsx1+Kr2i5Hxd1XzfE28Pbhcwv4Wfcnd0ngxMRKY79m7j3qrV+3Xau0ztVRXTMTE+mJeloXEOp6Hd6Wn5NVNEzvVaq91RV8cfpjrb21zQNN1u10NQxqa6ojam5HVXT8VX6OxrDiPlxn4PTvaTXObjx19Dsu0x8XZV6vkWXD5thsXT2d6NJnlPDzQmmY4Mp4c5jafn9GzqlPkORPV05ne1VPx93r+VnNuum5RTXbqpqoqjeKqZ3iYTHdt12rlVu7RVRXTO1VNUbTE+mHr8P8TapoVceQ5E+J33mxc91RPq7vjjZ58XkNFfvYedO6eHmRX1UMMK4c5h6ZqfRs5//YMmer3c726p9FXd62aU1RVTFVMxNM9cTHerd/D3cPVs3adJTidX9AaWQAAAAAAAAAAAAAAAAAAAAAAAAAAAAAAAGruc+o714Gm0T2RORXH4tP8A1MD4a0+dV17Bwtt6bt2Ir/gx11fNEu1xvqPspxRn5FNW9uLni7fm6NPVHy7b+tk/JvTvHarmahXHubFuLdE/vqv8In5V1o/I5frziPjP8y1cZbciIiIiI2iAFKbQAAAAAAAAAAAAAAAAAAAAAAAAAAAAAAAAAAAAAAAAAAAAAAAAAAAAAAAAAAAAAAAAAAAAAAAAAAAAAAAAAAAAAAAAAAAAAAAAAAAAAAAAAAAAAAAAAAAAAAAAAAAAAAAAABormfi+TcZZkxG1N6mi7HrpiJ+eJb1am50YvR1LTsqI/wBJaqtTP8Gd/wDqdnIrmxitnrEx6+iNfB1eTuV4riPIx5n3N/Hnb46ZifybtxtAcAZXknGGmV77RVd8VP8AOiaf0t/pZ9b2cTFXWCjgAOIkAAAAAAAAAAAAAAAAAAAAAAAAAAAAg3wYft+6T+F/mbi8kG+DD9v3Sfwv8zcXkAAAAAAAAAAAAAAAAAAAAAAAAAAAAAAAAAAAAAAAAAAAAAAAAAg39lj/AEr/AL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H1/hvTNdtzGfjxN3bam9R7mun19/xTvDV/EfLvUtO6V7Tp8uxo69qY2uUx/B7/V8jdA9+EzK/hd1M6x0nh/DE0xKYa6aqKppriaaonaYmNpiXucPcV6roVVNOLf6ePE9di77qj1eb1NzcQ8LaVrtMzmY8U39uq/a9zXHr7/Xu1dxHy/1TS+ldw48uxY697ce7pj00/q3WSxmeFxtPZ3Y0meU8P2lrmmYZ7w5x9pWrdG1lVeQ5U9XRuz7iqfRV+vZmETvG8diYJiYmYmNpjuZFw5xhquhzTRZvePxY/3F73VMR6J7Y9TyYvIYn3sPP7T6SzFfVv0Ypw5x1pWs9C1cr8jy56vFXp6pn97V2T80+hlauXrFyxVs3I0lsidQBqAAAAAAAAAAAAAAAAAAAAAAAAAAB5XFWo+xXD2fmRO1du1MUT+/nqp+eYeq1xzl1HxeBhadRPur1c3a4j72nqj5Zn5nrwNjt8RRb5a/DmxM6Q1M3tyz072P4Sxqqo2uZMzkVev3v4sQ0ppWHXqOp4uHb99fuU29/NvPapKzaosWbdq1HRt0UxTTHmiI2h3/AGgv6UU2Y57/ACQojm/YCqtgAAAAAAAAAAAAAAAAAAAAAAAAAAAAAAAAAAAAAAAAAAAAAAAAAAAAAAAAAAAAAAAAAAAAAAAAAAAAAAAAAAAAAAAAAAAAAAAAAAAAAAAAAAAAAAAAAAAAAAAAAAAAAAAAAAwLnHi+N4dxsiI67ORET6IqiY/LEM9Y/wAwMXyvg/U6Nt5ot+Nj+bMVfkh68Bc7PE0Vd8MTwaFw79WLl2L9HvrVdNcfHE7qZt103LdNdE701RExPoTAojg7K8s4W0u9vvM2KaZn00x0Z+eHe9orfu0V+MIUPYAVZsAAAAAAAAAAAAAAAAAAAAAAAAAAAAQb4MP2/dJ/C/zNxeSDfBh+37pP4X+ZuLyAAAAAAAAAAAAAAAAAAAAAAAAAAAAAAAAAAAAAAAAAAAAAAAAAQb+yx/pX/eV5IN/ZY/0r/vI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j/EXCOla7FVeRZ8Vkz2X7XuavX3T62reI+A9V0jpXbNHluJHX4yzHuoj99T2x6t4byHSwmaX8Luidaek/e5GaYlL7KOHONtW0To24ueVYkdXib077R+9ntj8nobT4j4M0nXOlcrteTZc/7+zG0zP76Oyfy+lq3iPgjVtF6VzxfleJHX46zG+0fvqe2PyelYrOYYTH09ncjSek+k/coTEw2jw5xppOt9G3Td8my5/3N6dpmf3s9k/l9DJkvst4c471XR+jau1+W4kdXi709cR+9q7Y9e8PBi8gn9WHn9p9J+vmlFfVvMY9w7xfpWuxTRYveJyp/wBxe9zV6u6fUyFXrtquzVs3I0lPiANYAAAAAAAAAAAAAAAAAAAAAAND8yNR9keLcuaZ3t4+2PR/N7fxpqbs1nOp03ScvNr22sWqq4ie+Yjqj1zsm25XVduVXLkzVXVM1VTPfMrH7PWNa6r08tyFc8mb8otO8q4jry6o3oxLc1RP7+rqj5ul8jc7CuU2neR8MeU1xtcy7k3P5se5j8kz62aufm9/tsVVpwjd5fyzTGkADmJAAAAAAAAAAAAAAAAAAAAAAAAAAAAAAAAAAAAAAAAAAAAAAAAAAAAAAAAAAAAAAAAAAAAAAAAAAAAAAAAAAAAAAAAAAAAAAAAAAAAAAAAAAAAAAAAAAAAAAAAAAAAAAAAAADhzbEZWHfx6ve3bdVufimNnMMxOk6wJhroqorqorjaqmdpjzS3VykyvH8JxamevHv129vRO1X/VLVfF+L5HxRqlnbaIyKqoj0VTvHzSzjkrldeqYkz95dpj5Yn9C5ZvEXsD2kd0/fm1U7pbQAUxtAAAAAAAAAAAAAAAAAAAAAAAAAAAAQb4MP2/dJ/C/wAzcXkg3wYft+6T+F/mbi8gAAAAAAAAAAAAAAAAAAAAAAAAAAAAAAAAAAAAAAAAAAAAAAAAEG/ssf6V/wB5Xkg39lj/AEr/AL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rxHwNpWs9O7Rb8jy56/G2Y2iZ/fU9k/NPpat4j4O1bQ5quXbPj8WP9/Z66Yj0x2x6+r0t+DqYTNr+G92Z2qek+kozTEpgiZid46pZjw5x/qmldG1lz5dix1dG7Pu6Y9FX692f8R8A6Vq3Su49PkOVPX07Ue5qn009nybNW8RcJ6roU1VZVjxmNHZfte6o9fm9aw2sZg8xp7OuN/SfSfohpNLcnD3FWla7TEYl+KMjbrsXfc1x8Ud/q3e6mCmqaaoqpmYqid4mO2GbcOcw9S03o2dQ/7fjR1b1ztcpj0Vd/r+VzcXkNVPvYede6fqlFfVukeNoHEul67RE4ORHjdt5s1+5rj1d/xxvD2VfuW67dWzXGkpgCAAAAAAAAAAAAAAAAAAAwPnBqPk2gWcKmdq8u71x+8p65+fotQYtivJybVizG9y7XFFMeeZnaGW81tR8t4prsUzvbxKItR5ul21fl29T8crtO8u4rs3Ko3t4tM3p+Psp+eYn1LrgYjB4DtJ6TP09Gqd8t06di0YOBjYlr/R2LdNun4ojZ2AUuZmqdZbQBgAAAAAAAAAAAAAAAAAAAAAAAAAAAAAAAAAAAAAAAAAAAAAAAAAAAAAAAAAAAAAAAAAAAAAAAAAAAAAAAAAAAAAAAAAAAAAAAAAAAAAAAAAAAAAAAAAAAAAAAAAAAAAAAAAAAAaT5tYviOLarsR1ZFmi5v6Y3p/6TlLleI4uotb9WRZrt/JtV/0vc51Yv8A3XlRH39qqfkmP+pg3COV5HxPpd7faIyKKap9EztPzTK6Yf8AMZbs/wDrMeTVO6pRICltoAAAAAAAAAAAAAAAAAAAAAAAAAAACDfBh+37pP4X+ZuLyQb4MP2/dJ/C/wA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VRFUTFURMT1TE94AwviPl7pmp9K7g/9gyZ6/scb26p9NPd6tmruIOGNU0KufLceZs77Rft+6on193r2UK/ldFNyiqiumKqao2mJjeJh1sJnF/D+7V71Pf8AVGaYlMVuuu1cprt1VUV0zvFVM7TE+iWdcOcx9QwOjZ1Wmc7Hjq6e+12mPj+69fysr4j5dadqHSvaZPkORPX0Yje3VPxd3q+Rq/XuHdT0O50dQxqqbcztTdp91RV8U/onrWCjEYPM6dirj0nj+38IaTS3poXEGm65a6en5NNdcRvVaq9zXT8cfp7Hqpjs3bli7TdsXK7dymd6a6J2mJ9Ewz3hzmTmYnRs6zb8ssx1eNp2i5H6Kvm+NysXkNdHvYedY6c/5Sivq2+PN0XW9O1qx4zTsmi7tG9VHZXT8dM9cPScCuiqidmqNJTAEQAAAAAAAAAAAAcObkUYmHfyb07W7NFVyqfREby5mHc1dR8i4VuWaZ2uZdcWo8/R7avybetvw1mb92m3HOWJnRpfNya8zMv5N6d7l65Vcq+OZ3ltnk7p3iNFyc6uNq8m50aZ/e09X5Zq+RqCmma6oppiZqmdoiO+VIaBgRpei4WFG29m1TTVt31d8/LutGe3ot4eLVP+Xyj7hCiN7vgKg2AAAAAAAAAAAAAAAAAAAAAAAAAAAAAAAAAAAAAAAAAAAAAAAAAAAAAAAAAAAAAAAAAAAAAAAAAAAAAAAAAAAAAAAAAAAAAAAAAAAAAAAAAAAAAAAAAAAAAAAAAAAAAAAAAAAAAAML5tYvj+EqrsR1496i5v6J3p/wCppWiqaK6aqZ2qpneJ9Kh+MMXyzhfVLO28zYqqiPTTHSj54Tst+QXNrD1UTyn5tdfFTWDfjKwsfIp97dt03I+KY3czHuX2V5Xwfple+80W/FT6OjM0/kiGQqrft9ncqo6TMNkADUAAAAAAAAAAAAAAAAAAAAAAAAAAIN8GH7fuk/hf5m4vJBvgw/b90n8L/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zdtW71uq3eopuW6o2qpqjeJj0w/QcBgPEfLfBzene0ivyO/PX4ueu3VP5afV1ehrHW9C1HRL3i9Rxq7cTO1NyOuir4quz9KjHHkWLWTZqs5Fqi7arjaqiumKon44l2cJnV+x7tz3o+Pn9UZpiU0Y2Rexb9N7Gu12rtM7010VTTMeuGweHOZeTj9Gzrlryi32ePtxEVx8cdk/N63r8R8tcXJ6d7Rbvkt3t8TcmZtz8U9sfO1lrGjZ+jX/ABWo41dmqfe1TG9NXxTHVLvU3MHmdOk8fKYQ30qC0jV8DV8fx2nZNu/R3xE+6p+OO2HeTNh5eRhZFN/DvXLN6nsrt1TEticOczLtvo2dds+Np7PKLUbVfzqeyfVt8TjYvIrlv3rE7UdOf8pRX1bVHU0vU8LVMaL+n5Nu/b75onrj0THbE/G7bhVUzTOlUaSmAMAAAAAAAAA05zg1HynX7GFRO9GJa91H7+rrn5ui3Dcrpt26q65imimJqmZ7ohN2tZ1Wp6vmZte+9+7VXET3RM9UeqNod7ILG3fm7P8AjHxn+NUK53PX5e6d7JcWYVFUb27NXj6/ip64+faPW341pyY07o42fqNcdddUWKJ9EddX5Y+Rstpzu/2uJmmOFO5mmNwA46QAAAAAAAAAAAAAAAAAAAAAAAAAAAAAAAAAAAAAAAAAAAAAAAAAAAAAAAAAAAAAAAAAAAAAAAAAAAAAAAAAAAAAAAAAAAAAAAAAAAAAAAAAAAAAAAAAAAAAAAAAAAAAAAAAAAAAD+V0010VUVxvTVG0x54TNm2Jxcy/j1e+tXKrc/HE7KaaA4/xfJOMNToiNorueNj+dEVfllYvZ65pcro6xr5f2hW2FycyvG8PZOPM9dnImY9EVRH6YlnrU3JfK6Gp6jizP+ks03Ij+DO3/U2y5+b29jF19+/zZp4ADmpAAAAAAAAAAAAAAAAAAAAAAAAAAIN8GH7fuk/hf5m4vJBvgw/b90n8L/M3F5AAAAAAAAAAAAAAAAAAAAAAAAAAAAAAAAAAAAAAAAAAAAAAAAAIN/ZY/wBK/wC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vFsZliqxl2bd6zV20XKYmJcwzEzE6wNb8R8s7N3pXtCveJr7fEXZmaZ+Krtj17+prTVdLzdJyJsajjXLFzu6UdVXpieyfUpN187Cxs/HqsZti3fs1dtNdO8O1hM7vWfdu+9HxRmmE4afnZWnZNN/ByLli9H3VFW3qnzx6Gx+HOZvvLOvWfR5RZj+1T+r5H74j5ZU1dK9oN7oz2+T3p6v5tX6/la31LT8vTMmbGfj3LF2Pua4239MT3x6YdzXBZpT1nymPvyQ30qM0/PxdRxqb+DkW79mfuqJ39U+afQ7Ka9M1LM0vJi/p+TcsXY76J6p9Ex2THxtk8OczLdfRs69Z8XV2eUWY3p/nU9serf4nExeR3bXvWfej4/ylFcNljgwsvHzsem/h37d+zV2V26t4c7iTExOkpgDAAAAAxnmPqPsdwlmTTVtcyIjHo/ndv4vSaFbI5zaj4zOwdOonqtUTerj01dUfJET8rEOD9O9leJcDFmN7dVyKrkfvaeufmjZc8oojDYPtaues/s1Vb5bu4O072K4awMWY2uRbiu5H76r3U/PO3qeyCn3K5uVzXVxne2gCAAAAAAAAAAAAAAAAAAAAAAAAAAAAAAAAAAAAAAAAAAAAAAAAAAAAAAAAAAAAAAAAAAAAAAAAAAAAAAAAAAAAAAAAAAAAAAAAAAAAAAAAAAAAAAAAAAAAAAAAAAAAAAAAAAAAAAANOc4sXxXEWNkRHub2PG/wAdMzH5JhuNrjnTi9LTtNytv9HdqtTP8KN/+l1MmubGLp79YRq4MQ5Y5Xk3GWHEztTeiu1PrpmY+eIb2TboWV5FrWBk77Rav0Vz8UVRupJ7PaG3pepr6x8v7Yo4ACvpgAAAAAAAAAAAAAAAAAAAAAAAAAIN8GH7fuk/hf5m4vJBvgw/b90n8L/M3F5AAAAAAAAAAAAAAAAAAAAAAAAAAAAAAAAAAAAAAAAAAAAAAAAAIN/ZY/0r/vK8kG/ssf6V/wB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q6lp2JqeNNjPx7d+1P3Ncb7emJ7p9MO0M01TTOtM6SNW8R8sqqele0G90o7fJ709f82r9fytc52Fk4GRVYzbFyxep7aK6dpUw6Wq6Vg6tjzY1HGt37fd0o66fTE9sep3cJnt217t6NqOvP+UJo6J70nVs7SMjx2nZNyxX3xTPVV8cdk+tsvhzmXj3+jZ1y15Pc7PH24maJ+OO2Pn9TzuI+Wd6z072hXfHUdvk92YiuPiq7J9e3ra8y8W/h36rGXZuWb1PbRcpmmYdmaMFmlOsb58pj78kd9KlcXIs5dim9i3bd6zVG9NdFUVRPrhypx0XW9Q0W/43Tsmu1vPuqO2mr46Z6pbN4c5lYeX0bOs2/JL09XjaN5tz8ffT8/xuDi8lvWPet+9Hx8vonFUS2CPxYvW8i1TdsXKLlqqN6a6KomJj0TD99na40xpuSBiGu8wNG0yuq1Zrrzb9M7TTY97E+mqer5N2J6lzPyMnGyLOPp1FnxlFVFNc3ZqmneNt+yHQs5Vir0RMUaR37mJqiGIcV6j7K8RZ+ZE70V3Ziif3kdVPzRDNeTOndPKz9Rrjqt0xYon0z11fNEfK1o3tyzsWLHCGJFi5buV3JquXZomJ2qmeyfNMRtHqWPN64w+D7OjnpH7fcNdO+WVAKY2gAAAAAAAAAAAAAAAAAAAAAAAAAAAAAAAAAAAAAAAAAAAAAAAAAAAAAAAAAAAAAAAAAAAAAAAAAAAAAAAAAAAAAAAAAAAAAAAAAAAAAAAAAAAAAAAAAAAAAAAAAAAAAAAAAAAAAAADFeZ+L5TwbmTEb1WaqLseqqIn5pllTo69i+W6Jn42283bFdEfHNM7fO34a52V6ivpMMTwTapLQsry3RMDJ33m7Yorn45pjdNre3LHK8p4Nw4md6rM12p9VUzHzTCze0NvWzTX0n5/0hRxZUAqTYAAAAAAAAAAAAAAAAAAAAAAAAAAg3wYft+6T+F/mbi8kG+DD9v3Sfwv8zcXkAAAAAAAAAAAAAAAAAAAAAAAAAAAAAAADwOOeLdJ4J4cyNa16/4rEte5pppjeu7XPZRRHfVP65naImQe+Iq4l8Irj3inVpw+Dcb2NtXKpizYxMeMnJrj0zMT1/waY2dDL4u576Hj1ajnVcTWMaj3ddzI0/pW6Y89UVUTER8YLkEt8ovCYu5upY+k8f2se1F6qLdvU7FPQppqns8bT2RH76NojvjbeYqSOuN4AAAHBn5ePp+FfzM29bsYtiiq7du3KtqaKYjeZme6IhJfMnwntVy9Qu4PL/Gt4uJFXQozsi14y9ens3oon3NMT3RMTM9XZ2ArsQ9TxJz9v2pz6aOK5tTHS3p06YiY88U9Ds9T1uBPCZ4n0fUqcTjjHo1TDivoXrlNmmzk2tuqeqNqZ280xE+mAWWOjoWr4OvaPiappORRk4GXbi7Zu0dlVM/knumJ64mJh3gAAAAEG/ssf6V/3leS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n6xo2n6zY8VqONRepj3tUxtVT8Ux1w9ASprqonapnSRqPiPlrlY3SvaLd8qtdvia5iLkfFPZPzNf5Fi7jXqrORartXaJ2qorpmmY+OJU48zW9C07W7Pi9RxqLkxG1NyOqun4qu39DvYTPrlHu342o68/wCUJo6ND6Hr+paHd6en5NVFMzvVbnroq+OP09r2uJuO9Q1zBt4tNEYlqY+zRaqn7LP6I9Dk434Jq4eseWY+VTew6q4oiK+q5TM77R5p7O3q+JhjvWqMLi5jEUxEz1Q3xuAHvYHqcP63m6FnU5ODcmPv7cz7m5HmmHliFdFNymaao1iRSGgatj63pVnOxZ9xcj3VMz10VR20y9BqHk9qlVjWMjTq5nxWTR06Y81dP643+SG3lCzDC/hb8244cY8G6J1gAeJkAAAAAAAAAAAAAAAAAAAAAAAAAAAAAAAAAAAAAAAAAAAAAAAAAAAAAAAAAAAAAAAAAAAAAAAAAAAAAAAAAAAAAAAAAAAAAAAAAAAAAAAAAAAAAAAAAAAAAAAAAAAAAAAAAAAAAAABNuuYvkWtZ2NttFm/XRHxRVOzZnJfK6Wm6jizP+ju03Yj+FG3/Sw/mbi+TcZZsxG1N6KLseumIn54l6nJzK8VxDk48z1XseZj0zTMT+SZXTHfmMu2+6J+TVG6puIBS20AAAAAAAAAAAAAAAAAAAAAAAAABBvgw/b90n8L/M3F5IN8GH7fuk/hf5m4vIAAAAAAAAAAAAAAAAAAAAAAAAAAAAAABGHhm8SX87j3B0Gm5VGHpuLTdm3v1TeudczP82KIj1+dZ7xtT4U4d1XMqy9U0HSc3KqiIqvZGHbuVzERtG9VUTPYDAvBx4FwOEeXOl5lGPbnVtVx6MvKyJp93MVxFVNvfuppiYjbz7z3trPxYtW7Fm3ZsW6Ldq3TFFFFERFNNMRtEREdkQ/YIW8K/gzA4U5h2cnSLNGPh6rj+UzZojami7FUxX0Y7on3M7eeZVRyA1fI1zk7wvm5lVVd/wAmmxVVV21eKrqtRM+naiEr+FDxRRxpzWt6dom+Va06inT7XivdeOvzXM19Hz+6mKfjp9Kw+WnDn+SPAWh6FVMTdw8ami7NPZNyfdVzHo6U1AyYAE9eGfxJf0zgXS9FxrlVv2WyapvTE++tWoiZp+KaqqJ9TxPA14FwK9IzOMc/HovZ05FWLhTXTv4mmmI6VdPmqmatt+2Ipnzyo7WNB0jW/E+zWlYGoeJ38X5Xj0Xehvtv0elE7b7Rvt5oc+l6bg6TiRi6VhY2FjRM1RZxrVNuiJntno0xEA7aYPDP4MwI0bTuLsSxRa1CMmnDyqqI28dRVTVNNVXnmmadt+3ar0Qp9Lnhp8YY04OlcIYtymvK8dGflRTP+jpimqm3TPpnpVTt5ojzg9jwKdXyMvgnW9LvVVVWcHMprs7/AHMXKd5pj0b0zPx1SotpTwS+FL3DvLCnOzLc0ZWs3pzIpmNpiztFNv5YiaviqhusAAAeTq/EuhaNk04+sa1pmBkVURcptZWXbtVTTMzEVRFUxO28TG/ol0f8vOEP+KtA/wDmNn6wMkQb+yx/pX/eVnf5ecIf8VaB/wDMbP1kWYmTYzPCotZOJet38e7xTFdu7aqiqiumcjeJiY6pifOC9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+5zzV7B4MRv0Zyd5+Pozt+lqBvfmXp1Wo8J5Pi43uY8xkRHop33/FmWiFzyKuKsLsxxiZaq+IA7SIADI+Xk1U8Z6XNG+/Tqj1dGd2/WmuUOnVZPEVzNmPsWJbnr/fVRtEfJ0m5VNz6uKsTFMco+sttHAAcRIAAAAAAAAAAAAAAAAAAAAAAAAAAAAAAAAAAAAAAAAAAAAAAAAAAAAAAAAAAAAAAAAAAAAAAAAAAAAAAAAAAAAAAAAAAAAAAAAAAAAAAAAAAAAAAAAAAAAAAAAAAAAAAAAAAAAAAABqXnRi9DU9Oyoj/AElmq3M/wZ3/AOpjXL/K8k4w0yuZ2iu54qf50TT+WYbB5x4vjeH8XIiOuzkRE+iKon9MQ1JhX5xcyxkU++tXKbkfHE7rplv+/gOz7phqq3SpkfyiqK6Ka6Z3pqjeJ9D+qW2gAAAAAAAAAAAAAAAAAAAAAAAAAIN8GH7fuk/hf5m4vJBvgw/b90n8L/M3F5AAAAAAAAAAAAAAAAAAAAAAAAAAAAAAAAAJ88JjnLTwvhX+FuGciJ17Io6OTkW5/wBTtzHZE/tkx2fexO/bs9zwh+cVngDS6tK0W5bu8T5dHuI6qoxKJ/3lUfffe0z8c9XVOlvB55PZPHWp/wCVvGVN25o3jZu0UX5matQu77zNUz1zRvvvP3U9XnBkfgocpblV+zxxxHjzTRT16XYuR11TP+/mPN975/fd0TNWv5bopt26aLdNNFFMRTTTTG0REd0Q/oAAAMM5r8wtL5c8MXNT1KqLuTXvRiYlNW1eRc27I81Mds1d0emYiQ8znZzQ0/lrw5N6roZGtZVM04WHM++n7+vzUR3+fsjzxLvJPl9qnN7jrJ4g4nrvXtIt5Hjs/JudXlNztizT82+3vaerq3h1OCeF+JuffMPK1PWMi5ThRXFWbmRHuLFv7mzaierfbqiO7rmd++4eG9D07hvRMTSdFxaMXAxaOhbt0/PMz3zM9czPXMyD0LVui1bot2qKaLdERTTTTG0REdkRD9AAACf/AAgeSeu8yOMsLWNH1DTMbHsYFGJVRlVXIqmqm5cqmY6NMxttXHyS1j/mpcX/AA1oH/iXv/bWcAjH/NS4v+GtA/8AEvf+219wFo1/h3n3oWjZdy3cyMDXrONcrtTM0VVUXopmY3iJ26vM+h6Df2WP9K/7yC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oiqmYqiJieqYnvaN4/4Uu6Fn15GNbmrTb1W9FUf7uZ+4n9DeT8X7Nu/ZrtX7dFy1XG1VFcbxMeaYe7AY6vB3NqN8TxhiY1TENu67yyw8muq7pOTViVTO/iq46dHqntj52NXeWeuUVzFFeHXT99FyY/LC22s2wtyNdvTx3NezLB3a0zAydTzbeJhWqrt+5O0Ux3emfNHpZ/pnK3JqrpnU8+1bo76bETVM+udoj5JbD0DQdP0LG8Vp9iKZn39yrrrr+Of0djzYvO7FqnS171XwZimXFwnoVrh/R7WJb2quz7u9cj7uue31d0PZBULlyq5VNdc6zLYAIAAAAAAAAAAAAAAAAAAAAAAAAAAAAAAAAAAAAAAAAAAAAAAAAAAAAAAAAAAAAAAAAAAAAAAAAAAAAAAAAAAAAAAAAAAAAAAAAAAAAAAAAAAAAAAAAAAAAAAAAAAAAAAAAAAAAAAAADHuYOL5XwdqdERvNFuLsejozFU/NEtAKazseMrCyMer3t63Vbn1xsmeumaK6qao2qpnaYWv2eua266Ok6+f9Ndah+EMryzhfS72+8zj00zPpiNp+eJeuwzlLleP4Sptb9ePert/LtV/1MzV3GW+zv10dJlOOAA8zIAAAAAAAAAAAAAAAAAAAAAAACDfBh+37pP4X+ZuLyQb4MP2/dJ/C/zNxeQAAAAAAAAAAAAAAAAAAAAAAAAAAAAAADV/Pbmth8ttAimx0MjiDMpmMPGnrinum7X+9jzd89XnmNoNNc7eSPtn6/g6n/lB7F+S4vk3i/IvH9L3dVXS38ZTt77bbbuBMnKvSNH4440ydc5lcT4OLhU3fHZEZmXTbvZtyevoxEzExR55ju6o88WRi8y+XuJjWsbF4q4es49miLdu3by7dNNFMRtERET1RENG/wCaN/8Ajb6J/wD0x/mjf/jb6J//AEwN7+2nwH/xhoX/AJ23+t6/DvFvD3Et29b4f1rT9SuWYiq5Ti36bk0RPZM7T1Jx/wA0b/8AG30T/wDpmzeR/Jr2rtQ1XJ9nvZTy61Rb6PkfiOh0Zmd9+nVv2+gHo83ucWics72Fi6jjZWdn5dE3abGP0Y6FuJ26VUzPVvO8Rtv2T2Ml5c8a6Xx/wvZ1vRPG02K66rVy1eiIrtXKdt6atpmOyYnqnsmGv+fPJP2zNR0/VMHVKNP1DFs+TV+NtTXRct9Kao7JiYmJqq8++/dszDk7wBY5b8G0aJYy6sy9Xeqyci/NHQiu5VER1U7ztERTTHb3b94PU5g8Y6VwLwxk63rd2abFr3Fu3T7+9cmJ6NumPPO0/FETM9UShbUdbzecXMqnJ4o1rB0fDrnbxuVeiizh2In3lEVTHSq6+ztmZ3naN5izedfLr2zeFcXRvZT2M8Rm0ZnjvJ/HdLo0XKOj0elTt7/fffu7GlP80b/8bfRP/wCmBtzg3izldwfw9i6LoXE+g2MPHj9225quVd9dU79dU98/o2h7ftp8B/8AGGhf+dt/raI/zRv/AMbfRP8A+mP80b/8bfRP/wCmBQekcwOEdZ1GzgaTxJpOZm3t4t2LGVRXXXtEzO0RO89UTPqZOn3ll4OP+Q/HOl8Rf5U+XeQ1Vz5P7HeK6fSt1Ue+8bVt77fsnsUE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i7F8j4n1OzEbRGRXNMeiZ3j5phRLSXNnF8RxdXd26sizRc+T3P/S7vs/c2b9VHWPkhXwe9yVyurVMWZ+8u0x8sT+hs9pPlJleI4ti1M9WRZrt7emNqv+mW7GjO7exi5nrET6ejNPAAclIAAAAAAAAAAAAAAAAAAAAAAABBvgw/b90n8L/M3F5IN8GH7fuk/hf5m4vIAAAAAAAAAAAAAAAAAAAAAAAAAAAAAAAAAAAAAAAAAAAAAAAABBv7LH+lf95Xkg39lj/Sv+8g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7nVi+60vKiO2K7VU/JMfpbRYXzbxfH8JzdiOvHv0V7+id6f+qHQyq52eLonv089zFXBqvg/K8j4o0u9vtEX6aZn0VT0Z+aVEJht11W66a6J2qpmJifSpjDv05WHYyKPe3bdNcfFMbup7RW/eor8YRocwCtpgAAAAAAAAAAAAAAAAAAAAAAAIN8GH7fuk/hf5m4vJBvgw/b90n8L/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H4xxfLOFtUs7bzNiqqI880x0o+eHsPzcopuW6qK43pqiYmPQnbr7OuK45TqJhUBwBleV8H6ZXvvNNvxU/zZmn9DQuZYqxsu/Yr99arqon44nZt7k7leN4dyMeZ67ORO3xVRE/l3W7PaNvDRXHKY+LXRxZ4ApzYAAAAAAAAAAAAAAAAAAAAAAAAg3wYft+6T+F/mbi8kG+DD9v3Sfwv8zcXkAAAAAAAAAAAAAAAAAAAAAAAAAAAAAAAAAAAAAAAAAAAAAAAAAg39lj/AEr/AL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J/4+xfJOMNTt7bRVd8bH86Iq/SyjktldHUdSxZn/SWqbsR/Bnb/AKnT5xY0WuJLF+Oy9jxv8cTMfk2eLwHrFnROI7OVl1VU400V0XJpjeYiY6ur44hdaqZxWW6RvmaY84/pq4VN/DxNM4r0TUq6aMXUbM3KuyiveiqZ80RVtu9tTblqu3OlcTE97aAIAAAAAAAAAAAAAAAAAAAAAACDfBh+37pP4X+ZuLyQb4MP2/dJ/C/zNxeQAAAAAAAAAAAAAAAAAAAAAAAAAAAAAAAAAAAAAAAAAAAAAAAACDf2WP8ASv8A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D4/439iK6tP0qaas7b7JcmN4tejbvq/IyfinVY0XQczO6unbo2txPfXPVT88p4v3bl+9cvXq5ru3Kpqqqq7Zme2XcybL6cRVN27GtMcusoVTo/WVk3svIrv5V2u9ernequureZcILhEREaQ1jMuDeOMzRrtvHza68nTt9ppqneq3Hnpnzej8jDRqv4e3iKNi5GsMxOim8XItZWNbv49dNyzcpiqiunsmJcrWPJ7Wqq4yNIv17xRHjrET3Rv7qPniflbOULGYacLem1PL5NsTrAA8rIAAAAAAAAAAAAAAAAAAACDfBh+37pP4X+ZuLyQb4MP2/dJ/C/wA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AOct6qjh/EtU9VNzJiavVTP62nm6+bWFVk8K+OopmZxr1NydvvZ3pn8sNKLpkUxOF0jrLVXxAHZRAAZNy4vVWeM9Omn7uqqiY88TTLfTR/KvCqyuLrF3ozNGNRXdqn1dGPnn5m8FOz+YnExEdPWWyjgAOGmAAAAAAAAAAAAAAAAAAAAg3wYft+6T+F/mbi8kG+DD9v3Sfwv8A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zGtZmJexsinpWb1E0Vx54mNpT3xPomRoOrXcPIiZoid7VzbquUd0/r9Kinma/oeDruF5NqFrpRHXRXT1VUT54l08szCcHXO1vpnj9Uao1TkM113l1q+BXVVgxTnY+/VNE7VxHppn9G7Grui6parmi5p2ZTVHdNir9S42sXZvRtUVxLXpMPPf2mJqqimmJmZnaIjvZBpnB2u6hXTFvT7tqifu78eLiPT19fyQ2ZwfwJiaJXRlZlVOVn09dM7e4tz+9jvn0z8zzYvNLGGp46z0j73MxTMublxw7VoWjzcyads3K2ruRP3ER72n5+v0z6GWgpN+9VfuTcr4y2xGgA1AAAAAAAAAAAAAAAAAAAACDfBh+37pP4X+ZuLyQb4MP2/dJ/C/zNxeQAAAAAAAAAAAAAAAAAAAAAAAAAAAAAAAAAAAAAAAAAAAAAAAACDf2WP9K/7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8GH7fuk/hf5m4vJBvgw/b90n8L/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wYft+6T+F/mbi8kG+DD9v3Sfwv8zcXkAAAAAAAAAAAAAAAAAAAAAAAAAAAAAAAAAAAAAAAAAAAAAAAAAg39lj/Sv+8ryQb+yx/pX/eQ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fBh+37pP4X+ZuLyQb4MP2/dJ/C/zNxeQAAAAAAAAAAAAAAAAAAAAAAAAAAAAAAAAAAAAAAAAAAAAAAAACDf2WP9K/7yvJBv7LH+lf95B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8GH7fuk/hf5m4vJBvgw/b90n8L/M3F5AAAAAAAAAAAAAAAAAAAAAAAAAAAAAAAAAAAAAAAAAAAAAAAAAIN/ZY/0r/vK8kG/ssf6V/3k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wYft+6T+F/mbi8kG+DD9v3Sfwv8zcXkAAAAAAAAAAAAAAAAAAAAAAAAAAAAAAAAAAAAAAAAAAAAAAAAA+c/MDU87Sed3EeqabXNGfh69k3rFfQiro10X6ppnaY2nsjtfRgBBvt/c1Phb6Os/UPb+5qfC30dZ+ovIBBvt/c1Phb6Os/UPb+5qfC30dZ+ovIBBvt/c1Phb6Os/UPb+5qfC30dZ+ovIBBvt/c1Phb6Os/UPb+5qfC30dZ+ovIBBvt/c1Phb6Os/UPb+5qfC30dZ+ovIBBvt/c1Phb6Os/UPb+5qfC30dZ+ovIBBvt/c1Phb6Os/UPb+5qfC30dZ+ovIBBvt/c1Phb6Os/UPb+5qfC30dZ+ovIBBvt/c1Phb6Os/UPb+5qfC30dZ+ovIBBvt/c1Phb6Os/UPb+5qfC30dZ+ovIBBvt/c1Phb6Os/UPb+5qfC30dZ+ovIBBvt/c1Phb6Os/UPb+5qfC30dZ+ovIBBvt/c1Phb6Os/UJ5/wDNOmJmrVoiI65mdOs/UXkxvmX9rjir+Scv8zUCLbfhC8zrszFvWqK5jr2pwLE/9Dk9v7mp8LfR1n6jJPAn+2PrX8k1fnrSzg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Vc8IPmfa28brNFG/Z0tPsRv+I/VHhA80q6Yqo1eKqZ7JjTrMx/YbQ8OT/UuDv4zL/JabV8Gf7R3C/8AF3vz9wEt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Rx/wCcNzN6fQ9m7fT326PkFjff+ovZBv7LH+lf95A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PP/mnTEzVq0REdczOnWfqLyY3zL+1xxV/JOX+ZqBFtvwheZ12Zi3rVFcx17U4Fif8Aocnt/c1Phb6Os/UZJ4E/2x9a/kmr89aWc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CrnhB8z7W3jdZoo37Olp9iN/xH6o8IHmlXTFVGrxVTPZMadZmP7DaHhyf6lwd/GZf5LTavgz/aO4X/i735+4CW/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e39zU+Fvo6z9ReQCDfb+5qfC30dZ+o46/CG5m0VdGvW7dNXmnAsRP9heyDfCe+37q34J+Ztge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9v7mp8LfR1n6i8gEG+39zU+Fvo6z9Qnn/wA06YmatWiIjrmZ06z9ReTG+Zf2uOKv5Jy/zNQItt+ELzOuzMW9aormOvanAsT/ANDk9v7mp8LfR1n6jJPAn+2PrX8k1fnrSzg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Vc8IPmfa28brNFG/Z0tPsRv+I/VHhA80q6Yqo1eKqZ7JjTrMx/YbQ8OT/UuDv4zL/JabV8Gf7R3C/8Xe/P3AS3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HHX4Q3M2iro163bpq804FiJ/sL2Qb4T32/dW/BPzNsD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Ht/c1Phb6Os/UXkAg32/uanwt9HWfqE8/8AmnTEzVq0REdczOnWfqLyY3zL+1xxV/JOX+ZqBFtvwheZ12Zi3rVFcx17U4Fif+hye39zU+Fvo6z9RkngT/bH1r+Savz1pZw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LueEFzQt09K5rFNEdm9Wn2I/6C34QXNC5T0resU1x2b06fYn/ob78M77U2H/K1n83dPAx+1Nmfyte/N2gaG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h7f3NT4W+jrP1F5AIN9v7mp8LfR1n6jjr8IbmbRV0a9bt01eacCxE/2F7IN8J77furfgn5m2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b7f3NT4W+jrP1D2/uanwt9HWfqLyAQN4Ltdyee/D9VW+9flXS6v/wDXuz+VfIAAAAAAAAAAAAAAAAAAAAAAAAAAAAAAAAAAAAAAAAAAAAAAAAAAAAAAAAAAAAAAAAAAAAAAAAAAAMb5l/a44q/knL/M1MkeJxxg5Gp8FcQYGDb8bl5Wn5Fizb6UU9Kuq3VTTG87RG8zHXPUCTPAn+2PrX8k1fnrSzky+C7yw4w4I411PP4o0jyHEvafVYt3PKbN3eublurbaiuZ7KZ6+zqU0AAAAAAAAAAAAAAAAAAAAAAAAAAAAAAAAAAAAAAAAAAAAAACXPDk/wBS4O/jMv8AJabV8Gf7R3C/8Xe/P3GJ+FXwBxNx3i8NUcK6b5fVh15E348fatdCKot9H39VO+/Rns8zP+Rug6lwxyr0HR9cxvJdRxaLsXrPjKa+jM3a6o91TMxPVMT1SDOwAAAAAAAAAAAAAAAAAAAAAAAAAAAAAAAAAAAAAAAAAAAAAEG/ssf6V/3leSSvai44/wA4X/Kb2E/+xP8AKDy7ynyux/ofH9LpdHp9Ls69tt/QCtQAAAAAAAAAAAAAAAAAAAAAAAAAAAAAAAAAAAAAAAAAAAAAGN8y/tccVfyTl/mamSPE44wcjU+CuIMDBt+Ny8rT8ixZt9KKelXVbqppjedojeZjrnqBJngT/bH1r+Savz1pZyZfBd5YcYcEca6nn8UaR5DiXtPqsW7nlNm7vXNy3VttRXM9lM9fZ1KaAAAAAAAAAAAAAAAAAAAAAAAAAAAAAAAAAAAAAAAAAAAAAABLnhyf6lwd/GZf5LTavgz/AGjuF/4u9+fuMT8KvgDibjvF4ao4V03y+rDryJvx4+1a6EVRb6Pv6qd9+jPZ5mf8jdB1LhjlXoOj65jeS6ji0XYvWfGU19GZu11R7qmZieqYnqkGdgAAAAAAAAAAAAAAAAAAAAAAAAAAAAAAAAAAAAAAAAAAAAAIN8J77furfgn5m2vJJXPblFxxxRze1DW9C0TyrTLvk/QveV2KN+jaopq9zVXFXVMT3ArUAAAAAAAAAAAAAAAAAAAAAAAAAAAAAAAAAAAAAAAAAAAAABjfMv7XHFX8k5f5mpkjxOOMHI1PgriDAwbfjcvK0/IsWbfSinpV1W6qaY3naI3mY656gSZ4E/2x9a/kmr89aWcmXwXeWHGHBHGup5/FGkeQ4l7T6rFu55TZu71zct1bbUVzPZTPX2dSmgAAAAAAAAAAAAAAAAAAAAAAAAAAAAAAAAAAAAAAAAAAAAAAS54cn+pcHfxmX+S02r4M/wBo7hf+Lvfn7jE/Cr4A4m47xeGqOFdN8vqw68ib8ePtWuhFUW+j7+qnffoz2eZn/I3QdS4Y5V6Do+uY3kuo4tF2L1nxlNfRmbtdUe6pmYnqmJ6pBnYAAAAAAAAAAAAAAAAAAAAAAAAAAAAAAAAAAAAAAAAAAAAACDfCe+37q34J+ZtrySVz25RcccUc3tQ1vQtE8q0y75P0L3ldijfo2qKavc1VxV1TE9wK1AAAAAAAAAAAAAAAAAAAAAAAAAAAAAAAAAAAAAAAAAAAAAAY3zL+1xxV/JOX+ZqZI8TjjByNT4K4gwMG343LytPyLFm30op6VdVuqmmN52iN5mOueoEmeBP9sfWv5Jq/PWlnJl8F3lhxhwRxrqefxRpHkOJe0+qxbueU2bu9c3LdW21Fcz2Uz19nUpoAAAAAAAAAAAAAAAAAAAAAAAAAAAAAAAAAAAAAAAAAAAAAAGhvDO+1Nh/ytZ/N3TwMftTZn8rXvzdp7/hNcIa5xry9xtM4ZwfLc6jULd+q342i3tRFFyJneuqI7ao6t9+s8GXhDXOCuXuTpnE2D5FnV6hcv02/G0XN6JotxE70VTHbTPVvv1A20AAAAAAAAAAAAAAAAAAAAAAAAAAAAAAAAAAAAAAAAAAAAAAg3wnvt+6t+Cfmba8klc9uUXHHFHN7UNb0LRPKtMu+T9C95XYo36Nqimr3NVcVdUxPcCt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1tRz8PTcWcnUcqxiY8VU0Tdv3IopiqqYppjeereZmIj0y7IAAAAAAAAAAAAAAAAAAAAAAAAAAAAAAAAAAAAAAAAAAAAAAAAAAAAAAAAAAAAAAAAAAAAAAAAAAAAAAAAAAAAAAAAAAAAAAAFUxTEzVMREdczPcAPK4c4i0jiXCuZeg6hj5+Nbu1WarlmrpRFdM7TH/wCvbG0x1S9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s7XmaBr+lcQ4t3J0TPsZti1dqs112at4prpnaY//XtYT4QPGv8AkTy21DKsXYo1LMjyTD91tVFdUTvVH8GnefkRhyp5kavy84ijOwa6r2JdmIy8Wur3N6nz+irzSD6MDwOB+LdK404fx9X0PIi7j3I2qon31qrvpqjumHvgAAAAAAAAAAAAAAAAAAAAAAAAAAAAAAAAAAAAAAAAAAAAPC4x4t0Tg3SatR4iz7WHjxPRpiqd67lXmppjrqn4nJxlxFhcJcMajrmpzV5LhWpuVU0x7queyKY9MzMR60VaXp/FfhC8w797IvzYw7PurlyYmqzhWpnqopjvqnbs7ZmJmeoG4NQ8K3h+1mTRg8P6nk48VbeNruUW5mPPFPX88w2Zyy5ucL8wulZ0nIuY+o0UxVXhZURRc275p65iqInzT8e27B/813gn2Mmx5XrHlfRmIyfH07xPXtPR6O23o9HanLmRwNr/ACd4zxLlnKq6EVeP0/ULPV0tp7JjuqjsmOyY9Eg+g4xblfxXb414F0nXaIpi5k2vs1NPZTdpno1x8W8T6mUgAAAAAAAAAAAAAAAAAAAAAAAAAAAAAAAAAAAAAAAAAAA1hz+5lU8ueEqbmJTFzWc+arOHRVG8UTEe6uT6Kd46u+Zj0g9jmFzQ4V4CpijXtQiMyqnpUYdiPGXqo8/Rjsj0zt3tbYXhT8H3syLeRpmtY9iZ/wBNNu3Vt8dMV7/Ju1Lyg5PatzWyr/E3FmoZVnS79yqZvz138uvsnozPVFMT1b9fZtHo2bxr4LugX9IuVcI5mZianbp3ooybkXLd3t6p6ommZ8/Z1dgN8cNcQ6TxPpdGo6Dn2c7DrnaLlqeyfNMdsT6JeqgjkjxNq3Lfmxj6XneOsWMjLp0/UMSqereaujFUx56ZneJ82/nXuAAAAAAAAAAAAAAAAAAAAAAAAAAAAAAAAAAAAAAAAAAAAAmHnL4ROZofGtvSOEbNurH0zImnPuX6P9Zrpnaq1TE9lMde9XbM9nVG808gfwldC9judurWomm3a1Cq1lUVVdUR4ymIqmd+7pRUCzuW/HOkcfcOWtV0W75qb+PVP2SxX97VH5J72VPnfw/rXFHJnj65tRXYyrFXQyMa5/o8m3v390xMdcTHxwublvxzpHH/AA5a1XRbvmpv49U/ZMev72qPyT3gyoAAAAAAAAAAAAAAAAAAAAAAAAAAAAAAAAAAAAAAAAAAAB53EOt6dw7o2VqutZVvEwMajp3btc9UR5ojvmZ6oiOuZnaDiHW9O4d0bK1XWsq3iYGNR07t2ueqI80R3zM9URHXMztCGebHMfXecHFmNpuk42TGmxe8Xp+m2+uu5VPV4yvbqmuY9VMb+mZBzY5j67zg4rxtN0nGyI02L3i9P02311XKp6unXt1TXMeqmN/TM2Ryn0PXOHeBNM0zijU/ZHU7NG1Vzt8XT3W+l219Hs6U9rEeQvJ7D5d6bGdqMWsribJo2vX466cemf8Ad2/01d/xNugDipyseu7Nui/aquR20RXEz8jlAAAAAAAAAAAAAAAAAAAAAAAAAAAAAAAAAAAAAAAAAAABx5F63j4929eqii1bpmuuqZ2iIiN5kGuedvNbA5aaLRVFujM1rK6sXEmraNu+uuY64pj5ZnqjvmMj5bcY4fHnCWJrun2r1m3e3prtXaZiaK46qoieyqN++O35YRrg0ZvPTnp/2q5XThX7tVc9X+hxLfZTG3ZMxtG/nq71z6Vp+LpWm42Bp9mixiY9EW7VuiNoppjsgHaAid43gAAAAAAAAAAAAAAAAAAAAAAAAAAAAAAAAAAAAAAAAAAACqYpiZqmIiOuZnuAqmKYmapiIjrmZ7ki+ELzqv8AEmVc4O4EuXLuDcr8Rk5WPvNWZVM7eKtbdfQ36pmPfdke5988IXnVe4kybvB3At25cwblfiMrLx95qzKpnbxVvbr6G/VMx77sj3PvtheDzyTtcHY9rX+JrNF3iK7TvatTtVTh0zHZHnr8893ZHfuGm/BT4kv8Lc07ug6j07FvVKasS5auRMTRkUTM0bxv1TvFVPZ3rcQ54TOhXuC+cdOtabHiaM6aNSsVU7bU3qao6f40RPZ90sngvXrHFHCmla1iTE2s3Hou7RO/RqmPdU+qd49QPaAAAAAAAAAAAAAAAAAAAAAAAAAAAAAAAAAAAAAAAAAAAAedxDrmmcOaVf1LW82zhYVmN67t2raPijzzPdEdcu3m5VnBwsjLyq4t49i3VduVz2U00xvM/JCHOKtd4j5/cy7Wl6RFdvTaK6vJbFUz4vHsxPXeubd8xtv8cRANx634VHDGJl1WtL0jU9QtUzt46Zos01emInefliGbctOd3CnHuXRgYl29p+q1RM04mZEUzc2+8qiZiqduvbt9HUxXSfBe4MsaZTZ1LK1TLzJp93kUXotRvtG8007TER29u6e+dHK7UOVWuYd/EzLmRpuRV0sTMp9xcorp6+jO3ZVHbEwC/hgfI7iu/wAZ8stH1fOqmrOmmqxkVbRHSuUVTTNXV59on1s8AAAAAAAAAAAAAAAAAAAAAAAAAAAAAAAAAAAAAAAAAAABrDn/AMyY5c8IRew6Yr1nPqmzh01RvTRMRvVcn0UxMdXfMx6QZHxtzF4V4JiI4j1exi3qqelTj0xNy7VHn6FMTO3b1+hh2m+ERy6zcmmzVquRi9KdoryMWumjt27YidvWnrlZyd1/mzcyeJOINTu4mBfuTPld2mbl7KridqujEzEdGOuN+zeNojt2zniTwUYow67nDnEVVzJpp3izm2Ypprnq6unT2d/dPcCndI1XA1nBtZuk5mPmYl2Imi7YuRXTMfHDuPnno2t8acleMruNVF/CyLcxF/DuzM2cijunzVRPdVHp9MLW5U8xdJ5i8P052nVRay7cRTlYlU+7tVfppnukGbAAAAAAAAAAAAAAAAAAAAAAAAAAAAAAAAAAAAAAAAAAAAT1RvLUHHnhA8GcJ513Aou5Gr51qroXKMGKaqKJ74muZiN/i3YR4VvNXK0aqODeH71dnLv2orzsiidqqKKve26Z7YmY65nzTHneRym8GrH1HRbGqceX8u1dyKYrt4FiqKKrdMx1eMqmJnpeiOzv6+wM34a8JzgzVcqmxqVjUNI6XZdv0U12/XNMzMfI3bp2fianh2svTsmzlYt2mKqLtmuK6Ko88THUmbmN4LuLTgXMvgXOyPKqI6XkWZVFUXO3fo1xETE9m0Tv2drUHLXmJxLyi4ouYeXayKsKi54vO0u/Mx/Op397V3xMdUg+gI8Xg/ifSuL9AxtY0LJpyMO/HxVUVd9NUd1Ud8PaAAAAAAAAAAAAAAAAAAAAAAAAAAAAAAAAAAAAAAAAAAAdLW9VwdD0rJ1LVsq3i4ONR07t65O0Ux/+vc7qY/DL42nG0/T+EMG9tcydsvNimrri3EzFFEx6ZiZ/mx5wUth5VjNxLWTiXaL2Pdpiu3conemqmeyYlzIh8HvnTf4Ly7eicQ3K73D12ramueurEqnvj9754Wxh5VjNxLWTiXaL2Pdpiu3conemqmeyYkHMAAAAAAAAAAAAAAAAAAAAAAAAAAAAAAAAAAAAAAAAAAAADWPP7mVHLnhGLuJTFes58zZw6ZjemmYj3VyfRTvHV3zMekHpcyOa3C3L+mLetZk3M+qnpUYWNEV3pjumY32pifPMw1Xj+FdoFedFF/h3U7eJMxE3abtuqqI8/Q6vytacn+T2q81snI4m4r1DKs6XeuVTN/tvZdfZPRmeqKYnq32ns2j0bX4m8FvhfK02unh7O1DAz6YnoV37kXbdU9fVVG0THXt1xPqBuPgjjLQ+NtHp1Lh3NoybPZXRPublqr72umeuJ/8A1hkL5+cCa3rfJrmrTY1SK8eLN6MfUbG/Sou2pn30efqnpUz/AIw+gNq5Tdt0XLdUVUVxFVMx2TE9kg/QAAAAAAAAAAAAAAAAAAAAAAAAAAAAAAAAAAAAAAAAAAAAAAAAAAAAAAAAAAAAAAAAAAAAAAAAAAAAAAAAAAAAAAAAAAAAAAAAAAAIm8J3ijI435o43Dej1Tfx9OrjDs26Kvc3MmuYiufN1TtT6p623uMvB60rU+W+laZpMWsbiHS8aKbeVtERk1++rpubR31TO09zKsXkzoWHzZt8a4n2OYpruVYfR3o8oq/3sT3dU1Tt59p9DaIPnpwDxlxHyf40vW7tm7b8Xc8Vnafd3iLkRP5fNK7OB+LdK404fx9X0PIi7j3I2qon31qrvpqjumGC89uUODzE0ucvCi3jcR49H2DI22i9Ef7uv0eae74km8A8ZcR8n+NL1u7Zu2/F3PFZ2n3d4i5ET+XzSD6FjwOB+LdK404fx9X0PIi7j3I2qon31qrvpqjumHvgAAAAAAAAAAAAAAAAAAAAAAAAAAAAAAAAAAAAAAAAAAn3w0s2/Y5daVi2pmLOTqNPjdu+KbdcxHy9fqdrwNrOJRytybuP0ZybmoXYyJieveKaOjE+qfnZpz54Iucecus3TcSKZ1GxVGXiRM7RNyiJ9zv6YmqPW0/4H3DnFul52rZuXanD4eu72blnIomK7t+mdt6I7uj1xM9k9nxBUjS/ha6Ja1PlFlZtVFM39MyLWRbq264iaooqj4tq/mhuhgHP21F7k3xZTMb7YVVf9WYn9ANbeBVqdeRwLrWnVzvGJnxcp9EXKI6vlon5VEJX8B27/thZ7v8Aste238bHaqgAY3xxxtoPBGnWs3iPNpxrV25Fq3TEdKuuZnupjrmI7Znuh72Fl4+diWcrDvW7+Nepiu3ct1b01Uz2TEg5gAAAAAAAAAAAAAAAAAAAAAAAAAAAAAAAAAAAAAAAEUeGXm3r/NDExbkz4jG0634uO7eqquZn8kepa7QXhO8ptS45u6Rq/DVmm9qliYxL9uquKd7VVW9Ne891MzO/ftPYDbfLq3h2uAuHaNN6PkcafY8VNM7xMeLhkTEeVPB88CcEYGhV513OuWImqu7XPuYqq65pojupieyGJeEhzB1XgPhC3VomDeryc+qqxGf0d7WJ1ds/v53no79XVPm2BOfOvUdIyfCSu5M5NFrT7GXi05eRTE1RE24o8ZPV27bbdXmbnveFPwdRneKt6ZrdzH6W034t246vPFM17tW8l+Qudx1Zp4i4vyMnD0rIq8Zaoj/T5cTO817z72me6Z657Y6tpnbnEngy8GZukXLWiTm6bqEUT4q/N+q7TNXd06au2Oru27QbQ4F454f450zy3h3PoyKaY+yWqo6Ny1Pmqpnrj8jJnzv0vM4j5Mcy9r9FdnNwrkU37PSmKMm1Pmnvpqjsl9BdH1Cxq2k4eo4lXSxsuzRftz56aqYmPmkHbAAAAAAAAAAAAAAAAAAAAAAAAAAAAAAAAAAAAAAAAAASR4bej+K1zhvWaKYiL+Pcxa6o89FUVRv6q5+RW7R3hg6P7IcqIzaad69OzbV7fzU1b25+eqn5Af3VeBdN5z8nuHdQuzRY1z2PtzYzNuuLkU7VUVeemaon4u2Ev8P6zxTyY4+uRNuvHzLFXi8nFub+Lybe/ZPnie2Jj44VB4H+sRqHKfyKqqJuadmXbO3VvFNW1yP7VXyMg588u9C404VyMvVcjH03NwLVVy1qV2ejTapjrmK576PydwPc4K5k8O8VcGV8SY2baxsPHo6WZTfriJxJiN5iv0eae/5nm8seb/DnMPUdQwdJqu2MvGrqm3ayNqasizG32WmPN6O2Or1fPynJv2LWRjWMm5GNemPGUUVTFF3ozvTMx39fXG61fBQ0DhTE4Jp1bQ79ObrWREUZ925TEXLFXb4qI7qe+J+67fRAb0AAAAAAAAAAAAAAAAAAAAAAAAAAAAAAAAAAAAAAAAABgvOXgDH5i8GXtKuXa7OZaq8ow7sVTEU3YiYjpR2TExMx1+fqRryu4myuUPNCuvW9P67NVWHm25oibluiZjeqiZ7+qJ7t46u99BGjfCW5S2+MtHq17RMeI4hwrfuoojryrUfcz56o7p7e7zA25XxHpFPDM8QeXWZ0eLHlPlUTvTNvbffz+rt36kacxebnF/NDiC5o/CFvUMfSq6uhYw8OJ8depieqq5NPnnaduyPT2teW+PdescAZPBk5FXsVcyKb00zMxVT0d97f8GZ2nbzwtPwfeX2FwTwNg3vE26tY1CzRkZd/o+691G8URM9cRTE7befcEiZ/KHmNo2L7JXuHdQooojpzXYrprro22neYoqmqP8GYcoef2vcKZ1vTeK79/VNG6UW5m/PSv423V1VT1zEd9M+bqW4mrwqeU2HlaRlcaaDjxZ1DG93n2rVPub9vvubR2VR3z3x1z2AorSNSxNX0zG1DTr9F/EyKIuW7lE7xVEu2lfwMOMsi7c1ThHMu1XLNu35bhxVO/Q64puUx6OumdvjVQAAAAAAAAAAAAAAAAAAAAAAAAAAAAAAAAAAAAAAAAAx/mHF2rgHiSMbpeOnTcmKOj27+Kq22ZA/F63Res12rtMV266ZpqpmN4mJ6pgEYeBddsUcy9Tou9Dx1el1xame3qu25mI9X5FEc7+aWHy14fpuU26crWsvenDxZnq3766/NTHyzPV55iScjy/kpzuquU0V1W9PyZqppiY+z4te/V5uuidvjjuZBxdlWucnhE4OHi5dV3R79yzZsz1+5sU24uXIiN+qff9neDHblHNHmxkXc+3a1jVbMTtHi5m3j0dvVTEzFHn7HQsatzE5W6pZi5e1jRrkTE02cjpTZuxG07dGd6ao7OzzvoPpWn4mladj4OnY9vHxLFEW7dq3TERTERtHU6XFPDml8U6Nf0vXMS3lYl2OumuOumfvqZ7p9INZ8iOdWFzDs+xmqU28LiS1TNU2on3GTTHbVb9Md9PrjeN9txvnnzE4Y1TlDzMot4V+qKseunM0/J39/Rv1b+mJiaZj9a8eCNftcU8I6RrdmIppzsai9NMfc1THuqfVO8eoHtgAAAAAAAAAAAAAAAAAAAAAAAAAAAAAAAAAAAAAAAJX8KTmbrdWs3OAdBxMzEou00Rk3uhMXM2K46qLW3XNueyZjrqmJp7IneqHn5uiaZnapg6lmYGNfz8HpTjZFy3E12elG1XRnu3BpfweeSdrg7Hs6/wATWaLvEV2ne1anaqnCpmOyPPX557uyO/ffAA0f4XHCs67y0jVLFE1ZWjXfKOreZ8VVtTX/ANM/zWP+BjxZObw1qfDGTXvd0+55TjxM/wC6rn3UR191XX2fdqF1fT8fVtKzNOzaIuYuVZrs3aZiJ3pqiYnt+NCHLHUL/K3nraxdQrm3ax8yvTcuZ7Jt1VdHpdnZ72r1AvoIneN4AAAAAAAAAAAAAAAAAAAAAAAAAAAAAAAAAAAAAAAAAAAa88IS5ftcmOK6sWJm5OLFM7feTXTFX4syn7wKc3Cs8Y69i36qKc7IxKJx99t5ppqma4j5aZ9SutVwMbVdMy9PzrcXcXKtVWbtG+3SpqjaY+SUD8yOXvEvKbiujOwZyqMO1e8Zg6nYierbriKpjsq27Ynt6wfQJO3hpavhWeB9K0iuqmrPyc2Mi3Rv100UU1RNXb56oj5Wt8fwpOMaNMnHuabpF7M6MxGVNuuJ7PfTRFW2/f5vQx7l5wtr3PbmBl5uv6hdqsWoprzcqY95R19G1bjsp7J2ju656wZNyq596Xy85f4GhWNCy9Qy7ddy7fuTeps0dKquZ2p99MxEbRv1djbXAnhJcKcR6jawNUx8nRMi7V0bdd+qLlmZ7omuNtvXER6WU6ZyP5eYOnUYn+TeLk7U7VXsiqqu5VPnmrfeJ+LZPPhD8jrHBeD/AJQ8LVXKtFiqKMjGu1dKrHmeqKoqnrqpmerr64nbt36gs6iqmuimqiqKqao3iYneJh/U8+CFx5l6/oGdw5qt6b2RpUU141yrrqmxVMx0Znv6M/NVChgAAAAAAAAAAAAAAAAAAAAAAAAAAAAAAAAAAAAAAAAEa+Gtdv1cwdFtV9LyejTIqt7x1dKbtfS2+SlZTQvhbcBX+JeEsfXtMs1Xc7R+lVdoop3qrx566p8/uZjf4twbI5N1YlfKrhScDo+I9jrMe5++imOl2/vukzJGfg085cfhKj/Jrie7VRo9yua8bJnrjHqmd5pn97M9fV2T8axcHMxs/Ft5OFftZGPdpiqi7aqiqmqJ64mJgGrvCX4T03iDlfq+fl2KPZDS7E5ONkdlVHRmJqp374mN42Rby84y1TgTibG1jSq5iaJ2u2pnai/b366Z/X3Sq3wreYmn6RwZlcLYWTbu6xqcRRdt256U2LMVRNU1bdkzt0YifPLFNG5QxxL4NGnV148UcQ2ab+o4ddUbVdGqqZ8VvHdVTETtPfMdgKM4J4n0/jDhnB1vSa5qxcqiKujV763V91RVHniep7iRPAx4tvY+v6lwrkXKpxcq1OXj0zM7UXKdoqiI9NPX/NV2AAAAAAAAAAAAAAAAAAAAAAAAAAAAAAAAAAAAAAAAAACAubN+nD8IrVcjV46Vi1q9q5diduu1E0TH4my+rNy3ds0XLNVNdqumKqaqZ3iYnsmJ8yWvDC5e37t6xxrpdiu5RTRTj6jFPX0Yjqoubeb7mZ+J3PBe5x2cjExeDOJr9NvKtR0NOya52i7T3Wqp++junvjq7Y6wpxqXntygweYel1ZeDTbxeI8eifE39tovR+13PR5p7m2gHz65ccccQ8neNL+PlY96mxTc8VqOm3Z26cR3x3RVEdcVdk/Eu/hTiHTOKtBxNY0TIpyMHJp6VFUdU0z301R3VRPVMNX+EZyosccaBd1XSsemOI8K3NVuaYiJyKI65tz5583paV8Enjm/oXGlXCufXVGBqkzFuiuJ3tZFMTMfF0oiYn07AtAAAAAAAAAAAAAAAAAAAAAAAAAAAAAAAAAAAAAAAAAAHW1POx9M07Kzs27Taxca3Vdu11dlNNMbzKFuFsTK518+KsnOiurCv5E5N+JnfxeLbn3NHX54imns7+xdGqYGLqum5OBqFmm/iZNuq1dt1dlVMxtMMC5ScqdL5b5WuXtPvVX6tQvRNuq5THStWYjqt79/XM7z39XUDUvhGci6b9GRxRwViRTdpia8zT7NO0VRHbctxHf56fXDA/B850ZHBOZb0PiK5cu8PXa9qaquurEqnvj9754W6l/wj+RsZMZPFXBmNEX43uZuBap9/wCe5bjz+ePXAKaw8qxm4lrJxLtF7Hu0xXbuUTvTVTPZMS5kReD5zoyOCcy3ofEVy5d4eu17U1VddWJVPfH73zwtfDyrGbiWsnEu0Xse7TFdu5RO9NVM9kxIOYAAAAAAAAAAAAAAAAAAAAAAAAAAAAAAAAAAAAAAAAABFHhl5t+/zQw8W5M+IxtOt+Lju3qrrmZ+aI9S102+GBy/y9YwcHivSbFV+9g0eT5duiN6vFTMzTXEd+0zO/8ACBu7lrZxMfl9w3b07o+SRp9ibc0zvExNuJ3+WZZI1T4NejcTaFy1xcTiqaaImrp4ePNO12xZnr6Nc+ffriO2N+vzRtYEh+GxolrH4j4e1m1RTTXmY9zHuzEe+m3NM0zPp2r29SiOS2p16vyp4WzLtXSuVYFu3VPnmiOhM/itQeG7airhbhq9t10Ztyjffz29/wDpZ/4L92bvJDh3efeePo7Nuy/cBtQGK6tzA4a0ni/B4Zz9Ts2tXy6elbtT2U+aKp7KZnuie0GVAAAAAAAAAAAAAAAAAAAAAAAAAAAAAAAAAAAAAAAAAAAAAAAAAAAAAAAAAAAAAAAAAAAAAAAAAAAAAAAAAAAAAAAAAAAAAA/F67bsWa7t6um3aopmqquqdopiO2ZlJXN/whtV1PVq9D5c1V2ceK5teW26OleyKuza3H3Meadt56uxn/hg8VZOh8AYmk4Vyu1c1i/Nq7XTO0+JoiJqp9czTE+jfzvO8ETgHTsThOjjDLs03tUzq7lGPXXET4i1TVNE9HzTMxVvPm2jz7hoTOyObuiURrGde4yxLU+7nIu15EU7TG/Xv1RHxtn8p/CYzLGTZ07mBTGRjV1dGNSs29q7fprpjqqiPPEb9fZKtaqYqpmmqImmeqYnvTZz58H/ABtQxcjXuBMWmxqFuJuX9OtxtRfjtmbcd1Xo7JBRuDmY+oYdnLwr9vIxr1MV27tqqKqa6Z7JiY7XOhfkLzizOX2pRo+uzeu8PXLnRrt1RPTxKt+uqmPNv20rg03OxtTwLGbgX7eRi36IuW7tud6aqZ7JiQdhqbntyhweYmlzl4UW8biPHo+wZG20Xoj/AHdfo8093xNsgPnpwDxlxHyf40vW7tm7b8Xc8Vnafd3iLkRP5fNK7OB+LdK404fx9X0PIi7j3I2qon31qrvpqjumGC89uUODzE0ucvCpt43EePR9gv7bReiP93X6PNPd8R4PvKurlxoN67qOTVe1rPimcmiiuZs2YjsopjsmfPV6o6u0NsgAAAAAAAAAAAAAAAAAAAAAAAAAAAAAAAAAAAAAMT5lcd6Ty/4cuarrFczM+4sY9E+7v191NP6Z7mWIY586tm8fc9p0Gi9VTj4+Zb0nFomd6aKpqimurbq65qmfVEeYHDrfMzmfzN1TIo4fnVbeNTVvTh6NTXEW6e6KqqeuZ6u2Z8+0PKxOP+Z/L3UqKM7UNaxa/feS6rFdyiuOr7m56uuFy8FcK6Vwbw9jaPoePTZxrNPXVt7q7Vt111z31S5eKuGtI4r0i7puvYVrMxa+vo109dE/fUz2xPpgGtuS/PHSeYMxp2oUUaXxBEbxjzV9jvx3zbme+PvZ6++N+vbcMRERtEREIL508p9V5Xa1a1LS7t+9odd2KsXNomYrx6994ormOyrzT3t9+DxzrtcYY9rQOJbtFriC1Ttauz1U5cR3+ivzx39sA3yw/nDZ8fyq4ttxG++mZE/JRM/oZgx/mJai9wBxLamInp6Zk09f8VUCbPAfr21biy31+6sY9Xb5qrn61DczOPdI5fcOXNU1i5vXO9OPjUz9kv191NMflnuSD4N3Hulcvr/FOp6vXM9LCoixj0e/v3Ir6qafl657oNE0nizwheYV3Mz7tVjTrMxF6/ETNnCtb9Vu3HfXPm7+2eoH90TSeLPCF5hXczPu1WNOszEXr8RM2cK1v1W6I76583f2z1LU4T4e0/hXh7C0XRrU2sHEo6FEVVdKqeveaqp75mZmZ+Nx8H8MaVwhoGNo2hY1OPhWI6o7aq6u+uue+qe+f0PaAAAAAAAAAAAAAAAAAAAAAAAAAAAAAAAAAAAAAB0tc1CjSdFz9RuxvbxMe5kVR54opmqfyA1fz15y4XLrFjAwKLebxFfo6VuxVPuLFM9ldzbr+Knv9CYLutc3uOulqmJd4ozMffqqwKbtuzH8GKNqe52uTmh1c3Oct7I4muXMizPjNSy6Zq/0kRVEU29+6neqmOrujaNl24uPZxMa1j4tqizYtUxRbt26YppopiNoiIjsgEJ8Hc8ePOCtTpxtYycnUsa3PRu4WqRVNymNtuqqfd0z2du8K/5YcxdD5iaJGbo17oZFuIjJw7kxF2xV5pjvjzVR1T8e8OtzS5X6BzD02q3qdimzqNNExYzrVMeMtz3RM/dU790osz8PizklzBp91VjZtielau07zZy7W/z0z3x2xPpB9DnV1TTsLVsC9haniWMzDvR0bli/biuiuN9+umeqethvKLmVpfMbQIy8OYs6jZiIy8OqfdWqvPHnpnulm2blWcLEvZWVcptY9miblyursppiN5mQctNMUUxTTEU0xG0REdUQ/qc7fhSaHRxZmYmTpmTOg0zFFjNs9dyZjtqqonb3M923W/XG/hQ8P4ulXaOEcTLztSrp2t3Mm14q1bnzzvO9W3m29YNd+GjfwrnMPSrWP0ZzLWnx5Rt6a6poifTt80wqbldgXtL5b8MYOVExfsabj0XImNppq8XG8ersStyM5catzL4zq4w4vi9c0ym/5TXcu7xOZcieqmP3sbRvt3RstGOqNgAAAAAAAAAAAAAAAAAAAAAAAAAAAAAAAAAAAAAAfi9dt2LNd29XTbtUUzVVXVO0UxHbMykrm/4Q2q6nq1eh8uaq7OPFc2vLbdHSvZFXZtbj7mPNO289XYz/AMMHirJ0PgDE0nCuV2rmsX5tXa6Z2nxNERNVPrmaYn0b+d53gicA6dicJ0cYZdmm9qmdXcox664ifEWqapono+aZmKt5820efcNCZ2Rzd0SiNYzr3GWJan3c5F2vIinaY369+qI+Ns/lP4TGZYybOncwKYyMauroxqVm3tXb9NdMdVUR54jfr7JVrVTFVM01RE0z1TE96bOfPg/42oYuRr3AmLTY1C3E3L+nW42ovx2zNuO6r0dkgo3BzMfUMOzl4V+3kY16mK7d21VFVNdM9kxMdrGubOjxr3LTiXTuj0q7uDdm3H7+mnpU/jUwkPkLzizOX2pRo+uzeu8PXLnRrt1RPTxKt+uqmPNv20rewMzE1XTrOXhXreRh5FuK6LluremumY7YkEleBtxNjaRl8W4upZNGNg04lGoV3LtW1FuLdU01TM9kdVdPyQ8Lm1zI1vnJxTj8McI4+ROjTe6OPjUxtVlVR/vbvmpjtiJ6ojrnr7Ndarwbq/tk6lwppWJfu5vltzHt2aYmOlRFc7VT+92iJ3lanJLlRp3LjRulX0MrXsmmPKsvbs/eUeamPn7QYDZ8GXR45dTp93I34pq+zeXxM9Cmvb/RxH3np7e/0NB8G5XGnKvmbbwdPw8j2X8bGPc0/ozVTmUzPVTtHbE9sTHZ2voO6F3RtNu6zY1a7g49ep2LdVm1lVW4m5RRV2xFXbG/6/ODs4Vy9dwrFzKseT5Fdumq5Z6cV+LqmOunpR1TtPVv3uYAAAAAAAAAAAAAAAAAAAAAAAAAAAAAAAAAAAAAHjcX8S6Zwjw/laxreRFjDx6d5n7que6mmO+Z8z2UZeGLxTlajx5i8N27lcYWm2aLlVuKuqu9cjfpTHop6MR8c+cHmcYc5eP+Y2t3cDhCnUMLDnqtYemU1Temns6VddPut537tojq+NjVfFHNTgHNt3tQzuJNPqrnpRTqE3Krdzt7rm9M96zuUPAWncAcI4mBhWafLblumvMyJiOneu7bzvPmiZmIjuj1sq1nSsDWtNvYGrYlnLw71PRuWrtMVU1R/wDr3g0fyW8ITB4syLGjcV0WdN1muIptX6Z2sZNXm6/eVT2xE9U9kd0Tv1EvP/khkcE3K9e4Zpu5HD1VW92jtrw5me/z0eae7vZ34OPPLyvybhbjLJ/7R1W8LOuT/pPNbrnz+ae/4+0Nha7yB4Q1vj6viTNtXYtXZi5e0+3PQs3bu/XXVt19fbMRtvPxy23at0WbVFq1TFNuimKaaY7ojsh+mmvCU5ha9wPw5Yo4dwMiLuZvTOpxbiq3jbd3f7qe7eNuqQblYdzi1TC0jlfxNk6lVRFirAvWaaa9vd110TTRTG/bM1TCdeH/AArdVxtPpta5w9jZ+VTG3j7F+bMVdnXNPRqjft7PkYZr/EvHPP3iXG03ExOjiWpiqnFx4nxGPHZNy5VPbPX2z8UQD3vAx0jIyeYuoanTTVGLh4NVFVe3V066qdo+SmqfUtBhXKTgHB5d8JWdKw+jcya58bl5G203rm3b8UdkR+tmoAAAAAAAAAAAAAAAAAAAAAAAAAAAAAAAAAAAAAOlrmoUaToufqN2N7eJj3MiqPPFFM1T+QGr+evOXC5dYsYGBRbzeIr9HSt2Kp9xYpnsrubdfxU9/oTBd1rm9x10tUxLvFGZj79VWBTdt2Y/gxRtT3O1yc0Orm5zlvZHE1y5kWZ8ZqWXTNX+kiKoim3v3U71Ux1d0bRsu3Fx7OJjWsfFtUWbFqmKLdu3TFNNFMRtEREdkAhPg7njx5wVqdONrGTk6ljW56N3C1SKpuUxtt1VT7umezt3hX/LDmLofMTRIzdGvdDItxEZOHcmIu2KvNMd8eaqOqfj3h1uaXK/QOYem1W9TsU2dRpomLGdapjxlue6Jn7qnfulFmfh8WckuYNPuqsbNsT0rV2nebOXa3+eme+O2J9IKr8I7lZ/l9w9Tn6TaoniHT6Jmz3Tft9s2pn5437/AI0h8rOIY4G5l6Rq+oWblNGDkVUZNuqnaummaaqK42nr3iKp6vQuPlFzK0vmPoEZWHMWdQsxEZeHVPurVXnjz0z3SwPn/wAjLPGk3Ne4Zi1i8QxH2a3PubeZEefzVx5+/snukG6tD1fA13S8fUdJybeVh36YqouW53if8XefPXhrjDjvk9rV/CojIwZira9p+bbmbVe077xE+f76meuJ7Ww8zwq+JrunzaxtD0qxlzTt4+aq64idu2KZnz+eZB3PDbzcO7xHw3h2qqKs6xjXa70RO800V1U9CJ6+r3tU9jfnIPTsjS+T3C2NmU10XvJfGzTXvvEV1VVxE7+iqE1cn+VmvczeKY4q42jIq0mu7467dyYmmrNmJ97TH3vVtvHVt1QtK3botW6bdummi3TEU000xtERHZEQD9AAAAAAAAAAAAAAAAAAAAAAAAAAAAAAAAAAAAAA/F67bsWa7t6um3aopmqquqdopiO2ZlJXN/whtV1PVq9D5c1V2ceK5teW26OleyKuza3H3Meadt56uxn/AIYPFWTofAGJpOFcrtXNYvzau10ztPiaIiaqfXM0xPo387zvBE4B07E4To4wy7NN7VM6u5Rj11xE+ItU1TRPR80zMVbz5to8+4aEzsjm7olEaxnXuMsS1Pu5yLteRFO0xv179UR8bZ/KfwmMyxk2dO5gUxkY1dXRjUrNvau36a6Y6qojzxG/X2SrWqmKqZpqiJpnqmJ702c+fB/xtQxcjXuBMWmxqFuJuX9OtxtRfjtmbcd1Xo7JBRuDmY+oYdnLwr9vIxr1MV27tqqKqa6Z7JiY7XOhfkLzizOX2pRo+uzeu8PXLnRrt1RPTxKt+uqmPNv20rg03OxtTwLGbgX7eRi36IuW7tud6aqZ7JiQdhGnhk8KzpvGuBxDYo2x9Us+LuzHdet7R5++mafklZbV/hI8K/5VcqdUotWvGZmnxGdj7RvO9ET0ojqmeuiavmB6PIniv/LHlho2o3a+lmWrfkuT19fjbfuZmeue2Nqv5zP0geBhxZ5FxFqnDOTc2tZ9vynHiZ/3tHvoj46evt+5V+AAAAAAAAAAAAAAAAAAAAAAAAAAAAAAAAAAAAAAA8bi/iXTOEeH8rWNbyIsYePTvM/dVz3U0x3zPmeyjLwxeKcrUePMXhu3crjC02zRcqtxV1V3rkb9KY9FPRiPjnzg8zjDnLx/zG1u7gcIU6hhYc9VrD0ymqb009nSrrp91vO/dtEdXxsar4o5qcA5tu9qGdxJp9Vc9KKdQm5Vbudvdc3pnvWdyh4C07gDhHEwMKzT5bct015mRMR0713bed580TMxEd0etlWs6Vga1pt7A1bEs5eHep6Ny1dpiqmqP/17waP5LeEJg8WZFjRuK6LOm6zXEU2r9M7WMmrzdfvKp7YieqeyO6J31etW79qq3et0XLdUbVU1xExMemEUc/8AkhkcE3K9e4Zpu5HD1VW92jtrw5me/wA9Hmnu72d+Djzy8r8m4W4yyf8AtHVbws65P+k81uufP5p7/j7Qz7witNwNE5N8SZGj6XhYuRdotWq7mPj00VdGq7TFXXTHmmY9bDvAlzMSrhPiHCommM6jNpvXI365t1URFM/LTU3vxtw9j8V8JaroeXPRs51iq104iJ6E9tNUb+aYifUgjCy+KeS/MO5NNFWNqOLVNuui5E+KybUz89M9U9QPok19z/z8PA5P8UVZ9VMUXsSqxbiqffXK+qiI9O+0+prXB8KzhqvTIrztD1a1qHR67Nqbdduatvv5qidt/wB609xfxZxZz84wxtL0vCqtYFqvpWMOid6LMdk3LtXZM7d/qgGZeBJpd+viPiPVujVGNaxaMXpde011VxVt8cRR86umI8rOB8Hl/wAIYujYO1d2PsmTf26712e2qfR3RHmhlwAAAAAAAAAAAAAAAAAAAAAAAAAAAAAAAAAAAAAOlrmoUaToufqN2N7eJj3MiqPPFFM1T+QGr+evOXC5dYsYGBRbzeIr9HSt2Kp9xYpnsrubdfxU9/oTBd1rm9x10tUxLvFGZj79VWBTdt2Y/gxRtT3O1yc0Orm5zlvZHE1y5kWZ8ZqWXTNX+kiKoim3v3U71Ux1d0bRsu3Fx7OJjWsfFtUWbFqmKLdu3TFNNFMRtEREdkAhPg7njx5wVqdONrGTk6ljW56N3C1SKpuUxtt1VT7umezt3hX3LHmJofMTRIzdHu9HIoiIycO7MeNsVeaY7481UdU/HvDr80uV+gcw9Nqt6nYps6jTRMWM61THjLc90TP3VO/dKLM/D4s5JcwafdVY2bYnpWrtO82cu1v89M98dsT6Qb05y+DfGqZuRrPAVVnGvXd67umXJ6Fuqrfrm1V9zv29Gerfs27I0ha4C5p6FerwsPRuJcbeZiacPxni6vXRPRlZvKLmVpfMbQIy8OYs6jZiIy8OqfdWqvPHnpnulngJC5R+Dpq+o6ta1bmHbnFwKJi55FVciu9kVb9lcxM9Gnq6+veezqVzTTZxMaKaaaLNi1RtEREU00UxHdHdEQ5GhvCg5pWOGeHsjhrSb9NWuaha6F3o7TOPZq99M+aqqN4j49waS8HGPLvCGx8jBjbGivMvdXXEW5oriP7VK5k4eB/wDe0nR8vizUrXQv6jR4nDoqielTZiYmav50xHqj0qPAAAAAAAAAAAAAAAAAAAAAAAAAAAAAAAAAAAAAAAae8Ifmvf5b4ej2tJosXtTy78XKrV2mZjxFE+67+qap2iJ+NuC5XTboqrrmKaaYmZme6ED8aZWoc6ud13H0aYmjIuzi4dVcT0bdi3E+7q23mI6qqvjnuBZ3LbjrSOP+HLWq6Ld81N/Hrn7Jj1/e1R+SeyYZW+d2g6xxTyX4+ufY68fMsVeLycW5v4vJt79k+eJ7YmOzthc3LbjrSOP+HLWq6Ld81N/Hrn7Jj1/e1R+SeyYBkubi2M7EvYuXaovY96iaLluuN4qpntiUO8/eTuXwBqdWr6JTdu8PXrm9FdPvsWrt6NXo80rodbUsHF1PAv4WoWLeRiX6JouWrkb01Uz3SCd/Bz55U61RjcMcY5NNOqREW8TNuTtGTHdRXP3/mn7r4+2kUSc8eRGo8IX7+s8MWr2doE1dKqiiJqu4u/niOuafTHZ3v3y48JLiLhnEowOIcaNdw7dMU27ly7NGRREdW017T0u7tjfq7QWwgTDsWsvwmrVGgRTNieJIrtdCn3MUU3+lVMRHdERVPxMz5jeEvqnEmkXNK4W0uvSfKY8XcyKrvjL00z1dGjaIimZ37euWceC5yhyOH6o4s4lx5tajctzRhY1fVNmmrtrqj76Y6o80TIKQAAAAAAAAAAAAAAAAAAAAAAAAAAAAAAAAAAAAAABrnn7xpHBPLbUcyzX0dQyo8kxOr/AHlcT7r1U7z6oBry14RmFjc3NT0XU6bdPC9N2MSxmUUzFVq5TO1VdXnomrePRERPn3oazdt37NF2zXTctV0xVRXRO9NUT1xMT3w+cvD/AC34h4h4I1PijTMab2Dg3otV0RE9Ovq3qqpjbaYp3jfbr62zfB253XOFL1nhviu9XXoNdXRsZFe81YdUz2T57fnju7Y74BaA/Fm7bv2aLtmum5arpiqiuid6aonriYnvh+wAAS/4R/I2MmMnirgzGiL8b3M3AtU+/wDPctx5/PHrhgXg+c6MjgnMt6HxFcuXeHrte1NVXXViVT3x+988LdTjzr8HmOJNds6vwZONhX8q9FOdYuT0bUbz13qdvnpjt7gURh5VjNxLWTiXaL2Pepiu3conemqmeyYlzMc5e8J4nBHCWDoWBev5FrGpnpXr9UzVcqnrqnb7mN+ymOqI+VkYAAAAAAAAAAAAAAAAAAAAAAAAAAAAAAAAAAAAAAMT5qcX2uBuBNU1y50ZvWbfRx6Ko3iu9V1URMebfrn0RLDOQnOPE5h6dTp+p1WsbibHo3u2Y6qcimO25bj8tPd29nZpzwxOMZ1bijA4SwJmu1p216/TTG81X649zT6dqZ833UtW8YcE8VcqtY0vNypuYt+qmjIxszHmYimvaJmnfq2qieqYkH0UJiJjaY3hp/kJziw+YWnU6fqdVvG4lx6N7tmOqnIpjtuW4/LT3dsdXZuAAAE9+GrZ6fLrR7u3+j1OmN/jtXP1Ml8FCvp8lNJjr9xfyKeuf/i1T+l5PhkWor5S2Kto3t6nZq6/TRcj9LVHAPOXH4A5GWdM0voZHEl/KyPFW566ceiZj7JX8s7R37eYG6efvOTE5f6fVpuk1W8niXIo+x2+2nGpn/eV/op7/iaY5EcotQ5haxPGPG9eRXpNd2b1MXapi5qFzft37YtxPbPf2R3zH85Fcoc/mJq1XF/HNV+5pFy7N2IvTPjNQr365me63E9s9/ZHfMWRYs28exbs2LdFqzbpiiiiimKaaaYjaIiI7IiO4H7piKaYimIiI6oiO4AAAAAAAAAAAAAAAAAAAAAAAAAAAAAAAAAAAAAAAAAAAAAAAAAAAAAAAAAAAAAAAAAAAAAAAAAAAAAAAAAAAAAAAAAAAAAE/wDhk8OX9U4B0/V8Wia50nJmb0UxMzFq5EUzV1d0VRT8ryPA547x7+i3+DcyumjLxq68jD3n/SW6uuumI88TvPxT6FHangY2qadk4OfZpvYmRbm1dt1dlVMxtMII5r8Baxyj42tZOmX8ijCi747Tc+idqqdp3imZj7qOyfP8wPoANQchOcWHzD02MDUptYvE2PRvesx1U5FMf7y3+mnu+Jt8E7eEdyRo4htZPFHCdimjWaImvLxKI2jLiO2qnzXP7Xx9utPBk5rZHCuu2uFteu1ewmZd6Fqbs7TiXpnbv7KZnqmO6evz72oiTwteCcbhjjjF1fTbcWsTWaK7tVEdlN6iY6e3miYqpn49wW2MI5J69e4l5V8OanlVdLIuY0W7tW3vqrczRM+vo7+tm4AAAAAAAAAAAAAAAAAAAAAAAAAAAAAAAAAAAAAAAACC/CB0rN4L54ZupWaZoi/k0ariXOjO0zMxVPyVxML0az58cs7HMbhSbdjo2tawt7uFdnsme+3V+9q+adp88SGU8veLcHjbhLB1zTao6F+ja5birebVyPfUT6Yn9DI3z65Ycfa9yg4wyLGRYvTiTc8VqOm3J26W33VPmrjunv7OxdvCfEml8WaDi6xoeVTk4ORTvTVHVNM99NUd1Ud8A7ms6Xha1peTp2q41vKwcmibd2zcjemqJ/8A17UL87eVepcreILWo6Tdv3NEu3enh5dMzFePXE7xRXMdlUd1XevR43GHDmBxZw3naLqtvp4uVbmiZjtonuqie6YnrBrzwdeaHthcM1Y+p1URr+nRFGTt1eOp7KbsR3b9k92/x7Rs/XMSrP0XUMOjbp5GPctRv56qZj9KE+TGXmcC8+8DTrlW1VOfXpOTEdlUVVTb/tdGfUvkHz/4C5LcS8S8c5OgZmNc061p9cRqGVcp3ptU93R++qqj3seudohc3B/DGlcIaBjaNoWNTj4ViOqO2qurvrrnvqnvn9D2oiImZiIiZ659IAAAAAAAAAAAAAAAAAAAAAAAAAAAAAAAAAAAAAAA6OvafTq2h6hp1ydqMvHuY8z5orpmnf53eAfPvlNxDf5V83bdWsW6rVFi7c0/PomJiaaJnaauuO6Ypq9MQ+gGNftZOPav49ym5Zu0RXRXTO8VUzG8THo2Tb4U/KO5q1NfGPDliqvNt0bZ+PRG/jaI7LlMffRHVMd8bd8deC+Drztr4Tu2eGuK71VegV1dHHya95nCqmeyf/h7/wBX4gWgxHmbwDpHMLhy5pesW+jcp3qxsqiPsmPX99T6PPHZMMss3KL1qi7arprt10xVTVTO8VRPZMT3w/QPnnkWeKuSHMemd/FZuNVvRVG82cyzM/PTMdsdsT5phdHAfFOncdcIYes4NNNWNl0TFyzVMVeLr7KqKvPtPzMG8JvgnG4q5b5+fTbiNT0e3Vl2Lkds0UxvXRPommJn44hqfwJtevU6xxBw/XVvj3LFOdRT97XTVFFXyxVT/VBsbjPwbODuIM+7m6fcy9FvXapqrt4s01WpmduuKKo9z39UTEdb8cK+DPwXo2VRkalczdZrpneLeTVFFr100xG/rlvIBx42PZxce3YxbVuzYt0xTRbt0xTTTEdkREdUQ5AAAAAAAAAAAAAAAAAAAAAAAAAAAAAAAAAAAAAAABP/AIZPDl/VOAdP1fFomudJyZm9FMTMxauRFM1dXdFUU/K8jwOeO8e/ot/g3Mrpoy8auvIw95/0lurrrpiPPE7z8U+hR2p4GNqmnZODn2ab2JkW5tXbdXZVTMbTCCOa/AWsco+NrWTpl/Iowou+O03Ponaqnad4pmY+6jsnz/MD6ADUHITnFh8w9NjA1KbWLxNj0b3rMdVORTH+8t/pp7vibfBO3hHckaOIbWTxRwnYpo1miJry8SiNoy4jtqp81z+18fbrTwZOa2RwrrtrhbXrtXsJmXeham7O04l6Z27+ymZ6pjunr8+9qIk8LXgnG4Y44xdX023FrE1miu7VRHZTeomOnt5omKqZ+PcFm0aPp1Gs16tTg48anXaixVlRbjxlVETvFM1duzvMI5J69e4l5V8OanlVdLIuY0W7tW3vqrczRM+vo7+tm4AAAAAAAAAAAAAAAAAAAAAAAAAAAAAAAAAAAAAAAACK/DG4cv6dzFx9biifJNUxqIiuInaLtuOjNO/Zv0ejK1GIc1OBsHmDwhlaNnT4u7P2TGvxHXZux72r0x3THfEg8vkVx3j8d8BYWVFdPsjiUU42bb33mm5EbdL4qtt49fmbDfPDRNW4p5K8wrm1E2czHq8XkY1e/isq1v2T54ntie2JXLy3450jj/hy1q2i3erqpv49c/ZMe530VR+SeyYBk2RZtZNi5YyLdF2zcpmiuiuN6aqZ6piYnthFnhE8lrnBeTc4h4Yt118PXa97lmneasKqZ7PTRPdPd2T3Std1tTwcbU9PyMHPs03sXIom3ct1R1VUzG0wDQ/gt8173FOnzwxxBe8ZrGFb6WPfqn3WRZjunz1U+fvj0xMzv3IsWcmzXZybVu7Zrjo1UXKYqpqjzTE9r596ri3+U3PGbWJcqmnSdQortVVdc12atqoifjoq2l9CKZiaYmOyeuAa/wArk1y9ysryi7wpp0XN95iiKqKf6tMxHzMw0TRNL0HDjE0XT8XAxo/3ePaiiPXt29svQAAAAAAAAAAAAAAAAAAAAAAAAAAAAAAAAAAAAAAAHR17T6dW0PUNOuTtRl49zHmfNFdM07/O7wD598puIb/Kvm7bq1i3VaosXbmn59ExMTTRM7TV1x3TFNXpiH0Axr9rJx7V/HuU3LN2iK6K6Z3iqmY3iY9GybfCn5R3NWpr4x4csVV5tujbPx6I38bRHZcpj76I6pjvjbvjrwXwdedtfCd2zw1xXeqr0Curo4+TXvM4VUz2T/8AD3/q/EC0GI8zeAdI5hcOXNL1i30blO9WNlUR9kx6/vqfR547Jhllm5RetUXbVdNduumKqaqZ3iqJ7Jie+H6B888izxVyQ5j0zv4rNxqt6Ko3mzmWZn56ZjtjtifNMLq5f8WYPG3CeDrumTtayKfd25nebVce+on0xLBPCb4JxuKuW+fn024jU9Ht1Zdi5HbNFMb10T6JpiZ+OIan8CbXr1OscQcP11b49yxTnUU/e101RRV8sVU/1QVLrGi6XrePFjWNOw8+zHZRk2abkR8seiHg6fy04J07JpyMPhXRrV+mYmmuMSiZpnffeN46mXAP5TTTRTFNERTTEbRERtEQ/oAAAAAAAAAAAAAAAAAAAAAAAAAAAAAAAAAAAAAAAn/wyeHL+qcA6fq+LRNc6TkzN6KYmZi1ciKZq6u6Kop+V5Hgc8d49/Rb/BuZXTRl41deRh7z/pLdXXXTEeeJ3n4p9CjtTwMbVNOycHPs03sTItzau26uyqmY2mEEc1+AtY5R8bWsnTL+RRhRd8dpufRO1VO07xTMx91HZPn+YH0AGoOQnOLD5h6bGBqU2sXibHo3vWY6qcimP95b/TT3fE2+CdvCO5I0cQ2snijhOxTRrNETXl4lEbRlxHbVT5rn9r4+3Wngyc1sjhXXbXC2vXavYTMu9C1N2dpxL0zt39lMz1THdPX597URJ4WvBONwxxxi6vptuLWJrNFd2qiOym9RMdPbzRMVUz8e4Lbfm5RTdt1W7lMVUVRNNVNUbxMT2xLCuSevXuJeVfDmp5VXSyLmNFu7Vt76q3M0TPr6O/rZuDVvKXk1ovL7UdQ1OiYzNTyL1zxF6qjaMaxNU9G3RHn223q7+zqjt2kAAAAAAAAAAAAAAAAAAAAAAAAAAAAAAAAAAAAAAACK/DG4cv6dzFx9biifJNUxqIiuInaLtuOjNO/Zv0ejK1GIc1OBsHmDwhlaNnT4u7P2TGvxHXZux72r0x3THfEg8vkVx3j8d8BYWVFdPsjiUU42bb33mm5EbdL4qtt49fmbDfPDRNW4p5K8wrm1E2czHq8XkY1e/isq1v2T54ntie2JXLy3450jj/hy1q2i3erqpv49c/ZMe530VR+SeyYBk2RZtZNi5YyLdF2zcpmiuiuN6aqZ6piYnthFnhE8lrnBeTc4h4Yt118PXa97lmneasKqZ7PTRPdPd2T3Std1tTwcbU9PyMHPs03sXIom3ct1R1VUzG0wDQ/gt8173FOnzwxxBe8ZrGFb6WPfqn3WRZjunz1U+fvj0xMztzjfgbh3jfBpxeJNNtZdNH+juddNy3/Brjrj4kOari3+U3PGbWJcqmnSdQortVVdc12atqoifjoq2l9CKZiaYmOyeuAaJs+C/wAC28vxteRrVy1+01ZNER8sURPztscH8IaDwdp3kXDmm2MGxO3T6Eb1XJiNt6qp66p+OXvAAAAAAAAAAAAAAAAAAAAAAAAAAAAAAAAAAAAAAADo69p9OraHqGnXJ2oy8e5jzPmiumad/nd4B8++U3EN/lXzdt1axbqtUWLtzT8+iYmJpomdpq647pimr0xD6AY1+1k49q/j3Kblm7RFdFdM7xVTMbxMejZNvhT8o7mrU18Y8OWKq823Rtn49Eb+NojsuUx99EdUx3xt3x14L4OvO2vhO7Z4a4rvVV6BXV0cfJr3mcKqZ7J/+Hv/AFfiBaDEeZvAOkcwuHLml6xb6NynerGyqI+yY9f31Po88dkwyyzcovWqLtqumu3XTFVNVM7xVE9kxPfD9A+eeRZ4q5Icx6Z38Vm41W9FUbzZzLMz89Mx2x2xPmmF1cv+LMHjbhPB13TJ2tZFPu7czvNquPfUT6YlgnhN8E43FXLfPz6bcRqej26suxcjtmimN66J9E0xM/HENT+BNr16nWOIOH66t8e5YpzqKfva6aooq+WKqf6oK1a6485PcK8bcTadrmr4tUZWNVE34tT0acyiI9zRd8+07dcde3V5ttigPxZtW7Fmi1Zopt2qKYpooojaKYjqiIjuh+wAAAAAAAAAAAAAAAAAAAAAAAAAAAAAAAAAAAAAABgnPG3rt/lfrtjhez47UL1nxc0x77xU/wCk6Pnno7x62ovA44GqwtN1DizULM038mqcTEiuJiaaKZ93V66o2/myph+LNq3ZtxRZopt0RvtTTG0RvO4Nec5+Vum8x9Dmi5FGPrFimZxcuI64n72rz0z8yNNB1jirkvx9c+x14+ZYq8Xk4tzfxeTb37J88T2xMdna+iLXPOflbpvMfQ5ouRRj6xYpmcXLiOuJ+9q89M/MD2+W3HWkcf8ADlrVdFu+am/j1z9kx6/vao/JPZMMrfO7QdY4q5L8fXPsdePmWKvF5OLc38Xk29+yfPE9sTHZ2wubltx1pHH/AA5a1XRbvmpv49c/ZMev72qPyT2TAMrqiKomKoiYnqmJ72ueK+SvAfE+VXlZ+h27OXXM1VXsOuqxNUz2zMUztM+mYbGAa+4N5O8EcI5lGZpOi26s2id6MjJrqvV0T17TT0p2ievtiIbBAAAAAAAAAAAAAAAAAAAAAAAAAAAAAAAAAAAAAAABKHhf6XxNq/FnD1ixh13NGriMfEqtxNXSyblW0xV5p97EfEq9+Ltq3d6PjaKa+jVFVPSjfaY7Jj0gx7l3wrjcHcFaXoOPFNUY1mKbtUf7y5PXXV1+eZlOvhHcjfE+U8U8HY32LruZuDbj3vnrojzeeFXExExMTG8T2xIIv8Hbndc4UvWeG+K71deg11dGxkV7zVh1TPZPnt+eO7tjvhZtm7bv2aLtmum5arpiqiuid6aonriYnvhKnhHcjfE+U8U8HY32LruZuDbj3vnrojzeeGO+DtzuucKXrPDfFd6uvQa6ujYyK95qw6pnsnz2/R3dsd8AtAfizdt37NF2zXTctV0xVRXRO9NUT1xMT3w/YAAAAAAAAAAAAAAAAAAAAAAAAAAAAAAAAAAAAAAAADjypu0412rHpprvxRM26ap2iatuqJ9bkARjyY4B1niPnrqOZxji10XtKvznZsXKZiK71VUzbiPRM+67eynvVnxjwxpfF+g5Gka3j038W9H86iruqpnumHsU2rdN2u5TRTFyvbpVRHXVt2by/YPnvzK4E4g5RcYWL+PfvUWabnjcDUbO9O+09Ub91Ud8Ko5Cc4sPmFp1On6nVbxuJceje7ZjqpyKY7bluPy093bHV2bF4x4Y0vi/QcjSNbx6b+Lej+dRV3VUz3TCE+ZXAnEHKLjCxfx796izTc8bgajZ3p32nqiZ7qo74B9BxqDkJziw+YWnU6fqdVvG4lx6N7tmOqnIpj/eW4/LT3dsdXZt8Gr/AAkuGtR4p5VZ+Fo9icjMtXbeTFqJ66oon3UR6dplPfg88j73FmTb1/ivHuWeH7Nf2LHriaa82qJ6488W4nqme/sjvmLUIiKYiKYiIjqiIB+LFm3j2LdmxbotWbdMUUUUUxTTTTEbRERHZER3P2AAAAAAAAAAAAAAAAAAAAAAAAAAAAAAAAAAAAAAAAAAAAAAAAAAAAAAAAAAAAAAAAAAAAAAAAAAAAAAAAAAAAAAAAAAPxfvWsexcvX7lFqzbpmquuudopiO2ZkH7E0cyvCfxtNzr2BwRgWtQm3PRnOypmLUz39CmJiao7OuZjv+NhGjeFNxbYz6a9W03SszDmr3du1brtVxG/3NXSmOzftiQWcMQ5Z8wNF5h6F7I6JdmK7c9DIxrnVcsVeaY80909ksvAeFxlw3pHF2i39F1yzbvWb9MzFM7dOmY+6p80xvHW6XMjjrSOAOHLuq61d6/e2Meifsl+53U0x+WeyISnwHncwOb/N61xBp+dc02MCuJqyaYmqxg2Zn/RRTPVXNUdXRn33bO0R1Bh3MngTiDlHxfYyMa9fos0XfG4GpWerfbsiZ7qvPHepfkvz60ji/DxtN4lv2NM4hja3PTmKLOTPdVRM9kz97Pf2NucS8P6XxNo9/TNcw7WZhXo2qt3I+eJjrifTCSuYngya9pmVXk8F3qdVwZmZjHvV0279vr6o3namr494nq7AWLcv2rViq9cuUUWaaelNyqqIpiPPv2bIl8JXjnH5j8b6Xo/C1NWdi4HSsWblqOl5TeuTG/Q88e5piJ7+t4GHyr5ral0NLnSNZoxt4p6GTf6FimOzf3VW223mUdyM5F4nAtVrWNeuWs7iCafcxRG9rG37qd+2fT8gNjcruG6uEeX+h6HdnpXsTHiLsx+2VTNVf41UspAAAAAAAAAAAAAAAAAAAAAAAAAAAAAAAAAAAAAAYxzA440TgPRK9T1/J8XR2WrNHurt6r72invn09kd6X+I/Co4kyMuuNA0nTsHF+58oiq9cn45iYjz9wLHEtcu/CjqyM+3icc6fj2LNyqKYzcKKoi3vPbXRMzO3Z1xPn6lQYuRZy8a1kYt2i9Yu0xXbuUVdKmqmY3iYnvgHKCfvCK53UcLWr/DfCl+m5r1dPRyMmnrpw4nujz3PR3dsg9rnzyfwuYOnV6povirPENimYpuU7dHIiPuKvT6Uw8seP+IOUPFt+xfx704k3PF6hpl2ej0tvuqfNXHdPf39ShfBN4Z4s0nQszVdfzb9vStT+zY2n34mquqqZiZyJmeunpR3fdb9Ke7fNOb3J/QuY2L429HkGs242tZ1mmN5j72uPuqfnjuntiQyPgTj3h7jnTqcvh/ULV6qIjxmPVMU3rU7dlVHbHx9j98wONdG4F0C9qmuZNFFNMTFqxFUeMv17dVNEd8/kRlr/InmNwxqFVWn6fdzqKZnxeVpt3eZjr7t4qjq9He9DhfkPzC4v1S1c4koyNOxOlHjMnUb3TuxT39Gjeapnq79o64B/OQeiahzB53TxHfs1U4uNmV6rlXIj3NNc1TVRRv1dc1THqiVyMZ5fcFaRwJw/a0nRLPRtx7q7dq9/dr76qpZMAAAAAAAAAAAAAAAAAAAAAAAAAAAAAAAAAAAAADWHN7nLoPLmiMa7FWo61XG9GFZqiJpj765V9zHm7Znzd4NniKszwpONbuVNeLg6LYs79VqbNdfV6aunH6G4eTnhBabxpn2dH17Gt6VrN33Nmaa5mzfq+9pmeumrzRPb5+4G9Afi9dt2LNd29XTbtUUzVVXVO0UxHbMyD+3aqKbVdV2aYtxE9KauyI9KU/CM5HTanI4p4Nxt7U73MzBtR73z10R5vPDxefPOHN481OOEOBov3dLuXYsV12ImbmoV77RTTEdfQ3/AK3xKR5OaBr/AA5y/wBP0zi3UIz9Qt09nVV4i3tHRs9L7vo9fuvTtG8REyExeD/zzvcGxb4f4qqu5Ggb7WL3vrmHPm9Nv0d3d5li6HrOm69p1rP0bNx83Eux0qbtiuKon5OyfRLR3OLwdtP4oyL+r8JXLWl6tXE1XMeqNse/V5+rroqnvmOr0du+gbvKXmlw9mXLOFo+rUTM7eN0+9vRXHXG+9FXx9vnBSnhL8ytM4Z4L1HQbF+3f1zVLFWPTYoqiZs264mmquvzdW8RHfLCfAv4QysWxq/FWZartWcqiMPE6UbeMpiqKq6o9G8Uxv6JY9yx8G/XNV1OjUeYFU4WFExXON42Ll+/O/ZVMTMUx1eeZVxpuBi6ZgWMLAs0WMWxRFu3bojaKaY7gdkAAAAAAAAAAAAAAAAAAAAAAAAAAAAAAAAAAAAH4v3rWPYuXr9yi1Zt0zVXXXO0UxHbMyD9iaOZXhP42m517A4IwLWoTbnoznZUzFqZ7+hTExNUdnXMx3/GwjRvCm4tsZ9NerabpWZhzV7u3at12q4jf7mrpTHZv2xILOGIcs+YGi8w9C9kdEuzFduehkY1zquWKvNMeae6eyWXgPC4y4b0ji7Rb+i65Zt3rN+mZimdunTMfdU+aY3jrdLmRx1pHAHDl3Vdau9fvbGPRP2S/c7qaY/LPZEJT4DzuYHN/m9a4g0/OuabGBXE1ZNMTVYwbMz/AKKKZ6q5qjq6M++7Z2iOoMO5k8CcQco+L7GRjXr9Fmi743A1Kz1b7dkTPdV5471L8l+fWkcX4eNpvEt+xpnEMbW56cxRZyZ7qqJnsmfvZ7+xtziXh/S+JtHv6ZrmHazMK9G1Vu5HzxMdcT6YSVzE8GTXtMyq8ngu9TquDMzMY96um3ft9fVG87U1fHvE9XYCxbl+1asVXrlyiizTT0puVVRFMR59+zZEvhK8c4/MfjfS9H4WpqzsXA6VizctR0vKb1yY36Hnj3NMRPf1vAw+VfNbUuhpc6RrNGNvFPQyb/QsUx2b+6q2228yjuRnIvE4Fqtaxr1y1ncQTT7mKI3tY2/dTv2z6fkBsbldw3Vwjy/0PQ7s9K9iY8RdmP2yqZqr/GqllIAAAAAAAAAAAAAAAAAAAAAAAAAAAAAAAAAAAAADyOKuI9K4U0W/quvZdvEwrMddVXbVPdTTHbMz5oS3xf4VOrXcuujhPR8TGxImYpu50TcuVR17T0aaoinu6t5BXYkfgrwp9Tt51FrjHSsW9h1TtN/BpqouUdnXNMzMVd/ZsqnQtXwNe0jF1PSMm3lYOTRFy1donqqj9E+eO2Ad8GoOffOLE5e6dVp+mVW8riXIo3tWZ66cemf95c/RHf8AED1ucnLDSuZOi3Lczbs6zixMY+VTtM01bb9Cv0T1I40HWOKuS/H1yYt14+ZZnxeTi3d/FZVvfsnzxPdVHXDd3go6Lxpna5qHGGqalk29Fz5q8bRkR0p1G51xFcRPvYpn7qPN0Y6t9t2c0OWug8xNJnG1ezNrLoj/ALPm2oiLtmf0x54n5p6wcPLPmnw3zAwaK9Ly6LGoRTE3cC/XEXbc+iPuo3749HYyfibiDS+GNHv6prmZaxMOzTvVXcq23nuiI75nuiEWcW+D1x3w5n1XNFx/ZfFpq3tZGFcim5HZtvRMxMT8W/Y6+jcluZ3FuZZtariZmLj0zETkarfna3HopmZqnqnsiAcWFay+dXPqvLxca5bxMvLpvXeqPsOLbiI3qnqjeaaYj45716sF5T8tNH5caLOLp29/NvbTk5ldO1d2f0R6GdAAAAAAAAAAAAAAAAAAAAAAAAAAAAAAAAAAAAAA1hze5y6Dy5ojGuxVqOtVxvRhWaoiaY++uVfcx5u2Z83eDZ4irM8KTjW7lTXi4Oi2LO/VamzXX1emrpx+huHk54QWm8aZ9nR9exrelazd9zZmmuZs36vvaZnrpq80T2+fuBvQH4vXbdizXdvV027VFM1VV1TtFMR2zMg/t2qim1XVdmmLcRPSmrsiPSlPwjOR02pyOKeDcbe1O9zMwbUe989dEebzw8XnzzhzePNTjhDgaL93S7l2LFddiJm5qFe+0U0xHX0N/wCt8SkeTmga/wAOcv8AT9M4t1CM/ULdPZ1VeIt7R0bPS+76PX7r07RvERMhMXg/8873BsW+H+KqruRoG+1i9765hz5vTb9Hd3eZYuh6zpuvadaz9GzcfNxLsdKm7YriqJ+Tsn0S0dzi8HbT+KMi/q/CVy1perVxNVzHqjbHv1efq66Kp75jq9HbvoG7yl5pcPZlyzhaPq1EzO3jdPvb0Vx1xvvRV8fb5wUp4S/MrTOGeC9R0Gxft39c1SxVj02KKombNuuJpqrr83VvER3ywnwL+EMrFsavxVmWq7VnKojDxOlG3jKYqiquqPRvFMb+iWPcsfBv1zVdTo1HmBVOFhRMVzjeNi5fvzv2VTEzFMdXnmVcabgYumYFjCwLNFjFsURbt26I2immO4HZAAAAAAAAAAAAAAAAAAAAAAAAAAAAAAAAAAAAB+L961j2Ll6/cotWbdM1V11ztFMR2zMg/YmjmV4T+NpudewOCMC1qE256M52VMxame/oUxMTVHZ1zMd/xsI0bwpuLbGfTXq2m6VmYc1e7t2rddquI3+5q6Ux2b9sSCzhiHLPmBovMPQvZHRLsxXbnoZGNc6rlirzTHmnunsll4DwuMuG9I4u0W/ouuWbd6zfpmYpnbp0zH3VPmmN463S5kcdaRwBw5d1XWrvX72xj0T9kv3O6mmPyz2RCU+A87mBzf5vWuINPzrmmxgVxNWTTE1WMGzM/wCiimequao6ujPvu2dojqDDuZPAnEHKPi+xkY16/RZou+NwNSs9W+3ZEz3VeeO9S/Jfn1pHF+HjabxLfsaZxDG1uenMUWcme6qiZ7Jn72e/sbc4l4f0vibR7+ma5h2szCvRtVbuR88THXE+mElcxPBk17TMqvJ4LvU6rgzMzGPerpt37fX1RvO1NXx7xPV2AsW5ftWrFV65coos009KblVURTEeffs2RL4SvHOPzH430vR+Fqas7FwOlYs3LUdLym9cmN+h549zTET39bwMPlXzW1LoaXOkazRjbxT0Mm/0LFMdm/uqtttvMo7kZyLxOBarWsa9ctZ3EE0+5iiN7WNv3U79s+n5AbG5XcN1cI8v9D0O7PSvYmPEXZj9sqmaq/xqpZSAAAAAAAAAAAAAAAAAAAAAAAAAAAAAAAAAAAAAA8jiriPSuFNFv6rr2XbxMKzHXVV21T3U0x2zM+aEt8X+FTq13Lro4T0fExsSJmKbudE3LlUde09GmqIp7ureQV2JH4K8KfU7edRa4x0rFvYdU7TfwaaqLlHZ1zTMzFXf2bKp0LV8DXtIxdT0jJt5WDk0RctXaJ6qo/RPnjtgHfBqDn3zixOXunVafplVvK4lyKN7VmeunHpn/eXP0R3/ABA9bnJyw0rmToty3M27Os4sTGPlU7TNNW2/Qr9E9SONB1jirkvx9cmLdePmWZ8Xk4t3fxWVb37J88T3VR1w3d4KOi8aZ2uahxhqmpZNvRc+avG0ZEdKdRudcRXET72KZ+6jzdGOrfbdnNDlroPMTSZxtXszay6I/wCz5tqIi7Zn9MeeJ+aesHDyz5p8N8wMGivS8uixqEUxN3Av1xF23Poj7qN++PR2Mn4m4g0vhjR7+qa5mWsTDs071V3Ktt57oiO+Z7ohFnFvg9cd8OZ9VzRcf2Xxaat7WRhXIpuR2bb0TMTE/Fv2Ovo3JbmdxbmWbWq4mZi49MxE5Gq352tx6KZmap6p7IgHFhWsvnVz6ry8XGuW8TLy6b13qj7Di24iN6p6o3mmmI+Oe9erBeU/LTR+XGizi6dvfzb205OZXTtXdn9EehnQAAAAAAAAAAAAAAAAAAAAAAAAAAAAAAAAAAAAANYc3ucug8uaIxrsVajrVcb0YVmqImmPvrlX3MebtmfN3g2eIqzPCk41u5U14uDotizv1Wps119Xpq6cfobh5OeEFpvGmfZ0fXsa3pWs3fc2ZprmbN+r72mZ66avNE9vn7gb0B+L123Ys13b1dNu1RTNVVdU7RTEdszIP7dqoptV1XZpi3ET0pq7Ij0pT8IzkdNqcjing3G3tTvczMG1HvfPXRHm88PF5884c3jzU44Q4Gi/d0u5dixXXYiZuahXvtFNMR19Df8ArfEpHk5oGv8ADnL/AE/TOLdQjP1C3T2dVXiLe0dGz0vu+j1+69O0bxETITF4P/PO9wbFvh/iqq7kaBvtYve+uYc+b02/R3d3mWLoes6br2nWs/Rs3HzcS7HSpu2K4qifk7J9EtHc4vB20/ijIv6vwlctaXq1cTVcx6o2x79Xn6uuiqe+Y6vR276Bu8peaXD2Zcs4Wj6tRMzt43T729Fcdcb70VfH2+cFKeEvzK0zhngvUdBsX7d/XNUsVY9NiiqJmzbriaaq6/N1bxEd8sJ8C/hDKxbGr8VZlqu1ZyqIw8TpRt4ymKoqrqj0bxTG/olj3LHwb9c1XU6NR5gVThYUTFc43jYuX7879lUxMxTHV55lXGm4GLpmBYwsCzRYxbFEW7duiNoppjuB2QAAAAAAAAAAAAAAAAAAAAAAAAAAAAAAAAAAAAJmIiZmdogAT/zX8I/S+Gc69pfC2Lb1jPtb03ciqvbHt1b9kTHXXPbvttHplqrD8KTjW3mRcycHRb+Pv12Ys10dXoq6c7fOC1RrzlHzX0TmTg3ZwIqxNTx4ib+Ddq3qpj76mfuqe7fu7+5sMB+aq6KKqYqqppmudqYmdt57doeTxbxJpfCeg5Osa5k042Fj07zVPbVPdTTHfVPdCNtQ4p415480MGjhuq/g2sK747DpormmjBoif9Pcqj7r9fRjffrC4R19OtZFjT8a1mZHlWVbtU03b/QijxtcRETX0Y6qd53nbu3dgGuec/K3TeY+hzRcijH1ixTM4uXEdcT97V56Z+ZG/Duq8WcnOYVVFuzcs59quLV/DqiZoyqJn3u0dsT3THqfQ542o8MaLqWu6frOfpuPf1PA38myK6d6re/fHpju37O4Hc0PMvajo+FmZOFfwL9+zTcrxb+3jLMzG801bd8O6AAAAAAAAAAAAAAAAAAAAAAAAAAAAAAAAAAAAAA8jiriPSuFNFv6rr2XbxMKzHXVV21T3U0x2zM+aEt8X+FTq13Lro4T0fExsSJmKbudE3LlUde09GmqIp7ureQV2JH4K8KfU7edRa4x0rFvYdU7TfwaaqLlHZ1zTMzFXf2bKp0LV8DXtIxdT0jJt5WDk0RctXaJ6qo/RPnjtgHfBqDn3zixOXunVafplVvK4lyKN7VmeunHpn/eXP0R3/EDbtNdFdVUU1U1TTO1URO+09u0v0l3wUdF40ztc1DjDVNSybei581eNoyI6U6jc64iuIn3sUz91Hm6MdW+1RATETExMbxPbEpR8I7kb4nyning7G+xddzNwbce989yiPN54VcTETExMbxPdIJL8EjmFxBc1WOD8jFydS0mmiq5bvR1zgRH30z9xM9W3bvPV5laPH4d4Z0bhuMz2D07HwvLL05F+bVO03K5759Ed0dkdz2AAAAAAAAAAAAAAAAAAAAAAAAAAAAAAAAAAAAAAaw5vc5dB5c0RjXYq1HWq43owrNURNMffXKvuY83bM+bvBs8RVmeFJxrdyprxcHRbFnfqtTZrr6vTV04/Q3Dyc8ILTeNM+zo+vY1vStZu+5szTXM2b9X3tMz101eaJ7fP3A3oD8XrtuxZru3q6bdqimaqq6p2imI7ZmQfq5XTboqruVU00UxvNVU7REP729iN+fPOHN481OOEOBov3dLuXYsV12ImbmoV77RTTEdfQ3/AK3xKS5N6Dr/AA3wBp2m8Waj5dqNuPj8no2jo2en930fvvTtG8REyGbPE4x4Y0vi/QcjSNbx6b+Lej+dRV3VUz3TD2wHz45lcCcQco+MLF/Hv3qLNNzxuBqNnenfaeqJnuqjvhY/I7jHVOOOAsTVtb025hZW82vGzEU28rb/AHtEdsRM7x5t4nZlfEvDuk8T6ZVp2vYNrNw6qorm3cjq3id4neOuHpWLNvHsW7Ni3Ras26YoooopimmmmI2iIiOyIjuB+wAAAAAAAAAAAAAAAAAAAAAAAAAAAAAAAAAAAAAAAAAAAAAAAAAAAAAAAAAAAAAAAAAAAAAAAAAAAAAAAAAAAAAAAAAAAEpeFzzGy69So4H0a7NFqmmm5n1W591cqq2mi18W20z5948yrUBczcuNO8I3U8zVaelZx9at3rkVde9qmuiY9XQiAUFyV5BaJoeiY+ocYYFjU9byKKblVnIiLlnGieuKYp7KquzeZ380enJeYvIzhDirSb1GBpeJo+pxEzZysO1FqIq27K6aeqafVvDaePet5Fi3esV03LVymK6K6Z3iqmY3iYnvh+wQZyV1jUeWfOqzpWp/YKLmVOmZ9uZjo9dXRpq3326qujO+/YvNDnhY4PsPzoqzcePF15WLYzIqp6vd070b/H9jhbOlZMZul4eVHZfs0Xf61MT+kEuczuUnHnHnOWbeq5cV6DXE3LGfTTtZxcff/RxRv/pfR91PXvEdlI8GcLaTwdw/jaNoONFjDsRv19ddyqe2uufuqp759UbREQ9wAAAAAAAAAAAAAAAAAAAAAAAAAAAAAAAAAAAAAAAAAdTV9Qx9J0vM1DNri3i4tmu9dqnuppiZn8jttf8AP+L08muLPJul0/I532+96UdL8XcEn49GveEFzbqpu3psYfuq+3ejDxaZ7IjvqnePjme6Oys+HuUPAuiaVRg2eG9Oyo6EU13syxTfu3PPM1VRPXPo2hPngT6jh4/FfEGBeqopzMvFt12N5iJqiiqrp0x5/fRPV5vQsAEleEjyP0/Q9Iv8U8H4/k+LZmJzcKmqZpopmdvGUb9kbzG8d2+8dXZmPgdcX3tY4Qz+H827072k3KarG89fia99o9O1UT8sN38Wabb1nhfV9Nu0xXRl4l2xMTG/vqJj9KPPA3zq8XmplYczMU5Wn3aZp3+6pqoqj8kgrjj7E1zO4Q1PG4UzLWFrVy1MY967TvET3x6JmN4ievadp2TvyF5DZVzU54k5i4tfTtXqqsfTsn3VV25FXXdvb9sb9cUz77tnq23qgAAAAAAAAAAAAAAAAAAAAAAAAAAAAAAAAAAAAAAAAAABgnOrjmnl/wABZurW4orzq5jHw6K56qrtUTtMx3xERNXqTByH5X3+auu53EvF1+/e0q3f+zTNcxczL09c079sUxExvMeeIj0bF8N2L3+THDM07+T+WXen5ul0I6PzdJlPgialh5fKKxiY9VEZOFlXqMiiJ696qpqpqmPTTMR/NnzAzi/yr4Evab5DXwno8Y+0x7nGppr/AK8e639O6P8An1ywu8sOJMPL0i7dq0fLqmvEu1Vb12blO0zRM+eOqYnv+VejS3hc6ZRncnsnJmiKq8DLsX6Z2643q8XPzVgzXk5xVVxly30XWb1UTlXLXi8jb9tono1dXdvMb+tiPhOaDxhr/BFOPwhcquY0V/8AbsGzTPjsmidtopnviJ7ae/1bMd8CzPqv8vdXwqqpmMXUZqpjfsiu3TP5YlQgNM8gOTONwBg0arrVFrI4ov0bVVRtVTh0zHXbonvq7qqvVHVvM7mAAAAAAAAAAAAAAAAAAAAAAAAAAAAAAAAAAAAAAAAABKXhc8xsuvUqOB9GuzRapppuZ9VufdXKqtpotfFttM+fePMq1AXM3LjTvCN1PM1WnpWcfWrd65FXXvapromPV0IgFBcleQWiaHomPqHGGBY1PW8iim5VZyIi5ZxonrimKeyqrs3md/NHpyXmLyM4Q4q0m9RgaXiaPqcRM2crDtRaiKtuyumnqmn1bw2nj3reRYt3rFdNy1cpiuiumd4qpmN4mJ74fsEGcldY1Hlnzqs6Vqf2Ci5lTpmfbmY6PXV0aat99uqrozvv2LzQ54WOD7D86Ks3HjxdeVi2MyKqer3dO9G/x/Y4WzpWTGbpeHlR2X7NF3+tTE/pBLnM7lJx5x5zlm3quXFeg1xNyxn007WcXH3/ANHFG/8ApfR91PXvEdlI8GcLaTwdw/jaNoONFjDsRv19ddyqe2uufuqp759UbREQ9wAAAAAAAAAAAAAAAAAAAAAAAAAAAAAAAAAAAAAAAAAfyqqKaZqqmIpiN5me5/Xk8XRenhPWoxel5R5Ff8X0e3peLq229YIv5j8Razzu5s2NC0W5/wDZ1N+cfBtzVMW6aI9/fq9MxEz8W0Rv305wPyV4L4X0i1jV6Lhapl9Ha9l51mm9XcqntmIq3imPNEJf8ErUcPT+cGNRm1UU1ZeJdxrFVUxG1yejMRHpmKZj1rqBN3PzkLpF7h/L17gvBowM/DtzdvYdjqtX6KeuqaaeymqI7o2idvP2+F4F/F96M3VeE8q7vYm35biRM+9mJiK6Y+OJpnb0Sq2uim5RVRXEVU1RtMT2TCFOTVM8MeErjafb3ot2tRysCaezena5REfLEAuHWLeZe0rMt6XftY+fXaqpsXrtHTooube5mad43iJ2Sjy25Da/xFxzqOq8z4veS4+TM3Yrr3r1G527xVHZa7OuNt/ext17VyA48axaxse1Yx7VFqzapiii3bpimmimI2iIiOqIiO5yAAAAAAAAAAAAAAAAAAAAAAAAAAAAAAAAAAAAAAAAADBOdXHNPL/gLN1a3FFedXMY+HRXPVVdqidpmO+IiJq9SYOQ/K+/zV13O4l4uv372lW7/wBmma5i5mXp65p37YpiJjeY88RHo2L4bsXv8mOGZp38n8su9PzdLoR0fm6TKfBE1LDy+UVjEx6qIycLKvUZFET171VTVTVMemmYj+bPmBnF/lXwJe03yGvhPR4x9pj3ONTTX/Xj3W/p3R/z65YXeWHEmHl6Rdu1aPl1TXiXaqt67NynaZomfPHVMT3/ACr0aW8LnTKM7k9k5M0RVXgZdi/TO3XG9Xi5+asGa8nOKquMuW+i6zeqicq5a8XkbfttE9Grq7t5jf1sR8JzQeMNf4Ipx+ELlVzGiv8A7dg2aZ8dk0TttFM98RPbT3+rZjvgWZ9V/l7q+FVVMxi6jNVMb9kV26Z/LEqEBpnkByZxuAMGjVdaotZHFF+jaqqNqqcOmY67dE99XdVV6o6t5ncwAAAAAAAAAAAAAAAAAAAAAAAAAAAAAAAAAAAAAAAAAJS8LnmNl16lRwPo12aLVNNNzPqtz7q5VVtNFr4ttpnz7x5lWoC5m5cad4Rup5mq09Kzj61bvXIq697VNdEx6uhEAoLkryC0TQ9Ex9Q4wwLGp63kUU3KrOREXLONE9cUxT2VVdm8zv5o9OS8xeRnCHFWk3qMDS8TR9TiJmzlYdqLURVt2V009U0+reG08e9byLFu9YrpuWrlMV0V0zvFVMxvExPfD9ggzkrrGo8s+dVnStT+wUXMqdMz7czHR66ujTVvvt1VdGd9+xeaHPCxwfYfnRVm48eLrysWxmRVT1e7p3o3+P7HC2dKyYzdLw8qOy/Zou/1qYn9IJc5ncpOPOPOcs29Vy4r0GuJuWM+mnazi4+/+jijf/S+j7qeveI7KR4M4W0ng7h/G0bQcaLGHYjfr667lU9tdc/dVT3z6o2iIh7gAAAAAAAAAAAAAAAAAAAAAAAAAAAAAAAAAAAAAAAAA/lVUU0zVVMRTEbzM9z+vJ4ui9PCetRi9LyjyK/4vo9vS8XVtt6wRfzH4i1nndzZsaFotz/7Opvzj4Nuapi3TRHv79XpmImfi2iN++nOB+SvBfC+kWsavRcLVMvo7XsvOs03q7lU9sxFW8Ux5ohL/glajh6fzgxqM2qimrLxLuNYqqmI2uT0ZiI9MxTMetdQJu5+chdIvcP5evcF4NGBn4dubt7DsdVq/RT11TTT2U1RHdG0Tt5+3wvAv4vvRm6rwnlXd7E2/LcSJn3sxMRXTHxxNM7eiVW10U3KKqK4iqmqNpieyYQpyapnhjwlcbT7e9Fu1qOVgTT2b07XKIj5YgFw6xbzL2lZlvS79rHz67VVNi9do6dFFzb3MzTvG8ROyUeW3IbX+IuOdR1XmfF7yXHyZm7Fde9eo3O3eKo7LXZ1xtv72NuvauQHHjWLWNj2rGPaotWbVMUUW7dMU00UxG0RER1RER3OQAAAAAAAAAAAAAAAAAAAAAAAAAAAAAAAAAAAAAAAAAYJzq45p5f8BZurW4orzq5jHw6K56qrtUTtMx3xERNXqTByH5X3+auu53EvF1+/e0q3f+zTNcxczL09c079sUxExvMeeIj0bF8N2L3+THDM07+T+WXen5ul0I6PzdJlPgialh5fKKxiY9VEZOFlXqMiiJ696qpqpqmPTTMR/NnzAzi/yr4Evab5DXwno8Y+0x7nGppr/rx7rf07o/59csLvLDiTDy9Iu3atHy6prxLtVW9dm5TtM0TPnjqmJ7/lXo0t4XOmUZ3J7JyZoiqvAy7F+mduuN6vFz81YM15OcVVcZct9F1m9VE5Vy14vI2/baJ6NXV3bzG/rYj4Tmg8Ya/wRTj8IXKrmNFf/bsGzTPjsmidtopnviJ7ae/1bMd8CzPqv8vdXwqqpmMXUZqpjfsiu3TP5YlQgNM8gOTONwBg0arrVFrI4ov0bVVRtVTh0zHXbonvq7qqvVHVvM7mAAAAAAAAAAAAAAAAAAAAAAAAAAAAAAAAAAAAAAAAABPXhacyMnhzSMfhjRr3is/Urc3Mm7RV7q3Y3mNo801TE9fmifOoVC3hc+OjnLlTe36HkdjxW/3vRns/ndIGy/B65EaZe0LG4l41xKM29mUeMxcG7127dueyuuPuqpjr2nqiJ6+vs2zxhya4I4l0u7i1aDg6ffmna3lYNmmzctz3T7naKo9E7st4O1HD1fhTSM/TaqKsO/i267fQmJiI6MdXV5uzb0PYB8+cejVuSvOO1RkVe7wMinp1U9dORjVds+umfVPxPoHYu0X7Fu9aqiq3cpiumqJ3iYmN4lIvht6ZRZ4n4c1OmiIqysS5YrqiO3xdcTH5xRvJ7Pq1PlZwrl3KulXXp1mmqZnfeaaYpn8gNLeETy64+444/wBJx8C7Tk8O3vc2Nt6LWDVEe7rveee2Yq7/AHsRv27q5YcAaRy84co0zSKOndr2rysuumIuZNzb31XmiOvansiPTMzOXgAAAAAAAAAAAAAAAAAAAAAAAAAAAAAAAAAAAAAAAAD+VVRTTNVUxFMRvMz3P68ni6L08J61GL0vKPIr/i+j29LxdW23rBF/MfiLWed3NmxoWi3P/s6m/OPg25qmLdNEe/v1emYiZ+LaI376c4H5K8F8L6Raxq9FwtUy+jtey86zTeruVT2zEVbxTHmiEv8Aglajh6fzgxqM2qimrLxLuNYqqmI2uT0ZiI9MxTMetdQJu5+chdIvcP5evcF4NGBn4dubt7DsdVq/RT11TTT2U1RHdG0Tt5+3wvAv4vvRm6rwnlXd7E2/LcSJn3sxMRXTHxxNM7eiVW10U3KKqK4iqmqNpieyYQpyapnhjwlcbT7e9Fu1qOVgTT2b07XKIj5YgFw6xbzL2lZlvS79rHz67VVNi9do6dFFzb3MzTvG8ROyUeW3IbX+IuOdR1XmfF7yXHyZm7Fde9eo3O3eKo7LXZ1xtv72NuvauQHHjWLWNj2rGPaotWbVMUUW7dMU00UxG0RER1RER3OQAAAAAAAAAAAAAAAAAAAAAAAAAAAAAAAAAAAAAAAAAYJzq45p5f8AAWbq1uKK86uYx8Oiueqq7VE7TMd8RETV6kwch+V9/mrrudxLxdfv3tKt3/s0zXMXMy9PXNO/bFMRMbzHniI9GxfDdi9/kxwzNO/k/ll3p+bpdCOj83SZT4ImpYeXyisYmPVRGThZV6jIoieveqqaqapj00zEfzZ8wM4v8q+BL2m+Q18J6PGPtMe5xqaa/wCvHut/Tuj/AJ9csLvLDiTDy9Iu3atHy6prxLtVW9dm5TtM0TPnjqmJ7/lXo0t4XOmUZ3J7JyZoiqvAy7F+mduuN6vFz81YM15OcVVcZct9F1m9VE5Vy14vI2/baJ6NXV3bzG/rYj4Tmg8Ya/wRTj8IXKrmNFf/AG7Bs0z47JonbaKZ74ie2nv9WzHfAsz6r/L3V8KqqZjF1GaqY37Irt0z+WJUIDTPIDkzjcAYNGq61RayOKL9G1VUbVU4dMx126J76u6qr1R1bzO5gAAAAAAAAAAAAAAAAAAAAAAAAAAAAAAAAAAAAAAAAAAAAAAAAAAAAAAAAAAAAAAAAAAAAAAAAAAAAAAAAAAAAAAAAAAAAAB/KqoopmqqYppiN5mZ2iIB/Xg6nxlwxpWVONqfEWj4mRE9GbV/Mt0VRO+220zulznbzs1bi3Wa+FeX1eRGDVc8RVfxImb2bVvttRMdcUb+bt+JjFrwbuYeRg+V14+BRfrjpTj3MuPGzM+edujv/OBcOFl42djUZGFkWcixX725Zriumr4pjqTz4RvJXU+MeKNO1zha3aqycmaMbOprr6MUxHVTdnfuiOqduvqjqT/wbxbxbyg4umzXRkYs2rkRmabkbxRdp7+rs327Ko9C+eF9cw+JOHsDWNNuRcxMyzTdomJ3237Yn0xO8T6YB0eXnDMcHcHaboUZt/N8kt9Gb16euqe2do7qfNHdDIgBG/hr2Yp490O9EbdPTejvt27Xa/1qs4DueO4H4euTO816dj1bz6bVKYfDetbcRcL3dvfYl6nt81dM/pUbyyyrVHKzhfKv3KLdmnScauuuuejFMRap3mdwZVkXrWPYuXr9yi3Zt0zVXXXO0UxHbMy1Hwlz64b4l5h3+GcWm5TZqqi3hZ09dGVcjfpREbdUeae/r7OppPntzez+YOrU8IcD037ulXLsWZmxE+Mz699oiIjr6G/y9s9TdHILk3i8vsCnU9XptZPE+RRtXcj3VOLTPbbtz5/vqu/sjq7Q3GAAAAAAAAAAAAAAAAAAAAAAAAAAAAAAAAAAAAAA4srJsYliu/lXrdizRG9Vy5VFNNPxzPVDG+ZPG2mcA8L5Gs6tVvFM9CxYpn3V+5MdVFPydc90RKNcu9zD5+cR5FWLbu3cS1PVZivxeJi079UTM9U1enrqnbzQC08DjXhbUMyMTA4j0bJyp2iLVrNt11Tv5oip7Go4djUdPycLMtxcxsm1VZu0T91TVG0x8koK4y5Ecc8J6XXqWVhWMzEtRFVyvBu+Mm3HnmmYido88RPa2V4L/ODUKtascIcUZlWTj5HucHIv1b127m3+jmqe2J7t+/q7wdvlv4Pes6JzWuZ+bmV4uiaXfi9iX7Fza5lR200+emIjqq3+KO3dVAA/lURMTE9cShzwZY8l5/2bHXERGZb27Oymr9S5EOckf+y+E/btdm2dn2/P9xd/UC42JczOPdI5fcOXdU1i5vXO9OPjUz9kv191NMflnuOZnHukcvuHLmqaxc3rnenHxqZ+yX6+6mmPyz3JB0TSeLPCF5hXczPu1WNOszEXr8RM2cK1v1W7cd9c+bv7Z6gVrym5h6bzG4ajUtPoqsZNqYt5WNVO82bm2+2/fE90s2eLwfwxpXCHD+No2hY1OPhWI6o7aq6u+uue+qe+f0PaAAAAAAAAAAAAAAAAAAAAAAAAAAAAAAAAAAAAABqLn7zfx+XWm0YWnRbyOIsuiarNurrpsUdnjK4+Psjv2Bs/V9Y0zRrEXtX1HDwbM9UV5N6m1TPrqmPPDraJxNoWuzVGiazp2oTT2xi5NF2Y+OKZlEGh8teY/Nqq5xBfmu9bv1TNOZqV6aKa/P0I2mej8UbdW0djxOMeXvGnK/Oxs7ULFzF2q3s5+Hd6VEVebpR10z6J27QW7ze4JtcfcC52i1TTRkztexblUzEUXafezPoneYn0S1v4MvKXV+B4zNZ4iv3MfOyqJs06fbuRNFNET76vbqmrq6o7onzz1er4NfNO7x9oN/T9auUTr2nRT4yuOqci3PVFzbz79U7ejztzgNa+EhZi/wAlOKKZjfo2KK+zzXaJ/Q2UwTnva8bye4tp232wK6u3zbT+gGn/AAILm+i8V2959zkWKtvjpr/UptLHgO3Pc8YWt+/Fq22/jYbE5+85MTl/p9Wm6TVbyeJcij7Hb7acamf95X+inv8AiB6HNznRonLrMw8C7bq1DUr1dM3cezXETYs79ddU+fbsp7/Q2Hw/rGFxBouHqulXvHYOXbi7ar2mN4n0SkTkVyhz+YmrVcX8c1X7mkXLs3Yi9M+M1CvfrmZ7rcT2z39kd8xZFizbx7FuzYt0WrNumKKKKKYppppiNoiIjsiI7gfsAAAAAAAAAAAAAAAAAAAAAAAAAAAAAAAAAAAAH8qqiimaqpimmI3mZnaIgH9eDqfGXDGlZU42p8RaPiZET0ZtX8y3RVE77bbTO6XOdvOzVuLdZr4V5fV5EYNVzxFV/EiZvZtW+21Ex1xRv5u34mMWvBu5h5GD5XXj4FF+uOlOPcy48bMz5526O/8AOBcOFl42djUZGFkWcixX725Zriumr4pjqTz4RvJXU+MeKNO1zha3aqycmaMbOprr6MUxHVTdnfuiOqduvqjqT/wbxbxbyg4umzXRkYs2rkRmabkbxRdp7+rs327Ko9C+eF9cw+JOHsDWNNuRcxMyzTdomJ3237Yn0xO8T6YB0eXnDMcHcHaboUZt/N8kt9Gb16euqe2do7qfNHdDIgBG/hr2Yp490O9EbdPTejvt27Xa/wBarOA7njuB+HrkzvNenY9W8+m1SmHw3rW3EXC93b32Jep7fNXTP6VG8ssq1Rys4Xyr9yi3Zp0nGrrrrnoxTEWqd5ncGVZF61j2Ll6/cot2bdM1V11ztFMR2zMtR8Jc+uG+JeYd/hnFpuU2aqot4WdPXRlXI36URG3VHmnv6+zqaT57c3s/mDq1PCHA9N+7pVy7FmZsRPjM+vfaIiI6+hv8vbPU3RyC5N4vL7Ap1PV6bWTxPkUbV3I91Ti0z227c+f76rv7I6u0NxgAAAAAAAAAAAAAAAAAAAAAAAAAAAAAAAAAAAAAPzduUWrdVy7XTRbpiaqqqp2iIjtmZeXxXxBp3C3D+ZrOs34s4WLR066u+Z7IpiO+ZnaIj0os4r4v4456cU1aXoOPkxp1MzNrAs19G1bo+/vVdUTPx/FEdYLHo454TrzPJKOJtEqyt5jxUZ1rpb+bbpMhiYqp3jaaZj1Sg/iDwd+P9G0u5nTh4ebRbpmu5aw7/TuUxHb7mYjf1b9j1/B45u6nwpxHi8PcQ5VdzQcm5GPtkTO+HXvtExM9lO/VMT1R6NgZZneDlqVznBXdwL84XC03fLacq1X9kte638VTE9fSieyZ6ojr6+xVlqjxduiiJqq6MRG9U7zPxy/UTvG8ACGrVPkfhcbR7mJ4jnsjb31z/wDiXKhziv8A7J4W9M9n/wBv4tXn99Vbn9ILjeLxhxPpXCGgZOsa7k04+HYjfeffV1d1NMd8z5jjDifSuENAydY13Jpx8OxTvvPvq6u6mmO+Z8yL9c1bizwheYVrB061VZ0+1MzZszM+Jw7W+03bkx21T8/ZAKh5N82dL5mYuXGNj14Wo4tUzcxa6ulPi5namuKttp3747pbJYlyz4C0jl7w5b0rRrfSrnavJyq4+yZFzb31Xo80dkR65nLQAAAAAAAAAAAAAAAAAAAAAAAAAAAAAAAAAAAAAai5+838fl1ptGFp0W8jiLLomqzbq66bFHZ4yuPj7I79gbP1fWNM0axF7V9Rw8GzPVFeTeptUz66pjzw62icTaFrs1Roms6dqE09sYuTRdmPjimZRBofLXmPzaqucQX5rvW79UzTmalemimvz9CNpno/FG3VtHY8TjHl7xpyvzsbO1Cxcxdqt7Ofh3elRFXm6UddM+idu0Fu83uCbXH3AudotU00ZM7XsW5VMxFF2n3sz6J3mJ9Etb+DLyl1fgeMzWeIr9zHzsqibNOn27kTRTRE++r26pq6uqO6J889Xq+DXzTu8faDf0/WrlE69p0U+MrjqnItz1Rc28+/VO3o87c4DWvhIWYv8lOKKZjfo2KK+zzXaJ/Q2UwTnva8bye4tp232wK6u3zbT+gGn/Agub6LxXb3n3ORYq2+Omv9Sm0seA7c9zxha378Wrbb+NhsTn7zkxOX+n1abpNVvJ4lyKPsdvtpxqZ/3lf6Ke/4gehzc50aJy6zMPAu26tQ1K9XTN3Hs1xE2LO/XXVPn27Ke/0Nh8P6xhcQaLh6rpV7x2Dl24u2q9pjeJ9EpE5Fcoc/mJq1XF/HNV+5pFy7N2IvTPjNQr365me63E9s9/ZHfMWRYs28exbs2LdFqzbpiiiiimKaaaYjaIiI7IiO4H7AAAAAAAAAAAAAAAAAAAAAAAAAAAAAAAAAAAAB/KqoopmqqYppiN5mZ2iIB/Xg6nxlwxpWVONqfEWj4mRE9GbV/Mt0VRO+220zulznbzs1bi3Wa+FeX1eRGDVc8RVfxImb2bVvttRMdcUb+bt+JjFrwbuYeRg+V14+BRfrjpTj3MuPGzM+edujv/OBcOFl42djUZGFkWcixX725Zriumr4pjqTz4RvJXU+MeKNO1zha3aqycmaMbOprr6MUxHVTdnfuiOqduvqjqT/AMG8W8W8oOLps10ZGLNq5EZmm5G8UXae/q7N9uyqPQvnhfXMPiTh7A1jTbkXMTMs03aJid9t+2J9MTvE+mAdHl5wzHB3B2m6FGbfzfJLfRm9enrqntnaO6nzR3QyIARv4a9mKePdDvRG3T03o77du12v9arOA7njuB+HrkzvNenY9W8+m1SmHw3rW3EXC93b32Jep7fNXTP6VG8ssq1Rys4Xyr9yi3Zp0nGrrrrnoxTEWqd5ncGVZF61j2Ll6/cot2bdM1V11ztFMR2zMtR8Jc+uG+JeYd/hnFpuU2aqot4WdPXRlXI36URG3VHmnv6+zqaT57c3s/mDq1PCHA9N+7pVy7FmZsRPjM+vfaIiI6+hv8vbPU3RyC5N4vL7Ap1PV6bWTxPkUbV3I91Ti0z227c+f76rv7I6u0NxgAAAAAAAAAAAAAAAAAAAAAAAAAAAAAAAAAAAAAPzduUWrdVy7XTRbpiaqqqp2iIjtmZeXxXxBp3C3D+ZrOs34s4WLR066u+Z7IpiO+ZnaIj0os4r4v4456cU1aXoOPkxp1MzNrAs19G1bo+/vVdUTPx/FEdYLHo454TrzPJKOJtEqyt5jxUZ1rpb+bbpMhiYqp3jaaZj1Sg/iDwd+P8ARtLuZ04eHm0W6ZruWsO/07lMR2+5mI39W/Y9fweObup8KcR4vD3EOVXc0HJuRj7ZEzvh177RMTPZTv1TE9UejYGWZ3g5alc5wV3cC/OFwtN3y2nKtV/ZLXut/FUxPX0onsmeqI6+vsVZao8XbooiaqujERvVO8z8cv1E7xvAAhq1T5H4XG0e5ieI57I299c//iXKhziv/snhb0z2f/b+LV5/fVW5/SC43i8YcT6VwhoGTrGu5NOPh2I33n31dXdTTHfM+Y4w4n0rhDQMnWNdyacfDsU77z76uruppjvmfMi/XNW4s8IXmFawdOtVWdPtTM2bMzPicO1vtN25MdtU/P2QCoeTfNnS+ZmLlxjY9eFqOLVM3MWurpT4uZ2prirbad++O6WyWJcs+AtI5e8OW9K0a30q52rycquPsmRc299V6PNHZEeuZy0AAAAAAAAAAAAAAAAAAAAAAAAAAAAAAAAAAAAAGoufvN/H5dabRhadFvI4iy6Jqs26uumxR2eMrj4+yO/YGz9X1jTNGsRe1fUcPBsz1RXk3qbVM+uqY88OtonE2ha7NUaJrOnahNPbGLk0XZj44pmUQaHy15j82qrnEF+a71u/VM05mpXpopr8/QjaZ6PxRt1bR2PE4x5e8acr87GztQsXMXarezn4d3pURV5ulHXTPonbtBbvN7gm1x9wLnaLVNNGTO17FuVTMRRdp97M+id5ifRLW/gy8pdX4HjM1niK/cx87KomzTp9u5E0U0RPvq9uqaurqjuifPPV6vg1807vH2g39P1q5ROvadFPjK46pyLc9UXNvPv1Tt6PO3OA1r4SFmL/ACU4opmN+jYor7PNdon9DZTBOe9rxvJ7i2nbfbArq7fNtP6Aaf8AAgub6LxXb3n3ORYq2+Omv9Sm0seA7c9zxha378Wrbb+NhsTn7zkxOX+n1abpNVvJ4lyKPsdvtpxqZ/3lf6Ke/wCIHoc3OdGicuszDwLturUNSvV0zdx7NcRNizv111T59uynv9DYfD+sYXEGi4eq6Ve8dg5duLtqvaY3ifRKRORXKHP5iatVxfxzVfuaRcuzdiL0z4zUK9+uZnutxPbPf2R3zFkWLNvHsW7Ni3Ras26YoooopimmmmI2iIiOyIjuB+wAAAAAAAAAAAAAAAAAAAAAAAAAAAAAAAAAAAAAHi6zxXw9od3xes65peBc236GTl27dXyVTE96efCF555eNqGRwnwNeqpyaKps5edZ664r7Jt2tuye6ao69+qGtNN8HrmLruF7J5GPjY929T4zxedk7Xq946t42naf4Ux6QXBpep4GrY0ZGl5uNm489XjMe7Tcp+WmZhpfwnOVWZx1p+BqvDtmm7reF9hm1NcU+OtVT2bz1b0zMz8Uz6Eu2b3GnJzi+ImMjS9QtVRNVuqelayKYnv29zXTP6e5dfLHjHE474Nwdcw4poquxNN+zFW/irsdVVM/lj0TAPM5K8CXeXvBFjSMrPuZmVVVN69M1fY7dc9tNuO6mPP3z1+hnoAmHw4LMTpfCd/brpv5FG+3npon9Da/g6XPG8leFZmd9seqnr9FyuP0NbeG3a34P4du7e9z66e3z25/UzzwYbsXOSHDszPVRF+merbba/cBtSZiI3nqhpzM5/8AC+PzItcMUzVdxJnxNzUqKt7dN+Z2iiIjtjumrz/K1v4RfO+vKuZHCPBGRVVFU+JzM6xO81z2TatTHyTMfFDJfBz5H08NW8fibi3Hpq1yqIrxcSuN4w4n7qqP2z+z8fYFDAAAAAAAAAAAAAAAAAAAAAAAAAAAAAAAAAAAAAAPzduUWrdVy7XTRbpiaqqqp2iIjtmZeXxXxBp3C3D+ZrOs34s4WLR066u+Z7IpiO+ZnaIj0os4r4v4456cU1aXoOPkxp1MzNrAs19G1bo+/vVdUTPx/FEdYLHo454TrzPJKOJtEqyt5jxUZ1rpb+bbpMhiYqp3jaaZj1Sg/iDwd+P9G0u5nTh4ebRbpmu5aw7/AE7lMR2+5mI39W/Y9fweObup8KcR4vD3EOVXc0HJuRj7ZEzvh177RMTPZTv1TE9UejYGWZ3g5alc5wV3cC/OFwtN3y2nKtV/ZLXut/FUxPX0onsmeqI6+vsVZao8XbooiaqujERvVO8z8cv1E7xvAAhq1T5H4XG0e5ieI57I299c/wD4lyoc4r/7J4W9M9n/ANv4tXn99Vbn9ILjeLxhxPpXCGgZOsa7k04+HYjfeffV1d1NMd8z5jjDifSuENAydY13Jpx8OxTvvPvq6u6mmO+Z8yL9c1bizwheYVrB061VZ0+1MzZszM+Jw7W+03bkx21T8/ZAKh5N82dL5mYuXGNj14Wo4tUzcxa6ulPi5namuKttp3747pbJYlyz4C0jl7w5b0rRrfSrnavJyq4+yZFzb31Xo80dkR65nLQAAAAAAAAAAAAAAAAAAAAAAAAAAAAAAAAAAAAAai5+838fl1ptGFp0W8jiLLomqzbq66bFHZ4yuPj7I79gbP1fWNM0axF7V9Rw8GzPVFeTeptUz66pjzw62icTaFrs1Roms6dqE09sYuTRdmPjimZRBofLXmPzaqucQX5rvW79UzTmalemimvz9CNpno/FG3VtHY8TjHl7xpyvzsbO1Cxcxdqt7Ofh3elRFXm6UddM+idu0Fu83uCbXH3AudotU00ZM7XsW5VMxFF2n3sz6J3mJ9Etb+DLyl1fgeMzWeIr9zHzsqibNOn27kTRTRE++r26pq6uqO6J889Xq+DXzTu8faDf0/WrlE69p0U+MrjqnItz1Rc28+/VO3o87c4DWvhIWYv8lOKKZjfo2KK+zzXaJ/Q2UwTnva8bye4tp232wK6u3zbT+gGn/Agub6LxXb3n3ORYq2+Omv8AUptLHgO3Pc8YWt+/Fq22/jYbE5+85MTl/p9Wm6TVbyeJcij7Hb7acamf95X+inv+IHoc3OdGicuszDwLturUNSvV0zdx7NcRNizv111T59uynv8AQ2Hw/rGFxBouHqulXvHYOXbi7ar2mN4n0SkTkVyhz+YmrVcX8c1X7mkXLs3Yi9M+M1CvfrmZ7rcT2z39kd8xZFizbx7FuzYt0WrNumKKKKKYppppiNoiIjsiI7gfsAAAAAAAAAAAAAAAAAAAAAAAAAAAAAAAAAAAAAAAAAAAAAAAAAAAAAAAAAAAAAAAAAAAAAAAAAAAAAAAAAAAAAAAAAAABqTwpOIr/D3KPPjEqmi9qN2jAiuO2mmuJmv5aaao9bbbUPhUcOZHEPKXLnCtVXb+nX6M6KKY3maaYqpq2+KmuZ9QNe+Bfwjg16ZqnFmTaou50X5wsaqeubNMU01VzHmmelEb+aPTKoEjeBnxjfxtW1DhO5j3r2Nlf9stXaImqLNcRtV0u6KZiKevzx6Vcg0D4X3BuLqnAkcSWbMRqOl3KIruUx112a6opmJ8+0zTPo6358DPXbmfy+1HSr1c1TpuZ9jiZ97buU9KI7fvor+VsjnjjRl8oeLbUxE7afdrjfz0x0o/I0N4D9+qNR4tx956NVrGubbdW8VXI/SCsQJmIjeZ2gEq+HDZ+ycIX9p2mMmjf/wpa24l5n61xbwdwxwDwzYyace1iWMS/Rb67ubeimI6EbfcRPd39/UovwnuXGp8e8MYF/Qehd1DSq7lynFnqm/TXFPSimd9oqjoxMRPb+Xl5A8m8Xl9gU6nq9NrJ4nyKNq7ke6pxaZ7bdufP99V39kdXaDkFybxeX2BTqer02snifIo2ruR7qnFpntt258/31Xf2R1du4wAAAAAAAAAAAAAAAAAAAAAAAAAAAAAAAAAAAAAABFHhe6/katzQtaHFW2Npli3RRTPZ4y7EV1VfJNEepWfLvhPA4L4R0/RtNtUUU2bcTdriOu7dmPdVzPfMz820JH8Lzh7J0rmh7MxbrjE1Sxbroux2eMt0xRVTv59qaZ7u1UHJLi+9xty703VcvGvWMqKfEXprpmKbtdERE10TPbE/l3juBndVMV0zTVETTMbTExvEwg/wgeHaeXnOLyrQ6ZxrF7xep4sU77W6ulPSiPRFdM9W/ZMLxST4b2NFOucK5MRG9zHv2pnv9zVTMf2pBVWi51GqaPg59rbxeVYov07eaqmKv0u4w3kzfqyeU/CN2uZmqdMsUzM+iiI/QzIBAdviGxwJ4ROq61mWbt2zgarm1Tat7RVXv42mI9c1QvzeN9t+tJ3H/g9a9r/ADiysrGv2adA1W/Xm3s2Nt8bereu3NG+81bz7nbqnt6tpBguiaTxZ4QvMK7mZ92qxp1mYi9fiJmzhWt+q3bjvrnzd/bPUtHg/hjSuEOH8bRtCxqcfCsR1R21V1d9dc99U98/oOD+GNK4Q0DG0bQsanHwrEdUdtVdXfXXPfVPfP6HtAAAAAAAAAAAAAAAAAAAAAAAAAAAAAAAAAAAAAAATO0boI4bte234QlHsxV0sXPzrl25RMzG9i3FVUW4/m0RT2r3qiKqZieyeqXzxtXNR5S85/GeIrm9pWdVtanePHWapmOrb76irq7e0H0Kxcezi49qxjWqLVi1TFFFuiNqaaY6oiI7odDiXQ8DiPQ8zSdWsU3sPKtzbrpnu374numO2JdrS8uM/TcXMptXbMX7VN2Ld6no10bxvtVHdLsghPkdeyOBfCEx9Iu3Jinyu9pV+OuIriZmmnzfdRTK7ELcwqZ0vwqa7lv3PR1vEvb0x99NuqfyyukBifNuz5Ryu4stxG8zpeTO3xW6p/Qyx5/EGnUa1oGp6XXc8XRm413Gqr26XR6dM077d+2/YCCuUPM+7y30jifyCxN3VdSt2beLVX/o7U0zXvXVHft0o2jzs65Fcoc/mJq1XF/HNV+5pFy7N2IvTPjNQr365me63E9s9/ZHfMenyv8ABrz6eMcq5xzTbnRdPvbWqLVe8ahPbEx3029tt99p36vPMVrYs28exbs2LdFqzbpiiiiimKaaaYjaIiI7IiO4CxZt49i3ZsW6LVm3TFFFFFMU000xG0RER2REdz9gAAAAAAAAAAAAAAAAAAAAAAAAAAAAAAAAAAAAA1J4UnEV/h7lHnxiVTRe1G7RgRXHbTTXEzX8tNNUetttqHwqOHMjiHlLlzhWqrt/Tr9GdFFMbzNNMVU1bfFTXM+oGvfAv4Rwa9M1TizJtUXc6L84WNVPXNmmKaaq5jzTPSiN/NHplUCRvAz4xv42rahwncx717Gyv+2WrtETVFmuI2q6XdFMxFPX549KuQaB8L7g3F1TgSOJLNmI1HS7lEV3KY667NdUUzE+faZpn0db8+BnrtzP5fajpV6uap03M+xxM+9t3KelEdv30V/K2Rzxxoy+UPFtqYidtPu1xv56Y6UfkaG8B+/VGo8W4+89Gq1jXNtureKrkfpBWIEzERvM7QCVfDhs/ZOEL+07TGTRv/4UtbcS8z9a4t4O4Y4B4ZsZNOPaxLGJfot9d3NvRTEdCNvuInu7+/qUX4T3LjU+PeGMC/oPQu6hpVdy5Tiz1TfprinpRTO+0VR0YmInt/Ly8geTeLy+wKdT1em1k8T5FG1dyPdU4tM9tu3Pn++q7+yOrtByC5N4vL7Ap1PV6bWTxPkUbV3I91Ti0z227c+f76rv7I6u3cYAAAAAAAAAAAAAAAAAAAAAAAAAAAAAAAAAAAAAAAk/w2OIr/l+gcOW6ppxotVZ92Pvqpqmij5OjX8rcng88IYPCvLHSK8e1R5bqWPbzcq/HXNyqunpUxv5qYmIiPj87THhr8OZEaroXEdq3VVjVWJwb1cR1UVU1TXTv8fSq+Rs7wWOMb/E/LexhZeNepvaPth+UVRPQvURHuNpn7qKdomPi84Nyot8L7g7G4f4z0/XNMtRYtavRVN2mjqiL9ExvVHm3iqmfjiVpJy8NnGivgnQMnaOla1CaN/RVbqn/pgG4OUut18R8teHNUvVdO/fw6Iu1eeumOjVPbPfTLLWo/BUv1XuSejU1TM+Ku5FuN+6PHVT+ltwBC3O/Lt6D4TGTqWRFficXOwsuvods000Wqp29PVK6d43iN+uUw8/uSHEHF3MrG1rQKrF3F1PxdnJqrno+STRREdOr76maae7r36tuuNw1nrmr8WeELzCtYOnWqrOnWpmbNmqZ8Th2t9pu3Jjtqn5+yFe8s+AtI5e8OW9K0a30q6tq8nKriPGZFz76r0eaOyI9cy5Z8BaRy94ct6Vo1vpVztXk5VcfZMi599V6PNHZEeuZy0AAAAAAAAAAAAAAAAAAAAAAAAAAAAAAAAAAAAAACZ2jdBHDdr22/CEo9mKuli5+dcu3KJmY3sW4qqi3H82iKe1e9URVTMT2T1S+eNq5qPKXnP4zxFc3tKzqtrU7x46zVMx1bffUVdXb2g+hWLj2cXHtWMa1RasWqYoot0RtTTTHVERHdDocS6HgcR6HmaTq1im9h5VubddM92/fE90x2xLtaXlxn6bi5lNq7Zi/apuxbvU9GujeN9qo7pdkEJ8jr2RwL4QmPpF25MU+V3tKvx1xFcTM00+b7qKZXYhbmFTOl+FTXct+56Ot4l7emPvpt1T+WV0gMT5t2fKOV3FluI3mdLyZ2+K3VP6GWPP4g06jWtA1PS67ni6M3Gu41Ve3S6PTpmnfbv237AQVyh5n3eW+kcT+QWJu6rqVuzbxaq/9Hamma966o79ulG0ednXIrlDn8xNWq4v45qv3NIuXZuxF6Z8ZqFe/XMz3W4ntnv7I75j0+V/g159PGOVc45ptzoun3trVFqveNQntiY76be22++079XnmK1sWbePYt2bFui1Zt0xRRRRTFNNNMRtEREdkRHcBYs28exbs2LdFqzbpiiiiimKaaaYjaIiI7IiO5+wAAAAAAAAAAAAAAAAAAAAAAAAAAAAAAAAAAAAAak8KTiK/wAPco8+MSqaL2o3aMCK47aaa4ma/lppqj1tttQ+FRw5kcQ8pcucK1Vdv6dfozoopjeZppiqmrb4qa5n1A174F/CODXpmqcWZNqi7nRfnCxqp65s0xTTVXMeaZ6URv5o9MqgSN4GfGN/G1bUOE7mPevY2V/2y1doiaos1xG1XS7opmIp6/PHpVyDQPhfcG4uqcCRxJZsxGo6Xcoiu5THXXZrqimYnz7TNM+jrfnwM9duZ/L7UdKvVzVOm5n2OJn3tu5T0ojt++iv5WyOeONGXyh4ttTETtp92uN/PTHSj8jQ3gP36o1Hi3H3no1Wsa5tt1bxVcj9IKxAmYiN5naASr4cNn7Jwhf2naYyaN//AApa24l5n61xbwdwxwDwzYyace1iWMS/Rb67ubeimI6EbfcRPd39/UovwnuXGp8e8MYF/Qehd1DSq7lynFnqm/TXFPSimd9oqjoxMRPb+Xl5A8m8Xl9gU6nq9NrJ4nyKNq7ke6pxaZ7bdufP99V39kdXaDkFybxeX2BTqer02snifIo2ruR7qnFpntt258/31Xf2R1du4wAAAAAAAAAAAAAAAAAAAAAAAAAAAAAAAAAAAAAABJ/hscRX/L9A4ct1TTjRaqz7sffVTVNFHydGv5W5PB54QweFeWOkV49qjy3Use3m5V+OublVdPSpjfzUxMREfH52mPDX4cyI1XQuI7VuqrGqsTg3q4jqoqpqmunf4+lV8jZ3gscY3+J+W9jCy8a9Te0fbD8oqieheoiPcbTP3UU7RMfF5wblRb4X3B2Nw/xnp+uaZaixa1eiqbtNHVEX6JjeqPNvFVM/HErSTl4bONFfBOgZO0dK1qE0b+iq3VP/AEwDcHKXW6+I+WvDmqXqunfv4dEXavPXTHRqntnvpllrUfgqX6r3JPRqapmfFXci3G/dHjqp/S24Ahbnfl29B8JjJ1LIivxOLnYWXX0O2aaaLVU7enqldO8bxG/XKYef3JDiDi7mVja1oFVi7i6n4uzk1Vz0fJJooiOnV99TNNPd179W3XG4az1zV+LPCF5hWsHTrVVnTrUzNmzVM+Jw7W+03bkx21T8/ZCveWfAWkcveHLelaNb6VdW1eTlVxHjMi599V6PNHZEeuZcs+AtI5e8OW9K0a30q52rycquPsmRc++q9HmjsiPXM5aAAAAAAAAAAAAAAAAAAAAAAAAAAAAAAAAAAAAAABM7Rugjhu17bfhCUezFXSxc/OuXblEzMb2LcVVRbj+bRFPaveqIqpmJ7J6pfPG1c1HlLzn8Z4iub2lZ1W1qd48dZqmY6tvvqKurt7QfQrFx7OLj2rGNaotWLVMUUW6I2pppjqiIjuh0OJdDwOI9DzNJ1axTew8q3Nuume7fvie6Y7Yl2tLy4z9Nxcym1dsxftU3Yt3qejXRvG+1Ud0uyCE+R17I4F8ITH0i7cmKfK72lX464iuJmaafN91FMrsQtzCpnS/CpruW/c9HW8S9vTH3026p/LK6QGJ827PlHK7iy3EbzOl5M7fFbqn9DLHn8QadRrWganpddzxdGbjXcaqvbpdHp0zTvt37b9gIK5Q8z7vLfSOJ/ILE3dV1K3Zt4tVf+jtTTNe9dUd+3SjaPOzrkVyhz+YmrVcX8c1X7mkXLs3Yi9M+M1CvfrmZ7rcT2z39kd8x6fK/wa8+njHKucc0250XT721qi1XvGoT2xMd9Nvbbffad+rzzFa2LNvHsW7Ni3Ras26YoooopimmmmI2iIiOyIjuAsWbePYt2bFui1Zt0xRRRRTFNNNMRtEREdkRHc/YAAAAAAAAAAAAAAAAAAAAAAAAAAAAAAAAAAAAAMN5x8QXuFuWPEOr4k7ZNnGmmzV97XXMUUz6pqifUzJhPOrh+9xRyt4h0rEo6eTdx/GWaI7aq6KorpiPjmnb1gmzwO+E8PXeLNV17UrdGRVpNNvxFFfXtduTV7vbzxFM7emd1kod8FLi7J4a5i1aNVi5F/G1iIx7lu3TM1WrlMzNNcx5o3qifNE79y4gar8JHg3F4q5ZapfqsxOo6XaqzMa7Ee6joRvVT6YmmJ6vPs1T4EmuXPG8R6DcrmbXRt5tqmZ7J36Fe3X370d3cpvX8eMvQtRxqoiab2NctzE98TTMfpRp4G96qzzZybW8xF3Tb1Mxt27V25/QC2gAT/4aVnp8tNLuxEz4vVKI3829q5+poXH5t6lg8otL4G4di/Yv1VXoy8qmfd1U13appt29uuN4nrn07QrTn3wNlcweX17StMvWredZvU5diLnvblVMVR0N/ud4qnr7N9vjYB4O3I2nheLPEnF+PRXrs+6xcSraqnDj76e6bn9n4+wP54OfI+nhq3j8TcXY9NWuVRFeLiVxvGHE9lVUftn9n4+yhgAAAAAAAAAAAAAAAAAAAAAAAAAAAAAAAAAAAAAABJ/hscRX/L9A4ct1TTjRaqz7sffVTVNFHydGv5W5PB54QweFeWOkV49qjy3Use3m5V+OublVdPSpjfzUxMREfH52mPDX4cyI1XQuI7VuqrGqsTg3q4jqoqpqmunf4+lV8jZ3gscY3+J+W9jCy8a9Te0fbD8oqieheoiPcbTP3UU7RMfF5wblRb4X3B2Nw/xnp+uaZaixa1eiqbtNHVEX6JjeqPNvFVM/HErSTl4bONFfBOgZO0dK1qE0b+iq3VP/AEwDcHKXW6+I+WvDmqXqunfv4dEXavPXTHRqntnvpllrUfgqX6r3JPRqapmfFXci3G/dHjqp/S24Ahbnfl29B8JjJ1LIivxOLnYWXX0O2aaaLVU7enqldO8bxG/XKYef3JDiDi7mVja1oFVi7i6n4uzk1Vz0fJJooiOnV99TNNPd179W3XG4az1zV+LPCF5hWsHTrVVnTrUzNmzVM+Jw7W+03bkx21T8/ZCveWfAWkcveHLelaNb6VdW1eTlVxHjMi599V6PNHZEeuZcs+AtI5e8OW9K0a30q52rycquPsmRc++q9HmjsiPXM5aAAAAAAAAAAAAAAAAAAAAAAAAAAAAAAAAAAAAAABM7Rugjhu17bfhCUezFXSxc/OuXblEzMb2LcVVRbj+bRFPaveqIqpmJ7J6pfPG1c1HlLzn8Z4iub2lZ1W1qd48dZqmY6tvvqKurt7QfQrFx7OLj2rGNaotWLVMUUW6I2pppjqiIjuh0OJdDwOI9DzNJ1axTew8q3Nuume7fvie6Y7Yl2tLy4z9Nxcym1dsxftU3Yt3qejXRvG+1Ud0uyCE+R17I4F8ITH0i7cmKfK72lX464iuJmaafN91FMrsQtzCpnS/CpruW/c9HW8S9vTH3026p/LK6QGJ827PlHK7iy3EbzOl5M7fFbqn9DLHn8QadRrWganpddzxdGbjXcaqvbpdHp0zTvt37b9gIK5Q8z7vLfSOJ/ILE3dV1K3Zt4tVf+jtTTNe9dUd+3SjaPOzrkVyhz+YmrVcX8c1X7mkXLs3Yi9M+M1CvfrmZ7rcT2z39kd8x6fK/wa8+njHKucc0250XT721qi1XvGoT2xMd9Nvbbffad+rzzFa2LNvHsW7Ni3Ras26YoooopimmmmI2iIiOyIjuAsWbePYt2bFui1Zt0xRRRRTFNNNMRtEREdkRHc/YAAAAAAAAAAAAAAAAAAAAAAAAAAAAAAAAAAAAAAAAAAAAAAAAAAAAAAAAAAAAAAAAAAAAAAAAAAAAAAAAAAAAAAAAAAA/F+9ax7Fy9fuUW7Numaq6652imI7ZmfMnXmB4UGlaTnXcLhLTfZeq3V0asu9cm3Zmf3sRHSqjfv6vR52O+FxzHy7mq08D6NdqosUU0159VufdXa6tpptdXdEbTMd8zHmZbyg8HjQdM0PHzuNcOjU9Yv0Rcqx7lU+Jx4mPebR76evrmd483nkMY4Z8K+qrMot8S8O0UY1UxFV7BvTNVEefoVdvywonhLirQeN9EjO0LMs5uJdpmm5RPvqPPTXRPXE+ie34mseP/By4R17BuVcP2I0LUopnxddmaqrNU7dUV0TPZ6Y27Z7UuY2RxhyX44mmYuYWfZq93bmelZyaPyVUz5wXXwTwNw/wVazaOHMCjF8svVXrtW81VTMzvFO89fRjfaI7mTMH5Tcx9J5jcPU52n1RZzbURTl4dVXu7NX6aZ7pZwDGuZtrx/Ljim3tv0tLyY7dv91UmTwJLm3FvEdr77Boq+S5/iqnjC15RwlrdnbfxmDfo7N+23VCR/AwybeNx5r1d+5Tbs06TVcrrqqiKaYpu295mfWCzMi9ax7Fy9fuUW7Numaq6652imI7ZmUc88ecWpcea3b4U4CnJnTpvU24uY28Xc67v1RTt1xRE9nn7ex+ee3N7P5g6tTwhwPTfu6VcuxZmbET4zPr32iIiOvob/L2z1N0cguTeLy+wKdT1em1k8T5FG1dyPdU4tM9tu3Pn++q7+yOrtDPuXGJxBg8F6Xj8YZVrK1ui1EX7lqOqPNEz91VEbRMx1TO+zJQAAAAAAAAAAAAAAAAAAAAAAAAAAAAAAAAAAAAAY1x9xvofAmi1alxBlRao64tWaI6Vy9V97RT3z80d8w9rWNRx9I0nM1HNrijFxLNd+7VPdTTEzP5EM4tvX/CC5s1U3r84+L7quevejDxonqimO+qd4j0zPdAM+1jwsM+c2r2H4axacSJ9zOVfqqrqj+bERHzs35eeEtw7xBk2sLiPFr0LLuVRTTdqueMx6pnz1bRNPd2xt19rLtK5FcvcDS6MOrh+xlzFO1WRk1VVXa52236W8bT39W0NK86fBynSsO9rPAXjb+Pb3rv6bcmaq6Ke3e3V21RHmnr275BSnGXCOgceaLZw9dxqM3Di5TftVUV7TExO/uao7pjqnzxL3sLFsYOJZxcOzbsY1miLdu1bp6NNFMdURER2QibkNzszeCM63ovEly9kcPV1dDerea8OfPHf0fPT8i2MDMx9QwrGXhXrd/GvURct3bdW9NdM9kxIOdLnhw2v+zcIXtuyvJo339FqVRpq8N2z0uGuGb23vMy7R2eeiJ/6QbU8H6543k1wpV5sOKfkqqj9D1OZnHukcvuHLmqaxc3rnenHxqZ+yX6+6mmPyz3NZctuP8ASeAvBv4c1XWbkzX4q9bx8amY8Zfri9ciKaY/LPdDR2iaTxZ4QvMK7mZ92qxp1mYi9fiJmzhWt+q3bjvrnzd/bPUDJ+UXEHMTmTzj/wAosHLnGwbExRmdKJnFs48zv4mKfuqp7u/frnqWI8Xg/hjSuENAxtG0LGpx8KxHVHbVXV311z31T3z+h7QAAAAAAAAAAAAAAAAAAAAAAAAAAAAAAAAAAAAAMC528dRy/wCAczVrUUV59yYx8OiueqbtUTtMx3xERNXq27wdHmxzj4d5dRTj5c15+r1x0qcHHqjpUx566p6qY+f0NIU+FjrHlfSr4Y0+cbf3kZFcV7fwttvmY9yJ5W5HNbWs7iTi3Kv3NKt3/s1XT+yZl7tmnftimN43n07R54o/UORfLzN02cT/ACcx8f3PRpvWK6qLtM7dvS365+PcHDyv53cLce3KMO1cr03V5jfyPLmI6f8AAr7Kvi6p9DKtY4C4c1ji3T+JdR021e1bBpmm1dq7J801U9lU09e0z2b/ABbRxzn5M6vy3zI1TSbt7N0HpRNvKoja5j1fe17dnoqjt9DbHg689fZWrH4Y4zyIpz+qjDzrk7Re81Fc/feae/4+0KXABDXP+PJPCTv3dto8owrvb+8t/qXKh3wqKJx+elV6I99YxbnV1dkbf9Lf/PznJi8AafVpuk1W8niXIo3t25nenGpn/eV/op7/AIgOfvOTE5f6fVpuk1W8niXIo+x2+2nGpn/eV/op7/iYp4JljjfLo1TXNdzbtfD+fVVdt05W9VzIvzPXco+9o7YnumezslgXIrlDn8xNWq4v45qv3NIuXZuxF6Z8ZqFe/XMz3W4ntnv7I75iyLFm3j2LdmxbotWbdMUUUUUxTTTTEbRERHZER3A/YAAAAAAAAAAAAAAAAAAAAAAAAAAAAAAAAAAAAAPxfvWsexcvX7lFuzbpmquuudopiO2ZnzJ15geFBpWk513C4S032Xqt1dGrLvXJt2Zn97ER0qo37+r0edjvhccx8u5qtPA+jXaqLFFNNefVbn3V2uraabXV3RG0zHfMx5mW8oPB40HTNDx87jXDo1PWL9EXKse5VPiceJj3m0e+nr65nePN55DGOGfCvqqzKLfEvDtFGNVMRVewb0zVRHn6FXb8sKJ4S4q0HjfRIztCzLObiXaZpuUT76jz010T1xPont+JrHj/AMHLhHXsG5Vw/YjQtSimfF12Zqqs1Tt1RXRM9npjbtntS5jZHGHJfjiaZi5hZ9mr3duZ6VnJo/JVTPnBdfBPA3D/AAVazaOHMCjF8svVXrtW81VTMzvFO89fRjfaI7mTMH5Tcx9J5jcPU52n1RZzbURTl4dVXu7NX6aZ7pZwDGuZtrx/Ljim3tv0tLyY7dv91UmTwJLm3FvEdr77Boq+S5/iqnjC15RwlrdnbfxmDfo7N+23VCR/AwybeNx5r1d+5Tbs06TVcrrqqiKaYpu295mfWCzMi9ax7Fy9fuUW7Numaq6652imI7ZmUc88ecWpcea3b4U4CnJnTpvU24uY28Xc67v1RTt1xRE9nn7ex+ee3N7P5g6tTwhwPTfu6VcuxZmbET4zPr32iIiOvob/AC9s9TdHILk3i8vsCnU9XptZPE+RRtXcj3VOLTPbbtz5/vqu/sjq7Qz7lxicQYPBel4/GGVaytbotRF+5ajqjzRM/dVRG0TMdUzvsyUAAAAAAAAAAAAAAAAAAAAAAAAAAAAAAAAAAAAAHk8U8R6Vwro1/VdezLeJhWo666+2Z7opjtmZ80PVqqimmaqpiKYjeZnshDHMLiLWueHNixomj17adTfqsYNqavsdFFPvr1XpmImfi2iNwZ7xJ4V9ynNqo4b4ct1YtM9V3OvT0qv5tPZ3d8vd4G8KTR9RyaMbi3TLmk1VdUZViub1rfq99G0VUx2+fsZtwnyD4E0TSLWNm6Ra1bL6MeNysveaq6u+YiJ2pj0R87XfNzwasK5g3tT5fRVYy7fuqtNuVzVRcjbr8XVPXFXftPVPoBv3XNK0PjzhW7g5viNR0jOt7xXariYnzV0VR2THbEw73D2i6fw9o+Lpej4tvFwcajoW7VEdUR5588z2zM9qFuUHNXW+V2vVYOoUX72j+M6GXgXOqq1O/XVRv2VR5uyV0cOa5p3EmjYuq6NlUZWDkU9K3con5YmO6Y74B6TQ3hm2unyrwrm3+j1S1Pb57dyG+WlPC9s+N5O3qtv9FnWK+z0zH6QPBCu+M5PWaf2vOv0/PE/pbR4w4n0rhDQMnWNdyacfDsRvvPvq6u6mmO+Z8zRHgy8VaXwnyI1PVtdyYx8PF1O9G8zvNczbtTFNMd8zv2NTa5q3FnhC8wrWDp1qqzp9qZmzZmZ8Th2t9pu3Jjtqn5+yAerhcb8f83Ob2Dk8J3LmBRhVzXj2958Ri2d9qq723VVvHVPn7IWnaiuLVEXKoqriIiqqI2iZ7527mKcs+AtI5e8OW9K0a30q52rycquPsmRc++q9HmjsiPXM5aAAAAAAAAAAAAAAAAAAAAAAAAAAAAAAAAAAAAADAudvHUcv+AczVrUUV59yYx8OiueqbtUTtMx3xERNXq27wdHmxzj4d5dRTj5c15+r1x0qcHHqjpUx566p6qY+f0NIU+FjrHlfSr4Y0+cbf3kZFcV7fwttvmY9yJ5W5HNbWs7iTi3Kv3NKt3/s1XT+yZl7tmnftimN43n07R54o/UORfLzN02cT/JzHx/c9Gm9Yrqou0zt29Lfrn49wcPK/ndwtx7cow7VyvTdXmN/I8uYjp/wK+yr4uqfQyrWOAuHNY4t0/iXUdNtXtWwaZptXauyfNNVPZVNPXtM9m/xbRxzn5M6vy3zI1TSbt7N0HpRNvKoja5j1fe17dnoqjt9DbHg689fZWrH4Y4zyIpz+qjDzrk7Re81Fc/feae/4+0KXABDXP8AjyTwk793baPKMK72/vLf6lyod8KiicfnpVeiPfWMW51dXZG3/S3/AM/OcmLwBp9Wm6TVbyeJcije3bmd6camf95X+inv+IDn7zkxOX+n1abpNVvJ4lyKPsdvtpxqZ/3lf6Ke/wCJingmWON8ujVNc13Nu18P59VV23Tlb1XMi/M9dyj72jtie6Z7OyWBciuUOfzE1ari/jmq/c0i5dm7EXpnxmoV79czPdbie2e/sjvmLIsWbePYt2bFui1Zt0xRRRRTFNNNMRtEREdkRHcD9gAAAAAAAAAAAAAAAAAAAAAAAAAAAAAAAAAAAAA/F+9ax7Fy9fuUW7Numaq6652imI7ZmfMnXmB4UGlaTnXcLhLTfZeq3V0asu9cm3Zmf3sRHSqjfv6vR52O+FxzHy7mq08D6NdqosUU0159VufdXa6tpptdXdEbTMd8zHmZbyg8HjQdM0PHzuNcOjU9Yv0Rcqx7lU+Jx4mPebR76evrmd483nkMY4Z8K+qrMot8S8O0UY1UxFV7BvTNVEefoVdvywonhLirQeN9EjO0LMs5uJdpmm5RPvqPPTXRPXE+ie34mseP/By4R17BuVcP2I0LUopnxddmaqrNU7dUV0TPZ6Y27Z7UuY2RxhyX44mmYuYWfZq93bmelZyaPyVUz5wXXwTwNw/wVazaOHMCjF8svVXrtW81VTMzvFO89fRjfaI7mTMH5Tcx9J5jcPU52n1RZzbURTl4dVXu7NX6aZ7pZwDGuZtrx/Ljim3tv0tLyY7dv91UmTwJLm3FvEdr77Boq+S5/iqnjC15RwlrdnbfxmDfo7N+23VCR/AwybeNx5r1d+5Tbs06TVcrrqqiKaYpu295mfWCzMi9ax7Fy9fuUW7Numaq6652imI7ZmUc88ecWpcea3b4U4CnJnTpvU24uY28Xc67v1RTt1xRE9nn7ex+ee3N7P5g6tTwhwPTfu6VcuxZmbET4zPr32iIiOvob/L2z1N0cguTeLy+wKdT1em1k8T5FG1dyPdU4tM9tu3Pn++q7+yOrtDPuXGJxBg8F6Xj8YZVrK1ui1EX7lqOqPNEz91VEbRMx1TO+zJQAAAAAAAAAAAAAAAAAAAAAAAAAAAAAAAAAAAAAeTxTxHpXCujX9V17Mt4mFajrrr7ZnuimO2ZnzQ9WqqKaZqqmIpiN5meyEMcwuIta54c2LGiaPXtp1N+qxg2pq+x0UU++vVemYiZ+LaI3BnvEnhX3Kc2qjhvhy3Vi0z1Xc69PSq/m09nd3y93gbwpNH1HJoxuLdMuaTVV1RlWK5vWt+r30bRVTHb5+xm3CfIPgTRNItY2bpFrVsvox43Ky95qrq75iInamPRHztd83PBqwrmDe1Pl9FVjLt+6q025XNVFyNuvxdU9cVd+09U+gG/dc0rQ+POFbuDm+I1HSM63vFdquJifNXRVHZMdsTDvcPaLp/D2j4ul6Pi28XBxqOhbtUR1RHnnzzPbMz2oW5Qc1db5Xa9Vg6hRfvaP4zoZeBc6qrU79dVG/ZVHm7JXRw5rmncSaNi6ro2VRlYORT0rdyifliY7pjvgHpNDeGba6fKvCubf6PVLU9vnt3Ib5aU8L2z43k7eq2/0WdYr7PTMfpA8EK74zk9Zp/a86/T88T+ltHjDifSuENAydY13Jpx8OxG+8++rq7qaY75nzNEeDLxVpfCfIjU9W13JjHw8XU70bzO81zNu1MU0x3zO/Y1NrmrcWeELzCtYOnWqrOn2pmbNmZnxOHa32m7cmO2qfn7IB6uFxvx/wA3Ob2Dk8J3LmBRhVzXj2958Ri2d9qq723VVvHVPn7IWnaiuLVEXKoqriIiqqI2iZ7527mKcs+AtI5e8OW9K0a30q52rycquPsmRc++q9HmjsiPXM5aAAAAAAAAAAAAAAAAAAAAAAAAAAAAAAAAAAAAADAudvHUcv8AgHM1a1FFefcmMfDornqm7VE7TMd8RETV6tu8HR5sc4+HeXUU4+XNefq9cdKnBx6o6VMeeuqeqmPn9DSFPhY6x5X0q+GNPnG395GRXFe38Lbb5mPcieVuRzW1rO4k4tyr9zSrd/7NV0/smZe7Zp37YpjeN59O0eeKP1DkXy8zdNnE/wAnMfH9z0ab1iuqi7TO3b0t+ufj3Bw8r+d3C3HtyjDtXK9N1eY38jy5iOn/AAK+yr4uqfQyrWOAuHNY4t0/iXUdNtXtWwaZptXauyfNNVPZVNPXtM9m/wAW0cc5+TOr8t8yNU0m7ezdB6UTbyqI2uY9X3te3Z6Ko7fQ2x4OvPX2Vqx+GOM8iKc/qow865O0XvNRXP33mnv+PtClwAQ1z/jyTwk793baPKMK72/vLf6lyod8KiicfnpVeiPfWMW51dXZG3/S3/z85yYvAGn1abpNVvJ4lyKN7duZ3pxqZ/3lf6Ke/wCIDn7zkxOX+n1abpNVvJ4lyKPsdvtpxqZ/3lf6Ke/4mKeCZY43y6NU1zXc27Xw/n1VXbdOVvVcyL8z13KPvaO2J7pns7JYFyK5Q5/MTVquL+Oar9zSLl2bsRemfGahXv1zM91uJ7Z7+yO+YsixZt49i3ZsW6LVm3TFFFFFMU000xG0RER2REdwP2AAAAAAAAAAAAAAAAAAAAAAAAAAAAAAAAAAAAABMxEbz1Q0PzO8I/QuFs+9pvD+LOuZ9qejcuU3ehYoq3646W0zVMejq9LoeFpzJyuHdLxuF9FvTZzdRtzcyr1FW1VuxvMRTHmmqYnr80el4fILkFpeZoOLxFxvjzl3MyiLuNgTVMUUW564qr265mY7t9oievr7A6GjeFhmxl0xrXDONXjTPXOJfqprp9VUTE/LChuX/MHh3j3T5yuHs6LldHVdx7kdC9an99T5vTG8elhvGHg+cC69gVW8HTo0bLiPcZGFMxt8dEztMfJPV2pO4m4d4u5M8Z2q/G3MbIt1dLFzbEz4q/Rv/wDrvTILn4c4C4c4d4g1XW9I021Y1HUqulfuR17eeKI+5iZ65iO2fUyhqzkbzcwOY+k+Jv8Ai8XiDGojyjF36q4/bKPPHnjubTB+blPTt1Uz2VRMIe8FWfJ+eVu1PVvYyrfbv2Rv+hcaHfB9p8k8JK3Znqim9n257ttqLn6gXFMxEbz1QlTwi+d9eVcyOEeCL9VUVTNnNzrE7zXPZNq1MfJMx8UHhF8768q5kcI8EZFVUVT4nMzrE7zXPZNq1MfJMx8UMl8HPkfTw1bx+JuLsemrXKoivFxK43jDieyqqP2z+z8fYGweQmmcVaVy7wcfja/4zNjrsWq43u2LO0dGi5V31fkjaJ692xQAAAAAAAAAAAAAAAAAAAAAAAAAAAAAAAAAAAAAeTxTxHpXCujX9V17Mt4mFajrrr7ZnuimO2ZnzQ9WqqKaZqqmIpiN5meyEMcwuIta54c2LGiaPXtp1N+qxg2pq+x0UU++vVemYiZ+LaI3BnvEnhX3Kc2qjhvhy3Vi0z1Xc69PSq/m09nd3y93gbwpNH1HJoxuLdMuaTVV1RlWK5vWt+r30bRVTHb5+xm3CfIPgTRNItY2bpFrVsvox43Ky95qrq75iInamPRHztd83PBqwrmDe1Pl9FVjLt+6q025XNVFyNuvxdU9cVd+09U+gG/dc0rQ+POFbuDm+I1HSM63vFdquJifNXRVHZMdsTDvcPaLp/D2j4ul6Pi28XBxqOhbtUR1RHnnzzPbMz2oW5Qc1db5Xa9Vg6hRfvaP4zoZeBc6qrU79dVG/ZVHm7JXRw5rmncSaNi6ro2VRlYORT0rdyifliY7pjvgHpNDeGba6fKvCubf6PVLU9vnt3Ib5aU8L2z43k7eq2/0WdYr7PTMfpA8EK74zk9Zp/a86/T88T+ltHjDifSuENAydY13Jpx8OxG+8++rq7qaY75nzNEeDLxVpfCfIjU9W13JjHw8XU70bzO81zNu1MU0x3zO/Y1NrmrcWeELzCtYOnWqrOn2pmbNmZnxOHa32m7cmO2qfn7IB6uFxvx/zc5vYOTwncuYFGFXNePb3nxGLZ32qrvbdVW8dU+fshadqK4tURcqiquIiKqojaJnvnbuYpyz4C0jl7w5b0rRrfSrnavJyq4+yZFz76r0eaOyI9czloAAAAAAAAAAAAAAAAAAAAAAAAAAAAAAAAAAAAAMC528dRy/4BzNWtRRXn3JjHw6K56pu1RO0zHfERE1erbvB0ebHOPh3l1FOPlzXn6vXHSpwceqOlTHnrqnqpj5/Q0hT4WOseV9KvhjT5xt/eRkVxXt/C22+Zj3Inlbkc1tazuJOLcq/c0q3f8As1XT+yZl7tmnftimN43n07R54o/UORfLzN02cT/JzHx/c9Gm9Yrqou0zt29Lfrn49wcPK/ndwtx7cow7VyvTdXmN/I8uYjp/wK+yr4uqfQyrWOAuHNY4t0/iXUdNtXtWwaZptXauyfNNVPZVNPXtM9m/xbRxzn5M6vy3zI1TSbt7N0HpRNvKoja5j1fe17dnoqjt9DbHg689fZWrH4Y4zyIpz+qjDzrk7Re81Fc/feae/wCPtClwAQ1z/jyTwk793baPKMK72/vLf6lyod8KiicfnpVeiPfWMW51dXZG3/S3/wA/OcmLwBp9Wm6TVbyeJcije3bmd6camf8AeV/op7/iA5+85MTl/p9Wm6TVbyeJcij7Hb7acamf95X+inv+JingmWON8ujVNc13Nu18P59VV23Tlb1XMi/M9dyj72jtie6Z7OyWBciuUOfzE1ari/jmq/c0i5dm7EXpnxmoV79czPdbie2e/sjvmLIsWbePYt2bFui1Zt0xRRRRTFNNNMRtEREdkRHcD9gAAAAAAAAAAAAAAAAAAAAAAAAAAAAAAAAAAAAAAAAAAAAAAAAAAAAAAAAAAAAAAAAAAAAAAAAAAAAAAAAAAAAAAAAAAdnaAMZ1bj7hHR8qcbVOJdHxciJ2qtXMuiKqZ9Mb7x63t6XqeBq2JTlaXm42bjVdl3Hu03KZ9cTsCEeevjtD8IHVszMtzXTRm2cymJ6+nb6NFUR8kbepd2kahjatpeJqGDci7i5Vqm9arjvpqjeGh/Cx5a3OI9FtcU6Raqr1LTLc0ZFuinebtjeZ38+9MzM/FMtceDPzjp4ZuW+F+Jb8xo92v/suRXPVjV1T72fNTM/JILKYPzY5c6VzF4fqwtQpi1m2omcXLpj3Vqr9NM98M2t103LdNduqKqKo3pqpneJjzw/QPnbH+VXJfmFE+7xdQxqv/wB1k2t/xqZXNyx430/j/hTH1jTpiiqfcX7EzvNm5EddM/o9DyedPLfB5i8K3sW5TTa1bHpm5hZMR10V/ez56auyflSx4NfFObwVzXt6Lm9O1jale9j8qxVvHQuxMxRO3nirq+KqQXFqFuL2Bk2p22rtVU9fpiXzJ0ONVu5temaLGRXk6jEYlVjHielfiaonodXXMTNMdXofT1iOicuuGNE4v1DibTdMtWdWzY2rrj3tvf300U9lM1d8x2+udwwrkFybxeX2BTqer02snifIo2ruR7qnFpntt258/wB9V39kdXbuMAAAAAAAAAAAAAAAAAAAAAAAAAAAAAAAAAAAAABwZuZjYGNXkZ2RZxrFHXVcvVxRTT8cz1McwuYnBmdmRiYnFOi3siZiIt0ZtuZqnzR19fqB1udGHkZ/KjivHw4mb9Wn3ZpiO2do3mPXESmHwNNcxNO5gajpuVMUXdSxOjYqnvroq6XR9cTM+pZ9UU3KJiYiqiqNpjtiYQTzv4EzuVvMCjN0iq9a06/e8q07Jo9z4qqJ6XQ3jvpn5tgXwNU8iebWFzD0anHy66LHEGNREZFjfbxkff0eie+O5tYEz+EbyOp1GnJ4o4PxopzYibmZhW42i7HfXRHn88NdeDpzfyeCtVt8P6/drq4fyLnRibk9eHcme2N+ynftj1rdSN4WPK3H0muOMtBs+Kx79yLefYop9zRXPvbkeaJnqmOzfbzgriium5RTXRVFVNUbxMdkwnvw1rPS5d6Nd6vcapTHy2rn6np+CVxne4l4Bu6Vn3KrmXotdNimuqZmarNUT4vffzbVU9vZENvcT6BpvE+h5Wka3i0ZODk09Guiru81UT3THbEggrlTwDr/ADS1bE023fu29F02no3cquN7eLbqqmqaaI7JrqmZmI9c9ULv4P4Y0rhDQMbRtCxqcfCsR1R21V1d9dc99U98/oOD+GNK4Q0DG0fQcWnHwrEdUdtVdXfXVPfVPfP6HtAAAAAAAAAAAAAAAAAAAAAAAAAAAAAAAAAAAAAA83W9f0jQbMXtb1TB0+1PZVlX6bcT8XSmN+0HpJ38NXDyL3AWi5VqJmxj6htd27Imq3VFMz8kx626dB4z4a4gvTa0PXtMz70f7vHyaK6/6sTucecMYfGPCWpaFqHVYzLU0xXERM26466ao374mIkGofA31zEzOXGTpFExTmafl11XKPPRc2mmr5elHqb9fPHRdS4h5K8zbnToqoy8OubWRZneKMmzPX64mNpiV18A8Y6Txxw9Y1bRb8V2q42uW5n3dqvvpqjzg9zPw8fUMO9iZtm3fxr1M0XLdyN6aqZ7phEfhAcmcngXOr1nQaLl7h27XvEx11YlU/c1ejzSuN19QwsbUcG/h51i3fxb9E27lq5G9NVM9sSCe/Bj5xXOIbdrhTia/wBPVbVG2Hk1z15FER72rz1RHf3woxAXOrgfJ5UcxLF3R716jBuVxm6df64qtzTVv0OlHfTO3X27THnWvy04mp4w4E0bXYpimvLsRVdpjspuRM01x/WiQSb4ZNqbXNjEuU7b3NMs1euLlyP0Q7nIjlBncwtVni7jib9zR67s3aab0z4zUK9/P2xbjsme/sjvmKi465f8Occ04McSYFOTOHdi7aqiejVtv10TMdc0T3wyexZt49i3ZsW6LVm3TFFFFFMU000xG0RER2REdwFizbx7FuzYt0WrNumKKKKKYppppiNoiIjsiI7n7AAAAAAAAAAAAAAAAAAAAAAAAAAAAAAAAAAAADs7QBjOrcfcI6PlTjapxLo+LkRO1Vq5l0RVTPpjfePW9vS9TwNWxKcrS83Gzcarsu492m5TPridgQjz18dofhA6tmZlua6aM2zmUxPX07fRoqiPkjb1Lu0jUMbVtLxNQwbkXcXKtU3rVcd9NUbw0P4WPLW5xHotrinSLVVepaZbmjIt0U7zdsbzO/n3pmZn4plrjwZ+cdPDNy3wvxLfmNHu1/8AZciuerGrqn3s+amZ+SQWUwfmxy50rmLw/VhahTFrNtRM4uXTHurVX6aZ74ZtbrpuW6a7dUVUVRvTVTO8THnh+gfO2P8AKrkvzCifd4uoY1X/AO6ybW/41Mrm5Y8b6fx/wpj6xp0xRVPuL9iZ3mzciOumf0eh5POnlvg8xeFb2Lcpptatj0zcwsmI66K/vZ89NXZPypY8GvinN4K5r29FzenaxtSvex+VYq3joXYmYonbzxV1fFVILi1C3F7AybU7bV2qqev0xL5k6HGq3c2vTNFjIrydRiMSqxjxPSvxNUT0OrrmJmmOr0Pp6xHROXXDGicX6hxNpumWrOrZsbV1x723v76aKeymau+Y7fXO4YVyC5N4vL7Ap1PV6bWTxPkUbV3I91Ti0z227c+f76rv7I6u3cYAAAAAAAAAAAAAAAAAAAAAAAAAAAAAAAAAAAAAD8X71rHtV3b9yi1aoiaqq66opimPPMyxf2yOCvLPJf8AKvQ/KN9uh5bb7fNvvtuD39asXMrR8+xYmYvXbFyiiYnbaqaZiPnQn4NGr2OG+c2m06pHiovxdwZqq+4uVRtG/wDOiI9a9rVyi7bpuWq6a7dUb01UzvEx54lFXhT8t73DHFVzifS7dfsTql3p3JojaLGRPXMdXdVPuo9O4LXGhvBy5y2eLdPs8P8AEN+KOIMeiKbdyuf9bpjv3+/8/nb5BozwhOS1jjTFu63w9aos8RWqd66IjanLiO6f33mnvTxyY5maryt4ouYWo0Xp0i5d8XnYVzeJtVdnTpjuqj54X0nDwruVuPqOjXuM9Gs+L1LDp3zrdunqv2vv52+6p7574337AUNpmdjanp+NnYN2m9i5Fum7auUzvFVMxvEtW+FTZ8byS1uere3cx6+v+Ooj9LX3gZcZ38zB1LhLMuTXGHT5XiTMzPRomraun0RFUxP86VKajg4upYN/Cz7FvIxL9E27tq5T0qa6Z7YmAfOfl7wxxFx/qWLwxos3KsWi7Vk3OnMxZxt4imq7X6qYjzz2QvPlnwFpHL3hy3pWjW+lXO1eTlVx9kyLn31Xo80dkR65nn4C4H0HgTSrmBw5h+ItXbk3btdU9K5cmZ6ulV2zER1RHdHrlkwAAAAAAAAAAAAAAAAAAAAAAAAAAAAAAAAAAAAAPN1vX9I0GzF7W9UwdPtT2VZV+m3E/F0pjftB6Sd/DVw8i9wFouVaiZsY+obXduyJqt1RTM/JMetunQeM+GuIL02tD17TM+9H+7x8miuv+rE7nHnDGHxjwlqWhah1WMy1NMVxETNuuOumqN++JiJBqHwN9cxMzlxk6RRMU5mn5ddVyjz0XNppq+XpR6m/Xzx0XUuIeSvM2506KqMvDrm1kWZ3ijJsz1+uJjaYldfAPGOk8ccPWNW0W/FdquNrluZ93ar76ao84Pcz8PH1DDvYmbZt38a9TNFy3cjemqme6YRH4QHJnJ4Fzq9Z0Gi5e4du17xMddWJVP3NXo80rjdfUMLG1HBv4edYt38W/RNu5auRvTVTPbEgnvwY+cVziG3a4U4mv9PVbVG2Hk1z15FER72rz1RHf3woxAXOrgfJ5UcxLF3R716jBuVxm6df64qtzTVv0OlHfTO3X27THnWvy04mp4w4E0bXYpimvLsRVdpjspuRM01x/WiQSb4ZNqbXNjEuU7b3NMs1euLlyP0Q7nIjlBncwtVni7jib9zR67s3aab0z4zUK9/P2xbjsme/sjvmKi465f8ADnHNODHEmBTkzh3Yu2qono1bb9dEzHXNE98MnsWbePYt2bFui1Zt0xRRRRTFNNNMRtEREdkRHcBYs28exbs2LdFqzbpiiiiimKaaaYjaIiI7IiO5+wAAAAAAAAAAAAAAAAAAAAAAAAAAAAAAAAAAAA7O0AYzq3H3COj5U42qcS6Pi5ETtVauZdEVUz6Y33j1vb0vU8DVsSnK0vNxs3Gq7LuPdpuUz64nYEI89fHaH4QOrZmZbmumjNs5lMT19O30aKoj5I29S7tI1DG1bS8TUMG5F3FyrVN61XHfTVG8ND+Fjy1ucR6La4p0i1VXqWmW5oyLdFO83bG8zv596ZmZ+KZa48GfnHTwzct8L8S35jR7tf8A2XIrnqxq6p97PmpmfkkFlMH5scudK5i8P1YWoUxazbUTOLl0x7q1V+mme+GbW66blumu3VFVFUb01UzvEx54foHztj/KrkvzCifd4uoY1X/7rJtb/jUyubljxvp/H/CmPrGnTFFU+4v2JnebNyI66Z/R6Hk86eW+DzF4VvYtymm1q2PTNzCyYjror+9nz01dk/Kljwa+Kc3grmvb0XN6drG1K97H5VireOhdiZiidvPFXV8VUguLULcXsDJtTttXaqp6/TEvmTocardza9M0WMivJ1GIxKrGPE9K/E1RPQ6uuYmaY6vQ+nrEdE5dcMaJxfqHE2m6Zas6tmxtXXHvbe/vpop7KZq75jt9c7hhXILk3i8vsCnU9XptZPE+RRtXcj3VOLTPbbtz5/vqu/sjq7dxgAAAAAAAAAAAAAAAAAAAAAAAAAAAAAAAAAAAAAPxfvWse1Xdv3KLVqiJqqrrqimKY88zLF/bI4K8s8l/yr0PyjfboeW2+3zb77bg9/WrFzK0fPsWJmL12xcoomJ22qmmYj50J+DRq9jhvnNptOqR4qL8XcGaqvuLlUbRv/OiI9a9rVyi7bpuWq6a7dUb01UzvEx54lFXhT8t73DHFVzifS7dfsTql3p3JojaLGRPXMdXdVPuo9O4LXGhvBy5y2eLdPs8P8Q34o4gx6Ipt3K5/wBbpjv3+/8AP52+QaM8ITktY40xbut8PWqLPEVqneuiI2py4jun995p708cmOZmq8reKLmFqNF6dIuXfF52Fc3ibVXZ06Y7qo+eF9Jw8K7lbj6jo17jPRrPi9Sw6d863bp6r9r7+dvuqe+e+N9+wFDaZnY2p6fjZ2DdpvYuRbpu2rlM7xVTMbxLVvhU2fG8ktbnq3t3Mevr/jqI/S194GXGd/MwdS4SzLk1xh0+V4kzMz0aJq2rp9ERVMT/ADpUpqODi6lg38LPsW8jEv0Tbu2rlPSprpntiYB85+XvDHEXH+pYvDGizcqxaLtWTc6czFnG3iKartfqpiPPPZC8+WfAWkcveHLelaNb6Vc7V5OVXH2TIuffVejzR2RHrmefgLgfQeBNKuYHDmH4i1duTdu11T0rlyZnq6VXbMRHVEd0euWTAAAAAAAAAAAAAAAAAAAAAAAAAAAAAAAAAAAAAA83W9f0jQbMXtb1TB0+1PZVlX6bcT8XSmN+0HpJ38NXDyL3AWi5VqJmxj6htd27Imq3VFMz8kx626dB4z4a4gvTa0PXtMz70f7vHyaK6/6sTucecMYfGPCWpaFqHVYzLU0xXERM26466ao374mIkGofA31zEzOXGTpFExTmafl11XKPPRc2mmr5elHqb9fPHRdS4h5K8zbnToqoy8OubWRZneKMmzPX64mNpiV18A8Y6Txxw9Y1bRb8V2q42uW5n3dqvvpqjzg9zPw8fUMO9iZtm3fxr1M0XLdyN6aqZ7phEfhAcmcngXOr1nQaLl7h27XvEx11YlU/c1ejzSuN19QwsbUcG/h51i3fxb9E27lq5G9NVM9sSCe/Bj5xXOIbdrhTia/09VtUbYeTXPXkURHvavPVEd/fCjEBc6uB8nlRzEsXdHvXqMG5XGbp1/riq3NNW/Q6Ud9M7dfbtMeda/LTianjDgTRtdimKa8uxFV2mOym5EzTXH9aJBJvhk2ptc2MS5Ttvc0yzV64uXI/RDuciOUGdzC1WeLuOJv3NHruzdppvTPjNQr38/bFuOyZ7+yO+YqLjrl/w5xzTgxxJgU5M4d2LtqqJ6NW2/XRMx1zRPfDJ7Fm3j2LdmxbotWbdMUUUUUxTTTTEbRERHZER3AWLNvHsW7Ni3Ras26YoooopimmmmI2iIiOyIjufsAAAAAAAAAAAAAAAAAAAAAAAAAAAAAAAAAAAAABj+u8acMaBe8TrXEGl4N79rv5VFNf9WZ374d/RNd0nXceb+i6nhahZjtrxb1NyI+PaZ2BGnhjYeRZ5r2si7EzYyNPtTamez3M1RMfL+VWnK/XMTiPl/oOpYEx4q5iW6Zp+8rppimqn1TEwwzwkOXFXHvBsXtOo31rTJqvY0RETN2mY93b8/XtEx6YhNvg+8173LrW7mmax4ydBy7v2eid98e52dOI9W0/F6AXax3j3g7SeN+Hr+ka3Yi5arje3ciPd2q+6qmfO9vT8zG1DCs5eFeov416mK7dyid6aonvhzg+eXGvCnEvJ3jizct3rtm5aueNws+11U3af/16piVj8kOZmLzH4YjIqiizq+LtRmWKZ7Ku6un97L3+YvBWl8ecM5Oj6vR7muJmzfpiOnYud1dP6u9EfA2q6nyf5x02c6aqPJcnyPOo64i7ZqmN6tu+Ntq47eyAfQN83eNb2bpXNHib2Mu3bOVGpZliiqxM9Lau5XTMR39cVTHV530ipmKoiYneJ62I3uXXDF7ju1xfc0y1Ot26OjFz7npd1yaeya4jqir9MRMBqfwc+R9PDVvH4m4ux6atcqiK8XErjeMOJ7Kqo/bP7Px9lDAAAAAAAAAAAAAAAAAAAAAAAAAAAAAAAAAAAAAAPxfvWse1Xdv3KLVqiJqqrrqimKY88zLF/bI4K8s8l/yr0PyjfboeW2+3zb77bg9/WrFzK0fPsWJmL12xcoomJ22qmmYj50J+DRq9jhvnNptOqR4qL8XcGaqvuLlUbRv/ADoiPWva1cou26blqumu3VG9NVM7xMeeJRV4U/Le9wxxVc4n0u3X7E6pd6dyaI2ixkT1zHV3VT7qPTuC1xobwcuctni3T7PD/EN+KOIMeiKbdyuf9bpjv3+/8/nb5BozwhOS1jjTFu63w9aos8RWqd66IjanLiO6f33mnvTxyY5maryt4ouYWo0Xp0i5d8XnYVzeJtVdnTpjuqj54X0nDwruVuPqOjXuM9Gs+L1LDp3zrdunqv2vv52+6p7574337AUNpmdjanp+NnYN2m9i5Fum7auUzvFVMxvEtW+FTZ8byS1uere3cx6+v+Ooj9LX3gZcZ38zB1LhLMuTXGHT5XiTMzPRomraun0RFUxP86VKajg4upYN/Cz7FvIxL9E27tq5T0qa6Z7YmAfOfl7wxxFx/qWLwxos3KsWi7Vk3OnMxZxt4imq7X6qYjzz2QvPlnwFpHL3hy3pWjW+lXO1eTlVx9kyLn31Xo80dkR65nn4C4H0HgTSrmBw5h+ItXbk3btdU9K5cmZ6ulV2zER1RHdHrlkwAAAAAAAAAAAAAAAAAAAAAAAAAAAAAAAAAAAAAPN1vX9I0GzF7W9UwdPtT2VZV+m3E/F0pjftB6Sd/DVw8i9wFouVaiZsY+obXduyJqt1RTM/JMetunQeM+GuIL02tD17TM+9H+7x8miuv+rE7nHnDGHxjwlqWhah1WMy1NMVxETNuuOumqN++JiJBqHwN9cxMzlxk6RRMU5mn5ddVyjz0XNppq+XpR6m/Xzx0XUuIeSvM2506KqMvDrm1kWZ3ijJsz1+uJjaYldfAPGOk8ccPWNW0W/FdquNrluZ93ar76ao84Pcz8PH1DDvYmbZt38a9TNFy3cjemqme6YRH4QHJnJ4Fzq9Z0Gi5e4du17xMddWJVP3NXo80rjdfUMLG1HBv4edYt38W/RNu5auRvTVTPbEgnvwY+cVziG3a4U4mv8AT1W1Rth5Nc9eRREe9q89UR398KMQFzq4HyeVHMSxd0e9eowblcZunX+uKrc01b9DpR30zt19u0x51r8tOJqeMOBNG12KYpry7EVXaY7KbkTNNcf1okEm+GTam1zYxLlO29zTLNXri5cj9EO5yI5QZ3MLVZ4u44m/c0eu7N2mm9M+M1Cvfz9sW47Jnv7I75iouOuX/DnHNODHEmBTkzh3Yu2qono1bb9dEzHXNE98MnsWbePYt2bFui1Zt0xRRRRTFNNNMRtEREdkRHcBYs28exbs2LdFqzbpiiiiimKaaaYjaIiI7IiO5+wAAAAAAAAAAAAAAAAAAAAAAAAAAAAAAAAAAAAAAAAAAAAAAAAAAAAAAAAAAAAAAAAAAAAAAAAAAAAAAAAAAAAAAAAAAB/KpimmaqpiKYjeZnuR9zv506txfrVfCfL+vI8gqueIqvYm/jc2rfbo0zHXFHxdvxN2+E3xDf4e5Q6pXh1TRfza6MGmuPuYrmel+LFUetq3wLOFcK9jaxxRkW6LubaveRY81dc2o6MVVzHmmelTG/mifPIMHxfBm4+ydO8ru16VYyKo6Xk13JmbnX55imad/Ww3QtZ4x5NcZxFVu/g5dqqPH4V6d7WRR3xMR1VRO3VVHZ1TEvoi0f4WnCGNrfLe9rdFqn2R0iqm7TcjtqtTVFNdM9XXHXFXo2BtXgviPC4u4W0/W9NqicbMtRXFO+80VdlVM+mJiY9SYfCQ5HTptWVxXwbjb4E73c7AtU/6Dvm7biPuO+afue2Or3uW+BXrleXwfrejXa5q8gyqb1uJnspuU9cR19m9Ez61GTETG09gI98HfnlVoU2OG+MMiqrTJmKMXMrnebH72r976e5X9i9byLNu9YuUXLVymKqK6J3iqJ7Jie+Euc8/B3uX8rI13gCxTvXvcv6VTtTHS7Zmz5t/vPP2dXVGouB+bXG/LaudMs3aq8WzMxOnajbqmm3M9e0RvFVPxRO3XIPoDcrpt26q7lVNNFMTNVVU7REeeUDW6bXF/hJRc0CIrxsrXov266IjabdN2Kqq/NttTMvQ4u528d8x8ejh/Bx7WNRlzFurG0y1XNzI3+5mZmZ2neOqNuxvrwcuTs8C4teta/Rbq4gybfQpo6qvJaJ7aYn76e+Y+IG8QAAAAAAAAAAAAAAAAAAAAAAAAAAAAAAAAAAAAAGL8yONdM4C4WyNa1aremn3FmzTPur9yY6qKfk9URMsoRZ4Y3EF/UOY2LovS2xNNxaJimeqJuXPdTP9Xox6geBfnmDz+4mv141FdzEsz1W5uTbxMSnuj01T8U1T8UP1xh4PPHHDWmV5/icPU8e3T0rkYN2aq6I6+vo1UxMxHo37Vj8suFcHg7grS9I0+1RRFuzTXerpjru3ZiJqrme+Zn5toZTMbxtPYCPPBi5u6hpuvY3CPEmVVf0zLq8XiXb9Xu8a7PZRvP3NU9W09k7bdsql434U0rjTh3J0bXcfx2LejeKo6q7VcdldE91Uf4TvEzCNPCc4Zt8F816M7R6fJ7OfRRqFqKJmIt3YqmKtvN7qmKu37pa3C2pxrfDWlapTttm4trI6v39EVfpBBPHXCPEvJrjixctX7lHQrm7gajaiYov0xPzTHZVTPZ6YmJmsuSHODTeYWm28XKrt4vENqn7NjTO0Xdu2ujzx6O5nPG/CekcacP5Gj69jRfxbvXTVHVXarjsronuqjz/HE7xMwiTmXyj4q5Y6pTqWDORk6baudPH1PEiaarW3XE17ddE+ns6u0F8tU+E9qmBp3J3WrOdXbi7mxRj41uqY3rudOmrqj0REz6k78P8AhNcb6XgU42Za0zVaqY6r+Vaqi565oqiJ+R5eDicec/8Aiy3dzK668SzMU13oo6GNiUT2xTHZ0p2nzzINl+BDpmRTTxRqlVMxi3PE41EzHVVVHSqq+SKqflVO8DgXhXT+DOF8LRNJtxTj49Puqttqrlc9dVdXnmZ/Q98AAAAAAAAAAAAAAAAAAAAAAAAAAAAAAAAAAAAAAGouf3N6xy60yjC06LeRxFl0TVZt1ddNijs8ZXHx77R37ehNXDfK7mHzbrucQ5V3e1fqmYzdTvVUxc/gUxEz0Y6o6oiO6OxxYNMc1PCJpt6tV0sXP1KuKqJnb7BbiqYo/qUbeteeLj2cXGtY+Naos2LVMUUW6KYimmmI2iIiOyAfPjjzlVxly2rtZ+fZjyamr3Gfg3Zqpoq3756qqZ+OO9S/gx818njfS7+icQXqbmuafRFVN6Z2qybPZ0pjvqidomY7d4mevt3RrOmYms6XladqVmm/h5Nubd23V2TEob5X+O5eeEbi6XNyfF2dSuaZcmZ6q7dczRTM9nnpqBUfO7lRp/MnRd6Zt4uvYtM+SZkx1efxdzbrmiZ9dM9cd8TIPB/E/E/Jnjq/Zv2Lti9ZueKzsC7PubtP5J6uuKo7ep9C2tec/KfSuZOlRNzo4mt49Mxi5tNPXt2+Lr++o39cT1x3xIZJy/420bjrQrep6Hk03KZiIu2Zn3dmr72qP097Jnzw1DTOOuTPE83InL0vJj3NGTa91YyKZ7t/e1R1dk9kwzmrwo+Np02bEYWi05O23lUWa+l8fR6fR39QMr8NvVMC5Vw1pVFduvUrM3ci5TExNVu3VFMRv3xvMT8jbPgyaZkaVyY0K3l0zRcv+NyYpmOuKa7lU0/NtPrT5yi5U8QczuJI4o42nKnSblzxty9k7xXmTE+9pj73u3jq7oWlZtW7Fm3ZsUU27VumKKKKI2ppiI2iIjugH7AAAAAAAAAAAAAAAAAAAAAAAAAAAAAAAAAAAAAB/KpimmaqpiKYjeZnuR9zv506txfrVfCfL+vI8gqueIqvYm/jc2rfbo0zHXFHxdvxN2+E3xDf4e5Q6pXh1TRfza6MGmuPuYrmel+LFUetq3wLOFcK9jaxxRkW6LubaveRY81dc2o6MVVzHmmelTG/mifPIMHxfBm4+ydO8ru16VYyKo6Xk13JmbnX55imad/Ww3QtZ4x5NcZxFVu/g5dqqPH4V6d7WRR3xMR1VRO3VVHZ1TEvoi0f4WnCGNrfLe9rdFqn2R0iqm7TcjtqtTVFNdM9XXHXFXo2BtXgviPC4u4W0/W9NqicbMtRXFO+80VdlVM+mJiY9SYfCQ5HTptWVxXwbjb4E73c7AtU/wCg75u24j7jvmn7ntjq97lvgV65Xl8H63o12uavIMqm9biZ7KblPXEdfZvRM+tRkxExtPYCPfB355VaFNjhvjDIqq0yZijFzK53mx+9q/e+nuV/YvW8izbvWLlFy1cpiqiuid4qieyYnvhLnPPwd7l/KyNd4AsU7173L+lU7Ux0u2Zs+bf7zz9nV1RqLgfm1xvy2rnTLN2qvFszMTp2o26pptzPXtEbxVT8UTt1yD6A3K6bduqu5VTTRTEzVVVO0RHnlA1um1xf4SUXNAiK8bK16L9uuiI2m3TdiqqvzbbUzL0OLudvHfMfHo4fwce1jUZcxbqxtMtVzcyN/uZmZmdp3jqjbsb68HLk7PAuLXrWv0W6uIMm30KaOqryWie2mJ++nvmPiBvEAAAAAAAAAAAAAAAAAAAAAAAAAAAAAAAAAAAAAB5XFWv6fwvw/m6zrF+LGFi0dOuqe2e6KYjvmZ2iI88vVSt4bPEN+m5w/wAO2qppx66K869H3079Cj5Nq/lBr/ijirjfnxxZOl6Hj36dOpmZtYNuvoWrVH396rsmfTPxRHW/eueDXx5pel1ZlqnTs+qinpV4+LfmbkefaKqYifVPcpTwbuFcLhvlZpF/GtW/LNUs05uTeiPdVzXG9Mb+ammYjb4/PLaQIX5Dc1tV4A4ns6Jrl67VoF+7FnIsZEzE4lW+0V07+92747Jj4olbGt6Vp/EGjZOm6rj2szT8u30Llqvrprpn093niY64naYSX4ZPCGNpXEmlcRYNqLcanTXayYp7Ju0bTFXZ1TNNXn+5UZyQ1uviHlRw1qF6vp35xYs3KpneZqtzNEzPpno7+sEfc5uV2rcq+IrWfpt2/d0W5d6WFn09Vdqvti3XMdlcd09lURvHfEUF4P8AzuxeL8WxofEt63j8QURFFu5VPRpy49H770d7dGvaPp+v6RlaXrGLby8DJo6F2zcjeKo/RMT1xMdcTG8Ir5v8h9c4Kyrup8O0ZGqaHFfSortxvfx436oriOudvvo+YFxsT5sargaPy44iytVrt043kV21tXMe7qrommmmN+2ZmYhIXCPhG8ccP4UYmVXiaxaojairPoqm5THV93TVEz2d+8upqfEHMDn1xBj6dRa8Zj2p6UY+NRNGNjxv111zO/X1xG8z8QMj8DHS8jI5j6hqNFMxjYmBVRXVt1dKuqnox+LVPqWiwnlHwBg8u+E7Wl4nRuZVyfG5eTttN65t+SOyI/WzYAAAAAAAAAAAAAAAAAAAAAAAAAAAAAAAAAAAAAAGouf3N6xy60yjC06LeRxFl0TVZt1ddNijs8ZXHx77R37ehNXDfK7mHzbrucQ5V3e1fqmYzdTvVUxc/gUxEz0Y6o6oiO6OxxYNMc1PCJpt6tV0sXP1KuKqJnb7BbiqYo/qUbeteeLj2cXGtY+Naos2LVMUUW6KYimmmI2iIiOyAfPjjzlVxly2rtZ+fZjyamr3Gfg3Zqpoq3756qqZ+OO9S/gx818njfS7+icQXqbmuafRFVN6Z2qybPZ0pjvqidomY7d4mevt3RrOmYms6XladqVmm/h5Nubd23V2TEob5X+O5eeEbi6XNyfF2dSuaZcmZ6q7dczRTM9nnpqBUfO7lRp/MnRd6Zt4uvYtM+SZkx1efxdzbrmiZ9dM9cd8TIPB/E/E/Jnjq/Zv2Lti9ZueKzsC7PubtP5J6uuKo7ep9C2tec/KfSuZOlRNzo4mt49Mxi5tNPXt2+Lr++o39cT1x3xIZJy/420bjrQrep6Hk03KZiIu2Zn3dmr72qP097Jnzw1DTOOuTPE83InL0vJj3NGTa91YyKZ7t/e1R1dk9kwzmrwo+Np02bEYWi05O23lUWa+l8fR6fR39QMr8NvVMC5Vw1pVFduvUrM3ci5TExNVu3VFMRv3xvMT8jbPgyaZkaVyY0K3l0zRcv8AjcmKZjrimu5VNPzbT60+couVPEHM7iSOKONpyp0m5c8bcvZO8V5kxPvaY+97t46u6FpWbVuxZt2bFFNu1bpiiiiiNqaYiNoiI7oB+wAAAAAAAAAAAAAAAAAAAAAAAAAAAAAAAAAAAAAfyqYppmqqYimI3mZ7kfc7+dOrcX61Xwny/ryPIKrniKr2Jv43Nq326NMx1xR8Xb8TdvhN8Q3+HuUOqV4dU0X82ujBprj7mK5npfixVHrat8CzhXCvY2scUZFui7m2r3kWPNXXNqOjFVcx5pnpUxv5onzyDB8XwZuPsnTvK7telWMiqOl5NdyZm51+eYpmnf1sN0LWeMeTXGcRVbv4OXaqjx+Fene1kUd8TEdVUTt1VR2dUxL6ItH+Fpwhja3y3va3Rap9kdIqpu03I7arU1RTXTPV1x1xV6NgbV4L4jwuLuFtP1vTaonGzLUVxTvvNFXZVTPpiYmPUmHwkOR06bVlcV8G42+BO93OwLVP+g75u24j7jvmn7ntjq97lvgV65Xl8H63o12uavIMqm9biZ7KblPXEdfZvRM+tRkxExtPYCPfB355VaFNjhvjDIqq0yZijFzK53mx+9q/e+nuV/YvW8izbvWLlFy1cpiqiuid4qieyYnvhLnPPwd7l/KyNd4AsU7173L+lU7Ux0u2Zs+bf7zz9nV1RqLgfm1xvy2rnTLN2qvFszMTp2o26pptzPXtEbxVT8UTt1yD6A3K6bduqu5VTTRTEzVVVO0RHnlA1um1xf4SUXNAiK8bK16L9uuiI2m3TdiqqvzbbUzL0OLudvHfMfHo4fwce1jUZcxbqxtMtVzcyN/uZmZmdp3jqjbsb68HLk7PAuLXrWv0W6uIMm30KaOqryWie2mJ++nvmPiBvEAAAAAAAAAAAAAAAAAAAAAAAAAAAAAAAAAAAAAB5XFWv6fwvw/m6zrF+LGFi0dOuqe2e6KYjvmZ2iI88vVSt4bPEN+m5w/w7aqmnHrorzr0ffTv0KPk2r+UGv8AijirjfnxxZOl6Hj36dOpmZtYNuvoWrVH396rsmfTPxRHW/eueDXx5pel1ZlqnTs+qinpV4+LfmbkefaKqYifVPcpTwbuFcLhvlZpF/GtW/LNUs05uTeiPdVzXG9Mb+ammYjb4/PLaQIX5Dc1tV4A4ns6Jrl67VoF+7FnIsZEzE4lW+0V07+92747Jj4olbGt6Vp/EGjZOm6rj2szT8u30Llqvrprpn093niY64naYSX4ZPCGNpXEmlcRYNqLcanTXayYp7Ju0bTFXZ1TNNXn+5UZyQ1uviHlRw1qF6vp35xYs3KpneZqtzNEzPpno7+sEfc5uV2rcq+IrWfpt2/d0W5d6WFn09Vdqvti3XMdlcd09lURvHfEUF4P/O7F4vxbGh8S3rePxBREUW7lU9GnLj0fvvR3t0a9o+n6/pGVpesYtvLwMmjoXbNyN4qj9ExPXEx1xMbwivm/yH1zgrKu6nw7RkapocV9Kiu3G9/HjfqiuI652++j5gXGxPmxquBo/LjiLK1Wu3TjeRXbW1cx7uquiaaaY37ZmZiEhcI+Ebxxw/hRiZVeJrFqiNqKs+iqblMdX3dNUTPZ37y6mp8QcwOfXEGPp1FrxmPanpRj41E0Y2PG/XXXM79fXEbzPxAyPwMdLyMjmPqGo0UzGNiYFVFdW3V0q6qejH4tU+paLCeUfAGDy74TtaXidG5lXJ8bl5O203rm35I7Ij9bNgAAAAAAAAAAAAAAAAAAAAAAAAAAAAAAAAAAAAAAai5/c3rHLrTKMLTot5HEWXRNVm3V102KOzxlcfHvtHft6E1cN8ruYfNuu5xDlXd7V+qZjN1O9VTFz+BTETPRjqjqiI7o7HFg0xzU8Imm3q1XSxc/Uq4qomdvsFuKpij+pRt6154uPZxca1j41qizYtUxRRbopiKaaYjaIiI7IB8+OPOVXGXLau1n59mPJqavcZ+Ddmqmirfvnqqpn4471L+DHzXyeN9Lv6JxBepua5p9EVU3pnarJs9nSmO+qJ2iZjt3iZ6+3dGs6ZiazpeVp2pWab+Hk25t3bdXZMShvlf47l54RuLpc3J8XZ1K5plyZnqrt1zNFMz2eemoFR87uVGn8ydF3pm3i69i0z5JmTHV5/F3NuuaJn10z1x3xMg8H8T8T8meOr9m/Yu2L1m54rOwLs+5u0/knq64qjt6n0La15z8p9K5k6VE3Ojia3j0zGLm009e3b4uv76jf1xPXHfEhknL/jbRuOtCt6noeTTcpmIi7Zmfd2avvao/T3smfPDUNM465M8TzcicvS8mPc0ZNr3VjIpnu397VHV2T2TDOavCj42nTZsRhaLTk7beVRZr6Xx9Hp9Hf1Ayvw29UwLlXDWlUV269SszdyLlMTE1W7dUUxG/fG8xPyNs+DJpmRpXJjQreXTNFy/43JimY64pruVTT820+tPnKLlTxBzO4kjijjacqdJuXPG3L2TvFeZMT72mPve7eOruhaVm1bsWbdmxRTbtW6YoooojammIjaIiO6AfsAAAAAAAAAAAAAAAAAAAAAAAAAAAAAAAAAAAAABL3hEc8cvG1DI4S4Hv1U5NNXicvOsTvXFfZNq1Mdk901R179UN6c2deu8M8t+IdXxp2yMbEq8VO2+1dXuaZ9U1RKXfA+4YxNf441PWtTooyK9Kt0XLNNfXteuTVtXt54imrb0zv2g8rRvBy4/13T/ZLK8hwrt6nxkWs7Iq8dVv99EU1bT2ds7+dh2bgca8neLbN25GRpeoW6ulbu26ulav0x6eyumfNPn64fRVrnn9whjcXcs9XtXLVNWbhWKsvFufdU10R0to6u+ImNvSD0uUfHOPzB4KxNZs00Wsn/RZViireLV2PfRHftO8TG/dLUfhH8j/AGcjJ4p4Pxv/ALWiJuZuDbj/AFqO+5RH7Z54+6/he+xjwJdcrt63xDoVdf2K9YozLdMz2VUVdGrb44rp+RW4Ib5Bc5srgPOp0fXqrl7h67XtMT11YtX31Po88La0rUcPVtPsZ2m5FvJxL9PTt3bdW9NUNC8+eQdrirIva/whTaxtar3qycWdqbeVP30d1Nfn7p7e3eZnfhbjnjnlLqd7T7FeRhdGuZvadnW5m3VPZv0Z7OztpmN9oB9DEE+ENfx+KeeeoWNB6ORXcuWMKKrW0xcvRTFE7THV1T1ep6nE/hGcccTadVpWFYwtNqyI8XVXgWq5vVxPdTNVU7ebq6+ts7wbuSmVoeba4r4wx+hqNMTViYd2N6rMz/vK4nsq6+qO74wUbgWZxsDGsVT0ptW6aJnz7REOcAAAAAAAAAAAAAAAAAAAAAAAAAAAAAAAAAAAAAHlcVa/p/C/D+brOsX4sYWLR066p7Z7opiO+ZnaIjzy9VK3hs8Q36bnD/DtqqaceuivOvR99O/Qo+Tav5Qa/wCKOKuN+fHFk6XoePfp06mZm1g26+hatUff3quyZ9M/FEdb9654NfHml6XVmWqdOz6qKelXj4t+ZuR59oqpiJ9U9ylPBu4VwuG+VmkX8a1b8s1SzTm5N6I91XNcb0xv5qaZiNvj88tpAhfkNzW1XgDiezomuXrtWgX7sWcixkTMTiVb7RXTv73bvjsmPiiVsa3pWn8QaNk6bquPazNPy7fQuWq+umumfT3eeJjridphJfhk8IY2lcSaVxFg2otxqdNdrJinsm7RtMVdnVM01ef7lRnJDW6+IeVHDWoXq+nfnFizcqmd5mq3M0TM+mejv6wR9zm5Xatyr4itZ+m3b93Rbl3pYWfT1V2q+2Ldcx2Vx3T2VRG8d8RQXg/87sXi/FsaHxLet4/EFERRbuVT0acuPR++9He3Rr2j6fr+kZWl6xi28vAyaOhds3I3iqP0TE9cTHXExvCK+b/IfXOCsq7qfDtGRqmhxX0qK7cb38eN+qK4jrnb76PmBcbE+bGq4Gj8uOIsrVa7dON5FdtbVzHu6q6JpppjftmZmISFwj4RvHHD+FGJlV4msWqI2oqz6KpuUx1fd01RM9nfvLqanxBzA59cQY+nUWvGY9qelGPjUTRjY8b9ddczv19cRvM/EDI/Ax0vIyOY+oajRTMY2JgVUV1bdXSrqp6Mfi1T6losJ5R8AYPLvhO1peJ0bmVcnxuXk7bTeubfkjsiP1s2AAAAAAAAAAAAAAAAAAAAAAAAAAAAAAAAAAAAAABqLn9zescutMowtOi3kcRZdE1WbdXXTYo7PGVx8e+0d+3oTVw3yu5h8267nEOVd3tX6pmM3U71VMXP4FMRM9GOqOqIjujscWDTHNTwiaberVdLFz9SriqiZ2+wW4qmKP6lG3rXni49nFxrWPjWqLNi1TFFFuimIpppiNoiIjsgHz4485VcZctq7Wfn2Y8mpq9xn4N2aqaKt++eqqmfjjvUv4MfNfJ430u/onEF6m5rmn0RVTemdqsmz2dKY76onaJmO3eJnr7d0azpmJrOl5WnalZpv4eTbm3dt1dkxKG+V/juXnhG4ulzcnxdnUrmmXJmequ3XM0UzPZ56agVHzu5UafzJ0XembeLr2LTPkmZMdXn8Xc265omfXTPXHfEyDwfxPxPyZ46v2b9i7YvWbnis7Auz7m7T+SerriqO3qfQtrXnPyn0rmTpUTc6OJrePTMYubTT17dvi6/vqN/XE9cd8SGScv+NtG460K3qeh5NNymYiLtmZ93Zq+9qj9PeyZ88NQ0zjrkzxPNyJy9LyY9zRk2vdWMime7f3tUdXZPZMM5q8KPjadNmxGFotOTtt5VFmvpfH0en0d/UDK/Db1TAuVcNaVRXbr1KzN3IuUxMTVbt1RTEb98bzE/I2z4MmmZGlcmNCt5dM0XL/jcmKZjrimu5VNPzbT60+couVPEHM7iSOKONpyp0m5c8bcvZO8V5kxPvaY+97t46u6FpWbVuxZt2bFFNu1bpiiiiiNqaYiNoiI7oB+wAAAAAAAAAAAAAAAAAAAAAAAAAAAAAAAAAAAAAAAAAAAAAAAAAAAAAAAAAAAAAAAAAAAAAAAAAAAAAAAAAAAAAAAAAAAAAat8JbhrI4m5S6pZwbdV3Kw6qM63bpjeauhv0oiP4M1NG+Bxxbl4HE2dwx5HfycLPp8o8ZbiZjGrojbpVd0UzG0b+eIWJMRMTExvE9zwOFeDtB4UuZ9egabZw6869N+/NEddVU93opjr2pjqjcHvsS5u40ZnK7iyzVG8VaZkT64tzMfkZa8Tji347griC1tv09PyKflt1Al/wIr808ScT2N+qvEtV7bfe1zH/UrtGvgUXOjx/rdvf32mTV8l2j9ax8i9ax7Fy9fuUW7Numaq6652imI7ZmQfqqqKaZqqmIpjtme542v8K6BxF0fZ3RdO1CY7KsnHpuTHxTMbpP56c4NQ4/1ijhLgWMivTK70WuljxPjM+5v1RTt19Df5e3sU/wArdM1/R+B9MwuLs6jN1e3b+y10R7yO6iavupiOqau+flB6PD/CnD/Du/sFoun6fMxtNWPj00VT29sxG89svaAAAAAAAAAAAAAAAAAAAAAAAAAAAAAAAAAAAAAAABF/hj8NZOBzAxdfpt1zh6lj00TciOqLtuOjNO/n6PRnu7/MtB4vF3C+j8XaPXpfEGFRmYVVVNfQqmYmKoneJiY64n4u6ZBifIDi3L4x5a6dm6hh3sfJsU+S13K4no5HQiI8ZTM9sT3+ndsZw4WLj4OJZxcOzbsY1miLdu1bp6NNFMdUREd0OYEp+HDjRF/hHK291NOTamfRE25j8st4chr85HJ3hOuZ3mMGij+rvT+hqLw37e+hcK3dp9zk36e3z00z+hs7wbbnjeSfC8777WblPyXq4/QDZb81dCqfF1dGZqj3s98fExTmZx7pHL7hy5qmsXN653px8amfsl+vuppj8s9yYOVurcweaPOGniPBzK8PHxaojIu7TOPj48zv4mKfuqp83bM9c7RAKhzOXHBeZmeVZXCui3MjeKprnDo3mfT1dbI8DCxdPxaMbAxrONj242ptWaIoppj0RHU7AAAAAAAAAAAAAAAAAAAAAAAAAAAAAAAAAAAAAAAAAD57cQWdS5Vc7L12zYqm9p+oTkY9NUTEX7NUzNMRt3VU1bd/evzRM6dU0fCzqsa/iTk2abs2L9PRuW9436NUd0w8zWuDdA1riDTNb1TTbGRqenb+TXq466d/PHZO09cb9k9cMgAQvzpp9jPCbyL1HudtQwsiNo75ptTv8q6EN+E/Hk3Py9e7N6MS5vv5qaY/QC5Aid43ac5+85MTl/p9Wm6TVbyeJcij7Hb7acamf95X+inv+IG28zFxNRx7mNm2LGVYnqrtXaIrpn44nqY3h8t+C8PMjKxeFdFtZETvFdOHRvE777x1dU7tK+Cbp3GuVkanxJrOffjQdQmqvoZO9VeXemeu5Tv72mOzfv7I7J2pYH8ppiimKaYimmI2iIjaIh/QAAAAAAAAAAAAAAAAAAAAAAAAAAAAAAAAAAAAAABq3wluGsjiblLqlnBt1XcrDqozrdumN5q6G/SiI/gzU0b4HHFuXgcTZ3DHkd/Jws+nyjxluJmMauiNulV3RTMbRv54hYkxExMTG8T3PA4V4O0HhS5n16BptnDrzr03780R11VT3eimOvamOqNwe+xLm7jRmcruLLNUbxVpmRPri3Mx+RlrxOOLfjuCuILW2/T0/Ip+W3UCX/AivzTxJxPY36q8S1Xtt97XMf8AUrtGvgUXOjx/rdvf32mTV8l2j9ax8i9ax7Fy9fuUW7Numaq6652imI7ZmQfqqqKaZqqmIpjtme542v8ACugcRdH2d0XTtQmOyrJx6bkx8UzG6T+enODUOP8AWKOEuBYyK9MrvRa6WPE+Mz7m/VFO3X0N/l7exT/K3TNf0fgfTMLi7OozdXt2/stdEe8juomr7qYjqmrvn5Qejw/wpw/w7v7BaLp+nzMbTVj49NFU9vbMRvPbL2gAAAAAAAAAAAAAAAAAAAAAAAAAAAAAAAAAAAAAAASz4a/DWRcjQeJbFuqvHtU1YWRVEdVG89KiZ9EzNcfJ51TOhr2j4Gv6PlaXq+NRk4OVRNu7ar7JifyT5pjsBp7wTOLsviDl7Gl5uHfp9h6ox7WXMT4u9RO800xM/dU9kx5tm8HncP6Lp/D2j42l6Ni28XBxqOhbtUR1RHnnzzPbMz1y9EE++GnjRc5b6Vkbe6s6nRET6Krdz9UPc8Ei/N3k1h0TO/icvIoj0e66X/U63hhWvGcoOlt/o9QsVdvorj9Lh8De50+U1+nf3mp3qfxLc/pBvV/JqpiYiZiJnqiJnteNxhxPpXCGgZOsa7k04+HYjfeffV1d1NMd8z5kf0cX8d85ebODd4Yru4FGDc8ZjUxVPisK1vtNy7MdszHVPn7IBWer8v8AhDWMqcnVOGtIysie25cxKJqn45263taTpOnaPixjaTg4uFjx1+Lx7VNun5Ih2cai5bxrVF+5F29TREV3Ip6PTq26527t/M5AAAAAAAAAAAAAAAAAAAAAAAAAAAAAAAAAAAAAAAAAfPbiCzqXKrnZeu2bFU3tP1CcjHpqiYi/ZqmZpiNu6qmrbv71+aJnTqmj4WdVjX8ScmzTdmxfp6Ny3vG/RqjumHma1wboGtcQaZreqabYyNT07fya9XHXTv547J2nrjfsnrhkACF+dNPsZ4TeReo9ztqGFkRtHfNNqd/lXQhvwn48m5+Xr3ZvRiXN9/NTTH6AXIETvG7TnP3nJicv9Pq03SareTxLkUfY7fbTjUz/ALyv9FPf8QNt5mLiajj3MbNsWMqxPVXau0RXTPxxPUxvD5b8F4eZGVi8K6LayIneK6cOjeJ333jq6p3aV8E3TuNcrI1PiTWc+/Gg6hNVfQyd6q8u9M9dynf3tMdm/f2R2TtSwP5TTFFMU0xFNMRtERG0RD+gAAAAAAAAAAAAAAAAAAAAAAAAAAAAAAAAAAAAAADVvhLcNZHE3KXVLODbqu5WHVRnW7dMbzV0N+lER/Bmpo3wOOLcvA4mzuGPI7+ThZ9PlHjLcTMY1dEbdKruimY2jfzxCxJiJiYmN4nueBwrwdoPClzPr0DTbOHXnXpv35ojrqqnu9FMde1MdUbg99iXN3GjM5XcWWao3irTMifXFuZj8jLXiccW/HcFcQWtt+np+RT8tuoEv+BFfmniTiexv1V4lqvbb72uY/6ldo18Ci50eP8AW7e/vtMmr5LtH61j5F61j2Ll6/cot2bdM1V11ztFMR2zMg/VVUU0zVVMRTHbM9zxtf4V0DiLo+zui6dqEx2VZOPTcmPimY3Sfz05wahx/rFHCXAsZFemV3otdLHifGZ9zfqinbr6G/y9vYp/lbpmv6PwPpmFxdnUZur27f2WuiPeR3UTV91MR1TV3z8oPR4f4U4f4d39gtF0/T5mNpqx8emiqe3tmI3ntl7QAAAAAAAAAAAAAAAAAAAAAAAAAAAAAAAAAAAAAAAJZ8NfhrIuRoPEti3VXj2qasLIqiOqjeelRM+iZmuPk86pnQ17R8DX9HytL1fGoycHKom3dtV9kxP5J80x2A094JnF2XxBy9jS83Dv0+w9UY9rLmJ8XeoneaaYmfuqeyY82zeDzuH9F0/h7R8bS9GxbeLg41HQt2qI6ojzz55ntmZ65eiCffDTxouct9KyNvdWdToiJ9FVu5+qHueCRfm7yaw6JnfxOXkUR6PddL/qdbwwrXjOUHS2/wBHqFirt9FcfpcPgb3Onymv07+81O9T+Jbn9IN6v5NVMTETMRM9URM9rxuMOJ9K4Q0DJ1jXcmnHw7Eb7z76uruppjvmfMj+ji/jvnLzZwbvDFd3AowbnjMamKp8VhWt9puXZjtmY6p8/ZAKz1fl/wAIaxlTk6pw1pGVkT23LmJRNU/HO3W9rSdJ07R8WMbScHFwseOvxePapt0/JEOzjUXLeNaov3Iu3qaIiu5FPR6dW3XO3dv5nIAAAAAAAAAAAAAAAAAAAAAAAAAAAAAAAAAAAAAAAAD57cQWdS5Vc7L12zYqm9p+oTkY9NUTEX7NUzNMRt3VU1bd/evzRM6dU0fCzqsa/iTk2abs2L9PRuW9436NUd0w8zWuDdA1riDTNb1TTbGRqenb+TXq466d/PHZO09cb9k9cMgAQvzpp9jPCbyL1HudtQwsiNo75ptTv8q6EN+E/Hk3Py9e7N6MS5vv5qaY/QC5Aid43ac5+85MTl/p9Wm6TVbyeJcij7Hb7acamf8AeV/op7/iBtvMxcTUce5jZtixlWJ6q7V2iK6Z+OJ6mN4fLfgvDzIysXhXRbWRE7xXTh0bxO++8dXVO7Svgm6dxrlZGp8Sazn340HUJqr6GTvVXl3pnruU7+9pjs37+yOydqWB/KaYopimmIppiNoiI2iIf0AAAAAAAAAAAAAAAAAAAAAAAAAAAAAAAAAAAAAAAYpzV4fucU8uuINGx43yMrFqizHnuU7VUx2x91TCPvBi4pz+FOZ9GmRgZOTa1T/seTj26Z6dqqJ3ivo/vZ3337ImV2Mf0ng3QNI4j1LXtO0yxY1XUNvKL9MddW3m82/bO3bPaDIHBnWYyMLIs1RE03LdVExPfExs5wEO+CRXOLzoixvt08PItT1du20/9K4kNeDl/wBl8IqxZnq93m2+vr7KK/1LlmYiN56oAnqjr7Hl63oOjcQ40WtZ0zB1Gzt7mMizTciPi3jq9SaPCL5315VzI4R4Iv1VRVM2c3OsTvNc9k2rUx8kzHxQ294PWhcUaBy9xcbjHJmq/V7rHxa43uYtrbqorq759Hd2du+wZZoXBPDGgX/H6Lw/peDf/bLGNRTV8u2/dDIQAAAAAAAAAAAAAAAAAAAAAAAAAAAAAAAAAAAAAAASz4a/DWRcjQeJbFuqvHtU1YWRVEdVG89KiZ9EzNcfJ51TOhr2j4Gv6PlaXq+NRk4OVRNu7ar7JifyT5pjsBp7wTOLsviDl7Gl5uHfp9h6ox7WXMT4u9RO800xM/dU9kx5tm8HncP6Lp/D2j42l6Ni28XBxqOhbtUR1RHnnzzPbMz1y9EE++GnjRc5b6Vkbe6s6nRET6Krdz9UPc8Ei/N3k1h0TO/icvIoj0e66X/U63hhWvGcoOlt/o9QsVdvorj9Lh8De50+U1+nf3mp3qfxLc/pBvV/JqpiYiZiJnqiJnteNxhxPpXCGgZOsa7k04+HYjfeffV1d1NMd8z5kf0cX8d85ebODd4Yru4FGDc8ZjUxVPisK1vtNy7MdszHVPn7IBWer8v+ENYypydU4a0jKyJ7blzEomqfjnbre1pOk6do+LGNpODi4WPHX4vHtU26fkiHZxqLlvGtUX7kXb1NERXcino9Orbrnbu38zkAAAAAAAAAAAAAAAAAAAAAAAAAAAAAAAAAAAAAAAAB89uILOpcqudl67ZsVTe0/UJyMemqJiL9mqZmmI27qqatu/vX5omdOqaPhZ1WNfxJybNN2bF+no3Le8b9GqO6YeZrXBuga1xBpmt6pptjI1PTt/Jr1cddO/njsnaeuN+yeuGQAIX500+xnhN5F6j3O2oYWRG0d802p3+VdCG/Cfjybn5evdm9GJc3381NMfoBcgRO8btOc/ecmJy/0+rTdJqt5PEuRR9jt9tONTP+8r/RT3/EDbeZi4mo49zGzbFjKsT1V2rtEV0z8cT1Mbw+W/BeHmRlYvCui2siJ3iunDo3id9946uqd2lfBN07jXKyNT4k1nPvxoOoTVX0MneqvLvTPXcp397THZv39kdk7UsD+U0xRTFNMRTTEbRERtEQ/oAAAAAAAAAAAAAAAAAAAAAAAAAAAAAAAAAAAAAAAAAAAAAAAAAAAAAAAAAAAAAAAAAAAAAAAAAAAAAAAAAAAAAAAAAAAAAAAAAOlrlrx+i6hZ238Zj3KNvjpmHdfm7TFduumeyqJiQRT4HGTRicy9UryLnirMaRdqrrqmIppim5amZmXd57c3s/mDq1PCHA9N+7pVy7FmZsRPjM+vfaIiI6+hv8vbPU0fp+PqlWs3tK0ejJqzMyqcObGPv0r0TVHuNo7YmaY+RbHILk3i8vsCnU9XptZPE+RRtcuR7qnFpntt258/nq7+yOrtByC5N4vL7Ap1PV6bWTxPkUbV3I91Ti0z227c+f76rv7I6u3cYAAAAAAAAAAAAAAAAAAAAAAAAAAAAAAAAAAAAAAAAAAAAAnTw2bPS4H0C9t7zUZp3289qr6rscqOYGk8BeDboeqazdma4nJtY+NEx4y/XF+5tTTHm889zseGdY8ZyswbkU7+K1S1Mz5om3dj9MJv5Tcvte5oavjabZvXrWi6f1XsqvebeNRVVNU00R2TXVMztHrnqgGQaJpPFnhC8wruZn3arGnWZiL1+ImbOFa36rduO+ufN39s9S0eD+GNK4Q0DG0bQsanHwrEdUdtVdXfXXPfVPfP6Dg/hjSuENAxtG0LGpx8KxHVHbVXV311z31T3z+h7QAAAAAAAAAAAAAAAAAAAAAAAAAAAAAAAAAAAAAAAAAAAACIvC/tzY5w27sRMdPT7Fe8R5qq4/Qt1GHhp2Jo5k6TeinquaVRG/nmLt39cA3Rz05zYvAWj0afpNVGTxNlWoqotzO8Y1Mx/pK/T5o7/iab5Fcoc/mJq1XF/HNV+5pFy7N2IvTPjNQr365me63E9s9/ZHfMfjkLyezeP9SjizjWb9eizc8ZRReqnxmoVx557YtxttM9+20d8xZdizbx7FuzYt0WrNumKKKKKYppppiNoiIjsiI7gLFm3j2LdmxbotWbdMUUUUUxTTTTEbRERHZER3P2AAAAAAAAAAAAAAAAAAAAAAAAAAAAAAAAAAAAAAAAAAADpa5a8fouoWdt/GY9yjb46Zh3X5u0xXbrpnsqiYkEU+Bxk0YnMvVK8i54qzGkXaq66piKaYpuWpmZl3ee3N7P5g6tTwhwPTfu6VcuxZmbET4zPr32iIiOvob/L2z1NH6fj6pVrN7StHoyaszMqnDmxj79K9E1R7jaO2JmmPkWxyC5N4vL7Ap1PV6bWTxPkUbXLke6pxaZ7bdufP56u/sjq7QcguTeLy+wKdT1em1k8T5FG1dyPdU4tM9tu3Pn++q7+yOrt3GAAAAAAAAAAAAAAAAAAAAAAAAAAAAAAAAAAAAAAAAAAAAANPeFjZ8byW1OrbfxeRj19n/wASI/SwbwXOKtL4S5Ka9quu5Pk+Hi6pcnr7a5mza2ppjvqnzNleE1Ym/wAkeJIinpTTTZr2+K/bn8iLeXnCnEHH2q4/DeiTcqx4uTkXZrmfE48TEU1Xa/VER557IBnGuatxZ4QvMK1g6daqs6famZs2ZmfE4drfabtyY7ap+fshXvLPgLSOXvDlvStGt9Kudq8nKrj7JkXPvqvR5o7Ij1zLlnwFpHL3hy3pWjW+lXO1eTlVx9kyLn31Xo80dkR65nLQAAAAAAAAAAAAAAAAAAAAAAAAAAAAAAAAAAAAAAAAAAAAEReF/bmxzht3YiY6en2K94jzVVx+hbqMPDTsTRzJ0m9FPVc0qiN/PMXbv64BujnpzmxeAtHo0/SaqMnibKtRVRbmd4xqZj/SV+nzR3/E03yK5Q5/MTVquL+Oar9zSLl2bsRemfGahXv1zM91uJ7Z7+yO+Y/HIXk9m8f6lHFnGs369Fm54yii9VPjNQrjzz2xbjbaZ79to75iy7Fm3j2LdmxbotWbdMUUUUUxTTTTEbRERHZER3AWLNvHsW7Ni3Ras26YoooopimmmmI2iIiOyIjufsAAAAAAAAAAAAAAAAAAAAAAAAAAAAAAAAAAAAAAAAAAAHS1y14/RdQs7b+Mx7lG3x0zDuvzdpiu3XTPZVExIIp8DjJoxOZeqV5FzxVmNIu1V11TEU0xTctTMzLu89ub2fzB1anhDgem/d0q5dizM2InxmfXvtEREdfQ3+XtnqaP0/H1SrWb2laPRk1ZmZVOHNjH36V6Jqj3G0dsTNMfItjkFybxeX2BTqer02snifIo2uXI91Ti0z227c+fz1d/ZHV2g5Bcm8Xl9gU6nq9NrJ4nyKNq7ke6pxaZ7bdufP8AfVd/ZHV27jAAAAAAAAAAAAAAAAAAAAAAAAAAAAAAAAAAAAAAAAAAAAAGnvCxs+N5LanVtv4vIx6+z/4kR+lg3gucVaXwlyU17VddyfJ8PF1S5PX21zNm1tTTHfVPmbK8JqxN/kjxJEU9KaabNe3xX7c/kRby84U4g4+1XH4b0SblWPFyci7Ncz4nHiYimq7X6oiPPPZAM41zVuLPCF5hWsHTrVVnT7UzNmzMz4nDtb7TduTHbVPz9kK95Z8BaRy94ct6Vo1vpVztXk5VcfZMi599V6PNHZEeuZcs+AtI5e8OW9K0a30q52rycquPsmRc++q9HmjsiPXM5aAAAAAAAAAAAAAAAAAAAAAAAAAAAAAAAAAAAAAAAAAAAAAiLwv7c2OcNu7ETHT0+xXvEeaquP0LdRh4adiaOZOk3op6rmlURv55i7d/XAN0c9Oc2LwFo9Gn6TVRk8TZVqKqLczvGNTMf6Sv0+aO/wCJpvkVyhz+YmrVcX8c1X7mkXLs3Yi9M+M1CvfrmZ7rcT2z39kd8x+OQvJ7N4/1KOLONZv16LNzxlFF6qfGahXHnnti3G20z37bR3zFl2LNvHsW7Ni3Ras26YoooopimmmmI2iIiOyIjuAsWbePYt2bFui1Zt0xRRRRTFNNNMRtEREdkRHc/YAAAAAAAAAAAAAAAAAAAAAAAAAAAAAAAAAAAAAAAAAAAAAh3k/E4XhT02vdUxTqWoW526uroXo+Rm/hF8768q5kcI8EZFVUVT4nMzrE7zXPZNq1MfJMx8UNIczKszTOb/FXsfXds5XsplU26rMz09q66o2jbr64qmOrzqU8HPkfTw1bx+JuLsemrXKoivFxK43jDieyqqP2z+z8fYDwc+R9PDVvH4m4ux6atcqiK8XErjeMOJ7Kqo/bP7Px9lDAAAAAAAAAAAAAAAAAAAAAAAAAAAAAAAAAAAAAAAAAAAAADT3hY2fG8ltTq238XkY9fZ/8SI/SwbwXOKtL4S5Ka9quu5Pk+Hi6pcnr7a5mza2ppjvqnzNleE1Ym/yR4kiKelNNNmvb4r9ufyIt5ecKcQcfarj8N6JNyrHi5ORdmuZ8TjxMRTVdr9URHnnsgGca5q3FnhC8wrWDp1qqzp9qZmzZmZ8Th2t9pu3Jjtqn5+yFe8s+AtI5e8OW9K0a30q52rycquPsmRc++q9HmjsiPXMuWfAWkcveHLelaNb6Vc7V5OVXH2TIuffVejzR2RHrmctAAAAAAAAAAAAAAAAAAAAAAAAAAAAAAAAAAAAAAAAAAAAARF4X9ubHOG3diJjp6fYr3iPNVXH6Fuow8NOxNHMnSb0U9VzSqI388xdu/rgG6OenObF4C0ejT9JqoyeJsq1FVFuZ3jGpmP8ASV+nzR3/ABNN8iuUOfzE1ari/jmq/c0i5dm7EXpnxmoV79czPdbie2e/sjvmPxyF5PZvH+pRxZxrN+vRZueMoovVT4zUK4889sW422me/baO+YsuxZt49i3ZsW6LVm3TFFFFFMU000xG0RER2REdwFizbx7FuzYt0WrNumKKKKKYppppiNoiIjsiI7n7AAAAAAAAAAAAAAAAAAAAAAAAAAAAAAAAAAAAAAAAAAAAAAAAAAAAAAAAAAAAAAAAAAAAAAAAAAAAAAAAAAAAAAAAAAAAAAAAAAAAAGMabwHw3pvGGZxRh6XZt61lUdCu/EdnnmmOymqrvmOudvj3ycAAAAAAAAAAAAAAAAAAAAAAAAAAAAAAAAAAAAAAAAAAAAAAAdHXNJwdd0rJ03Vsa3k4WRRNFy1XG8TH6J9LqcI8M6TwjoWPo+gYlGLhWY6qY66qqp7aqp7aqp88vZAAAAAAAAAAAAAAAAAAAAAAAAAAAAAAAAAAAAAAAAAAAAAAAGN8bcE6Bxri42PxJp9GXbx7tN63MzNNUTE7zG8dfRnsmO9kgD8WLNvHsW7Ni3Ras26YoooopimmmmI2iIiOyIjufsAAAAAAAAAAAAAAAAAAAAAAAAAAAAAAAAAAAAAAAAAAAAAAAYxpvAfDem8YZnFGHpdm3rWVR0K78R2eeaY7Kaqu+Y652+PfJwAAAAAAAAAAAAAAAAAAAAAAAAAAAAAAAAAAAAAAAAAAAAAABxZWPZy8a7j5Vqi9Yu0zRXbrp3pqpnqmJjvh4XBPBeg8E4F/D4cwKMS1fu1Xrs7zVVXVMztvVPXtETtEd0etkQAAAAAAAAAAAAAAAAAAAAAAAAAAAAAAAAAAAAAAAAAAAAAAAxvjbgnQONcXGx+JNPoy7ePdpvW5mZpqiYneY3jr6M9kx3skAfixZt49i3ZsW6LVm3TFFFFFMU000xG0RER2REdz9gAAAAAAAAAAAAAAAAAAAAAAAAAAAAAAAAAAAAAAAAAAAAAADGNN4D4b03jDM4ow9Ls29ayqOhXfiOzzzTHZTVV3zHXO3x75OAAAAAAAAAAAAAAAAAAAAAAAAAAAAAAAAAAAAAAAAAAAAAAAOLKx7OXjXcfKtUXrF2maK7ddO9NVM9UxMd8PC4J4L0HgnAv4fDmBRiWr92q9dneaqq6pmdt6p69oidojuj1siAAAAAAAAAAAAAAAAAAAAAAAAAAAAAAAAAAAAAAAAAAAAAAAGN8bcE6Bxri42PxJp9GXbx7tN63MzNNUTE7zG8dfRnsmO9kgD8WLNvHsW7Ni3Ras26YoooopimmmmI2iIiOyIjufsAAAAAAAAAAAAAAAAAAAAAAAAAAAAAAAAAAAAAAAAAAAAAAAYxmcB8N5nGeLxVkaXZr1vGomi3fmOrfurmOyao7Iqnrjf4tsnAAAAAAAAAAAAAAAAAAAAAAAAAAAAAAAAAAAAAAAAAAAAAAAHFlY9nLxruPlWqL1i7TNFduunemqmeqYmO+HhcE8F6DwTgX8PhzAoxLV+7VeuzvNVVdUzO29U9e0RO0R3R62RAAAAAAAAAAAAAAAAAAAAAAAAAAAAAAAAAAAAAAAAAAAAAAADG+NuCdA41xcbH4k0+jLt492m9bmZmmqJid5jeOvoz2THeyQB+LFm3j2LdmxbotWbdMUUUUUxTTTTEbRERHZER3P2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LcWeEXwvwrxHn6Jq+jcR287CuzauRTj2Zpq74qpmbsb0zExMT5pgG6R0OH9Xw9f0TB1bTLvjcLMs037VXf0ao36/NMdkx3S74ANN8aeETwdwnxNnaHl42sZmVhV+Lu3MOzaqtxXtEzTE1XKZ3ieqertiQbkHmcMaxRxBw/gavZxMvDtZtqL1uzl0003aaZ66elFMzEbxtPb3+p6YAAAAAAAAAAAAAPzcri3bqrnfamJmdgfoaA/wA6vgf4K4k/8vY/95u3hrWsPiPQNP1jTK6qsPOsU37U1RtVEVRvtMd0x2THniQekAADR+veEzwVo2t5+mXMLXcm5h367FV7HsWarddVMzEzTM3YmY3jt2gG8BjfL3jDT+O+FsbXtIs5VnDv1V0U0ZVNNNyJpqmmd4pqqjtjzskAAAAAAAAAAAAAE+eFZzD4p4EyOGqeFdU8gpzKcib8eT2rvT6M2+j7+mrbbpT2ednXg88Tavxdyu0/V+IcvyvUbt69TXd8XRb3im5MR1UREdkeYGy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0+GLy+8v0nH4z02zvk4URj58Ux11WZn3Ff8ANqnafRVHdSpZ19RwsbUtPycHOs03sTJt1WbtqrsroqjaYn44kEyeBpx543GzOCtQu+7tdLL0/pT20zP2S3HxTPSiPTV5lRvnhxXpWq8mubu2JXV43TsinKwrtXVF+xM+539E070VenpQvnhPXsPijhrTtb0yvpYmdZpvUeenftpn0xO8T6YkGP8AOTja1wDwBqOszNM5nR8Rh26vu79UT0erviOuqfRTKNOQXA17mPzIoq1OK7+m4tfluo3K+vxnut4ome+a6u30dKe57/hW8d1cV8fRoenXJuaboszYiKOuLuRP+kn07TEUR/BnbtUx4P8AwBTwBy/xcXJtxTq+btlZ1XfFcx1W/ipjaPj6U94NlUxFMRFMRER1REdwNAc7/CExuDs+/oXCtizqGtWp6ORfuzM2Mar73aJ3rrjvjeIjv3neIDf4hyxxrz14ks+yenTxFexK/dUV4enRTamP3vRo2qj5XqcG+Edxlw1rEYPHeNVqWNRVFF+i7jxj5Vn4topiZjzVR1+eAWePP4e1nA4i0TD1bR8inJwMu3Fy1dp7480x3TE7xMdsTEw63F/Eul8I8PZeta5kRYwcaneqdt6qpnsppjvqmeqIB7IjHijwjeN+KNWnB4FwfY+1XVNNm3Yx/Ksq5Hp3iY9VNPV55eTmcWc+NFs1ahmzxNYx6Pd13L2n9K3RHnqiaJiI+MFyCYOS3hIZGr6xi6Fx3ax6LmTXFqxqVmnoU9OeqIu09kbz1dKNojq3jbeYp8ATJ4UXNDjDgjjfTNP4X1fyHEvadTfrt+TWbu9c3blO+9dEz2Ux1dnUwziTwlOJbvDej6Zw/dp9lvJqPL9TuWKJruXp7abdvboxEdm/R657IjbeQs4Sv4NfGfH2ucx6sPizP1S/p1eFduxRlWejRNcTTtMT0Y889iqAHFl/6re/gVfkcriy/wDVb38Cr8gPllboruVTTbpmqYiatojfqiN5n1REysTwMeL/AGQ4W1HhbKub39MueUY0TPbZuT7qI/g17z/PhPXILBx9U5t6DgZtuLuLlTfsXaJ7KqKrFyJj5Jl63Audkcn+fFOPqFyaMfDzKsDLqnqivHrnaK59G00XI+KAX6Edcbx2AMH51cXRwTy21nV7dcUZnivEYnnm9X7mmY+Leavipl85qqLnQi7VTV0K6piK57JmNpnr8/XHyqQ8NDi/y3iPTOFcW5vZ0+jyrJiJ7b1ce5ifTTR1/wD7xhXOXhD/ACM5e8uMG9b6Gdk2MrNy4mNp8ZcmzO0+mmno0/zQUv4J/wBpLSP47I/PVNvtQeCf9pLSP47I/PVNuX71rHsXL2RcotWbdM1111ztTTTEbzMzPZEQD9iTuaXhO5k597TuXti1Rj0VTR7JZFvp1XJ89u3PVEeaaonfzQw2OKefd+z7JUxxTVZmOnFVOm7UzHbvFMW9tvVsC4xH/Lrwm9b07UaMHmBjUZuJ0uhcyrNmLWRZnfaZqojamqI74iIn4+xW+l6hiarp2Nn6dkW8nDybcXbV63O9NdMxvEwDsjWHhG8U6zwfy0v6rw5meR59OVZtxd8VRc9zVM7xtXEx8zRvAvhKatpfCms3+K8mdc1uq7bo07H8TbsUU09Grp1Vzbpj3MT0errmeyNuuYCwRFGXx1z34ntzqWn4muWcCv3dunT9Mmi3t+9nozVVHrl1eE/CH484Y1mMfimqdUxbdfQyMXLsU2b9vz7VRETFX8KJgFwsW5rXblnlfxdds11W7tGkZdVNdE7TTMWatpie6Xr8N61hcR6Dg6xpV3xuDm2qb1qrbadp7pjumJ3iY7piUUcT8f8AOnM0jVcPV41n2IvWbtrJ8Zolu3R4maZiveuLUTTHR3694284PT8EjWNTzebUWc3UczIteQXp6F2/VXTvvT17TK1nzS5d6xxRofEUZnA8ZU6v4mqj/s2LGTX4udul7iaao27OvZWng28U8w+IdU1u3zBjUIx7Nm3VjeVadTix0pqnpbTFunfq284MJ8OX/WuDf4GX+Wy2d4Jv2k9K/wCYyPztTWPhy/61wb/Ay/y2WNcCc8K+B+U2kcOcNYMZ3EVy7eqqqu0zNux0rlXRiKY66657do6o3jt7AWoIh1Pizn5Xaq1LJt8TWLER05m3pni6KafPNMUdnpl7vKTwk9ax9axtO4+uWs3Tb9cW5zotU27uPM9UVVRTEU1Ux39W/fvPZIWCETExvHX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R/hW8vv8AKvgj2b0+z0tX0Wmq7tTHXdx+25T6dtulHxVRHa0Jyh50ZHA3LziXQqprrya6Ju6RVtvFq9XMU1xPmiInpx3b0z98uqqIqpmmqImJjaYnvfObnjw3h8Jc1uIdG0yJjCs3qLlqjb3lNy3Tc6Eeinp7R6IBnngpcA1cWccVcQ6pbm5pmj1xe3r64vZM9dEeno+/n0xT51vMJ5L8NYXCvLPQsHAp6rmNRlXrkxtNy7cpiqqqfl2j0REdzNgYNzs4sucFcs9a1jGqinNptxZxZ8125MU01fzd5q/mpY8FXgLF4141ztW161GXgaTTTdqtXfdRev1zPQ6W/vojo1VTHfO2/U3L4aNyujlTgU0b9GvV7NNXxeKvT+WITTyx4U5icQYWde5f+XxjWrlNGT5LqVGLHT23jeJuU79Xf1g+iMREREREREdURDQ3hecG4Oq8vLvElNiijVdJrtz46mNqrlmuuKJome+ImqKo8207dstN+1rz7++13/5/b/8AecGdyo546hiXMXPsavlY1yNq7N7XLVdFUb79dM3tp64BsXwJeJL1/TuIOHL9yareNVRmY8TO/Rivem5EejeKJ+OZbS548sMjmhp2l4NvXp0rGw7td65R5L46L1UxEUz7+nbox0/P75rLwXeWPGPA/GmqZvE+keQ4V/T6rNFflNm70rnjLcxG1Fcz2RV17Nt86OZOHy04V9kL1qMnUcmqbWFizVt4yvbeaqp7qaY65+OI7wcHJblZgcsdFyca3ft6hqWTdmu9n+T+Kqqo6ujRt0qtqY237e2ZbGQbjazzZ5zankU6blajfx6avslvFu+S4lmJ7InriJ6vPM1T6Xt2/Bd4+yqYuZGo6DRXPbF7Ku1VR8lufygxfwmdBwuHub+q2NKs0Y+NkUW8qLVuNqaKq6fdbR3RNUTPrXHwJnXdU4I4ez8mqar+Vp2PfuVT2zVVapqmfll87+Y/BWo8AcTV6HrN7Ev5dFqi7NeLXVVRtVG8ddVNM7+p9BeVv2suEf5Hw/zNAJX8Nj7ZOjfyTR+eutweC1wFo2i8vtN4h8mtX9a1Oib1eVcoiarVHSmIoo+9jaOvbtmfNEbaf8Nj7ZOjfyTR+euqO8H37TPCf/J/9VQM/u3KLVqu5dqii3RE1VVTO0REdsyw720+A/8AjDQv/O2/1sr1HG8s0/Jxun0PHWqrfS236O8TG+3rS7/mjf8A42+if/0wN7+2nwH/AMYaF/523+tlVd+1k6bVfx7lNyzds9Oiumd4qpmneJifNMJe/wA0b/8AG30T/wDplMadgexfDWNp/jPG+SYlNjxnR6PT6NEU77de2+3YCCPBu+3bwt/HXPzNbZ/hp8IeTaxpPFmLb2tZlPkWVMR1eMpiZomfTNPSj+ZDWHg3fbt4W/jrn5mta/OHhOnjbl1rOi00RVlXLM3cWZ7r1HuqOvu3mOjPomQeJ4OfF/8Alhys0u9fudPPwI8gyt565qtxHRqn46JpnfzzLYOtaljaNo+bqefX4vEw7NeRdq81NNMzPzQjXwP+LatC5g5PD2ZXNGNrFvoU01dXRyLe80/FvT049M9FtbwxeL/YfgTG4exrnRy9Zu/ZIieuLFuYqq+LeroR6Y6QNC8r9NyebPPejM1Sjxlm9lV6nm0z1002qat4o/g79Cj4pbJ8OT/XuD/4vK/LaZV4GnCHsXwbncS5NvbJ1a74uxMx1xYtzMbx8dfS/qwxXw5P9e4P/i8r8toG0vBP+0lpH8dkfnqmOeGPxhe0XgrB0DCuTbvazcq8fNM9fiLe01U/zqqqfjiJjvZH4J/2ktI/jsj89U0z4blVc8bcP0zv4uNOmafjm5Vv+SAe94HvLnCv4F/jXV8ei/kRemxp1NyneLfR99diPvt56MT3dGfOqdrLwabdu3yQ4Xi1ttNq7VO3nm9cmfn3bNBOfhcct8LUOGLvGOm49FrVcCaYzJt07eUWZmKd6vPVTMx1+bffsjby/Ar4vv5OHrHCeXdmujFpjOxImd+hRNXRuUx6OlNE/HVU3hzjpt1cp+MIvbdH2JyZjfzxaq2+fZJvgc1V083qoo36NWnX4r+LpUT+WIBvjwvftNZP/O2Pyy0x4IHA+k8TcR6trOs2aMqNHiz5Pj3KelRNy509q5jv6PQ6o88790Nz+F79prJ/52x+WWB+Az/oeNP4WH+S+CpkreG3oOHbt8O6/ZtUUZtyu5iXq6Y2m5TERVRv59vdfKqlN3hu/wCx/Dn/AD9f5uQe/wCBzn3MzlFXZuVTNOFqV6xbjzUzTRc2+W5LY3Nz7VXGP8j5f5mtqzwKftWar/LV38xYbT5ufaq4x/kfL/M1gkfwPPtwU/yff/LSuRDfgefbgp/k+/8AlpXICUPDl/1rg3+Bl/lssj8D7gfScfhD/K69ZoyNXy7ty1auV07+T26Z6MxR5pmYnefNtHn3xzw5f9a4N/gZf5bLZ3gm/aT0r/mMj87UDcKEfCy0HD0Lm5erwLVFmjUcS3nV0URtEV1VV0VTEemaN59Myu5FPhp/bV03+R7X568CqeUWfc1Pldwpl36pqvXNNsdOqe2qqKIiZ9cwy1gvIr7T/CP8n2/yM6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4Uf29uJvwX/0tpf6IPCP4K4q1fnPxDnaVw1redhXfJ/F5GNgXbtuvbGtRO1VNMxO0xMfHEgsXgf8A2L0D+T8f83S9p5HB1m5j8I6JZv267V63g2KK6K6Zpqpqi3TExMT2TEvXBq7wluGr3E3KLV7OHbm5l4U051qiI3mrxc+6iPT0Jr9affBB46w+HOK8/QdVv02MbWYo8Rdrnamm/RvtTM93SiqY+OKY71pz1xtPYk/nX4OGbVqWTrXL21bu2L1U3LulTVFFVuqeuZtTPVNP72ZiY7t+yArB0tb1bB0PSsnUtWyrWJg41E3Lt65O0UxH5Z80R1zPVCI9M4851cIWKdNqp12m3ajo0W87TZvTEd21ddEzMebr2L/D/OPm/mWLes2NUrxKaulTXnWvI8W3++ino0xVMeemmZBZXBPGGica6NRqfDmdRlY0z0a6eyu1V97XTPXTP5e2N4S94b1WRPFfDVNfS8ljCuTb83Tm57r5oo+Zv/kxyx07lnw9Xi41zyrU8qaa83MmnbxlUdlNMd1MbztHpme9xc8eWWPzM4WoxIu0Y2rYdU3cLJrjemmqY2qoq7+jVtG+3XExE9e20h5ngs+x/tK6J7HeL6fTveVdH33jvGVb9L09Ho+rotsoG07TObXKPU8inS8LV8KmufslWPj+U417bsnsqomdvXHoe5c1TnjzPo9i5t6vTgXvc3JjGjCsTE9vTudGnpR+93n4gY94Tev6dxFzc1LJ0fIpycaxat403qJ3oqroj3XRnviJnbf0eZa/K3r5Y8IbfA+H+ZoRbzE5FcVcK6hp+Lpmnahr0XsSm9fyMDEruW7d2aqoqtxtG/VEU9c7b777R2LC5JVZ/tVcN2NXwcrAzsTEpxLmPlWqrddPivcRO09e000xMfGCZ/DY+2To38k0fnrqjvB9+0zwn/yf/VU0X4XvCnEWvcwNJyND0HVtSx6NLot1XcPDuXqaavG3Z6MzTExE7TE7emG/OR2Dl6bym4Zw9Rxb+Jl2cXo3LF+3NuuielPVNM9cT8YM5AAcWX/qt7+BV+RyuPKiasa9ERMzNExER8QPn14N327eFv465+ZrfQlC/IDgjivS+cHDebqfDGuYeHavXJuX8jT7tu3RHiq466qqYiOuYhdAIO8ILQcnl5zquanpO9i3k3qNXwq4jqpr6W9Ueq5FXV5ph5fMfiXM5yc18OdNtV26cubGBhWa+vxcTt0t/R06q6pnzfEpjwruBcni7gTHztIw72Zq+lX4rt2bFubly5ar2prpppjrmd+hV8VMtaeCfyz1fD43y+IOJtGz9Op06x0cSnNxq7M13bm9M1UxVEbxTTFUT6aoBVHDukYugaDp+kYFPRxcKxRj2479qYiN59M7byl7w5P9e4P/AIvK/LaVimTwyOGtd4gzeFatB0XU9Tps28mLs4WLcveL3m3t0ujE7b7T2+YGeeCf9pLSP47I/PVMK8NXhi9m8O6LxHjW5qp0+7XjZMxHZRc26NU+iKqdvjrhsHwZdL1DR+UGlYWr4OVgZlF6/NVjKs1WrlMTdqmN6aoiY3jrbI1jTcPWdLytO1PHoycLKtzavWq46qqZjaY/xBPvgccb4ubwne4Ryr1NGo6fcrvY1uqdvG2K56U9HzzTXNW/oqj0qNRTzD5A8XcF65OrcCTl6lg2q/G49zEr6OZjeaJpjaapjs3p7e+IdKjmnzus2fY+Z1fx0R0N69Hpm7Hrm3vv6e0G8PC042xdB5e3tAtXqZ1XWdrcWon3VFiKomuuY7onbox59580sC8Cbhi9OdrvFF63NNim1Gn49Ux1V1TMV3Nvi6NH9aWIcIckOPuYmveynGU5unY12qKsjL1KZnIuR97Rbn3UT3R0toju322WVwrw/p3C3D+Fo2i2IsYOJR0LdPbM981VT31TO8zPnkGqvC9+01k/87Y/LLA/AZ/0PGn8LD/JfbJ8KXSdR1rlPkYejafl6hlzl2aosYtmq7XMRM7z0aYmdmFeBtw5rfD9ri2Ne0bUtMm/VieK8txa7PjNvHb9HpRG+28b7eeAUkm7w3f9j+HP+fr/ADcqRaA8MHQdY1/hXQbOhaVqGp3bWbVXXRh41d6qinoTG8xTE7QB4FP2rNV/lq7+YsNqc24meVfGMRG8+w+Z+Zra78ETRNV0HltqWLrmmZ2m5NerXblNrMx67NdVE2bMRVEVRE7bxMb+iW5tSwrGpadlYOXT08bKtV2btPnpqiYmPkkER+B9VEc4aImYiasC/Een3q5UA6/y/wCPuVPGkZmj4mo1Ti3KqsPVMKxN23XRO8RvtExEzEzE0VentjrUH4OPF/MPirWtVnji1mUadaxqZx6runxj0Tc6XXtV0Y3nbu3Bhfhy/wCtcG/wMv8ALZbO8E37Self8xkfnamD+GRw3rvEGTwnOg6LqepxZoyouzhYty94vebW3S6MTtvtO2/mlsTwY9L1DRuUOm4er4OVgZlF+/NVjKs1WrlMTcmYmaaoieuAbVRT4af21dN/ke1+evLWSJ4XPCXEeu8ytPytD4f1fUsanSrVuq9h4Vy9RFUXb0zTNVNMxvtMTt6YBQPIr7T/AAj/ACfb/IzphnJnDytP5V8L4mfjXsXKs4Nui5ZvUTRXRVEdlVM9cT8bM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392" y="1444752"/>
            <a:ext cx="17343120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Top `ship-state` by `Amount`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MAHARASHTRA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leads in both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total amount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(2,990,221)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unique orders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(4,442), showing its dominance in sales and customer engagement.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KARNATAKA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UTTAR PRADESH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follow as top contributors in both categories, indicating a strong correlation between high sales volume and unique orders.</a:t>
            </a:r>
            <a:endParaRPr lang="en-US" sz="5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ACAwEBAQAAAAAAAAAAAAQHCAMGCQUCAf/EAF0QAQAABAEEDAkIBwYDBwIFBQABAgMEBQYHCBESExQhN1V0dZOys9IVNDU2VHJzlLEYMTNBVpG00RYiMmGDwtMXI1FXcZVClsEkUlN2gZLUJaVDYoKho+HjhPDx/8QAHAEBAQACAwEBAAAAAAAAAAAAAAECAwQGBwUI/8QATBEBAAECAQgGBgcECQQBBAMAAAECEQMEBQYSMTI1UQchcXKCshMzNkGRsRY0VGFzwtFSgYOSFBUXIlOhs8HSIyZColUlYvDxk+Hi/9oADAMBAAIRAxEAPwD1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Hi+LYbgOGXOM4xeU7Wys6c1avWqR1SySQ+eP7/wDSG/GO9Bhqppg5q5Kk0kthlDUhLNGEJ5bSlqmh/jDXVhHV/rCEXYdJrgQyk/8A8P8AF0Wh70nQzRPIc+ZHXlWVzVeKtWIibbIib/5/5NGLiTRNobm/LDzW8WZR+6Uf6p8sPNbxZlH7pR/qtMh3D+zzMvKr+b/+mv01T0IzbZ5Mis6cLmnk1cXNO6tIQnq2t3ShTqwkjHVCeEIRjCMuve3ox1b2vVrg+rlbnJzdZATW0mXeX2TmTc17CaNtDF8VoWca0JdWyjJts0uy1a4a9Xza4NUNEGMYZ1q0IRjv4RcQj+/9ek2Q0huAfOH/AOWMS/DTvK9LM0YGZM5Tk2TzOraJi+2L+5yMOqaqby7DklnDyAy/p3NXITLnJ/KOSzjLLczYRidC8hRjNr2MJ40pptjr1R1a/n1RdhYNtMcyux7Hchc1GTuV1fJS0myKpZQXuI2VvbVr642O1UZKFGF1Sq0ZZYRmjPUmjTmm/YhCMuuMWM87GK5b5V5G4hkljuW+JwuMic52BYNTxa0tLOnPidKrXs6tKrXlmoTU4V6O3f8A4UslOaaWEZqexjsHWmbb58eXK7J6bK6fISXENeOyYdDFprXap961jUjThU2ex2H7cIw2Oy2X16tW+wZnkzgZY4FLjOBZv8tMvcTxnInAd24nVwzCcEja0qu1zVJKmJVb2WlJPtkssI7VZbCeWWE8dX60mq3N3lFVyv0gcJyrr0JKNXGc1Fhf1KcmvYyTVbzZxhDXGO9CM0dW+DOeLYvhOAYZc41juKWmHYfZU5q1zd3deWjRoU4b8Z555owlllh9cYx1OW0u7W/taN/YXNK5trmnLWo1qM8J5Kkk0Ncs0s0N6MIwjCMIw3owiwbpLZUYTc4xkTmpxSwxTEMPxzEoYvj9vhuDXmJ1YYXZRhU2M1G1p1J9hUuI29OMYy6tWyhFj/Ac6+U2S2jPlfgmSWIYhhWP5ucYo4Hh1fFsGqUK8MOq3dLcVWe1upJJ9UbarCT9eWWMdhNGEYb0QbcDAs1pnijnhuM1cue/FYYTcZOS5QwxHwPhnhG3rwuJqMaFGO59ohbx1wmjCpSqVf1YQhUhrjGPyMis6ucTOZg+bLJSXKvwBiOUuH4td4xjtnZW8bqtHDq8tCMltSryVKEk9WaaE8+ypzwllhNCWWEYwmlDZEa4YvnSzjZJXmO5E3eVU+JVcnMscmMPp49XsraStd2OI16catCvLJTlobbLLNNLs6dOn+rNJHVCb9aP3s4ucjLTAsvM4eC4VjO0WeBZtvD9hS3PSm2m/wBtuZdu1zSxjNvU5P1Zoxl3vm34gziNd8Bylzp4XjOaefHc6F9jFHOZhlejiFt4Lsbelh9x4Phc07m0jJR2cJpYyTQjJWmrSzbOMdUIQhKv0PMExPDM3WKXV7lhi+LU62UmN0pLa8pWktOjNJiVxCapJGjQpzxmqR/WmhNNNLCP7EskN4GeQAAAAAAAAAAAAAAAAAAAAAAAAAAAAAAAAAAAAAAAAAAAAAAAAAAAAAAAAAAAAAAAAAAAAAAAAAAAAAAAAAAAAAAAAAAAAAAAAAAAAAAAAAAAAAAAAAAAAAAAAAAAAAAAAAAAAAAAAAAAAAAAAAAAAAAAAAAAAAAAAAAAAAAAAAAAAAAAAAAAAAAAAAAAAAAAAAAAAAAAAAAAAAAAAAAAAAAAAAAAAAAAAAAAAAAAAAAAAAAAAAAAAAAAAAAAdOzv5H32XubjG8lMMqSSXd5SpzUNnHVLNPTqyVISxj9WuMmrX9WtpTVzG53KNSalPkBi8YyRjCMZaOyh/wCkYR1R/wDR6Djtmj+l2V6PYNWT4NFNVNU63Xfqm0R7p+6GuvDiuby89v7Ec7f+X+M+7xP7Ec7f+X+M+7xehI+9/abl/wDg0f8At+rD0Ec2sui7mey1yVynvcsMqsLqYXRls57OhQr6oVas880sYzbH6pYQl+vVrjGGr5oticosAwjKvAcRyYx+03VhmLWtWyvKG2TSbbRqSxlnl2UkYTS64RjDXCMI/wCEX0R0rPWd8fPmVzlePERMxEWjZEQ200xRFodSyhzVZDZT2WEWeJYZdUpsAp7Vhl3h+JXVhe2lPYQkmkp3VvUkryyzSwhCaXZ6ptUNlCOqDir5oM3dzkTUzeVcnoxwStWluqskLyvLcVLmWpCrC5muoT7fGvtkss8a0am2RmhrjNGLuQ+UyY6xjR+zV5QVq1bGcGxS7jd2FPDL6Spj+I7DEbenLNLJC8k2/Y3c0ss0YQnrwnnhvfrb0NX38Czb5F5M4rZ43gmDbmvbDBaOT1vV3RVn2GH0ptlJR1TTRhHVHf2UYRmj9cYuzAPi0cjsnLfK+6y8p4fN4dvLCnhlW6mr1Jv+y055p5acskZoySQ2U0YxjLLCM0dWuMdUNXxso8zubjKzEMYxXH8nN03OP2tpZ4lPLeV6ULmla1dtoQmlknhCEZJ4xjCaEITRhvRjGG87mA+T+i2A/pV+m24f/rXg/wAFbp22fxXbNs2vYa9h+3v69Wy+rXq3nW6mZLNnPkxhuSFPJ+tbWGC3FS7w2paYldW93ZVqk801Sejd06ktxTjNGeeE2xqQ1yzRlj+rvO9AOlzZm829TIvEcgLjJ2Nxg+L1I17+FxeXFa6uq+uWMK9S6nnjcT1oRkk1VY1Izy7CTVNDYw1SYZmIzYYVVxm5o4JfXN1lFhccFxW7v8avr25vLOMZo7XUrV609SOrZzQhNstlCXVLCMISwhDv4Drkc3mR81XJetHB/wBfIyWMuCR3RV/7JCNCNCP/ABf3n91GMv6+y/x+fffzJTN5kpkTfYtf5MWd3Zxxu6nvbuhHEbmra7fPPNPPPSt6lSalQjNNNNNNtUkuyjHXHW7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ZnMyvymlyxxHKXJ/Fb6lgubWWzqYpZ0KsZaV/PXnhNcSzwhvT7Vb7GaEI/NNNrWIuM5jouUOcTFrTK7BskMlMm7PGK2NYZXxOldV8T3Lb06dOanD9aMtKpNGE0Km9GWWMdere1RjNDr2H578cusJscpr3N9CxwWpi8mB39Wrissbi3uo1tpmnp0oU9jVoy1dUuzjPJPHfjsNUN9aUuy2Me3WcvKO6q49d5J5E0MUwnJuvUtby4uMUja169alDXWltqUKM8tTYw3oRnqU4TTa4Q3obJ9DJrOVh+VeUVthOE2c01ne5P2+P0Luapqmmkq1IyQpxp6t6MNWuMdl+7V9ZaVu7kMUWee3FMWtsloYLkRJcXmVN5idlSo1MUhSp28bSaaXZzz7VGMZZtjrjsZYzSw+aE8d6Pysts7uW8MgsZv8AAcHscJx7AMft8IxGSa/26nThNVpbGajPG3jCrLUkqywjspJIywmmjvxlhCN1ZS7Ngmw2piVWxo1MYtLa2vJpddajbXE1elJN/hLUmkkjND98ZJf9FLFQAAAAAAAAAAAAAAAAAAAAAAAAAAAAAAAAAAAAAAAAAAAAAAAAAAAAAAAAAAAAAAAAAAAAAAAAAAAAAAAAAAAAAAAAAAAAAAAAAAAAAAAAAAAAAAAAAAAAAAAAAAAAAAAAAAAAAAAAAAAAAAAAAAAAAAAAAAAAAAAAAAAAAAAAAAAAAAAAAAAAAAAAAAAAAAAAAAAAAAAAAAAAAAAAAAAAAAAAAAAAAAAAAAAAAAAAAAAAAAAAAAAAAAAAAAAAAAAAAAAH8jr1b3zsc4HmIyDoYfeQyvyewPKXF8Su7m8vMUu8JpbdUnrVJptUsZ9nNJCWEYSyw2UdWrWyOLewx1kdmmvMl8SyZxK9yrjic+TWDXOC09lZ7XNWpVKsk1OaMdnHVGSSnLJ80dl8+98z+XGaDb8iZ8jv0h2Ozx/w5uncmvV/23dW1bDZ/wD6Nlr/AH6vqZGC8pZj64za5Q2lbHbTJXLSjhmD5SXFS6vbavhkbmvQq1Yaq01rW22SWnsob8IT06kJZtcYb0diVM1t5g2MYTjGb7KG2wWOG4NLgM9C8w+a9pVbWSaE1OMIS1aUZaksdl+trjCOy34MgheVsxlkrmYnyajkfNUypmvZslLnFLmaeayhJG7jeRmjv6p9UkZdl88IRhH/AAlcmL5m5cVwnLLDY5RRpVMqsVo4vRqwtNcLOrShR2EIy7P+9hsqMIx35dcIxhvfOySGtKWTYbTxKlY0aeMXdtc3ksuqtWtreahSnm/xlpzTzxlh+6M83+qkE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aygzjZIZLXkbPHMRr0IybXt9eWxuKtta7OMISbfXkkjSoa9cPpJpd6MI/NHW7KxjnsqX99kTlHNbZR4P4EsLKaTGLDVGnd1NUITzUpbvZzSUJp5JpYQhNQnjHZQ1RhsoTS2IvIyNeX9jh1jWxO/vKNvaW9KatVr1Z4S06dOENcZozR3oQhDf1vh5NZw8ksrbmtZYNiFeFzQt5LuaheWNxZ1ZreeMYS1pJK8kk09OMYatnLCMuv6990jPPi9niGZu+oWc0KFaSzw7EbvDo1YRuaFjGvTjPs5IR2UJYSyzwjH5v1Zt/ei+Vnf3VjeVlKXJG4mrXVPIbHKtSa1m2WulWlpwt4b0f+KeWMZd7f2MdX1rEXS7I+BZzsiMpMVp4NhGMT1Lm4kq1LWNSzr0aN5JTjqqTW9WpJLTuIS/PGNKaaGrf+bffyyzn5D4hjlPJ61xmea6rV6lrQqTWdeS1uK9PXs6VK5mkhRqzy6o65JJ4zQ2M29+rHVjPGbihjWTeZ62yQuZZryeMtxa7nnhGaS3p4dUlqx3o70IRmkkjH6oxhD53zsOr297mQzV4Zhlb/wCpxxzCqVOSSMI1ZLihVjG61w169csstbZa/m39a6sF2cco8qMDyTs6d9jl3PSkr1pbehTpUKletXqzfNJTpUpZqlSbejHVLLGOqEY/NCMUNHOLkZXyZuMsJMcklwu0qT0bipUpVKdWlWlm2MaM1GaWFWWrsowhCnGXZxjGEIQjrhr6jlbiuH3OdzN3f08St7jDpauL4ftlOtLPTkv9qllhTmjCOqFTVLVl2Md/XrhqdAxqpGXK/EcoIV4wydkzmYZCvU2UNohUktJadSeM2vVqhXjTljGO9CaXV8+8kU3Ls24dnFyNxPDcUxanjG5qGCeUpb+3q2dW0hsdlCNWlXlkqSQjLHXCMZdU31a3Jkzl3kxldXubPBby43VaSSVK1reWNezry05/2Km1V5JJ4yTao6p4Q2MYwjDXrhFhDPHGerltlRidpVmjhWG0MmpMbjJHXThscQmqTQn396MtKMJowj80s0Ix3tWvI9WeW90gLGthtbbJbPJStC/mpxhNLCFW5kjQlmjCO9GOxqzQ/dCMS0WLskD+RjqhrR08UpVactWna3UZZoa4RhSj8yREzsW60SeEJfRLvoYnhCX0S66GJqyl4ViTwhL6Jd9DE8IS+iXXQxNWS8KxJ4Ql9Eu+hieEJfRLroYmrJeFYk8IS+iXfQxPCEvol10MTVkvCsSeEJfRLvoYnhCX0S66GJqyXhWJPCEvol30MTwhL6JddDE1ZLwrEnhCX0S76GJ4Ql9Eu+hiasl4ViTwhL6JddDE8IS+iXfQxNWS8KxJ4Ql9Eu+hieEJfRLvoYmrJeFYk8IS+iXXQxPCEvol30MTVkvCsSeEJfRLroYnhCX0S76GJqyXhWJPCEvol30MTwhL6Jd9DE1ZLwrEnhCX0S76GJ4Ql9Eu+hiasl4ViTwhL6JddDE8IS+iXfQxNWS8KxFPilOnq2drdQ2U0JYf3Ufni/XhCX0S66GJqyXhWJPCEvod30MTwhL6Jd9DE1ZLwrEnhCX0S76GJ4Ql9Eu+hiasl4ViTwhL6Jd9DE8IS+iXfQxNWS8KxJ4Ql9Du+hieEJfRLvoYmrJeFYk8IS+iXfQxPCEvol30MTVkvCsSeEJfRLvoYnhCX0S76GJqyXhWJPCEvol30MTwhL6Jd9DE1ZLwrEnhCX0S76GJ4Ql9Eu+hiasl4ViTwhL6Jd9DE8IS+iXfQxNWS8KxJ4Ql9Eu+hieEJfRLvoYmrJeFYk8IS+iXfQxPCEvol30MTVkvCsSeEJfRLvoYnhCX0S76GJqyXhWJPCEvol30MTwhL6Jd9DE1ZLwrEnhCX0S76GJ4Ql9Eu+hiasl4ViKOKU5Z5acbW62U2vVDao7+p+vCEvol30MV1ZLwrEnhCX0S76GJ4Ql9Eu+himrJeFYk8IS+iXfQxPCEvol30MTVkvCsSeEJfRLvoYnhCX0S76GJqyXhWJPCEvol30MTwhL6Jd9DE1ZLwrEnhCX0S76GJ4Ql9Eu+hiasl4ViTwhL6Hd9DE8IS+iXfQxNWS8KxJ4Ql9Eu+hieEJfRLvoYmrJeFYk8IS+iXfQxPCEvol30MTVkvCsSeEJfQ7voYnhCX0S76GJqyXhWJPCEvol30MTwhL6Jd9DE1ZLwrEnhCX0S76GJ4Ql9Eu+hiasl4ViTwhL6Jd9DE8IS+iXfQxNWS8KxJ4Ql9Eu+hieEJfRLvoYmrJeFYk8IS+iXfQxPCEvol30MTVkvCsRQxSnGpGluW62UJYTRhtUfmjr/ACfrwhL6Jd9DE1ZLwrEnhCX0S76GJ4Ql9Eu+hiasl4ViTwhL6Jd9DE8IS+iXfQxNWS8KxJ4Ql9EuuhieEJfRLvoYmrJeFYk8IS+iXfQxPCEvol10MTVkvCsSeEJfRLvoYnhCX0S76GJqyXhWJPCEvol30MTwhL6Jd9DE1ZLwrEnhCX0S76GJ4Ql9Euuhiasl4ViTwhL6Jd9DE8IS+iXXQxNWS8KxJ4Ql9Eu+hieEJfRLvoYmrJeFYk8IS+iXfQxPCEvol10MTVkvCsSeEJfRLvoYnhCX0S76GJqyXhWJPCEvol10MTwhL6Jd9DE1ZLwrEnhCX0S76GJ4Ql9Eu+hiasl4ViTwhL6JddDE8IS+iXfQxNWS8KxFJilKeM0JbW6jGSbYzf3Ud6OrX/1frwhL6Jd9DE1ZLwrEnhCX0S66GJ4Ql9Eu+hiasl4ViTwhL6JddDE8IS+h3fQxNWS8KxJ4Ql9Du+hieEJfQ7voYmrJeFYk8IS+h3fQxPCEvod30MTVkvCsSeEJfQ7voYnhCX0O76GJqyXhWJPCEvod30MTwhL6Hd9DE1ZLwrEnhCX0O76GJ4Ql9Du+hiasl4ViTwhL6Hd9DE8IS+h3fQxNWS8KxJ4Ql9Du+hieEJfQ7voYmrJeFYk8IS+h3fQxPCEvod30MTVkvCsSeEJfQ7voYnhCX0O76GJqyXhWJPCEvod30MTwhL6Hd9DE1ZLwrEnhCX0O76GJ4Ql9Du+hiasl4ViTwhL6Hd9DF/J8TkkljPNaXUISw1xjtUfmNWS8LBHLiUk0sJoWl1qjDXD+5i/vhCX0O76GJqyXhWJPCEvod30MTwhL6Hd9DE1ZLwrEnhCX0O76GJ4Ql9Du+hiasl4ViTwhL6Hd9DE8IS+h3fQxNWS8KxJ4Ql9Du+hieEJfQ7voYmrJeFYk8IS+h3fQxPCEvod30MTVkvCsSeEJfQ7voYnhCX0O76GJqyXhWJPCEvod30MTwhL6Hd9DE1ZLwrEnhCX0O76GJ4Ql9Du+hiasl4ViTwhL6Hd9DE8IS+h3fQxNWS8KxJ4Ql9Du+hieEJfQ7voYmrJeFYk8IS+h3fQxPCEvod30MTVkvCsSeEJfQ7voYnhCX0O76GJqyXhWJPCEvod30MTwhL6Hd9DE1ZLwrEnhCX0O76GL81MUp0pdnPa3UIa4Q1xpR+eMdUDVkvC0SeEJfQ7voYnhCX0O76GJqyXhWJPCEvod30MTwhL6Hd9DE1ZLwrEnhCX0O76GJ4Ql9Du+hiasl4ViTwhL6Hd9DE8IS+h3fQxNWS8KxJ4Ql9Du+hieEJfQ7voYmrJeFYk8IS+h3fQxPCEvod30MTVkvCsSeEJfQ7voYnhCX0O76GJqyXhWJPCEvod30MTwhL6Hd9DE1ZLwrEnhCX0O76GJ4Ql9Du+hiasl4ViTwhL6Hd9DE8IS+h3fQxNWS8KxJ4Ql9Du+hieEJfQ7voYmrJeFYk8IS+h3fQxPCEvod30MTVkvCsSeEJfQ7voYnhCX0O76GJqyXhWJPCEvod30MTwhL6Hd9DE1ZLwrEnhCX0O76GL8zYpTkmkkmtbqEZ4xhLDao78dWv8A6LqyXhaJPCEvod30MTwhL6Hd9DFNWS8KxJ4Ql9Du+hieEJfQ7voYmrJeFYk8IS+h3fQxPCEvod30MTVkvCsSeEJfQ7voYnhCX0O76GJqyXhWJPCEvod30MTwhL6Hd9DE1ZLwrEnhCX0O76GJ4Ql9Du+hiasl4ViTwhL6Hd9DE8IS+h3fQxNWS8KxJ4Ql9Du+hieEJfQ7voYmrJeFYk8IS+h3fQxPCEvod30MTVkvCsSeEJfQ7voYnhCX0O76GJqyXhWJPCEvod30MTwhL6Hd9DE1ZLwrEnhCX0O76GJ4Ql9Du+hiasl4ViTwhL6Hd9DE8IS+h3fQxNWS8KxJ4Ql9Du+hieEJfQ7voYmrJeFYk8IS+h3fQxfnwpT2zaty3Wy2Oy1bVH5jVkvC0SeEJfQ7voYnhCX0O76GJqyXhWJPCEvod30MTwhL6Hd9DE1ZLwrEnhCX0O76GJ4Ql9Du+hiasl4ViTwhL6Hd9DE8IS+h3fQxNWS8KxJ4Ql9Du+hi5La7kuYzyyyVJI04whNCeXVHfhrLSXhzgIoAAAAAAAA+NiGReR2L4vQygxXJPBr3FLXYbRfXFhSqXFLYx1y7GpNLGaXVHfhqjvRfZAfIs8mMOs8exfKHZ1q1zjNOhRry1oyzU5KdGWaEskkNWuEsdnPGMIxjrjNH/R+sAyUyWyUpVqGS+TWFYPTuJoT1pLCzp28tSaENUIzQkhDXH98X1QuPk4VkjkpgV/dYrgeTGE4de30Yxurm0sqVGrXjGOyjs55ZYRm39/fjHf3y0yRyUsMar5SWOTGE22L3UIwr39GypSXNWEdWvZVYS7KbXqh88fqg+sFx1zDs3+S9nkrLkdf4dRxnDdsqVqtPFKNO42+pPVmqzT1IRl2M0dnNGOvV/g+lTydyfpYJ+jVLAsPkwjao0PB8trJC22qPzybVq2OxjrjvatT6IXHzMLyZybwPC58DwXJ/DcPw2ps9nZ2tpTpUJtlvTa6csISx1/Xvb5gOS+TWSttUssmMncMwe3qz7ZUpWFpTt5J59UIbKMskIQjHVCENf7n0wBqXpdV61GrkbtNaeTXY3GvYzRhr/WpttGpGl99LkZyG461N3HQOL58wr/8A3eWpqxt1r5u289LrdJE3beel1uki4R+gNSnk4jm3beel1uki2w0MqtWtk1lHNVqTTxhfUYa5oxjHVtcWpLbPQu82Mo+X0uzdN09piMx4to99Pmhtwd5saA8AcsAAAAAAAAAAAAAAAAAAAAABJiH7Nvyin8VaTEP2aHKKfxVrOxABFAAAAAAAAAAAAAAAAAAAAAAAAAASXHlC09Wp8IK0lx5QtPVqfCCtZ2Qke8ARQAAAAAAAAAAAAAAAAAAAAAAAAAEknlaryen1p1aSTytV5PT606tlUkADFQAAAAAAAAAAAAAAAAAAAAAAAAAElj9Le8o/kkVpLH6W95R/JIrZVbUjYAMVAAAAAAAAAAAAAAAAAAAAAAAAHBe+J1/ZT/CLncF74nX9lP8ACKxtJfu28XpepL8HI47bxel6kvwciSQAAAAAAAAAAAAAAAAAAAAAAAAAAJMU8T/i0u0lVpMU8T/i0u0lZU70JOxWAxUAAAAAAAAAAAAAAAAAAAAAAAAAASXfjlj7Wfs5laS78csfaz9nMtO1JVgIoAAAAAAAAAAAAAAAAAAAAAAAAAAkj5Vl5PHrQVpI+VJeTx60FhJVgIoAAAAAAktvHbz1pOrBWktvHbz1pOrBY2SkqwEUAAAAAAAAAAAAAAAAAAakaX30uRnIbjrU227UjS++lyM5Dcdam7joHxzC8Xkqasbda7AP0E4g2z0LvNjKPl9Ls2pjbPQu82Mo+X0uzdM0+4Fi9tPmhtwd9saA/P7lgAAAAAAAAAAAAAAAAAAAAAJMQ/Zt+UU/irSYh+zb8op/FWs7EAEUAAAAAAAAAAAAAAAAAAAAAAAAABJceULT1anwgrSXHlC09Wp8IK1nZCR7wBFAAAAAAAAAAAAAAAAAAAAAAAAAASSeVqvJ6fWnVpJPK1Xk9PrTq2VSQAMVAAAAAAAAAAAAAAAAAAAAAAAAAASWP0t7yj+SRWksfpb3lH8kitlVtSNgAxUAAAAAAAAAAAAAAAAAAAAAAAAcF74nX9lP8IudwXvidf2U/wAIrG0l+7bxel6kvwcjjtvF6XqS/ByJJAAAAAAAAAAAAAAAAAAAAAAAAAAAkxTxP+LS7SVWkxTxP+LS7SVlTvQk7FYDFQAAAAAAAAAAAAAAAAAAAAAAAAABJd+OWPtZ+zmVpLvxyx9rP2cy07UlWAigAAAAAAAAAAAAAAAAAAAAAAAAACSPlWXk8etBWkj5Vl5PHrQWElWAigAAAAACS28dvPWk6sFaS28dvPWk6sFjZKSrARQAAAAAAAAAAAAAAAAABqRpffS5GchuOtTbbtSNL76XIzkNx1qbuOgfHMLxeSpqxt1rsA/QTiDbPQu82Mo+X0uzamNs9C7zYyj5fS7N0zT7gWL20+aG3B32xoD8/uWAAAAAAAAAAAAAAAAAAAAAAkxD9mhyin8VaTEP2aHKKfxVrOxABFAAAAAAAAAAAAAAAAAAAAAAAAAASV/KFp6tT4QVpK/lC09Wp8IK1nZCR7wBFAAAAAAAAAAAAAAAAAAAAAAAAAASSeVqvJ6fWnVpJPK1Xk9PrTq2VSQAMVAAAAAAAAAAAAAAAAAAAAAAAAAASWP0t7yj+SRWksfpb3lH8kitlVtSNgAxUAAAAAAAAAAAAAAAAAAAAAAAAcF74nX9lP8ACLncF74nX9lP8IrG0l+7fxel6kvwcjjt/F6XqS/ByJJAAAAAAAAAAAAAAAAAAAAAAAAAAAkxTxP+LS7SVWkxTxP+LS7SVlTvQk7FYDFQAAAAAAAAAAAAAAAAAAAAAAAAABJd+OWPtZ+zmVpLvxyx9rP2cy07UlWAigAAAAAAAAAAAAAAAAAAAAAAAAACSPlSXk8etBWkj5Ul5PHrQWElWAigAAAAACS28dvPWk6sFaS28dvPWk6sFjZKSrARQAAAAAAAAAAAAAAAAABqRpffS5GchuOtTbbtSNL76XIzkNx1qbuOgfHMLxeSpqxt1rsA/QTiDbPQu82Mo+X0uzamNs9C7zYyj5fS7N0zT7gWL20+aG3B32xoD8/uWAAAAAAAAAAAAAAAAAAAAAAkxD9m35RT+KtJiH7Nvyin8VazsQARQAAAAAAAAAAAAAAAAAAAAAAAAAElx5QtPVqfCCtJceULT1anwgrWdkJHvAEUAAAAAAAAAAAAAAAAAAAAAAAAABJJ5Wq8np9adWkk8rVeT0+tOrZVJAAxUAAAAAAAAAAAAAAAAAAAAAAAAABJY/S3vKP5JFaSx+lveUfySK2VW1I2ADFQAAAAAAAAAAAAAAAAAAAAAAABwXvidf2U/wAIudwXvidf2U/wisbSX7tvF6XqS/ByOO28XpepL8HIkkAAAAAAAAAAAAAAAAAAAAAAAAAACTFPE/4tLtJVaTFPE/4tLtJWVO9CTsVgMVAAAAAAAAAAAAAAAAAAAAAAAAAAEl345Y+1n7OZWku/HLH2s/ZzLTtSVYCKAAAAAAAAAAAAAAAAAAAAAAAAAAJI+VZeTx60FaSPlWXk8etBYSVYCKAAAAAAJLbx289aTqwVpLbx289aTqwWNkpKsBFAAAAAAAAAAAAAAAAAAGpGl99LkZyG461Ntu1I0vvpcjOQ3HWpu46B8cwvF5KmrG3WuwD9BOINs9C7zYyj5fS7NqY2z0LvNjKPl9Ls3TNPuBYvbT5obcHfbGgPz+5YAAAAAAAAAAAAAAAAAAAAACTEP2aHKKfxVpMQ/Zt+UU/irWdiACKAAAAAAAAAAAAAAAAAAAAAAAAAAkuPKFp6tT4QVpLjyhaerU+EFazshI94AigAAAAAAAAAAAAAAAAAAAAAAAAAJJPK1Xk9PrTq0knlaryen1p1bKpIAGKgAAAAAAAAAAAAAAAAAAAAAAAAAJLH6W95R/JIrSWP0t7yj+SRWyq2pGwAYqAAAAAAAAAAAAAAAAAAAAAAAAOC98Tr+yn+EXO4L3xOv7Kf4RWNpL923i9L1Jfg5HHbeL0vUl+DkSSAAAAAAAAAAAAAAAAAAAAAAAAAABJinif8Wl2kqtJinif8Wl2krKnehJ2KwGKgAAAAAAAAAAAAAAAAAAAAAAAAACS78csfaz9nMrSXfjlj7Wfs5lp2pKsBFAAAAAAAAAAAAAAAAAAAAAAAAAAEkfKkvJ49aCtJHyrLyePWgsJKsBFAAAAAAElt47eetJ1YK0lt47eetJ1YLGyUlWAigAAAAAAAAAAAAAAAAADUjS++lyM5Dcdam23akaX30uRnIbjrU3cdA+OYXi8lTVjbrXYB+gnEG2ehd5sZR8vpdm1MbZ6F3mxlHy+l2bpmn3AsXtp80NuDvtjR0bL/ADyZE5tL+2w7Kq4u6NW8oxr0o0reNSEZYTRhH5vmjrh/+7q3yrsz3GWI+4zvFMnzFnPKsOMbAwK6qZ2TFMzEuTNVMdUyzEMO/KuzPcZYj7jOfKuzPcZYj7jO3fRrPH2av+WTXp5sxDq2QGcjJjOXh1zimS1a4q29rW3PUmrUY047PYwm1QhHf+aMPvdpfKx8nxclxJwcamaao2xPVMLE364AGlQAAAAAAAAAAAAAAAEmIfs2/KKfxVpMQ/Zocop/FWs7EAEUAAAAAAAAAAAAAAAAAAAAAAAAABJceULT1anwgrSXHlC09Wp8IK1nZCR7wBFAAAAAAAAAAAAAAAAAAAAAAAAAASSeVqvJ6fWnVpJPK1Xk9PrTq2VSQAMVAAAAAAAAAAAAAAAAAAAAAAAAAASWP0t7yj+SRWksfpb3lH8kitlVtSNgAxUAAAAAAAAAAAAAAAAAAAAAAAAcF74nX9lP8IudwXvidf2U/wAIrG0l+7bxel6kvwcjjtvF6XqS/ByJJAAAAAAAAAAAAAAAAAAAAAAAAAAAkxTxP+LS7SVWkxTxP+LS7SVlTvQk7FYDFQAAAAAAAAAAAAAAAAAAAAAAAAABJd+OWPtZ+zmVpLvxyx9rP2cy07UlWAigAAAAAAAAAAAAAAAAAAAAAAAAACSPlWXk8etBWkj5Ul5PHrQWElWAigAAAAACS28dvPWk6sFaS28dvPWk6sFjZKSrARQAAAAAAAAAAAAAAAAABqRpffS5GchuOtTbbtSNL76XIzkNx1qbuOgfHMLxeSpqxt1rsA/QTiDbPQu82Mo+X0uzamNs9C7zYyj5fS7N0zT7gWL20+aG3B33VtNDzryd5uqdpFrq2K00POvJ3m6p2kWurmaG8CyfsnzSmLvyAOztbb7Qy8xMb53j2NNsE190MvMTG+d49jTbBPzhpfxzKO9/tDm4e5AA62zAAAAAAAAAAAAAAAASYh+zb8op/FWkxD9m35RT+KtZ2IAIoAAAAAAAAAAAAAAAAAAAAAAAAACS48oWnq1PhBWkuPKFp6tT4QVrOyEj3gCKAAAAAAAAAAAAAAAAAAAAAAAAAAkk8rVeT0+tOrSSeVqvJ6fWnVsqkgAYqAAAAAAAAAAAAAAAAAAAAAAAAAAksfpb3lH8kitJY/S3vKP5JFbKrakbABioAAAAAAAAAAAAAAAAAAAAAAAA4L3xOv7Kf4Rc7gvfE6/sp/hFY2kv3beL0vUl+DkcVt4vS9SX4OVJIAAAAAAAAAAAAAAAAAAAAAAAAAAEmKeJ/wAWl2kqtJinif8AFpdpKyp3oSdisBioAAAAAAAAAAAAAAAAAAAAAAAAAAku/HLH2s/ZzK0l345Y+1n7OZadqSrARQAAAAAAAAAAAAAAAAAAAAAAAAABJHyrLyePWgrSR8qy8nj1oLCSrARQAAAAABJbeO3nrSdWCtJbePXnrSdVY2SkqwEUAAAAAAAAB1bKDOZkdkve17HGb+8pzWksk93WpYZdV7e0hPvyxr16dOalR3tU395NLqljCaOqEdZa47SIcSxrC8Iwa5ygxC8kp4daW813WuIa55ZaMsuyjPDY64xhqhr3tev6nz8nctsDypjP4Ko4xJJTpQrbZfYLe2NOaSPzRlnuKUks/wDjqljHe3yw+8OrYFnOyIykxWng2EYxPUubiSrUtY1LOvRo3klOOqpNb1akktO4hL88Y0ppoat/5t9/LLOfkPiGOU8nrXGZ5rqtXqWtCpNZ15LW4r09ezpUrmaSFGrPLqjrkknjNDYzb36sdVtI7UPk5R5UYHknZ077HLuelJXrS29CnSoVK9avVm+aSnSpSzVKk29GOqWWMdUIx+aEYoaOcXIyvkzcZYSY5JLhdpUno3FSpSqU6tKtLNsY0ZqM0sKstXZRhCFOMuzjGMIQhHXDXLDsg63h2cXI3E8NxTFqeMbmoYJ5Slv7erZ1bSGx2UI1aVeWSpJCMsdcIxl1TfVrcmTOXeTGV1e5s8FvLjdVpJJUrWt5Y17OvLTn/YqbVXkknjJNqjqnhDYxjCMNeuEVtI7A1I0vvpcjOQ3HWptt2pGl99LkZyG461N3DQPjmF4vJU1Y2612AfoJxBtnoXebGUfL6XZtTG2ehd5sZR8vpdm6Zp9wLF7afNDbg77q2mh515O83VO0i11bFaaHnXk7zdU7SLXVzNDeBZP2T5pTF35AHZ2tt9oZeYmN87x7Gm2Ca+6GXmJjfO8exptgn5w0v45lHe/2hzcPcgAdbZgAAAAAAAAAAAAAAAJMQ/Zt+UU/irSYh+zQ5RT+KtZ2IAIoAAAAAAAAAAAAAAAAAAAAAAAAACS48oWnq1PhBWkuPKFp6tT4QVrOyEj3gCKAAAAAAAAAAAAAAAAAAAAAAAAAAkk8rVeT0+tOrSSeVqvJ6fWnVsqkgAYqAAAAAAAAAAAAAAAAAAAAAAAAAAksfpb3lH8kitJY/S3vKP5JFbKrakbABioAAAAAAAAAAAAAAAAAAAAAAAA4L3xOv7Kf4Rc7gvfE6/sp/hFY2kv3beL0vUl+Dkcdt4vS9SX4ORJIAAAAAAAAAAAAAAAAAAAAAAAAAAEmKeJ/xaXaSq0mKeJ/xaXaSsqd6EnYrAYqAAAAAAAAAAAAAAAAAAAAAAAAAAJLvxyx9rP2cytJd+OWPtZ+zmWnakqwEUAAAAAAAAAAAAAAAAAAAAAAAAAASR8qy8nj1oK0kfKkvJ49aCwkqwEUAAAAAASW3jt560nVgrSW3jt560nVgsbJSVYCKAAAAAAAAMaZeYxjuXN5i2ajImzpywmt4W2PY1dfQYdTrSQjtdKT569eanNGMIa4Sy65YzTb+xZLdaxXNlm3x2/q4rjeb7JrEL2vGEatzdYTQq1akYQ1QjNPNJGMd6EIb8fqWOoT43g+SFxkde5tb7HqdlaSYPLZ14S3dOS4oWk0saUtSOy17GEdjGEJpoaoxhH52O8o7nK/BLjKnNdh+VdzlHQnyKur22jXt6Et7YVpYbVTpxmt6cks0tSEYxlhNJstckd+LKWFZD5P4Pf4ne2dpLCniltb2U9pGnJuejb0ZJpJKNOnCWEJZNU80Yyx1w1zR+aG8rwDJXJjJS3q2uS+TmF4PQrT7ZUp2FnTt5J59WrZTQkhCEY6t7XFYmyWYdxm4oY1k3metskLmWa8njLcWu554Rmkt6eHVJasd6O9CEZpJIx+qMYQ+d87Dq9ve5kM1eGYZW/+pxxzCqVOSSMI1ZLihVjG61w169csstbZa/m39bOOFZI5KYFf3WK4HkxhOHXt9GMbq5tLKlRq14xjso7OeWWEZt/f34x398tMkclLDGq+UljkxhNti91CMK9/RsqUlzVhHVr2VWEuym16ofPH6oGsWdDytxXD7nO5m7v6eJW9xh0tXF8P2ynWlnpyX+1SywpzRhHVCpqlqy7GO/r1w1OgY1UjLlfiOUEK8YZOyZzMMhXqbKG0QqSWktOpPGbXq1QrxpyxjHehNLq+feZuw7N/kvZ5Ky5HX+HUcZw3bKlarTxSjTuNvqT1Zqs09SEZdjNHZzRjr1f4PpU8ncn6WCfo1SwLD5MI2qNDwfLayQttqj88m1atjsY6472rUa1izAOeOM9XLbKjE7SrNHCsNoZNSY3GSOunDY4hNUmhPv70ZaUYTRhH5pZoRjvateR6s8t7pAWNbDa22S2eSlaF/NTjCaWEKtzJGhLNGEd6MdjVmh+6EYu64Xkzk3geFz4HguT+G4fhtTZ7OztbSnSoTbLem105YQljr+ve3zAcl8mslbapZZMZO4Zg9vVn2ypSsLSnbyTz6oQ2UZZIQhGOqEIa/wBxrdRZ9KPzb0NbUbS7nqTV8j4T0oyQlsriEsdlCOyhsqe/+5t01I0vvpcjOQ3HWpu4aB8cwvF5KmvG3WuwD9AuINrdDSrXp5NZRQo2sasI31LXGE8Iav7v97VJtnoXebGUfL6XZum6e8Dxe2nzQ2YW86jpk1K1TKrJ6Na3jSjDD6mqEZoR1/3n7mvTYrTQ868nebqnaRa6uXobwPJ+yfNKYu9IA7Owbb6HNW4p5DY1CjaRqwji0dcYTwhq/uaf+LP26b3i2bpZWCNDLzExvnePY02wT846Xz/9byjq/wDL/aHMw4/uwk3Te8WzdLKbpveLZullVjrd45M7JN03vFs3Sym6b3i2bpZVYXjkWSbpveLZullN03vFs3SyqwvHIsk3Te8WzdLKbpveLZullVheORZJum94tm6WU3TfcWzdLKrC8ciyTdN7xbN0spum94tm6WVWF45Fkm6b3i2bpZTdN7xbN0sqsLxyLJN03vFs3Sym6b3i2bpZVYXjkWSbpveLZullN03vFs3SyqwvHIs+XfXF3GFHZWE0uqvJGH95LHXHX8yndN7xbN0spiH7Nvyin8VbK8W2Fkm6b7i2bpZTdN7xbN0sqsY3jkWSbpvuLZullN03vFs3SyqwvHIsk3TfcWzdLKbpveLZullVheORZJum+4tm6WU3Te8WzdLKrC8ciyTdN9xbN0spum94tm6WVWF45Fkm6b3i2bpZTdN7xbN0sqsLxyLJN033Fs3Sym6b3i2bpZVYXjkWSbpveLZullN033Fs3SyqwvHIsk3Te8WzdLKbpvuLZullVheORZJum94tm6WU3TfcWzdLKrC8ciyTdN7xbN0spum+4tm6WVWF45Fkm6b3i2bpZTdN9xbN0sqsLxyLJN03vFs3Sym6b3i2bpZVYXjkWSbpvuLZullN03vFs3SyqwvHIs+XWuLuN7bRjh80IwhU1Q2yXf3oKd03vFs3Sylx5QtPVqfCCtlMxaOpIhJum94tm6WU3TfcWzdLKrGN45LZJum94tm6WU3Te8WzdLKrC8ciyTdN9xbN0spum94tm6WVWF45Fkm6b3i2bpZTdN7xbN0sqsLxyLJN03vFs3Sym6b3i2bpZVYXjkWSbpvuLZullN03vFs3SyqwvHIsk3TfcWzdLKbpveLZullVheORZJum+4tm6WU3Te8WzdLKrC8ciyTdN9xbN0spum94tm6WVWF45Fkm6b7i2bpZTdN7xbN0sqsLxyLJN03vFs3Sym6b3i2bpZVYXjkWSbpvuLZullN03vFs3SyqwvHIsk3Te8WzdLKbpvuLZullVheORZJum94tm6WU3TfcWzdLKrC8ciz5ctxd+Eqk24JtltEkIy7ZLvQ2U2+p3TfcWzdLKSeVqvJ6fWnVsqpjkkQk3Te8WzdLKbpvuLZullVjG8clsk3Te8WzdLKbpveLZullVheORZJum94tm6WU3Te8WzdLKrC8ciyTdN7xbN0spum94tm6WVWF45Fkm6b3i2bpZTdN7xbN0sqsLxyLJN03vFs3Sym6b3i2bpZVYXjkWSbpvuLZullN03vFs3SyqwvHIsk3TfcWzdLKbpveLZullVheORZJum94tm6WU3Te8WzdLKrC8ciyTdN7xbN0spum94tm6WVWF45Fkm6b3i2bpZTdN7xbN0sqsLxyLJN03vFs3Sym6b3i2bpZVYXjkWSbpveLZullN03vFs3SyqwvHIsk3Te8WzdLKbpveLZullVheORZ8uzuLuFW72NhNNrr64/3ku9HYS7yndN7xbN0spY/S3vKP5JFbKqYvsSI6km6b3i2bpZTdN7xbN0sqsY3jktkm6b3i2bpZTdN9xbN0sqsLxyLJN033Fs3Sym6b7i2bpZVYXjkWSbpvuLZullN033Fs3SyqwvHIsk3TfcWzdLKbpvuLZullVheORZJum+4tm6WU3TfcWzdLKrC8ciyTdN9xbN0spum+4tm6WVWF45Fkm6b7i2bpZTdN9xbN0sqsLxyLJN033Fs3Sym6b7i2bpZVYXjkWSbpvuLZullN033Fs3SyqwvHIsk3TfcWzdLKbpvuLZullVheORZJum+4tm6WU3TfcWzdLKrC8ciyTdN9xbN0spum+4tm6WVWF45Fkm6b7i2bpZXFd3F5G1rQmw6aWEac2uO2y728+g4L3xOv7Kf4RWJi+ws4KFzewoU4Qw6aMNhDVHbZf8AB+9033Fs3Syue28XpepL8HIXjkWSbpvuLZullN033Fs3SyqxLxyLJN033Fs3Sym6b7i2bpZVYXjkWSbpvuLZullN033Fs3SyqwvHIsk3TfcWzdLKbpvuLZullVheORZJum+4tm6WU3TfcWzdLKrC8ciyTdN9xbN0spum+4tm6WVWF45Fkm6b7i2bpZTdN9xbN0sqsLxyLJN033Fs3Sym6b7i2bpZVYXjkWSbpvuLZullN033Fs3SyqwvHIsk3TfcWzdLKbpvuLZullVheORZJum+4tm6WU3TfcWzdLKrC8ciyTdN9xbN0spum+4tm6WVWF45Fkm6b7i2bpZTdN9xbN0sqsLxyLJN033Fs3SypsRuLya11T2E0sNsp7+2Sx/45X1EmKeJ/wAWl2krKmY1o6iY6jdN9xbN0spum+4tm6WVWMbxyLJN033Fs3Sym6b7i2bpZVYXjkWSbpvuLZullN033Fs3SyqwvHIsk3TfcWzdLKbpvuLZullVheORZJum+4tm6WU3TfcWzdLKrC8ciyTdN9xbN0spum+4tm6WVWF45Fkm6b7i2bpZTdN9xbN0sqsLxyLJN033Fs3Sym6b7i2bpZVYXjkWSbpvuLZullN033Fs3SyqwvHIsk3TfcWzdLKbpvuLZullVheORZJum+4tm6WU3TfcWzdLKrC8ciyTdN9xbN0spum+4tm6WVWF45Fkm6b7i2bpZTdN9xbN0sqsLxyLJN033Fs3Sym6b7i2bpZVYXjkWSbpvuLZullTXNxeRurOMbCaEYVJtUNsl3/1Jn1El345Y+1n7OZlExfYkwbpvuLZullN033Fs3SyqxjeOS2SbpvuLZullN033Fs3SyqwvHIsk3TfcWzdLKbpvuLZullVheORZJum+4tm6WU3TfcWzdLKrC8ciyTdN9xbN0spum+4tm6WVWF45Fkm6b7i2bpZTdN9xbN0sqsLxyLJN033Fs3Sym6b7i2bpZVYXjkWSbpvuLZullN033Fs3SyqwvHIsk3TfcWzdLKbpvuLZullVheORZJum+4tm6WU3TfcWzdLKrC8ciyTdN9xbN0spum+4tm6WVWF45Fkm6b7i2bpZTdN9xbN0sqsLxyLJN033Fs3Sym6b7i2bpZVYXjkWSbpvuLZullN033Fs3SyqwvHIsk3TfcWzdLKmjcXnhGE3g+bZbRGGx2yX5tlDf1vqJI+VZeTx60GUTHJJg3TfcWzdLKbpvuLZullVjG8clsk3TfcWzdLKbpvuLZullVheORZJum+4tm6WU3TfcWzdLKrC8ciyTdN9xbN0spum+4tm6WVWF45Fkm6b7i2bpZX4sJ6k91dzVaUac2yk1yxjCOr9X/GC5JbeO3nrSdWCxPVIrAYqAAAAAAAAAAAAAAAAAANSNL76XIzkNx1qbbdqRpffS5GchuOtTdx0D45heLyVNWNutdgH6CcQbZ6F3mxlHy+l2bUxtnoXebGUfL6XZumafcCxe2nzQ24O+6tpoedeTvN1TtItdWxWmh515O83VO0i11czQ3gWT9k+aUxd+QB2drbfaGXmJjfO8exptgmvuhl5iY3zvHsabYJ+cNL+OZR3v8AaHNw9yAB1tmAAAAAAAAAAAAAAAAkxD9m35RT+KtJiH7Nvyin8VazsQARQAAAAAAAAAAAAAAAAAAAAAAAAAElx5QtPVqfCCtJceULT1anwgrWdkJHvAEUAAAAAAAAAAAAAAAAAAAAAAAAABJJ5Wq8np9adWkk8rVeT0+tOrZVJAAxUAAAAAAAAAAAAAAAAAAAAAAAAABJY/S3vKP5JFaSx+lveUfySK2VW1I2ADFQAAAAAAAAAAAAAAAAAAAAAAABwXvidf2U/wAIudwXvidf2U/wisbSX7tvF6XqS/ByOK28XpepL8HKkkAAAAAAAAAAAAAAAAAAAAAAAAAACTFPE/4tLtJVaTFPE/4tLtJWVO9CTsVgMVAAAAAAAAAAAAAAAAAAAAAAAAAAEl345Y+1n7OZWku/HLH2s/ZzLTtSVYCKAAAAAAAAAAAAAAAAAAAAAAAAAAJI+VZeTx60FaSPlWXk8etBYSVYCKAAAAAAJLbx289aTqwVpLbx289aTqrGyUlWAigAAAAAAAAAAAAAAAAADUjS++lyM5Dcdam23akaX30uRnIbjrU3cdA+OYXi8lTVjbrXYB+gnEG2ehd5sZR8vpdm1MbZ6F3mxlHy+l2bpmn3AsXtp80NuDvuraaHnXk7zdU7SLXVsVpoedeTvN1TtItdXM0N4Fk/ZPmlMXfkAdna232hl5iY3zvHsabYJr7oZeYmN87x7Gm2CfnDS/jmUd7/AGhzcPcgAdbZgAAAAAAAAAAAAAAAJMQ/Zt+UU/irSYh+zb8op/FWs7EAEUAAAAAAAAAAAAAAAAAAAAAAAAABJceULT1anwgrSXHlC09Wp8IK1nZCR7wBFAAAAAAAAAAAAAAAAAAAAAAAAAASSeVqvJ6fWnVpJPK1Xk9PrTq2VSQAMVAAAAAAAAAAAAAAAAAAAAAAAAAASWP0t7yj+SRWksfpb3lH8kitlVtSNgAxUAAAAAAAAAAAAAAAAAAAAAAAAcF74nX9lP8ACLncF74nX9lP8IrG0l+7bxel6kvwcjjtvF6XqS/ByJJAAAAAAAAAAAAAAAAAAAAAAAAAAAkxTxP+LS7SVWkxTxP+LS7SVlTvQk7FYDFQAAAAAAAAAAAAAAAAAAAAAAAAABJd+OWPtZ+zmVpLvxyx9rP2cy07UlWAigAAAAAAAAAAAAAAAAAAAAAAAAACSPlWXk8etBWkj5Vl5PHrQWElWAigAAAAACS28dvPWk6sFaS28dvPWk6sFjZKSrARQAAAAAAAAAAAAAAAAABqRpffS5GchuOtTbbtSNL76XIzkNx1qbuOgfHMLxeSpqxt1rsA/QTiDbPQu82Mo+X0uzamNs9C7zYyj5fS7N0zT7gWL20+aG3B33VtNDzryd5uqdpFrq2K00POvJ3m6p2kWurmaG8CyfsnzSmLvyAOztbb7Qy8xMb53j2NNsE190MvMTG+d49jTbBPzhpfxzKO9/tDm4e5AA62zAAAAAAAAAAAAAAAASYh+zQ5RT+KtJiH7Nvyin8VazsQARQAAAAAAAAAAAAAAAAAAAAAAAAAElx5QtPVqfCCtJceULT1anwgrWdkJHvAEUAAAAAAAAAAAAAAAAAAAAAAAAABJJ5Wq8np9adWkk8rVeT0+tOrZVJAAxUAAAAAAAAAAAAAAAAAAAAAAAAABJY/S3vKP5JFaSx+lveUfySK2VW1I2ADFQAAAAAAAAAAAAAAAAAAAAAAABwXvidf2U/wi53Be+J1/ZT/AAisbSX7tvF6XqS/ByOO28XpepL8HIkkAAAAAAAAAAAAAAAAAAAAAAAAAACTFPE/4tLtJVaTFPE/4tLtJWVO9CTsVgMVAAAAAAAAAAAAAAAAAAAAAAAAAAEl345Y+1n7OZWku/HLH2s/ZzLTtSVYCKAAAAAAAAAAAAAAAAAAAAAAAAAAJI+VJeTx60FaSPlWXk8etBYSVYCKAAAAAAJLbx289aTqwVpLbx289aTqwWNkpKsBFAAAAAAAAAAAAAAAAAAGpGl99LkZyG461Ntu1I0vvpcjOQ3HWpu46B8cwvF5KmrG3WuwD9BOINs9C7zYyj5fS7NqY2z0LvNjKPl9Ls3TNPuBYvbT5obcHfdW00POvJ3m6p2kWurYrTQ868nebqnaRa6uZobwLJ+yfNKYu/IA7O1tvtDLzExvnePY02wTX3Qy8xMb53j2NNsE/OGl/HMo73+0Obh7kADrbMAAAAAAAAAAAAAAABJiH7Nvyin8VaTEP2bflFP4q1nYgAigAAAAAAAAAAAAAAAAAAAAAAAAAJLjyhaerU+EFaS48oWnq1PhBWs7ISPeAIoAAAAAAAAAAAAAAAAAAAAAAAAACSTytV5PT606tJJ5Wq8np9adWyqSABioAAAAAAAAAAAAAAAAAAAAAAAAACSx+lveUfySK0lj9Le8o/kkVsqtqRsAGKgAAAAAAAAAAAAAAAAAAAAAAADgvfE6/sp/hFzuC98Tr+yn+EVjaS/dt4vS9SX4ORx23i9L1Jfg5EkgAAAAAAAAAAAAAAAAAAAAAAAAAASYp4n/ABaXaSq0mKeJ/wAWl2krKnehJ2KwGKgAAAAAAAAAAAAAAAAAAAAAAAAACS78csfaz9nMrSXfjlj7Wfs5lp2pKsBFAAAAAAAAAAAAAAAAAAAAAAAAAAEkfKsvJ49aCtJHyrLyePWgsJKsBFAAAAAAElt47eetJ1YK0lt47eetJ1YLGyUlWAigAAAAAAAAAAAAAAAAADUjS++lyM5Dcdam23akaX30uRnIbjrU3cdA+OYXi8lTVjbrXYB+gnEG2ehd5sZR8vpdm1MbZ6F3mxlHy+l2bpmn3AsXtp80NuDvuraaHnXk7zdU7SLXVsVpoedeTvN1TtItdXM0N4Fk/ZPmlMXfkAdna232hl5iY3zvHsabYJr7oZeYmN87x7Gm2CfnDS/jmUd7/aHNw9yAB1tmAAAAAAAAAAAAAAAAkxD9m35RT+KtJiH7Nvyin8VazsQARQAAAAAAAAAAAAAAAAAAAAAAAAAElx5QtPVqfCCtJceULT1anwgrWdkJHvAEUAAAAAAAAAAAAAAAAAAAAAAAAABJJ5Wq8np9adWkk8rVeT0+tOrZVJAAxUAAAAAAAAAAAAAAAAAAAAAAAAABJY/S3vKP5JFaSx+lveUfySK2VW1I2ADFQAAAAAAAAAAAAAAAAAAAAAAABwXvidf2U/wi53Be+J1/ZT/CKxtJfu28XpepL8HI4rbxel6kvwcqSQAAAAAAAAAAAAAAAAAAAAAAAAAAJMU8T/i0u0lVpMU8T/i0u0lZU70JOxWAxUAAAAAAAAAAAAAAAAAAAAAAAAAASXfjlj7Wfs5laS78csfaz9nMtO1JVgIoAAAAAAAAAAAAAAAAAAAAAAAAAAkj5Vl5PHrQVpI+VZeTx60FhJVgIoAAAAAAktvHbz1pOrBWktvHbz1pOqsbJSVYCKAAAAAAAAAAAAAAAAAANSNL76XIzkNx1qbbdqRpffS5GchuOtTdx0D45heLyVNWNutdgH6CcQbZ6F3mxlHy+l2bUxtnoXebGUfL6XZumafcCxe2nzQ24O+6tpoedeTvN1TtItdWxWmh515O83VO0i11czQ3gWT9k+aUxd+QB2drbfaGXmJjfO8exptgmvuhl5iY3zvHsabYJ+cNL+OZR3v9oc3D3IAHW2YAAAAAAAAAAAAAAACTEP2bflFP4q0mIfs2/KKfxVrOxABFAAAAAAAAAAAAAAAAAAAAAAAAAASXHlC09Wp8IK0lx5QtPVqfCCtZ2Qke8ARQAAAAAAAAAAAAAAAAAAAAAAAAAEknlaryen1p1aSTytV5PT606tlUkADFQAAAAAAAAAAAAAAAAAAAAAAAAAElj9Le8o/kkVpLH6W95R/JIrZVbUjYAMVAAAAAAAAAAAAAAAAAAAAAAAAHBe+J1/ZT/CLncF74nX9lP8IrG0l+7bxel6kvwcjjtvF6XqS/ByJJAAAAAAAAAAAAAAAAAAAAAAAAAAAkxTxP+LS7SVWkxTxP+LS7SVlTvQk7FYDFQAAAAAAAAAAAAAAAAAAAAAAAAABJd+OWPtZ+zmVpLvxyx9rP2cy07UlWAigAAAAAAAAAAAAAAAAAAAAAAAAACSPlWXk8etBWkj5Vl5PHrQWElWAigAAAAACS28dvPWk6sFaS28dvPWk6sFjZKSrARQAAAAAAAAAAAAAAAAABqRpffS5GchuOtTbbtSNL76XIzkNx1qbuOgfHMLxeSpqxt1rsA/QTiDbPQu82Mo+X0uzamNs9C7zYyj5fS7N0zT7gWL20+aG3B33VtNDzryd5uqdpFrq2K00POvJ3m6p2kWurmaG8CyfsnzSmLvyAOztbb7Qy8xMb53j2NN1LS5ykyiwXLrCKGDY/iNhSqYTLPPJbXVSlLNNt1SGuMJYw1x1Qdt0MvMTG+d49jTdA0zPP/BeZ5e3qvJMhopxNNsamuLx/e292HIn1TDv6e5dfbTHf9xrd4/T3Lr7aY7/uNbvPhD1L+h5P/h0/CGi8vu/p7l19tMd/3Gt3m22iTi+LYzm4xG6xjE7u+rS43Wpy1LmtNVmhLChQjCWEZoxjq1xjHV++LSxuRobcGGJ8/V/w9u6Vp/k+Dh5mqqooiJ1qdkQ24MzrM8APCnKAAAAAAAAAAAASYh+zQ5RT+KtJiH7Nvyin8VazsQARQAAAAAAAAAAAAAAAAAAAAAAAAAElx5QtPVqfCCtJceULT1anwgrWdkJHvAEUAAAAAAAAAAAAAAAAAAAAAAAAABJJ5Wq8np9adWkk8rVeT0+tOrZVJAAxUAAAAAAAAAAAAAAAAAAAAAAAAABJY/S3vKP5JFaSx+lveUfySK2VW1I2ADFQAAAAAAAAAAAAAAAAAAAAAAABwXvidf2U/wAIudwXvidf2U/wisbSX7tvF6XqS/ByOO28XpepL8HIkkAAAAAAAAAAAAAAAAAAAAAAAAAACTFPE/4tLtJVaTFPE/4tLtJWVO9CTsVgMVAAAAAAAAAAAAAAAAAAAAAAAAAAEl345Y+1n7OZWku/HLH2s/ZzLTtSVYCKAAAAAAAAAAAAAAAAAAAAAAAAAAJI+VJeTx60FaSPlWXk8etBYSVYCKAAAAAAJLbx289aTqwVpLbx289aTqwWNkpKsBFAAAAAAAAHVsoM5mR2S97XscZv7ynNaSyT3dalhl1Xt7SE+/LGvXp05qVHe1Tf3k0uqWMJo6oR1u0saZeYxjuXN5i2ajImzpywmt4W2PY1dfQYdTrSQjtdKT569eanNGMIa4Sy65YzTb+xWIuMhXOJYdZYdUxe7vqFGxo0Y3FS5nqQhSlpQhrjPGb5oS6t/X82p8TJrOHkllbc1rLBsQrwuaFvJdzULyxuLOrNbzxjCWtJJXkkmnpxjDVs5YRl1/XvulZ7KeG4VmfxDJXC7ySaODWuHT3FpLWhNXlw+ncU5Zp5pYR2WwjJTn1zR3o7Gbf3ovkZ391Y3lZSlyRuJq11TyGxyrUmtZtlrpVpacLeG9H/AIp5Yxl3t/Yx1fWsRdLsj4FnOyIykxWng2EYxPUubiSrUtY1LOvRo3klOOqpNb1akktO4hL88Y0ppoat/wCbffyyzn5D4hjlPJ61xmea6rV6lrQqTWdeS1uK9PXs6VK5mkhRqzy6o65JJ4zQ2M29+rHVjPGbihjWTeZ62yQuZZryeMtxa7nnhGaS3p4dUlqx3o70IRmkkjH6oxhD53zsOr297mQzV4Zhlb/6nHHMKpU5JIwjVkuKFWMbrXDXr1yyy1tlr+bf1rqwXZxyjyowPJOzp32OXc9KSvWlt6FOlQqV61erN80lOlSlmqVJt6MdUssY6oRj80IxQ0c4uRlfJm4ywkxySXC7SpPRuKlSlUp1aVaWbYxozUZpYVZauyjCEKcZdnGMYQhCOuGvqOVuK4fc53M3d/TxK3uMOlq4vh+2U60s9OS/2qWWFOaMI6oVNUtWXYx39euGp0DGqkZcr8RyghXjDJ2TOZhkK9TZQ2iFSS0lp1J4za9WqFeNOWMY70JpdXz7yRTcuzbh2cXI3E8NxTFqeMbmoYJ5Slv7erZ1bSGx2UI1aVeWSpJCMsdcIxl1TfVrcmTOXeTGV1e5s8FvLjdVpJJUrWt5Y17OvLTn/YqbVXkknjJNqjqnhDYxjCMNeuEWEM8cZ6uW2VGJ2lWaOFYbQyakxuMkddOGxxCapNCff3oy0owmjCPzSzQjHe1a8j1Z5b3SAsa2G1tsls8lK0L+anGE0sIVbmSNCWaMI70Y7GrND90IxLRYuyQ1I0vvpcjOQ3HWptto70NcIa2oul3PPPXyPhPRmkhLZXEJYxjCOyhsqe/DVH4u4aB8cwvF5KmvG3WvQD9AuINs9C7zYyj5fS7NqY2t0Na1elk1lFClZ1K0I31LXGWaWGr+7/fGDpunsXzHi9tPmhswt51zTQ868nebqnaRa6thdMmrVq5VZPxq209GMMPqaoTTSx1/3n7oxa9OXobwPJ+yfNKYu9IA7OwbfaGXmJjfO8expugaZnn/AILzPL29V3jQ5r16WQ2NQpWdStCOLRjGMs0sNX9zT/xjB0PTFq1auXuDRq289GMMIlhqmmljr/vqu/vRi8nzdH/e2NPe8sORM/8ASYEAesOONyNDbgwxPn6v+Ht2m7cHQ9r16WbPEpaVlUrQ8O1o7KWaWEPF7fe34wdH6QovmWrvUtuDvM/iTdd5xVW6Sn3jdd5xVW6Sn3ng2rLlXViTdd5xVW6Sn3jdd5xVW6Sn3jVkurEm67ziqt0lPvG67ziqt0lPvGrJdWJN13nFVbpKfeN13nFVbpKfeNWS6sSbrvOKq3SU+8brvOKq3SU+8asl1Yk3XecVVukp943XecVVukp941ZLqxJuu84qrdJT7xuu84qrdJT7xqyXMQ/Zt+UU/irfLvrq6mlo7LDasuqvJGGueTfjr+b51O67ziqt0lPvLqzYurEm67ziqt0lPvG67ziqt0lPvJqyXViTdd5xVW6Sn3jdd5xVW6Sn3jVkurEm67ziqt0lPvG67ziqt0lPvGrJdWJN13nFVbpKfeN13nFVbpKfeNWS6sSbrvOKq3SU+8brvOKq3SU+8asl1Yk3XecVVukp943XecVVukp941ZLqxJuu84qrdJT7xuu84qrdJT7xqyXViTdd5xVW6Sn3jdd5xVW6Sn3jVkurEm67ziqt0lPvG67ziqt0lPvGrJdWJN13nFVbpKfeN13nFVbpKfeNWS6sSbrvOKq3SU+8brvOKq3SU+8asl1Yk3XecVVukp943XecVVukp941ZLqxJuu84qrdJT7xuu84qrdJT7xqyXViTdd5xVW6Sn3jdd5xVW6Sn3jVkuXHlC09Wp8IK3y611dRvbaaOG1YRhCpql2cmuO9D96ndd5xVW6Sn3lmmbQkSrEm67ziqt0lPvG67ziqt0lPvJqyt1Yk3XecVVukp943XecVVukp941ZLqxJuu84qrdJT7xuu84qrdJT7xqyXViTdd5xVW6Sn3jdd5xVW6Sn3jVkurEm67ziqt0lPvG67ziqt0lPvGrJdWJN13nFVbpKfeN13nFVbpKfeNWS6sSbrvOKq3SU+8brvOKq3SU+8asl1Yk3XecVVukp943XecVVukp941ZLqxJuu84qrdJT7xuu84qrdJT7xqyXViTdd5xVW6Sn3jdd5xVW6Sn3jVkurEm67ziqt0lPvG67ziqt0lPvGrJdWJN13nFVbpKfeN13nFVbpKfeNWS6sSbrvOKq3SU+8brvOKq3SU+8asl1Yk3XecVVukp943XecVVukp941ZLknlaryen1p1b5UtzdeEqk3g2rso0JIbHZya4Q2U2/wDPq/8A+Kt13nFVbpKfeWqmUiVYk3XecVVukp943XecVVukp95NWVurEm67ziqt0lPvG67ziqt0lPvGrJdWJN13nFVbpKfeN13nFVbpKfeNWS6sSbrvOKq3SU+8brvOKq3SU+8asl1Yk3XecVVukp943XecVVukp941ZLqxJuu84qrdJT7xuu84qrdJT7xqyXViTdd5xVW6Sn3jdd5xVW6Sn3jVkurEm67ziqt0lPvG67ziqt0lPvGrJdWJN13nFVbpKfeN13nFVbpKfeNWS6sSbrvOKq3SU+8brvOKq3SU+8asl1Yk3XecVVukp943XecVVukp941ZLqxJuu84qrdJT7xuu84qrdJT7xqyXViTdd5xVW6Sn3jdd5xVW6Sn3jVkurEm67ziqt0lPvG67ziqt0lPvGrJcsfpb3lH8kit8qzubqWpdxlw2rNrr64whPJ+rHYS73z/AP8AutVuu84qrdJT7y1UzdInqViTdd5xVW6Sn3jdd5xVW6Sn3k1ZW6sSbrvOKq3SU+8brvOKq3SU+8asl1Yk3XecVVukp943XecVVukp941ZLqxJuu84qrdJT7xuu84qrdJT7xqyXViTdd5xVW6Sn3jdd5xVW6Sn3jVkurEm67ziqt0lPvG67ziqt0lPvGrJdWJN13nFVbpKfeN13nFVbpKfeNWS6sSbrvOKq3SU+8brvOKq3SU+8asl1Yk3XecVVukp943XecVVukp941ZLqxJuu84qrdJT7xuu84qrdJT7xqyXViTdd5xVW6Sn3jdd5xVW6Sn3jVkurEm67ziqt0lPvG67ziqt0lPvGrJdWJN13nFVbpKfeN13nFVbpKfeNWS6twXvidf2U/wi4913nFVbpKfecN3dXcbWtCOGVpYRpzQjGNSTe3vWIpm5dbbeL0vUl+DkQULu7hQpwhhdaMNhDf2ynv73rOTdd5xVW6Sn3jVkurEm67ziqt0lPvG67ziqt0lPvGrJdWJN13nFVbpKfeN13nFVbpKfeNWS6sSbrvOKq3SU+8brvOKq3SU+8asl1Yk3XecVVukp943XecVVukp941ZLqxJuu84qrdJT7xuu84qrdJT7xqyXViTdd5xVW6Sn3jdd5xVW6Sn3jVkurEm67ziqt0lPvG67ziqt0lPvGrJdWJN13nFVbpKfeN13nFVbpKfeNWS6sSbrvOKq3SU+8brvOKq3SU+8asl1Yk3XecVVukp943XecVVukp941ZLqxJuu84qrdJT7xuu84qrdJT7xqyXViTdd5xVW6Sn3jdd5xVW6Sn3jVkurEm67ziqt0lPvG67ziqt0lPvGrJdWkxTxP+LS7SU3XecVVukp95LiNzdTWuqbDaskNspx1xnkj/xy/wCEVppm8Ez1PqiTdd5xVW6Sn3jdd5xVW6Sn3k1ZLqxJuu84qrdJT7xuu84qrdJT7xqyXViTdd5xVW6Sn3jdd5xVW6Sn3jVkurEm67ziqt0lPvG67ziqt0lPvGrJdWJN13nFVbpKfeN13nFVbpKfeNWS6sSbrvOKq3SU+8brvOKq3SU+8asl1Yk3XecVVukp943XecVVukp941ZLqxJuu84qrdJT7xuu84qrdJT7xqyXViTdd5xVW6Sn3jdd5xVW6Sn3jVkurEm67ziqt0lPvG67ziqt0lPvGrJdWJN13nFVbpKfeN13nFVbpKfeNWS6sSbrvOKq3SU+8brvOKq3SU+8asl1Yk3XecVVukp943XecVVukp941ZLqxJuu84qrdJT7xuu84qrdJT7xqyXVpLvxyx9rP2cxuu84qrdJT7yW5ubqN1ZxjhtWWMtSaMIRnk/W/Um/etNM3SZfVEm67ziqt0lPvG67ziqt0lPvJqyt1Yk3XecVVukp943XecVVukp941ZLqxJuu84qrdJT7xuu84qrdJT7xqyXViTdd5xVW6Sn3jdd5xVW6Sn3jVkurEm67ziqt0lPvG67ziqt0lPvGrJdWJN13nFVbpKfeN13nFVbpKfeNWS6sSbrvOKq3SU+8brvOKq3SU+8asl1Yk3XecVVukp943XecVVukp941ZLqxJuu84qrdJT7xuu84qrdJT7xqyXViTdd5xVW6Sn3jdd5xVW6Sn3jVkurEm67ziqt0lPvG67ziqt0lPvGrJdWJN13nFVbpKfeN13nFVbpKfeNWS6sSbrvOKq3SU+8brvOKq3SU+8asl1Yk3XecVVukp943XecVVukp941ZLq0kfKsvJ49aBuu84qrdJT7yaN1deEYTeDauvaIw2Ozk16tlDf+dYplJl9QSbrvOKq3SU+8brvOKq3SU+8mrK3ViTdd5xVW6Sn3jdd5xVW6Sn3jVkurEm67ziqt0lPvG67ziqt0lPvGrJdWJN13nFVbpKfeN13nFVbpKfeNWS6tJbeO3nrSdWBuu84qrdJT7z8WE89S6u5qlGalNspP1ZowjGH6v7t4iLRJdcAxUAAAAAAAAdaxXNlm3x2/q4rjeb7JrEL2vGEatzdYTQq1akYQ1QjNPNJGMd6EIb8fqdlAfBwfIvAsCxPEcSw+32EMRt7a0jbQkkhQoUKEk0slKlJLLDYyfrTRjLvw1xj83zKcAyUyWyUpVqGS+TWFYPTuJoT1pLCzp28tSaENUIzQkhDXH98X1QuPk4VkjkpgV/dYrgeTGE4de30Yxurm0sqVGrXjGOyjs55ZYRm39/fjHf3y0yRyUsMar5SWOTGE22L3UIwr39GypSXNWEdWvZVYS7KbXqh88fqg+sFx1zDs3+S9nkrLkdf4dRxnDdsqVqtPFKNO42+pPVmqzT1IRl2M0dnNGOvV/g+lTydyfpYJ+jVLAsPkwjao0PB8trJC22qPzybVq2OxjrjvatT6IXHzMLyZybwPC58DwXJ/DcPw2ps9nZ2tpTpUJtlvTa6csISx1/Xvb5gOS+TWSttUssmMncMwe3qz7ZUpWFpTt5J59UIbKMskIQjHVCENf7n0wBqRpffS5GchuOtTbbtSNL76XIzkNx1qbuOgfHMLxeSpqxt1rsA/QTiDbPQu82Mo+X0uzamNs9C7zYyj5fS7N0zT7gWL20+aG3B33VtNDzryd5uqdpFrq2K00POvJ3m6p2kWurmaG8CyfsnzSmLvyAOztbb7Qy8xMb53j2NN0DTM8/8ABeZ5e3qu/wChl5iY3zvHsaboGmZ5/wCC8zy9vVeTZu9t8bxeWHIn1TAAD1lxxuRobcGGJ8/V/wAPbtN25GhtwYYnz9X/AA9u6P0hcFq71Lbg7zPADwRywAAAAAAAAAAAEmIfs2/KKfxVpMQ/Zt+UU/irWdiACKAAAAAAAAAAAAAAAAAAAAAAAAAAkuPKFp6tT4QVpLjyhaerU+EFazshI94AigAAAAAAAAAAAAAAAAAAAAAAAAAJJPK1Xk9PrTq0knlaryen1p1bKpIAGKgAAAAAAAAAAAAAAAAAAAAAAAAAJLH6W95R/JIrSWP0t7yj+SRWyq2pGwAYqAAAAAAAAAAAAAAAAAAAAAAAAOC98Tr+yn+EXO4L3xOv7Kf4RWNpL9W3i9L1Jfg5XHbeL0vUl+DkSSAAAAAAAAAAAAAAAAAAAAAAAAAABJinif8AFpdpKrSYp4n/ABaXaSsqd6EnYrAYqAAAAAAAAAAAAAAAAAAAAAAAAAAJLvxyx9rP2cytJd+OWPtZ+zmWnakqwEUAAAAAAAAAAAAAAAAAAAAAAAAAASR8qy8nj1oK0kfKsvJ49aCwkqwEUAAAAAASW3jt560nVVpLbx289aTqwWNkpKsBFAAAAAAAAAAAAAAAAAAGpGl99LkZyG461Ntu1I0vvpcjOQ3HWpu46B8cwvF5KmrG3WuwD9BOINs9C7zYyj5fS7NqY2z0LvNjKPl9Ls3TNPuBYvbT5obcHfdW00POvJ3m6p2kWurYrTQ868nebqnaRa6uZobwLJ+yfNKYu/IA7O1tvtDLzExvnePY03QNMzz/AMF5nl7eq7/oZeYmN87x7Gm6Bpmef+C8zy9vVeTZu9t8bxeWHIn1TAAD1lxxuRobcGGJ8/V/w9u03bkaG3BhifP1f8Pbuj9IXBau9S24O8zwA8EcsAAAAAAAAAAABJiH7Nvyin8VaTEP2aHKKfxVrOxABFAAAAAAAAAAAAAAAAAAAAAAAAAASXHlC09Wp8IK0lx5QtPVqfCCtZ2Qke8ARQAAAAAAAAAAAAAAAAAAAAAAAAAEknlaryen1p1aSTytV5PT606tlUkADFQAAAAAAAAAAAAAAAAAAAAAAAAAElj9Le8o/kkVpLH6W95R/JIrZVbUjYAMVAAAAAAAAAAAAAAAAAAAAAAAAHBe+J1/ZT/CLncF74nX9lP8IrG0l+7bxel6kvwcjjtvF6XqS/ByJJAAAAAAAAAAAAAAAAAAAAAAAAAAAkxTxP8Ai0u0lVpMU8T/AItLtJWVO9CTsVgMVAAAAAAAAAAAAAAAAAAAAAAAAAAEl345Y+1n7OZWku/HLH2s/ZzLTtSVYCKAAAAAAAAAAAAAAAAAAAAAAAAAAJI+VZeTx60FaSPlSXk8etBYSVYCKAAAAAAJLbx289aTqwVpLbx289aTqwWNkpKsBFAAAAAAAAAAAAAAAAAAGpGl99LkZyG461Ntu1I0vvpcjOQ3HWpu46B8cwvF5KmrG3WuwD9BOINs9C7zYyj5fS7NqY2z0LvNjKPl9Ls3TNPuBYvbT5obcHfdW00POvJ3m6p2kWurYrTQ868nebqnaRa6uZobwLJ+yfNKYu/IA7O1tvtDLzExvnePY03QNMzz/wAF5nl7eq7/AKGXmJjfO8expugaZnn/AILzPL29V5Nm723xvF5YcifVMAAPWXHG5GhtwYYnz9X/AA9u03bkaG3BhifP1f8AD27o/SFwWrvUtuDvM8APBHLAAAAAAAAAAAASYh+zb8op/FWkxD9m35RT+KtZ2IAIoAAAAAAAAAAAAAAAAAAAAAAAAACS48oWnq1PhBWkuPKFp6tT4QVrOyEj3gCKAAAAAAAAAAAAAAAAAAAAAAAAAAkk8rVeT0+tOrSSeVqvJ6fWnVsqkgAYqAAAAAAAAAAAAAAAAAAAAAAAAAAksfpb3lH8kitJY/S3vKP5JFbKrakbABioAAAAAAAAAAAAAAAAAAAAAAAA4L3xOv7Kf4Rc7gvfE6/sp/hFY2kv3beL0vUl+Dkcdt4vS9SX4ORJIAAAAAAAAAAAAAAAAAAAAAAAAAAEmKeJ/wAWl2kqtJinif8AFpdpKyp3oSdisBioAAAAAAAAAAAAAAAAAAAAAAAAAAku/HLH2s/ZzK0l345Y+1n7OZadqSrARQAAAAAAAAAAAAAAAAAAAAAAAAABJHyrLyePWgrSR8qy8nj1oLCSrARQAAAAABJbeO3nrSdWCtJbeO3nrSdWCxslJVgIoAAAAAAAAAAAAAAAAAA1I0vvpcjOQ3HWptt2pGl99LkZyG461N3HQPjmF4vJU1Y2612AfoJxBtnoXebGUfL6XZtTG2ehd5sZR8vpdm6Zp9wLF7afNDbg77q2mh515O83VO0i11bFaaHnXk7zdU7SLXVzNDeBZP2T5pTF35AHZ2tt9oZeYmN87x7Gm6Bpmef+C8zy9vVd/wBDLzExvnePY03QNMzz/wAF5nl7eq8mzd7b43i8sORPqmAAHrLjjcjQ24MMT5+r/h7dpu3I0NuDDE+fq/4e3dH6QuC1d6ltwd5ngB4I5YAAAAAAAAAAACTEP2aHKKfxVpMQ/Zocop/FWs7EAEUAAAAAAAAAAAAAAAAAAAAAAAAABJceULT1anwgrSV/KFp6tT4QVrOyEj3gCKAAAAAAAAAAAAAAAAAAAAAAAAAAkk8rVeT0+tOrSSeVqvJ6fWnVsqkgAYqAAAAAAAAAAAAAAAAAAAAAAAAAAksfpb3lH8kitJY/S3vKP5JFbKrakbABioAAAAAAAAAAAAAAAAAAAAAAAA4L3xOv7Kf4Rc7gvfE6/sp/hFY2kv3beL0vUl+Dkcdv4vS9SX4ORJIAAAAAAAAAAAAAAAAAAAAAAAAAAEmKeJ/xaXaSq0mKeJ/xaXaSsqd6EnYrAYqAAAAAAAAAAAAAAAAAAAAAAAAAAJLvxyx9rP2cytJd+OWPtZ+zmWnakqwEUAAAAAAAAAAAAAAAAAAAAAAAAAASR8qS8nj1oK0kfKkvJ49aCwkqwEUAAAAAASW3jt560nVgrSW3jt560nVgsbJSVYCKAAAAAAAAAAAAAAAAAANSNL76XIzkNx1qbbdqRpffS5GchuOtTdx0D45heLyVNWNutdgH6CcQbZ6F3mxlHy+l2bUxtnoXebGUfL6XZumafcCxe2nzQ24O+6tpoedeTvN1TtItdWxWmh515O83VO0i11czQ3gWT9k+aUxd+QB2drbfaGXmJjfO8expugaZnn/gvM8vb1Xf9DLzExvnePY03QNMzz/wXmeXt6rybN3tvjeLyw5E+qYAAesuONyNDbgwxPn6v+Ht2m7cjQ24MMT5+r/h7d0fpC4LV3qW3B3meBgjPrpBZR5qsr7bJ3CMEw28o18Op3kalztmyhNNUqSxh+rNCGrVJD74sc/LOy4+ymB/fW77y/ItC875fk9GU4FETTVF4/vRDfOLTE2lt6NQvlnZcfZTA/vrd8+Wdlx9lMD++t33K/s/z5+xT/NCemobejHuY/ONiudDI2plNi9jaWlaW+q20tO2hNsdjLLJGEY7KMY69c0f/wBmQnU8syTFyDKK8mxotVTNp7WyJvF4AHGUAAAAABJiH7Nvyin8VaTEP2bflFP4q1nYgAigAAAAAAAAAAAAAAAAAAAAAAAAAJLjyhaerU+EFaS48oWnq1PhBWs7ISPeAIoAAAAAAAAAAAAAAAAAAAAAAAAACSTytV5PT606tJJ5Wq8np9adWyqSABioAAAAAAAAAAAAAAAAAAAAAAAAACSx+lveUfySK0lj9Le8o/kkVsqtqRsAGKgAAAAAAAAAAAAAAAAAAAAAAADgvfE6/sp/hFzuC98Tr+yn+EVjaS/dt4vS9SX4ORx23i9L1Jfg5EkgAAAAAAAAAAAAAAAAAAAAAAAAAASYp4n/ABaXaSq0mKeJ/wAWl2krKnehJ2KwGKgAAAAAAAAAAAAAAAAAAAAAAAAACS78csfaz9nMrSXfjlj7Wfs5lp2pKsBFAAAAAAAAAAAAAAAAAAAAAAAAAAEkfKsvJ49aCtJHyrLyePWgsJKsBFAAAAAAElt47eetJ1YK0lt47eetJ1YLGyUlWAigAAAAAAAAAAAAAAAAADUjS++lyM5Dcdam23akaX30uRnIbjrU3cdA+OYXi8lTVjbrXYB+gnEG2ehd5sZR8vpdm1MbZ6F3mxlHy+l2bpmn3AsXtp80NuDvuraaHnXk7zdU7SLXVsVpoedeTvN1TtItdXM0N4Fk/ZPmlMXfkAdna232hl5iY3zvHsaboGmZ5/4LzPL29V3/AEMvMTG+d49jTdA0zPP/AAXmeXt6rybN3tvjeLyw5E+qYAAesuONyNDbgwxPn6v+Ht2m7cjQ24MMT5+r/h7d0fpC4LV3qW3B3mLNMbhQw/mOh29dgpnXTG4UMP5jodvXYKfX0U4Lk3dhjib0gDsLBuloh8FFXna46lNdnT0jMLzXZUfoxe5MXV9UjbU7mFWlcSyQ1TRjDVqjD5/1YodEPgoq87XHUpsMaXXCzLzVb9ao8WybNeS530rynJsrpvTeqdsx1xMcnKmqacOJhkX5aeT/ANhsQ97k7p8tPJ/7DYh73J3Wp47v9Asxf4U/zVfq0+lr5tsPlp5P/YbEPe5O6zFmuzhW+c7JWTKm1wypYUp69ShLSqVITzfqaoRjGMIQh88Xna3c0TuCC25fc9aDqemei+bMz5ujKMkomKtaI3pnqmJ5z9zZhV1VVWlmQB5U5AACTEP2aHKKfxVpMQ/Zt+UU/irWdiACKAAAAAAAAAAAAAAAAAAAAAAAAAAkuPKFp6tT4QVpLjyhaerU+EFazshI94AigAAAAAAAAAAAAAAAAAAAAAAAAAJJPK1Xk9PrTq0knlaryen1p1bKpIAGKgAAAAAAAAAAAAAAAAAAAAAAAAAJLH6W95R/JIrSWP0t7yj+SRWyq2pGwAYqAAAAAAAAAAAAAAAAAAAAAAAAOC98Tr+yn+EXO4L3xOv7Kf4RWNpL923i9L1Jfg5HHbeL0vUl+DkSSAAAAAAAAAAAAAAAAAAAAAAAAAABJinif8Wl2kqtJinif8Wl2krKnehJ2KwGKgAAAAAAAAAAAAAAAAAAAAAAAAACS78csfaz9nMrSXfjlj7Wfs5lp2pKsBFAAAAAAAAAAAAAAAAAAAAAAAAAAEkfKkvJ49aCtJHyrLyePWgsJKsBFAAAAAAElt47eetJ1YK0lt47eetJ1YLGyUlWAigAAAAAAAAAAAAAAAAADUjS++lyM5Dcdam23akaX30uRnIbjrU3cdA+OYXi8lTVjbrXYB+gnEG2ehd5sZR8vpdm1MbZ6F3mxlHy+l2bpmn3AsXtp80NuDvuraaHnXk7zdU7SLXVsVpoedeTvN1TtItdXM0N4Fk/ZPmlMXfkAdna232hl5iY3zvHsaboGmZ5/wCC8zy9vVd/0MvMTG+d49jTdA0zPP8AwXmeXt6rybN3tvjeLyw5E+qYAAesuONyNDbgwxPn6v8Ah7dpu3I0NuDDE+fq/wCHt3R+kLgtXepbcHeYs0xuFDD+Y6Hb12CmddMbhQw/mOh29dgp9fRTguTd2GOJvSAOwsG6WiHwUVedrjqU2GNLrhZl5qt+tUZn0Q+CirztcdSmwxpdcLMvNVv1qjybMftllPj+cORV6qGFAHrLjjdzRO4ILbl9z1oNI27midwQW3L7nrQdB6R+Dx36flU3YO8zIA8KcoABJiH7Nvyin8VaTEP2aHKKfxVrOxABFAAAAAAAAAAAAAAAAAAAAAAAAAASXHlC09Wp8IK0lx5QtPVqfCCtZ2Qke8ARQAAAAAAAAAAAAAAAAAAAAAAAAAEknlaryen1p1aSTytV5PT606tlUkADFQAAAAAAAAAAAAAAAAAAAAAAAAAElj9Le8o/kkVpLH6W95R/JIrZVbUjYAMVAAAAAAAAAAAAAAAAAAAAAAAAHBe+J1/ZT/CLncF74nX9lP8ACKxtJfu28XpepL8HI47bxel6kvwciSQAAAAAAAAAAAAAAAAAAAAAAAAAAJMU8T/i0u0lVpMU8T/i0u0lZU70JOxWAxUAAAAAAAAAAAAAAAAAAAAAAAAAASXfjlj7Wfs5laS78csfaz9nMtO1JVgIoAAAAAAAAAAAAAAAAAAAAAAAAAAkj5Vl5PHrQVpI+VJeTx60FhJVgIoAAAAAAktvHbz1pOrBWktvHbz1pOrBY2SkqwEUAAAAAAAAB8bG8scl8nL/AA3C8bxu1tL3GLiW1sLaefXVuKkY6tUskNc0YQjGGubVqhrhrjAH2RJi+LYfgWFXmN4tcwt7KwoT3NxVjLGbYU5JYzTTaoQjGOqEI70Ia3zMnctsDypjP4Ko4xJJTpQrbZfYLe2NOaSPzRlnuKUks/8AjqljHe3yw+8OrYFnOyIykxWng2EYxPUubiSrUtY1LOvRo3klOOqpNb1akktO4hL88Y0ppoat/wCbffyyzn5D4hjlPJ61xmea6rV6lrQqTWdeS1uK9PXs6VK5mkhRqzy6o65JJ4zQ2M29+rHVbSO1D5OUeVGB5J2dO+xy7npSV60tvQp0qFSvWr1Zvmkp0qUs1SpNvRjqlljHVCMfmhGKGjnFyMr5M3GWEmOSS4XaVJ6NxUqUqlOrSrSzbGNGajNLCrLV2UYQhTjLs4xjCEIR1w1yw7IOt4dnFyNxPDcUxanjG5qGCeUpb+3q2dW0hsdlCNWlXlkqSQjLHXCMZdU31a3Jkzl3kxldXubPBby43VaSSVK1reWNezry05/2Km1V5JJ4yTao6p4Q2MYwjDXrhFbSOwNSNL76XIzkNx1qbbdqRpffS5GchuOtTdw0D45heLyVNWNutdgH6CcQbZ6F3mxlHy+l2bUxtnoXebGUfL6XZumafcCxe2nzQ24O+6tpoedeTvN1TtItdWxWmh515O83VO0i11czQ3gWT9k+aUxd+QB2drbfaGXmJjfO8expugaZnn/gvM8vb1Xf9DLzExvnePY03QNMzz/wXmeXt6rybN3tvjeLyw5E+qYAAesuONyNDbgwxPn6v+Ht2m7cjQ24MMT5+r/h7d0fpC4LV3qW3B3mLNMbhQw/mOh29dgpnXTG4UMP5jodvXYKfX0U4Lk3dhjib0gDsLBuloh8FFXna46lNhjS64WZearfrVGZ9EPgoq87XHUpsMaXXCzLzVb9ao8mzH7ZZT4/nDkVeqhhQB6y443c0TuCC25fc9aDSNu5oncEFty+560HQekfg8d+n5VN2DvMyAPCnKAASYh+zQ5RT+KtJiH7NDlFP4q1nYgAigAAAAAAAAAAAAAAAAAAAAAAAAAJK/lC09Wp8IK0lfyhaerU+EFazshI94AigAAAAAAAAAAAAAAAAAAAAAAAAAJJPK1Xk9PrTq0knlaryen1p1bKpIAGKgAAAAAAAAAAAAAAAAAAAAAAAAAJLH6W95R/JIrSWP0t7yj+SRWyq2pGwAYqAAAAAAAAAAAAAAAAAAAAAAAAOC98Tr+yn+EXO4L3xOv7Kf4RWNpL92/i9L1Jfg5HHb+L0vUl+DkSSAAAAAAAAAAAAAAAAAAAAAAAAAABJinif8Wl2kqtJinif8Wl2krKnehJ2KwGKgAAAAAAAAAAAAAAAAAAAAAAAAACS78csfaz9nMrSXfjlj7Wfs5lp2pKsBFAAAAAAAAAAAAAAAAAAAAAAAAAAEkfKkvJ49aCtJHypLyePWgsJKsBFAAAAAAElt47eetJ1YK0lt47eetJ1YLGyUlWAigAAAAAAADFuePDsPt8WyHxKhYW9O7u8ssMluK8lKWFStCSWrCSE80Ia5oS646tfza46mUkt7hmG4lG3mxHD7a6jaVpbm3jXpSz7TWl17GpJrh+rNDXHVNDfhrWJtI+PljSyZyiwPGcjsbx+lZSXmHzSXkKd1Tp16FvV1yQqfra9jCMYTQhNGGqMYRhvsYZR3OV+CXGVOa7D8q7nKOhPkVdXttGvb0Jb2wrSw2qnTjNb05JZpakIxjLCaTZa5I78WWLbJTC6GNYzjtXbLmtjlGhb3NOvsZ6UtKlLNLCnLLq/Zjs54xhGMdcZo/6OXAMlcmMlLera5L5OYXg9CtPtlSnYWdO3knn1atlNCSEIRjq3tcVibIw7jNxQxrJvM9bZIXMs15PGW4tdzzwjNJb08OqS1Y70d6EIzSSRj9UYwh8752HV7e9zIZq8Mwyt/8AU445hVKnJJGEaslxQqxjda4a9euWWWtstfzb+tnHCskclMCv7rFcDyYwnDr2+jGN1c2llSo1a8Yx2UdnPLLCM2/v78Y7++WmSOSlhjVfKSxyYwm2xe6hGFe/o2VKS5qwjq17KrCXZTa9UPnj9UDWLOh5W4rh9znczd39PEre4w6Wri+H7ZTrSz05L/apZYU5owjqhU1S1ZdjHf164anQMaqRlyvxHKCFeMMnZM5mGQr1NlDaIVJLSWnUnjNr1aoV405YxjvQml1fPvM3Ydm/yXs8lZcjr/DqOM4btlStVp4pRp3G31J6s1WaepCMuxmjs5ox16v8H0qeTuT9LBP0apYFh8mEbVGh4PltZIW21R+eTatWx2Mdcd7VqNaxZgHPHGerltlRidpVmjhWG0MmpMbjJHXThscQmqTQn396MtKMJowj80s0Ix3tWvI9WeW90gLGthtbbJbPJStC/mpxhNLCFW5kjQlmjCO9GOxqzQ/dCMXdcLyZybwPC58DwXJ/DcPw2ps9nZ2tpTpUJtlvTa6csISx1/Xvb5gOS+TWSttUssmMncMwe3qz7ZUpWFpTt5J59UIbKMskIQjHVCENf7jW6iz6UY6oa9WtqLpd1Jp6+R8saM8mwsriEIzatU361Pfhqi27akaX30uRnIbjrU3cNA+OYXi8lTXjbrXYB+gXEG1uhrcT0cmsooS2latrvqUddPY7393++MGqTbPQu82Mo+X0uzdN094Hi9tPmhswt51HTJrTVsqsn4zW9Wjqw+pDVU1a4/3n7oxa9NitNDzryd5uqdpFrq5ehvA8n7J80pib0gDs7Btvoc3E9HIbGpZbSvV14tGOunsdUP7mn/jGDoemLWmrZe4NNNb1KWrCJYaqmrXH++q/4RiyHoZeYmN87x7Gm6Bpmef+C8zy9vVeT5u9tsbxeWHIn1TAAD1hxxuDoe3M9HNniUstnXqwjjtaOyk2Orxe33t+MGnzcjQ24MMT5+r/AIe3dH6QuC1d6ltwd5ijS/qzVs52HzTUKlKPgShDYz6tf09ff3oxYOZ10xuFDD+Y6Hb12Cn19FOC5N3YY4m9IA7Cwbl6JNzPRzV1ZJbKvVh4VuI7KTY6v2Kf+MYMN6WlWatnWlnmo1KUfBdvDYz6tf7U/wDhGLNeiHwUVedrjqU2GNLrhZl5qt+tUeT5j9ssp8fzhyKvVwwoA9YccbqaKl1UpZo7aSWyuKsN3XP60mx1ftQ/xjBpW3c0TuCC25fc9aDoXSNweO/T8qm3B3mWd3VeLLv7pO8buq8WXf3Sd5WPC7xycqyTd1Xiy7+6TvG7qvFl390neVheORZ8u+vKk0tHXh9zLqryR34Sb+/837Snd1Xiy7+6TvGIfs2/KKfxVreLbEsk3dV4su/uk7xu6rxZd/dJ3lYl45LZJu6rxZd/dJ3jd1Xiy7+6TvKwvHIsk3dV4su/uk7xu6rxZd/dJ3lYXjkWSbuq8WXf3Sd43dV4su/uk7ysLxyLJN3VeLLv7pO8buq8WXf3Sd5WF45Fkm7qvFl390neN3VeLLv7pO8rC8ciyTd1Xiy7+6TvG7qvFl390neVheORZJu6rxZd/dJ3jd1Xiy7+6TvKwvHIsk3dV4su/uk7xu6rxZd/dJ3lYXjkWSbuq8WXf3Sd43dV4su/uk7ysLxyLJN3VeLLv7pO8buq8WXf3Sd5WF45Fkm7qvFl390neN3VeLLv7pO8rC8ciyTd1Xiy7+6TvG7qvFl390neVheORZJu6rxZd/dJ3jd1Xiy7+6TvKwvHIs+XWvKkb22m8H3MIwhU3owk1x3ofN+sp3dV4su/uk7xceULT1anwgrWZi0dSRCTd1Xiy7+6TvG7qvFl390neViXjktkm7qvFl390neN3VeLLv7pO8rC8ciyTd1Xiy7+6TvG7qvFl390neVheORZJu6rxZd/dJ3jd1Xiy7+6TvKwvHIsk3dV4su/uk7xu6rxZd/dJ3lYXjkWSbuq8WXf3Sd43dV4su/uk7ysLxyLJN3VeLLv7pO8buq8WXf3Sd5WF45Fkm7qvFl390neN3VeLLv7pO8rC8ciyTd1Xiy7+6TvG7qvFl390neVheORZJu6rxZd/dJ3jd1Xiy7+6TvKwvHIsk3dV4su/uk7xu6rxZd/dJ3lYXjkWSbuq8WXf3Sd43dV4su/uk7ysLxyLJN3VeLLv7pO8buq8WXf3Sd5WF45Fkm7qvFl390neN3VeLLv7pO8rC8ciz5Ut5U8JVJ/B9zrjQkhsdUmuH602/8AtKt3VeLLv7pO8SeVqvJ6fWnVrVMckiEm7qvFl390neN3VeLLv7pO8rEvHJbJN3VeLLv7pO8buq8WXf3Sd5WF45Fkm7qvFl390neN3VeLLv7pO8rC8ciyTd1Xiy7+6TvG7qvFl390neVheORZJu6rxZd/dJ3jd1Xiy7+6TvKwvHIsk3dV4su/uk7xu6rxZd/dJ3lYXjkWSbuq8WXf3Sd43dV4su/uk7ysLxyLJN3VeLLv7pO8buq8WXf3Sd5WF45Fkm7qvFl390neN3VeLLv7pO8rC8ciyTd1Xiy7+6TvG7qvFl390neVheORZJu6rxZd/dJ3jd1Xiy7+6TvKwvHIsk3dV4su/uk7xu6rxZd/dJ3lYXjkWSbuq8WXf3Sd43dV4su/uk7ysLxyLJN3VeLLv7pO8buq8WXf3Sd5WF45FnyrO8qS1LuMMPuZtlX170JN79SXej+sq3dV4su/uk7xY/S3vKP5JFa1TF9iRHUk3dV4su/uk7xu6rxZd/dJ3lYl45LZJu6rxZd/dJ3jd1Xiy7+6TvKwvHIsk3dV4su/uk7xu6rxZd/dJ3lYXjkWSbuq8WXf3Sd43dV4su/uk7ysLxyLJN3VeLLv7pO8buq8WXf3Sd5WF45Fkm7qvFl390neN3VeLLv7pO8rC8ciyTd1Xiy7+6TvG7qvFl390neVheORZJu6rxZd/dJ3jd1Xiy7+6TvKwvHIsk3dV4su/uk7xu6rxZd/dJ3lYXjkWSbuq8WXf3Sd43dV4su/uk7ysLxyLJN3VeLLv7pO8buq8WXf3Sd5WF45Fkm7qvFl390neN3VeLLv7pO8rC8ciyTd1Xiy7+6TvG7qvFl390neVheORZJu6rxZd/dJ3nDd3tWa1rSxw66l105oa4wk1Q3vWfRcF74nX9lP8IkTF9hMJ6F9VhQpw8G3UdUkN+EJN/e9Zybuq8WXf3Sd5zW3i1L1Jfg5S8ciyTd1Xiy7+6TvG7qvFl390neVheORZJu6rxZd/dJ3jd1Xiy7+6TvKwvHIsk3dV4su/uk7xu6rxZd/dJ3lYXjkWSbuq8WXf3Sd43dV4su/uk7ysLxyLJN3VeLLv7pO8buq8WXf3Sd5WF45Fkm7qvFl390neN3VeLLv7pO8rC8ciyTd1Xiy7+6TvG7qvFl390neVheORZJu6rxZd/dJ3jd1Xiy7+6TvKwvHIsk3dV4su/uk7xu6rxZd/dJ3lYXjkWSbuq8WXf3Sd43dV4su/uk7ysLxyLJN3VeLLv7pO8buq8WXf3Sd5WF45Fkm7qvFl390neN3VeLLv7pO8rC8ciyTd1Xiy7+6TvG7qvFl390neVheORZJu6rxZd/dJ3kuI3lSe12McPuZf7ynHXNCTV+3L/8AmfVSYp4n/FpdpKtMxeOomOo3dV4su/uk7xu6rxZd/dJ3lYl45Fkm7qvFl390neN3VeLLv7pO8rC8ciyTd1Xiy7+6TvG7qvFl390neVheORZJu6rxZd/dJ3jd1Xiy7+6TvKwvHIsk3dV4su/uk7xu6rxZd/dJ3lYXjkWSbuq8WXf3Sd43dV4su/uk7ysLxyLJN3VeLLv7pO8buq8WXf3Sd5WF45Fkm7qvFl390neN3VeLLv7pO8rC8ciyTd1Xiy7+6TvG7qvFl390neVheORZJu6rxZd/dJ3jd1Xiy7+6TvKwvHIsk3dV4su/uk7xu6rxZd/dJ3lYXjkWSbuq8WXf3Sd43dV4su/uk7ysLxyLJN3VeLLv7pO8buq8WXf3Sd5WF45Fkm7qvFl390neN3VeLLv7pO8rC8ciyTd1Xiy7+6TvJbm8qTXVnNHD7mGxqTRhCMJNc36k3zfrPqpLvxyx9rP2cy0zF9iTBu6rxZd/dJ3jd1Xiy7+6TvKxLxyWyTd1Xiy7+6TvG7qvFl390neVheORZJu6rxZd/dJ3jd1Xiy7+6TvKwvHIsk3dV4su/uk7xu6rxZd/dJ3lYXjkWSbuq8WXf3Sd43dV4su/uk7ysLxyLJN3VeLLv7pO8buq8WXf3Sd5WF45Fkm7qvFl390neN3VeLLv7pO8rC8ciyTd1Xiy7+6TvG7qvFl390neVheORZJu6rxZd/dJ3jd1Xiy7+6TvKwvHIsk3dV4su/uk7xu6rxZd/dJ3lYXjkWSbuq8WXf3Sd43dV4su/uk7ysLxyLJN3VeLLv7pO8buq8WXf3Sd5WF45Fkm7qvFl390neN3VeLLv7pO8rC8ciyTd1Xiy7+6TvG7qvFl390neVheORZJu6rxZd/dJ3k0byp4RhP4Pude0RhsdUmv9qG/+0+okj5Vl5PHrQWJjkkwbuq8WXf3Sd43dV4su/uk7ysS8clsk3dV4su/uk7xu6rxZd/dJ3lYXjkWSbuq8WXf3Sd43dV4su/uk7ysLxyLJN3VeLLv7pO8buq8WXf3Sd5WF45Fkm7qvFl390nefiwqRq3V3PNRnpxjNJ+rPq1/s/ujFcktvHrz1pOqRMWkVgMVAAAAAAAAAAAAAAAAAAGpGl99LkZyG461Ntu1I0vvpcjOQ3HWpu46B8cwvF5KmrG3WuwD9BOINs9C7zYyj5fS7NqY2z0LvNjKPl9Ls3TNPuBYvbT5obcHfdW00POvJ3m6p2kWurYrTQ868nebqnaRa6uZobwLJ+yfNKYu/IA7O1tvtDLzExvnePY03QNMzz/wXmeXt6rv+hl5iY3zvHsaboGmZ5/4LzPL29V5Nm723xvF5YcifVMAAPWXHG5GhtwYYnz9X/D27TduRobcGGJ8/V/w9u6P0hcFq71Lbg7zFmmNwoYfzHQ7euwUzrpjcKGH8x0O3rsFPr6KcFybuwxxN6QB2Fg3S0Q+CirztcdSmwxpdcLMvNVv1qjM+iHwUVedrjqU2GNLrhZl5qt+tUeTZj9ssp8fzhyKvVQwoA9ZccbuaJ3BBbcvuetBpG3c0TuCC25fc9aDoPSPweO/T8qm7B3mZAHhTlAAJMQ/Zt+UU/irSYh+zb8op/FWs7EAEUAAAAAAAAAAAAAAAAAAAAAAAAABJceULT1anwgrSXHlC09Wp8IK1nZCR7wBFAAAAAAAAAAAAAAAAAAAAAAAAAASSeVqvJ6fWnVpJPK1Xk9PrTq2VSQAMVAAAAAAAAAAAAAAAAAAAAAAAAAASWP0t7yj+SRWksfpb3lH8kitlVtSNgAxUAAAAAAAAAAAAAAAAAAAAAAAAcF74nX9lP8ACLncF74nX9lP8IrG0l+rbxal6kvwcritvFqXqS/BypJAAAAAAAAAAAAAAAAAAAAAAAAAAAkxTxP+LS7SVWkxTxP+LS7SVlTvQk7FYDFQAAAAAAAAAAAAAAAAAAAAAAAAABJd+OWPtZ+zmVpLvxyx9rP2cy07UlWAigAAAAAAAAAAAAAAAAAAAAAAAAACSPlWXk8etBWkj5Vl5PHrQWElWAigAAAAACS28evPWk6qtJbePXnrSdVY2SkqwEUAAAAAAAAAAAAAAAAAAakaX30uRnIbjrU227UjS++lyM5Dcdam7joHxzC8Xkqasbda7AP0E4g2z0LvNjKPl9Ls2pjbPQu82Mo+X0uzdM0+4Fi9tPmhtwd91bTQ868nebqnaRa6titNDzryd5uqdpFrq5mhvAsn7J80pi78gDs7W2+0MvMTG+d49jTdA0zPP/BeZ5e3qu/6GXmJjfO8expugaZnn/gvM8vb1Xk2bvbfG8XlhyJ9UwAA9ZccbkaG3BhifP1f8PbtN25GhtwYYnz9X/D27o/SFwWrvUtuDvMWaY3Chh/MdDt67BTOumNwoYfzHQ7euwU+vopwXJu7DHE3pAHYWDdLRD4KKvO1x1KbDGl1wsy81W/WqMz6IfBRV52uOpTYY0uuFmXmq361R5NmP2yynx/OHIq9VDCgD1lxxu5oncEFty+560GkbdzRO4ILbl9z1oOg9I/B479PyqbsHeZkAeFOUAAkxD9m35RT+KtJiH7Nvyin8VazsQARQAAAAAAAAAAAAAAAAAAAAAAAAAElx5QtPVqfCCtJceULT1anwgrWdkJHvAEUAAAAAAAAAAAAAAAAAAAAAAAAABJJ5Wq8np9adWkk8rVeT0+tOrZVJAAxUAAAAAAAAAAAAAAAAAAAAAAAAABJY/S3vKP5JFaSx+lveUfySK2VW1I2ADFQAAAAAAAAAAAAAAAAAAAAAAABwXvidf2U/wAIudwXvidf2U/wisbSX6tvFqXqS/ByuK28WpepL8HKkkAAAAAAAAAAAAAAAAAAAAAAAAAACTFPE/4tLtJVaTFPE/4tLtJWVO9CTsVgMVAAAAAAAAAAAAAAAAAAAAAAAAAAEl345Y+1n7OZWku/HLH2s/ZzLTtSVYCKAAAAAAAAAAAAAAAAAAAAAAAAAAJI+VZeTx60FaSPlWXk8etBYSVYCKAAAAAAJLbx689aTqq0lt49eetJ1VjZKSrARQAAAAAAAAAAAAAAAAABqRpffS5GchuOtTbbtSNL76XIzkNx1qbuOgfHMLxeSpqxt1rsA/QTiDbPQu82Mo+X0uzamNs9C7zYyj5fS7N0zT7gWL20+aG3B33VtNDzryd5uqdpFrq2K00POvJ3m6p2kWurmaG8CyfsnzSmLvyAOztbb7Qy8xMb53j2NN0DTM8/8F5nl7eq7/oZeYmN87x7Gm6Bpmef+C8zy9vVeTZu9t8bxeWHIn1TAAD1lxxuRobcGGJ8/V/w9u03bkaG3BhifP1f8Pbuj9IXBau9S24O8xZpjcKGH8x0O3rsFM66Y3Chh/MdDt67BT6+inBcm7sMcTekAdhYN0tEPgoq87XHUpsMaXXCzLzVb9aozPoh8FFXna46lNhjS64WZearfrVHk2Y/bLKfH84cir1UMKAPWXHG7midwQW3L7nrQaRt3NE7ggtuX3PWg6D0j8Hjv0/Kpuwd5mQB4U5QACTEP2bflFP4q0mIfs2/KKfxVrOxABFAAAAAAAAAAAAAAAAAAAAAAAAAASXHlC09Wp8IK0lx5QtPVqfCCtZ2Qke8ARQAAAAAAAAAAAAAAAAAAAAAAAAAEknlaryen1p1aSTytV5PT606tlUkADFQAAAAAAAAAAAAAAAAAAAAAAAAAElj9Le8o/kkVpLH6W95R/JIrZVbUjYAMVAAAAAAAAAAAAAAAAAAAAAAAAHBe+J1/ZT/AAi53Be+J1/ZT/CKxtJfq28WpepL8HK4rbxal6kvwcqSQAAAAAAAAAAAAAAAAAAAAAAAAAAJMU8T/i0u0lVpMU8T/i0u0lZU70JOxWAxUAAAAAAAAAAAAAAAAAAAAAAAAAASXfjlj7Wfs5laS78csfaz9nMtO1JVgIoAAAAAAAAAAAAAAAAAAAAAAAAAAkj5Vl5PHrQVpI+VZeTx60FhJVgIoAAAAAAktvHrz1pOqrSW3j1560nVWNkpKsBFAAAAAAAAAAAAAAAAAAGpGl99LkZyG461Ntu1I0vvpcjOQ3HWpu46B8cwvF5KmrG3WuwD9BOINs9C7zYyj5fS7NqY2z0LvNjKPl9Ls3TNPuBYvbT5obcHfdW00POvJ3m6p2kWurYrTQ868nebqnaRa6uZobwLJ+yfNKYu/IA7O1tvtDLzExvnePY03QNMzz/wXmeXt6rv+hl5iY3zvHsaboGmZ5/4LzPL29V5Nm723xvF5YcifVMAAPWXHG5GhtwYYnz9X/D27TduRobcGGJ8/V/w9u6P0hcFq71Lbg7zFmmNwoYfzHQ7euwUzrpjcKGH8x0O3rsFPr6KcFybuwxxN6QB2Fg3S0Q+CirztcdSmwxpdcLMvNVv1qjM+iHwUVedrjqU2GNLrhZl5qt+tUeTZj9ssp8fzhyKvVQwoA9ZccbuaJ3BBbcvuetBpG3c0TuCC25fc9aDoPSPweO/T8qm7B3mZBqPpHZzcv8AJTOhd4Tk7lbiNhZwtbepChSq6pITRk34wh9WvUxh/blnc+3+L9N//R0jIOj7Lc4ZLh5VRi0RFcRMRN79f7m2caKZs9Bx58f25Z3Pt/i/Tf8A9D+3LO59v8X6b/8Ao5f9mWcP8aj/ANv0Y+njk38xD9m35RT+KtirMPj+M5TZqcFxnH8Sr397WvqsKletNsppoS1ppYQ/9IQhBlV0LL8kqyDKK8lrm80VTTMxs6ps20zfrAHDZAAAAAAAAAAAAAAAAAAAAAAAAAAJLjyhaerU+EFaS48oWnq1PhBWs7ISPeAIoAAAAAAAAAAAAAAAAAAAAAAAAACSTytV5PT606tJJ5Wq8np9adWyqSABioAAAAAAAAAAAAAAAAAAAAAAAAACSx+lveUfySK0lj9Le8o/kkVsqtqRsAGKgAAAAAAAAAAAAAAAAAAAAAAADgvfE6/sp/hFzuC98Tr+yn+EVjaS/Vt4tS9SX4OVxW3i1L1Jfg5UkgAAAAAAAAAAAAAAAAAAAAAAAAAASYp4n/FpdpKrSYp4n/FpdpKyp3oSdisBioAAAAAAAAAAAAAAAAAAAAAAAAAAku/HLH2s/ZzK0l345Y+1n7OZadqSrARQAAAAAAAAAAAAAAAAAAAAAAAAABJHyrLyePWgrSR8qy8nj1oLCSrARQAAAAABJbePXnrSdVWktvHrz1pOqsbJSVYCKAAAAAAAAAAAAAAAAAANSNL76XIzkNx1qbbdqRpffS5GchuOtTdx0D45heLyVNWNutdgH6CcQbZ6F3mxlHy+l2bUxtnoXebGUfL6XZumafcCxe2nzQ24O+6tpoedeTvN1TtItdWxWmh515O83VO0i11czQ3gWT9k+aUxd+QB2drbfaGXmJjfO8expugaZnn/AILzPL29V3/Qy8xMb53j2NN0DTM8/wDBeZ5e3qvJs3e2+N4vLDkT6pgAB6y443I0NuDDE+fq/wCHt2m7cjQ24MMT5+r/AIe3dH6QuC1d6ltwd5izTG4UMP5jodvXYKZ10xuFDD+Y6Hb12Cn19FOC5N3YY4m9IA7CwbpaIfBRV52uOpTYY0uuFmXmq361RmfRD4KKvO1x1KbDGl1wsy81W/WqPJsx+2WU+P5w5FXqoYUAesuON3NE7ggtuX3PWg0jbuaJ3BBbcvuetB0HpH4PHfp+VTdg7zAmlfww3nIrXqMPMw6V/DDeciteow87Fo1wfJu5T8mGJvSAPuMG7mjVwLYBy+v+InZkYb0auBbAOX1/xE7Mj8zaR8Wyn8SvzS5uHuwAPiswAAAAAAAAAAAAAAAAAAAAAAAAAElx5QtPVqfCCtJceULT1anwgrWdkJHvAEUAAAAAAAAAAAAAAAAAAAAAAAAABJJ5Wq8np9adWkk8rVeT0+tOrZVJAAxUAAAAAAAAAAAAAAAAAAAAAAAAABJY/S3vKP5JFaSx+lveUfySK2VW1I2ADFQAAAAAAAAAAAAAAAAAAAAAAABwXvidf2U/wi53Be+J1/ZT/CKxtJfq28WpepL8HK4rbxal6kvwcqSQAAAAAAAAAAAAAAAAAAAAAAAAAAJMU8T/AItLtJVaTFPE/wCLS7SVlTvQk7FYDFQAAAAAAAAAAAAAAAAAAAAAAAAABJd+OWPtZ+zmVpLvxyx9rP2cy07UlWAigAAAAAAAAAAAAAAAAAAAAAAAAACSPlWXk8etBWkj5Vl5PHrQWElWAigAAAAACS28evPWk6qtJbePXnrSdVY2SkqwEUAAAAAAAAAAAAAAAAAAakaX30uRnIbjrU227UjS++lyM5Dcdam7joHxzC8Xkqasbda7AP0E4g2z0LvNjKPl9Ls2pjbPQu82Mo+X0uzdM0+4Fi9tPmhtwd91bTQ868nebqnaRa6titNDzryd5uqdpFrq5mhvAsn7J80pi78gDs7W2+0MvMTG+d49jTdA0zPP/BeZ5e3qu/6GXmJjfO8expugaZnn/gvM8vb1Xk2bvbfG8XlhyJ9UwAA9ZccbkaG3BhifP1f8PbtN25GhtwYYnz9X/D27o/SFwWrvUtuDvMWaY3Chh/MdDt67BTOumNwoYfzHQ7euwU+vopwXJu7DHE3pAHYWDdLRD4KKvO1x1KbDGl1wsy81W/WqMz6IfBRV52uOpTYY0uuFmXmq361R5NmP2yynx/OHIq9VDCgD1lxxu5oncEFty+560GkbdzRO4ILbl9z1oOg9I/B479PyqbsHeYE0r+GG85Fa9Rh5mHSv4YbzkVr1GHnYtGuD5N3KfkwxN6QB9xg3c0auBbAOX1/xE7MjDejVwLYBy+v+InZkfmbSPi2U/iV+aXNw92AB8VmAAAAAAAAAAAAAAAAAAAAAAAAAAkuPKFp6tT4QVpLjyhaerU+EFazshI94AigAAAAAAAAAAAAAAAAAAAAAAAAAJJPK1Xk9PrTq0knlaryen1p1bKpIAGKgAAAAAAAAAAAAAAAAAAAAAAAAAJLH6W95R/JIrSWP0t7yj+SRWyq2pGwAYqAAAAAAAAAAAAAAAAAAAAAAAAOC98Tr+yn+EXO4L3xOv7Kf4RWNpL9W3i1L1Jfg5XFbeLUvUl+DlSSAAAAAAAAAAAAAAAAAAAAAAAAAABJinif8Wl2kqtJinif8Wl2krKnehJ2KwGKgAAAAAAAAAAAAAAAAAAAAAAAAACS78csfaz9nMrSXfjlj7Wfs5lp2pKsBFAAAAAAAAAAAAAAAAAAAAAAAAAAEkfKsvJ49aCtJHyrLyePWgsJKsBFAAAAAAElt49eetJ1VaS28evPWk6qxslJVgIoAAAAAAAAAAAAAAAAAA1I0vvpcjOQ3HWptt2pGl99LkZyG461N3HQPjmF4vJU1Y2612AfoJxBtnoXebGUfL6XZtTG2ehd5sZR8vpdm6Zp9wLF7afNDbg77q2mh515O83VO0i11bFaaHnXk7zdU7SLXVzNDeBZP2T5pTF35AHZ2tt9oZeYmN87x7Gm6Bpmef+C8zy9vVd/0MvMTG+d49jTdA0zPP/BeZ5e3qvJs3e2+N4vLDkT6pgAB6y443I0NuDDE+fq/4e3abtyNDbgwxPn6v+Ht3R+kLgtXepbcHeYs0xuFDD+Y6Hb12CmddMbhQw/mOh29dgp9fRTguTd2GOJvSAOwsG6WiHwUVedrjqU2GNLrhZl5qt+tUZn0Q+CirztcdSmwxpdcLMvNVv1qjybMftllPj+cORV6qGFAHrLjjdzRO4ILbl9z1oNI27midwQW3L7nrQdB6R+Dx36flU3YO8wJpX8MN5yK16jDzMOlfww3nIrXqMPOxaNcHybuU/Jhib0gD7jBu5o1cC2Acvr/AIidmRhvRq4FsA5fX/ETsyPzNpHxbKfxK/NLm4e7AA+KzAAAAAAAAAAAAAAAAAAAAAAAAAASXHlC09Wp8IK0lx5QtPVqfCCtZ2Qke8ARQAAAAAAAAAAAAAAAAAAAAAAAAAEknlaryen1p1aSTytV5PT606tlUkADFQAAAAAAAAAAAAAAAAAAAAAAAAAElj9Le8o/kkVpLH6W95R/JIrZVbUjYAMVAAAAAAAAAAAAAAAAAAAAAAAAHBe+J1/ZT/CLncF74nX9lP8ACKxtJfq28WpepL8HK4rbxal6kvwcqSQAAAAAAAAAAAAAAAAAAAAAAAAAAJMU8T/i0u0lVpMU8T/i0u0lZU70JOxWAxUAAAAAAAAAAAAAAAAAAAAAAAAAASXfjlj7Wfs5laS78csfaz9nMtO1JVgIoAAAAAAAAAAAAAAAAAAAAAAAAAAkj5Vl5PHrQVpI+VZeTx60FhJVgIoAAAAAAktvHrz1pOqrSW3j1560nVWNkpKsBFAAAAAAAAHxsbyxyXycv8NwvG8btbS9xi4ltbC2nn11bipGOrVLJDXNGEIxhrm1aoa4a4wfZYtzx4dh9vi2Q+JULC3p3d3llhktxXkpSwqVoSS1YSQnmhDXNCXXHVr+bXHUsReRku+vrPDLOviOI3VK2tbanNVrVqs8JJKcksNc0000d6EIQhr1vhZNZw8ksrbmtZYNiFeFzQt5LuaheWNxZ1ZreeMYS1pJK8kk09OMYatnLCMuv6991XSCv7apm0x3Dbe9pT3NrLZ3l7a06sI1pbKF1Jtk80kI7KEkZZKm/wDN+rNv70XXc7+6sbyspS5I3E1a6p5DY5VqTWs2y10q0tOFvDej/wAU8sYy72/sY6vrWIukyyPgWc7IjKTFaeDYRjE9S5uJKtS1jUs69GjeSU46qk1vVqSS07iEvzxjSmmhq3/m338ss5+Q+IY5TyetcZnmuq1epa0Kk1nXktbivT17OlSuZpIUas8uqOuSSeM0NjNvfqx1Yzxm4oY1k3metskLmWa8njLcWu554Rmkt6eHVJasd6O9CEZpJIx+qMYQ+d87Dq9ve5kM1eGYZW/+pxxzCqVOSSMI1ZLihVjG61w169csstbZa/m39a6sF2cco8qMDyTs6d9jl3PSkr1pbehTpUKletXqzfNJTpUpZqlSbejHVLLGOqEY/NCMUNHOLkZXyZuMsJMcklwu0qT0bipUpVKdWlWlm2MaM1GaWFWWrsowhCnGXZxjGEIQjrhr6jlbiuH3OdzN3f08St7jDpauL4ftlOtLPTkv9qllhTmjCOqFTVLVl2Md/XrhqdAxqpGXK/EcoIV4wydkzmYZCvU2UNohUktJadSeM2vVqhXjTljGO9CaXV8+8kU3Ls24dnFyNxPDcUxanjG5qGCeUpb+3q2dW0hsdlCNWlXlkqSQjLHXCMZdU31a3Jkzl3kxldXubPBby43VaSSVK1reWNezry05/wBiptVeSSeMk2qOqeENjGMIw164RYQzxxnq5bZUYnaVZo4VhtDJqTG4yR104bHEJqk0J9/ejLSjCaMI/NLNCMd7VryPVnlvdICxrYbW2yWzyUrQv5qcYTSwhVuZI0JZowjvRjsas0P3QjEtFi7JDUjS++lyM5Dcdam22jr1b0N9qLpdzVo18j4VKUsssLK42EYTa9lDZU9+O9vO4aB8cwvF5KmvG3WvQD9AuINs9C7zYyj5fS7NqY2t0Nal3Jk1lFC3tqdSG7qWuM1XY6v7v/SLpunsXzHi9tPmhswt51zTQ868nebqnaRa6thdMme4nyqyfjcUZKcfB9TVCWfZa/7z/SDXpy9DeB5P2T5pTF3pAHZ2Db7Qy8xMb53j2NN0DTM8/wDBeZ5e3qu8aHNS7kyGxqFvbU6kvhaOuM1XY6o7TT/dF0PTFnuJ8vcGjcUZKc3giXVCWfZa4bdV/dB5Pm6P+9sae95YciZ/6TAgD1hxxuRobcGGJ8/V/wAPbtN24Oh7UvJM2eJQt7WnUl8O1tcZquxjr3Pb/Vqi6P0hRfMtXepbcHeYz0xuFDD+Y6Hb12CmcdL+avPnOw+NxSlpzeBKG9LPsoatvr/Xqgwc+vopwXJu7DHE3pAHYWDdLRD4KKvO1x1KbDGl1wsy81W/WqMwaJNS8kzV1YULWnUl8K3G/NV2Mdewp/VsYsN6Wk1abOtLGvSlpzeC7feln2UNWyn+vVB5PmOP+8sp8fzhyKp/6cMMAPWHHG7midwQW3L7nrQaRt1NFSpey5o7aFC1p1Jd3XO/NW2Mf2ofVsYuhdI0XzPHfp+VTbg7zBmlfww3nIrXqMPMvaVM1abO7dxr0pac+4rb9WWbZQ/Y/wAdUGIXYtGuD5N3Kfkwr3pAH22LdzRq4FsA5fX/ABE7MjCmjdUu4ZmsChTtqc0kL2vGWaNXVGMd0T72rVvOh568/wDnNyGzjYlk3gt5ZULO3koTU6c9tJVjLs6Mk0f1owhGO/GMf/V+fspzJlOfc+5Vk2SzGtFVdXXNuqKre6J5uXFcU0xMtpxo/wDKtzxcaYf7hIfKtzxcaYf7hI5n9nGeP2qP5p/4p6alvANH/lW54uNMP9wkbQZmsr8pstc22D5TYzRtri8vd0bZUlm2qE2wr1JIfqwljCG9LCD5GetEsvzFgRlGVTTqzOr1TM9cxM++I5MqcSKptDIAk27E/QKPvEe6bdifoFH3iPdda1ZZ3ViTbsT9Ao+8R7pt2J+gUfeI901ZLqxJt2J+gUfeI9027E/QKPvEe6asl1Yk27E/QKPvEe6bdifoFH3iPdNWS6sSbdifoFH3iPdNuxP0Cj7xHumrJdWJNuxP0Cj7xHum3Yn6BR94j3TVkurEm3Yn6BR94j3TbsT9Ao+8R7pqyXViTbsT9Ao+8R7pt2J+gUfeI901ZLqxJt2J+gUfeI9027E/QKPvEe6asl1Yk27E/QKPvEe6bdifoFH3iPdNWS6sSbdifoFH3iPdNuxP0Cj7xHumrJdWJNuxP0Cj7xHum3Yn6BR94j3TVkuXHlC09Wp8IK3y69XEN220Y2VKE0IVNjDb46o70Ne/sd5Tt2J+gUfeI91Zpm0JEqxJt2J+gUfeI9027E/QKPvEe6mrK3ViTbsT9Ao+8R7pt2J+gUfeI901ZLqxJt2J+gUfeI9027E/QKPvEe6asl1Yk27E/QKPvEe6bdifoFH3iPdNWS6sSbdifoFH3iPdNuxP0Cj7xHumrJdWJNuxP0Cj7xHum3Yn6BR94j3TVkurEm3Yn6BR94j3TbsT9Ao+8R7pqyXViTbsT9Ao+8R7pt2J+gUfeI901ZLqxJt2J+gUfeI9027E/QKPvEe6asl1Yk27E/QKPvEe6bdifoFH3iPdNWS6sSbdifoFH3iPdNuxP0Cj7xHumrJdWJNuxP0Cj7xHum3Yn6BR94j3TVkurEm3Yn6BR94j3TbsT9Ao+8R7pqyXViTbsT9Ao+8R7pt2J+gUfeI901ZLknlaryen1p1b5UtXEPCVSMLKls9okhGXb46tWym39ex/1VbdifoFH3iPdWqmUiVYk27E/QKPvEe6bdifoFH3iPdTVlbqxJt2J+gUfeI9027E/QKPvEe6asl1Yk27E/QKPvEe6bdifoFH3iPdNWS6sSbdifoFH3iPdNuxP0Cj7xHumrJdWJNuxP0Cj7xHum3Yn6BR94j3TVkurEm3Yn6BR94j3TbsT9Ao+8R7pqyXViTbsT9Ao+8R7pt2J+gUfeI901ZLqxJt2J+gUfeI9027E/QKPvEe6asl1Yk27E/QKPvEe6bdifoFH3iPdNWS6sSbdifoFH3iPdNuxP0Cj7xHumrJdWJNuxP0Cj7xHum3Yn6BR94j3TVkurEm3Yn6BR94j3TbsT9Ao+8R7pqyXViTbsT9Ao+8R7pt2J+gUfeI901ZLqxJt2J+gUfeI9027E/QKPvEe6aslyx+lveUfySK3yrOriEKl3sLKlGMa+ubXXjDVHYS737O/wDUq27E/QKPvEe6tVM3SJ6lYk27E/QKPvEe6bdifoFH3iPdTVlbqxJt2J+gUfeI9027E/QKPvEe6asl1Yk27E/QKPvEe6bdifoFH3iPdNWS6sSbdifoFH3iPdNuxP0Cj7xHumrJdWJNuxP0Cj7xHum3Yn6BR94j3TVkurEm3Yn6BR94j3TbsT9Ao+8R7pqyXViTbsT9Ao+8R7pt2J+gUfeI901ZLqxJt2J+gUfeI9027E/QKPvEe6asl1Yk27E/QKPvEe6bdifoFH3iPdNWS6sSbdifoFH3iPdNuxP0Cj7xHumrJdWJNuxP0Cj7xHum3Yn6BR94j3TVkurEm3Yn6BR94j3TbsT9Ao+8R7pqyXViTbsT9Ao+8R7pt2J+gUfeI901ZLq3Be+J1/ZT/CLj27E/QKPvEe64butiMbWtCaxowl2ubXGFeMdUNXqkUzcustvFqXqS/ByoLetiUKFOEtjRjDYQ1R3RH/D1XJt2J+gUfeI901ZLqxJt2J+gUfeI9027E/QKPvEe6asl1Yk27E/QKPvEe6bdifoFH3iPdNWS6sSbdifoFH3iPdNuxP0Cj7xHumrJdWJNuxP0Cj7xHum3Yn6BR94j3TVkurEm3Yn6BR94j3TbsT9Ao+8R7pqyXViTbsT9Ao+8R7pt2J+gUfeI901ZLqxJt2J+gUfeI9027E/QKPvEe6asl1Yk27E/QKPvEe6bdifoFH3iPdNWS6sSbdifoFH3iPdNuxP0Cj7xHumrJdWJNuxP0Cj7xHum3Yn6BR94j3TVkurEm3Yn6BR94j3TbsT9Ao+8R7pqyXViTbsT9Ao+8R7pt2J+gUfeI901ZLqxJt2J+gUfeI9027E/QKPvEe6asl1aTFPE/wCLS7SU27E/QKPvEe6lxGriEbXVUsqUsNsp78K8Y7+zl1f8P+K00zeCZ6n1RJt2J+gUfeI9027E/QKPvEe6mrJdWJNuxP0Cj7xHum3Yn6BR94j3TVkurEm3Yn6BR94j3TbsT9Ao+8R7pqyXViTbsT9Ao+8R7pt2J+gUfeI901ZLqxJt2J+gUfeI9027E/QKPvEe6asl1Yk27E/QKPvEe6bdifoFH3iPdNWS6sSbdifoFH3iPdNuxP0Cj7xHumrJdWJNuxP0Cj7xHum3Yn6BR94j3TVkurEm3Yn6BR94j3TbsT9Ao+8R7pqyXViTbsT9Ao+8R7pt2J+gUfeI901ZLqxJt2J+gUfeI9027E/QKPvEe6asl1Yk27E/QKPvEe6bdifoFH3iPdNWS6sSbdifoFH3iPdNuxP0Cj7xHumrJdWJNuxP0Cj7xHum3Yn6BR94j3TVkurSXfjlj7Wfs5jbsT9Ao+8R7qW5q4hG6s4zWVKEYVJtjCFeMdcdhN/+Xe3lppm6TL6ok27E/QKPvEe6bdifoFH3iPdTVlbqxJt2J+gUfeI9027E/QKPvEe6asl1Yk27E/QKPvEe6bdifoFH3iPdNWS6sSbdifoFH3iPdNuxP0Cj7xHumrJdWJNuxP0Cj7xHum3Yn6BR94j3TVkurEm3Yn6BR94j3TbsT9Ao+8R7pqyXViTbsT9Ao+8R7pt2J+gUfeI901ZLqxJt2J+gUfeI9027E/QKPvEe6asl1Yk27E/QKPvEe6bdifoFH3iPdNWS6sSbdifoFH3iPdNuxP0Cj7xHumrJdWJNuxP0Cj7xHum3Yn6BR94j3TVkurEm3Yn6BR94j3TbsT9Ao+8R7pqyXViTbsT9Ao+8R7pt2J+gUfeI901ZLqxJt2J+gUfeI9027E/QKPvEe6asl1aSPlWXk8etA27E/QKPvEe6mjVxDwlCO4qWz2iO9t8dWrZQ39exWKZSZfUEm3Yn6BR94j3TbsT9Ao+8R7qasrdWJNuxP0Cj7xHum3Yn6BR94j3TVkurEm3Yn6BR94j3TbsT9Ao+8R7pqyXViTbsT9Ao+8R7pt2J+gUfeI901ZLq0lt49eetJ1TbsT9Ao+8R7r8WE1Wa6u416ctOfZSa5ZZtlD9n/HVAiLRJdcAxUAAAAAAAAS3uGYbiUbebEcPtrqNpWlubeNelLPtNaXXsakmuH6s0NcdU0N+GtUA+RZ5MYdZ49i+UOzrVrnGadCjXlrRlmpyU6Ms0JZJIatcJY7OeMYRjHXGaP+j9YBkpktkpSrUMl8msKwencTQnrSWFnTt5ak0IaoRmhJCGuP74vqhcfJwrJHJTAr+6xXA8mMJw69voxjdXNpZUqNWvGMdlHZzyywjNv7+/GO/vlpkjkpYY1XykscmMJtsXuoRhXv6NlSkuasI6teyqwl2U2vVD54/VB9YLjrmHZv8AJezyVlyOv8Oo4zhu2VK1WnilGncbfUnqzVZp6kIy7GaOzmjHXq/wfSp5O5P0sE/RqlgWHyYRtUaHg+W1khbbVH55Nq1bHYx1x3tWp9ELj5mF5M5N4Hhc+B4Lk/huH4bU2ezs7W0p0qE2y3ptdOWEJY6/r3t8wHJfJrJW2qWWTGTuGYPb1Z9sqUrC0p28k8+qENlGWSEIRjqhCGv9z6YA1I0vvpcjOQ3HWptt2pGl99LkZyG461N3HQPjmF4vJU1Y2612AfoJxBtnoXebGUfL6XZtTG2ehd5sZR8vpdm6Zp9wLF7afNDbg77q2mh515O83VO0i11bFaaHnXk7zdU7SLXVzNDeBZP2T5pTF35AHZ2tt9oZeYmN87x7Gm6Bpmef+C8zy9vVd/0MvMTG+d49jTdA0zPP/BeZ5e3qvJs3e2+N4vLDkT6pgAB6y443I0NuDDE+fq/4e3abtyNDbgwxPn6v+Ht3R+kLgtXepbcHeYs0xuFDD+Y6Hb12CmddMbhQw/mOh29dgp9fRTguTd2GOJvSAOwsG6WiHwUVedrjqU2GNLrhZl5qt+tUZn0Q+CirztcdSmwxpdcLMvNVv1qjybMftllPj+cORV6qGFAHrLjjdzRO4ILbl9z1oNI27midwQW3L7nrQdB6R+Dx36flU3YO8wJpX8MN5yK16jDzMOlfww3nIrXqMPOxaNcHybuU/Jhib0gD7jBu5o1cC2Acvr/iJ2vWlFw0417G0/D02wujVwLYBy+v+Ina9aUXDTjXsbT8PTeT6Me1uWfxPPS31+rhigB6w0DfHRn4Ecm/9Lv8XWaHN8dGfgRyb/0u/wAXWed9JfCcP8SPLW3YG8yeA8QcoAAAAAAAAAAAAAAAAAAAAABJceULT1anwgrSXHlC09Wp8IK1nZCR7wBFAAAAAAAAAAAAAAAAAAAAAAAAAASSeVqvJ6fWnVpJPK1Xk9PrTq2VSQAMVAAAAAAAAAAAAAAAAAAAAAAAAAASWP0t7yj+SRWksfpb3lH8kitlVtSNgAxUAAAAAAAAAAAAAAAAAAAAAAAAcF74nX9lP8IudwXvidf2U/wisbSX6tvFqXqS/ByuK28WpepL8HKkkAAAAAAAAAAAAAAAAAAAAAAAAAACTFPE/wCLS7SVWkxTxP8Ai0u0lZU70JOxWAxUAAAAAAAAAAAAAAAAAAAAAAAAAASXfjlj7Wfs5laS78csfaz9nMtO1JVgIoAAAAAAAAAAAAAAAAAAAAAAAAAAkj5Vl5PHrQVpI+VZeTx60FhJVgIoAAAAAAktvHrz1pOqrSW3j1560nVWNkpKsBFAAAAAAAAAAAAAAAAAAGpGl99LkZyG461Ntu1I0vvpcjOQ3HWpu46B8cwvF5KmrG3WuwD9BOINs9C7zYyj5fS7NqY2z0LvNjKPl9Ls3TNPuBYvbT5obcHfdW00POvJ3m6p2kWurYrTQ868nebqnaRa6uZobwLJ+yfNKYu/IA7O1tvtDLzExvnePY03QNMzz/wXmeXt6rv+hl5iY3zvHsaboGmZ5/4LzPL29V5Nm723xvF5YcifVMAAPWXHG5GhtwYYnz9X/D27TduRobcGGJ8/V/w9u6P0hcFq71Lbg7zFmmNwoYfzHQ7euwUzrpjcKGH8x0O3rsFPr6KcFybuwxxN6QB2Fg3S0Q+CirztcdSmwxpdcLMvNVv1qjM+iHwUVedrjqU2GNLrhZl5qt+tUeTZj9ssp8fzhyKvVQwoA9ZccbuaJ3BBbcvuetBpG3c0TuCC25fc9aDoPSPweO/T8qm7B3mBNK/hhvORWvUYeZh0r+GG85Fa9Rh52LRrg+Tdyn5MMTekAfcYN3NGrgWwDl9f8RO160ouGnGvY2n4em2F0auBbAOX1/xE7XrSi4aca9jafh6byfRj2tyz+J56W+v1cMUAPWGgb46M/Ajk3/pd/i6zQ5vjoz8COTf+l3+LrPO+kvhOH+JHlrbsDeYUz45786OSOdLHMnsncqp7TD7SahtNGFrQn2GyoU55t+eSMY/rTRjvx+t0X5Seez7cVPcbX+m/ukrw2ZS+ta/haTGT7eZcy5txc2ZPiYmT0TVOHRMzNFMzMzTHXM2Y1VVa09bJnyk89n24qe42v9M+Unns+3FT3G1/psZj6n9RZq+zYf8AJT+jHXq5vQvMzj+L5U5scBx/HryN1f3lGeevWjJLLs4wqzwhvSwhCG9CHzQYUzpaT2X+ROX+M5K4VhWAVbTD60tOlPcW9aapGEZJZv1oy1YQjvxj80IMt6PPAzkxyap207UbSC4ZMqOVSdlI8r0YzXkWXZ/yzJ8ow4qop17Rbqi1cRFv3dTfXVMURMO6fLHzocS5Me61/wCsfLHzocS5Me61/wCswSPSPonmX7NS0+kq5s7fLHzocS5Me61/6zaXNtlJf5YZCYLlPidKhTusRtZa9WShLGWnCaMY/swjGMYQ/wBYxecj0FzF8EOSvN8nxi6Hp9mXN+bMiwsTJMKKJmq0zHK0tuDVNU9bvYDylyAAAAAAAAAAAAElx5QtPVqfCCtJceULT1anwgrWdkJHvAEUAAAAAAAAAAAAAAAAAAAAAAAAABJJ5Wq8np9adWkk8rVeT0+tOrZVJAAxUAAAAAAAAAAAAAAAAAAAAAAAAABJY/S3vKP5JFaSx+lveUfySK2VW1I2ADFQAAAAAAAAAAAAAAAAAAAAAAABwXvidf2U/wAIudwXvidf2U/wisbSX6tvFqXqS/ByuK28WpepL8HKkkAAAAAAAAAAAAAAAAAAAAAAAAAACTFPE/4tLtJVaTFPE/4tLtJWVO9CTsVgMVAAAAAAAAAAAAAAAAAAAAAAAAAAEl345Y+1n7OZWku/HLH2s/ZzLTtSVYCKAAAAAAAAAAAAAAAAAAAAAAAAAAJI+VZeTx60FaSPlWXk8etBYSVYCKAAAAAAJLbx689aTqq0lt49eetJ1VjZKSrARQAAAAAAAAAAAAAAAAABqRpffS5GchuOtTbbtSNL76XIzkNx1qbuOgfHMLxeSpqxt1rsA/QTiDbPQu82Mo+X0uzamNs9C7zYyj5fS7N0zT7gWL20+aG3B33VtNDzryd5uqdpFrq2K00POvJ3m6p2kWurmaG8CyfsnzSmLvyAOztbb7Qy8xMb53j2NN0DTM8/8F5nl7eq7/oZeYmN87x7Gm6Bpmef+C8zy9vVeTZu9t8bxeWHIn1TAAD1lxxuRobcGGJ8/V/w9u03bkaG3BhifP1f8Pbuj9IXBau9S24O8xZpjcKGH8x0O3rsFM66Y3Chh/MdDt67BT6+inBcm7sMcTekAdhYN0tEPgoq87XHUpsMaXXCzLzVb9aozPoh8FFXna46lNhjS64WZearfrVHk2Y/bLKfH84cir1UMKAPWXHG7midwQW3L7nrQaRt3NE7ggtuX3PWg6D0j8Hjv0/Kpuwd5gTSv4YbzkVr1GHmYdK/hhvORWvUYedi0a4Pk3cp+TDE3pAH3GDdzRq4FsA5fX/ETtetKLhpxr2Np+HpthdGrgWwDl9f8RO160ouGnGvY2n4em8n0Y9rcs/ieelvr9XDFAD1hoG+OjPwI5N/6Xf4us0Ob46M/Ajk3/pd/i6zzvpL4Th/iR5a27A3mrekrw2ZS+ta/haTGTJukrw2ZS+ta/haTGTt2YeFZL+HR5Ya696QB9Zi370eeBnJjk1Ttp2o2kFwyZUcqk7KRtzo88DOTHJqnbTtRtILhkyo5VJ2UjybQ72ly7x/6kORi7kMegPWXHHoLmL4Icleb5PjF59PQXMXwQ5K83yfGLzbpM4fg9/8st2BvO9j59XKHAKFSejWxzD6dSnNGWeSa5khGWMN6MIwjHei/P6S5OfaDDfe6f5vGvQ4s/8AjPwcq76Q+b+kuTn2gw33un+Z+kuTn2gw33un+Z6DF/Zn4Sl4fSHHQr0LmlLXtq0lWlPDXLPJNCaWaH+MIw+dyNUxbqlQAAAAAAAElx5QtPVqfCCtJceULT1anwgrWdkJHvAEUAAAAAAAAAAAAAAAAAAAAAAAAABJJ5Wq8np9adWkk8rVeT0+tOrZVJAAxUAAAAAAAAAAAAAAAAAAAAAAAAABJY/S3vKP5JFaSx+lveUfySK2VW1I2ADFQAAAAAAAAAAAAAAAAAAAAAAABwXvidf2U/wi53Be+J1/ZT/CKxtJfq28WpepL8HK4rbxal6kvwcqSQAAAAAAAAAAAAAAAAAAAAAAAAAAJMU8T/i0u0lVpMU8T/i0u0lZU70JOxWAxUAAAAAAAAAAAAAAAAAAAAAAAAAASXfjlj7Wfs5laS78csfaz9nMtO1JVgIoAAAAAAAAAAAAAAAAAAAAAAAAAAkj5Vl5PHrQVpI+VZeTx60FhJVgIoAAAAAAktvHrz1pOqrSW3j1560nVWNkpKsBFAAAAAAAAAAAAAAAAAAGpGl99LkZyG461Ntu1I0vvpcjOQ3HWpu46B8cwvF5KmrG3WuwD9BOINs9C7zYyj5fS7NqY2z0LvNjKPl9Ls3TNPuBYvbT5obcHfdW00POvJ3m6p2kWurYrTQ868nebqnaRa6uZobwLJ+yfNKYu/IA7O1tvtDLzExvnePY03QNMzz/AMF5nl7eq7/oZeYmN87x7Gm6Bpmef+C8zy9vVeTZu9t8bxeWHIn1TAAD1lxxuRobcGGJ8/V/w9u03bkaG3BhifP1f8Pbuj9IXBau9S24O8xZpjcKGH8x0O3rsFM66Y3Chh/MdDt67BT6+inBcm7sMcTekAdhYN0tEPgoq87XHUpsMaXXCzLzVb9aozPoh8FFXna46lNhjS64WZearfrVHk2Y/bLKfH84cir1UMKAPWXHG7midwQW3L7nrQaRt3NE7ggtuX3PWg6D0j8Hjv0/Kpuwd5gTSv4YbzkVr1GHmYdK/hhvORWvUYedi0a4Pk3cp+TDE3pAH3GDdzRq4FsA5fX/ABE7XrSi4aca9jafh6bYXRq4FsA5fX/ETtetKLhpxr2Np+HpvJ9GPa3LP4nnpb6/VwxQA9YaBvjoz8COTf8Apd/i6zQ5vjoz8COTf+l3+LrPO+kvhOH+JHlrbsDeat6SvDZlL61r+FpMZMm6SvDZlL61r+FpMZO3Zh4Vkv4dHlhrr3pAH1mLfvR54GcmOTVO2najaQXDJlRyqTspG3OjzwM5McmqdtO1G0guGTKjlUnZSPJtDvaXLvH/AKkORi7kMegPWXHHoLmL4Icleb5PjF59PQXMXwQ5K83yfGLzbpM4fg9/8st2BvNMs+PC5lVzlU/6Oju8Z8eFzKrnKp/0dHd5zTw/A7lPlhqq2yAPoI9D8znBVklzPa9nB3F07M5wVZJcz2vZwdxflnOf13G79Xzlz6dkADhKAAAAAAkuPKFp6tT4QVpLjyhaerU+EFazshI94AigAAAAAAAAAAAAAAAAAAAAAAAAAJJPK1Xk9PrTq0knlaryen1p1bKpIAGKgAAAAAAAAAAAAAAAAAAAAAAAAAJLH6W95R/JIrSWP0t7yj+SRWyq2pGwAYqAAAAAAAAAAAAAAAAAAAAAAAAOC98Tr+yn+EXO4L3xOv7Kf4RWNpL9W3i1L1Jfg5XFbeLUvUl+DlSSAAAAAAAAAAAAAAAAAAAAAAAAAABJinif8Wl2kqtJinif8Wl2krKnehJ2KwGKgAAAAAAAAAAAAAAAAAAAAAAAAACS78csfaz9nMrSXfjlj7Wfs5lp2pKsBFAAAAAAAAAAAAAAAAAAAAAAAAAAEkfKsvJ49aCtJHyrLyePWgsJKsBFAAAAAAElt49eetJ1VaS28evPWk6qxslJVgIoAAAAAAAAAAAAAAAAAA1I0vvpcjOQ3HWptt2pGl99LkZyG461N3HQPjmF4vJU1Y2612AfoJxBtnoXebGUfL6XZtTG2ehd5sZR8vpdm6Zp9wLF7afNDbg77q2mh515O83VO0i11bFaaHnXk7zdU7SLXVzNDeBZP2T5pTF35AHZ2tt9oZeYmN87x7Gm6Bpmef8AgvM8vb1Xf9DLzExvnePY03QNMzz/AMF5nl7eq8mzd7b43i8sORPqmAAHrLjjcjQ24MMT5+r/AIe3abtyNDbgwxPn6v8Ah7d0fpC4LV3qW3B3mLNMbhQw/mOh29dgpnXTG4UMP5jodvXYKfX0U4Lk3dhjib0gDsLBuloh8FFXna46lNhjS64WZearfrVGZ9EPgoq87XHUpsMaXXCzLzVb9ao8mzH7ZZT4/nDkVeqhhQB6y443c0TuCC25fc9aDSNu5oncEFty+560HQekfg8d+n5VN2DvMCaV/DDeciteow8zDpX8MN5yK16jDzsWjXB8m7lPyYYm9IA+4wbuaNXAtgHL6/4idr1pRcNONextPw9NsLo1cC2Acvr/AIidr1pRcNONextPw9N5Pox7W5Z/E89LfX6uGKAHrDQN8dGfgRyb/wBLv8XWaHN8dGfgRyb/ANLv8XWed9JfCcP8SPLW3YG81b0leGzKX1rX8LSYyZN0leGzKX1rX8LSYyduzDwrJfw6PLDXXvSAPrMW/ejzwM5McmqdtO1G0guGTKjlUnZSNudHngZyY5NU7adqNpBcMmVHKpOykeTaHe0uXeP/AFIcjF3IY9AesuOPQXMXwQ5K83yfGLz6eguYvghyV5vk+MXm3SZw/B7/AOWW7A3mmWfHhcyq5yqf9HR3eM+PC5lVzlU/6Oju85p4fgdynyw1VbZAH0Eeh+ZzgqyS5ntezg7i6dmc4KskuZ7Xs4NZs4ukPncyfy9yhwPCsp5KVnYYnc29vTjYW80ZKctSMJYa4ya46oQhvx3351yXR/KtIM5ZRhZLNMTTVVM60zH/AJTHuiXMmuKKYmW5Q0T+U/nr+1tP/brb+mfKfz1/a2n/ALdbf032f7Nc7ft4fxq/4sfT0t7Bon8p/PX9raf+3W39NufkJid7jWQ+T2M4lW227v8ACrS5uKmxhLs6k9GWaaOqEIQhrjGO9CGp8LPui2W6P4dGJlVVMxVNo1ZmfnEM6MSK9j7oDrTMABJceULT1anwgrSXHlC09Wp8IK1nZCR7wBFAAAAAAAAAAAAAAAAAAAAAAAAAASSeVqvJ6fWnVpJPK1Xk9PrTq2VSQAMVAAAAAAAAAAAAAAAAAAAAAAAAAASWP0t7yj+SRWksfpb3lH8kitlVtSNgAxUAAAAAAAAAAAAAAAAAAAAAAAAcF74nX9lP8IudwXvidf2U/wAIrG0l+rbxal6kvwcritvFqXqS/BypJAAAAAAAAAAAAAAAAAAAAAAAAAAAkxTxP+LS7SVWkxTxP+LS7SVlTvQk7FYDFQAAAAAAAAAAAAAAAAAAAAAAAAABJd+OWPtZ+zmVpLvxyx9rP2cy07UlWAigAAAAAAAAAAAAAAAAAAAAAAAAACSPlWXk8etBWkj5Vl5PHrQWElWAigAAAAACS28evPWk6qtJbePXnrSdVY2SkqwEUAAAAAAAAAAAAAAAAAAakaX30uRnIbjrU227UjS++lyM5Dcdam7joHxzC8Xkqasbda7AP0E4g2z0LvNjKPl9Ls2pjbPQu82Mo+X0uzdM0+4Fi9tPmhtwd91bTQ868nebqnaRa6titNDzryd5uqdpFrq5mhvAsn7J80pi78gDs7W2+0MvMTG+d49jTdA0zPP/AAXmeXt6rv8AoZeYmN87x7Gm6Bpmef8AgvM8vb1Xk2bvbfG8XlhyJ9UwAA9ZccbkaG3BhifP1f8AD27TduRobcGGJ8/V/wAPbuj9IXBau9S24O8xZpjcKGH8x0O3rsFM66Y3Chh/MdDt67BT6+inBcm7sMcTekAdhYN0tEPgoq87XHUpsMaXXCzLzVb9aozPoh8FFXna46lNhjS64WZearfrVHk2Y/bLKfH84cir1UMKAPWXHG7midwQW3L7nrQaRt3NE7ggtuX3PWg6D0j8Hjv0/Kpuwd5gTSv4YbzkVr1GHmYdK/hhvORWvUYedi0a4Pk3cp+TDE3pAH3GDdzRq4FsA5fX/ETtetKLhpxr2Np+HpthdGrgWwDl9f8AETtetKLhpxr2Np+HpvJ9GPa3LP4nnpb6/VwxQA9YaBvjoz8COTf+l3+LrNDm+OjPwI5N/wCl3+LrPO+kvhOH+JHlrbsDeat6SvDZlL61r+FpMZMm6SvDZlL61r+FpMZO3Zh4Vkv4dHlhrr3pAH1mLfvR54GcmOTVO2najaQXDJlRyqTspG3OjzwM5McmqdtO1G0guGTKjlUnZSPJtDvaXLvH/qQ5GLuQx6A9ZcceguYvghyV5vk+MXn09BcxfBDkrzfJ8YvNukzh+D3/AMst2BvNMs+PC5lVzlU/6Oju8Z8eFzKrnKp/0dHd5zTw/A7lPlhqq2yAPoI9D8znBVklzPa9nBo9ne4VMreebvtZm8OZzgqyS5ntezg0ezvcKmVvPN32szybQTjWW/v87kYu5DqID1lxx6M5r+DTJLmKw/DyPOZ6M5r+DTJLmKw/DyPMOk76rk/en5N+Btl2cB425IACS48oWnq1PhBWkuPKFp6tT4QVrOyEj3gCKAAAAAAAAAAAAAAAAAAAAAAAAAAkk8rVeT0+tOrSSeVqvJ6fWnVsqkgAYqAAAAAAAAAAAAAAAAAAAAAAAAAAksfpb3lH8kitJY/S3vKP5JFbKrakbABioAAAAAAAAAAAAAAAAAAAAAAAA4L3xOv7Kf4Rc7gvfE6/sp/hFY2kv1beLUvUl+DlcVt4tS9SX4OVJIAAAAAAAAAAAAAAAAAAAAAAAAAAEmKeJ/xaXaSq0mKeJ/xaXaSsqd6EnYrAYqAAAAAAAAAAAAAAAAAAAAAAAAAAJLvxyx9rP2cytJd+OWPtZ+zmWnakqwEUAAAAAAAAAAAAAAAAAAAAAAAAAASR8qy8nj1oK0kfKsvJ49aCwkqwEUAAAAAASW3j1560nVVpLbx689aTqrGyUlWAigAAAAAAAAAAAAAAAAADUjS++lyM5Dcdam23akaX30uRnIbjrU3cdA+OYXi8lTVjbrXYB+gnEG2ehd5sZR8vpdm1MbZ6F3mxlHy+l2bpmn3AsXtp80NuDvuraaHnXk7zdU7SLXVsVpoedeTvN1TtItdXM0N4Fk/ZPmlMXfkAdna232hl5iY3zvHsaboGmZ5/4LzPL29V3/Qy8xMb53j2NN0DTM8/8F5nl7eq8mzd7b43i8sORPqmAAHrLjjcjQ24MMT5+r/h7dpu3I0NuDDE+fq/4e3dH6QuC1d6ltwd5izTG4UMP5jodvXYKZ10xuFDD+Y6Hb12Cn19FOC5N3YY4m9IA7CwbpaIfBRV52uOpTYY0uuFmXmq361RmfRD4KKvO1x1KbDGl1wsy81W/WqPJsx+2WU+P5w5FXqoYUAesuON3NE7ggtuX3PWg0jbuaJ3BBbcvuetB0HpH4PHfp+VTdg7zAmlfww3nIrXqMPMw6V/DDeciteow87Fo1wfJu5T8mGJvSAPuMG7mjVwLYBy+v8AiJ2vWlFw0417G0/D02wujVwLYBy+v+Ina9aUXDTjXsbT8PTeT6Me1uWfxPPS31+rhigB6w0DfHRn4Ecm/wDS7/F1mhzfHRn4Ecm/9Lv8XWed9JfCcP8AEjy1t2BvNW9JXhsyl9a1/C0mMmTdJXhsyl9a1/C0mMnbsw8KyX8Ojyw1170gD6zFv3o88DOTHJqnbTtRtILhkyo5VJ2UjbnR54GcmOTVO2najaQXDJlRyqTspHk2h3tLl3j/ANSHIxdyGPQHrLjj0FzF8EOSvN8nxi8+noLmL4Icleb5PjF5t0mcPwe/+WW7A3mmWfHhcyq5yqf9HR3eM+PC5lVzlU/6Oju85p4fgdynyw1VbZAH0Eeh+ZzgqyS5ntezg0ezvcKmVvPN32szeHM5wVZJcz2vZwaPZ3uFTK3nm77WZ5NoJxrLf3+dyMXch1EB6y449Gc1/BpklzFYfh5HnM9Gc1/BpklzFYfh5HmHSd9VyfvT8m/A2y7OA8bckABJceULT1anwgrSXHlC09Wp8IK1nZCR7wBFAAAAAAAAAAAAAAAAAAAAAAAAAASSeVqvJ6fWnVpJPK1Xk9PrTq2VSQAMVAAAAAAAAAAAAAAAAAAAAAAAAAASWP0t7yj+SRWksfpb3lH8kitlVtSNgAxUAAAAAAAAAAAAAAAAAAAAAAAAcF74nX9lP8IudwXvidf2U/wisbSX6tvFqXqS/ByuK28WpepL8HKkkAAAAAAAAAAAAAAAAAAAAAAAAAACTFPE/wCLS7SVWkxTxP8Ai0u0lZU70JOxWAxUAAAAAAAAAAAAAAAAAAAAAAAAAASXfjlj7Wfs5laS78csfaz9nMtO1JVgIoAAAAAAAAAAAAAAAAAAAAAAAAAAkj5Vl5PHrQVpI+VZeTx60FhJVgIoAAAAAAktvHrz1pOqrSW3j1560nVWNkpKsBFAAAAAAAAAABJi+LYfgWFXmN4tcwt7KwoT3NxVjLGbYU5JYzTTaoQjGOqEI70Ia3zMnctsDypjP4Ko4xJJTpQrbZfYLe2NOaSPzRlnuKUks/8AjqljHe3yw+8OrYFnOyIykxWng2EYxPUubiSrUtY1LOvRo3klOOqpNb1akktO4hL88Y0ppoat/wCbffyyzn5D4hjlPJ61xmea6rV6lrQqTWdeS1uK9PXs6VK5mkhRqzy6o65JJ4zQ2M29+rHVbSO1D5OUeVGB5J2dO+xy7npSV60tvQp0qFSvWr1Zvmkp0qUs1SpNvRjqlljHVCMfmhGKGjnFyMr5M3GWEmOSS4XaVJ6NxUqUqlOrSrSzbGNGajNLCrLV2UYQhTjLs4xjCEIR1w1yw7IOt4dnFyNxPDcUxanjG5qGCeUpb+3q2dW0hsdlCNWlXlkqSQjLHXCMZdU31a3Jkzl3kxldXubPBby43VaSSVK1reWNezry05/2Km1V5JJ4yTao6p4Q2MYwjDXrhFbSOwNSNL76XIzkNx1qbbdqRpffS5GchuOtTdw0D45heLyVNWNutdgH6CcQbZ6F3mxlHy+l2bUxtnoXebGUfL6XZumafcCxe2nzQ24O+6tpoedeTvN1TtItdWxWmh515O83VO0i11czQ3gWT9k+aUxd+QB2drbfaGXmJjfO8expugaZnn/gvM8vb1Xf9DLzExvnePY03QNMzz/wXmeXt6rybN3tvjeLyw5E+qYAAesuONyNDbgwxPn6v+Ht2m7cjQ24MMT5+r/h7d0fpC4LV3qW3B3mLNMbhQw/mOh29dgpnXTG4UMP5jodvXYKfX0U4Lk3dhjib0gDsLBuloh8FFXna46lNhjS64WZearfrVGZ9EPgoq87XHUpsMaXXCzLzVb9ao8mzH7ZZT4/nDkVeqhhQB6y443c0TuCC25fc9aDSNu5oncEFty+560HQekfg8d+n5VN2DvMCaV/DDeciteow8zDpX8MN5yK16jDzsWjXB8m7lPyYYm9IA+4wbuaNXAtgHL6/wCIna9aUXDTjXsbT8PTbC6NXAtgHL6/4idr1pRcNONextPw9N5Pox7W5Z/E89LfX6uGKAHrDQN8dGfgRyb/ANLv8XWaHN8dGfgRyb/0u/xdZ530l8Jw/wASPLW3YG81b0leGzKX1rX8LSYyZN0leGzKX1rX8LSYyduzDwrJfw6PLDXXvSAPrMW/ejzwM5McmqdtO1G0guGTKjlUnZSNudHngZyY5NU7adqNpBcMmVHKpOykeTaHe0uXeP8A1IcjF3IY9AesuOPQXMXwQ5K83yfGLz6eguYvghyV5vk+MXm3SZw/B7/5ZbsDeaZZ8eFzKrnKp/0dHd4z48LmVXOVT/o6O7zmnh+B3KfLDVVtkAfQR6H5nOCrJLme17ODR7O9wqZW883fazN4cznBVklzPa9nBo9ne4VMreebvtZnk2gnGst/f53IxdyHUQHrLjj0ZzX8GmSXMVh+Hkecz0ZzX8GmSXMVh+HkeYdJ31XJ+9Pyb8DbLX7KzS2yzyfyqxnALbJrBatLDcQuLOnPPtuymlp1JpIRjqn1a4wg+V8s7Ln7K4F//N32IM5nCPlXz3fdvO627FkmiWZcTJ8OurJ4vNMT7+XawnEqvtbB/LOy5+yuBf8A83fPlnZc/ZXAv/5u+18HI+h+Y/s9P+f6p6Svm9JMCxKvjGG5P4vdSU5a19YSXNSWnCMJYTT05JowhCMYx1a4/wCMX1PCOH+nW/Sy/m+BkZ5sZJ80UOwkaAZbeeeP86XXazPI8waMU6Q5TjYUYno4o+6+2ZjnHJyKq9R6PeEcP9Ot+ll/M8I4f6db9LL+bzHHav7L6ftX/p//AKYen+56ceEcP9Ot+ll/NzyzSzywnkmhNLNDXCMI64Rg8wHpdkz5uYVyGh2crqelOisaN0YVUYuvr3/8bWtb755tmHia76QDp7YAAAAAAAAAAAAAAAAAAAAAAkk8rVeT0+tOrSSeVqvJ6fWnVsqkgAYqAAAAAAAAAAAAAAAAAAAAAAAAAAksfpb3lH8kitJY/S3vKP5JFbKrakbABioAAAAAAAAAAAAAAAAAAAAAAAA4L3xOv7Kf4Rc7gvfE6/sp/hFY2kv1beLUvUl+DlcVt4tS9SX4OVJIAAAAAAAAAAAAAAAAAAAAAAAAAAEmKeJ/xaXaSq0mKeJ/xaXaSsqd6EnYrAYqAAAAAAAAAAAAAAAAAAAAAAAAAAJLvxyx9rP2cytJd+OWPtZ+zmWnakqwEUAAAAAAAAAAAAAAAAAAAAAAAAAASR8qy8nj1oK0kfKsvJ49aCwkqwEUAAAAAASW3j1560nVVpLbx689aTqrGyUlWAigAAAAAAAAAPi5Z4ThOP5KYtgePYhPY4diFpUtbm4kqy0pqdOeGxjGE00Iywjv/XCMGKMo7nK/BLjKnNdh+VdzlHQnyKur22jXt6Et7YVpYbVTpxmt6cks0tSEYxlhNJstckd+LN1ehRuaNS2uaMlWlVljJUpzywmlnljDVGEYR3owjD6nzsAyVyYyUt6trkvk5heD0K0+2VKdhZ07eSefVq2U0JIQhGOre1xWJsjDuM3FDGsm8z1tkhcyzXk8Zbi13PPCM0lvTw6pLVjvR3oQjNJJGP1RjCHzvnYdXt73MhmrwzDK3/1OOOYVSpySRhGrJcUKsY3WuGvXrlllrbLX82/rZxwrJHJTAr+6xXA8mMJw69voxjdXNpZUqNWvGMdlHZzyywjNv7+/GO/vlpkjkpYY1XykscmMJtsXuoRhXv6NlSkuasI6teyqwl2U2vVD54/VBdYs6HlbiuH3OdzN3f08St7jDpauL4ftlOtLPTkv9qllhTmjCOqFTVLVl2Md/XrhqdAxqpGXK/EcoIV4wydkzmYZCvU2UNohUktJadSeM2vVqhXjTljGO9CaXV8+8zdh2b/JezyVlyOv8Oo4zhu2VK1WnilGncbfUnqzVZp6kIy7GaOzmjHXq/wfSp5O5P0sE/RqlgWHyYRtUaHg+W1khbbVH55Nq1bHYx1x3tWo1rFmAc8cZ6uW2VGJ2lWaOFYbQyakxuMkddOGxxCapNCff3oy0owmjCPzSzQjHe1a8j1Z5b3SAsa2G1tsls8lK0L+anGE0sIVbmSNCWaMI70Y7GrND90Ixd1wvJnJvA8LnwPBcn8Nw/Damz2dna2lOlQm2W9NrpywhLHX9e9vmA5L5NZK21SyyYydwzB7erPtlSlYWlO3knn1QhsoyyQhCMdUIQ1/uNbqLPpR16t6DUXS7mqzV8j4VKUJIQsriEsdlr2UNlT3/wBzbtqRpffS5GchuOtTdw0D45heLyVNeNutdgH6BcQbW6GtS5kyayihQtoVYRvqWuMamx1f3f8Ao1SbZ6F3mxlHy+l2bpunvA8Xtp80NmFvOo6ZM9efKrJ+NehClGGH1NUIT7LX/eNemxWmh515O83VO0i11cvQ3geT9k+aUxd6QB2dg230OatzJkNjUKFrCrDwtHXGNTY6v7mn+50PTFnrT5e4NGvQhSj4Il1QhPstcNuqsh6GXmJjfO8expugaZnn/gvM8vb1Xk+bp/72xvF5YcifVMAAPWHHG4Oh7VupM2eJQoWsKsvh2tvxqQl39z2+98zT5uRobcGGJ8/V/wAPbuj9IXBau9S24O8xRpgT1p852Hxr0YUpvAlDehNst7b67BzOumNwoYfzHQ7euwU+vopwXJu7DHE3pAHYWDcvRJq3cmaurCjaQqS+Fbj9aNSEv/BT+rUw3paT1Z860sa1GFObwXb/AKsJtl/xT/WzXoh8FFXna46lNhjS64WZearfrVHk+Y5/7yynx/OHIq9XDCgD1hxxuroqVbuTNHby0bSFSXd1z+tGpCX/AIofVqaVN3NE7ggtuX3PWg6D0jcHjv0/Kptwd5gHSpmqz53buatShTm3Fbfqwm2X/B/ixCzDpX8MN5yK16jDzsejXB8m7lPyYV70gD7bFuto21LmGZrApZLaE0sL6vGWbbNWuO3z72rVvNfdJ2apPnlxmarShTm2q01y7LXq/wCzyfW2I0auBbAOX1/xE7XrSi4aca9jafh6byjRn2syz+J56W+v1cMUAPV2gb06Nla8lzK5OS0rOE8sIXeqaNWENf8A2ut9Wpos3x0Z+BHJv/S7/F1nnnSVwrD/ABI8tbdg7zVjSPmqTZ6cpJqtPYTRmtdcuy16v+y0vrY1ZN0leGzKX1rX8LSYydtzDwrJvw6PLDXXvSAPrMW+ej9WvZczuTMtOylnlhb1NU22whr/AL6f6tTUzP8ATTzZ4cppqkmwmjdSa5devV/dSfW270eeBnJjk1Ttp2o2kFwyZUcqk7KR5NodP/cuW+P/AFIcjE3IY9AesuON/Mx9a9lzS5LS07KWeWFhJqm22ENe/H6tTQN6C5i+CHJXm+T4xebdJnD8Hv8A5ZbsHeaYZ7YzzZ2cqY1JNhNHEamuXXr1fN9bpLvGfHhcyq5yqf8AR0d3nNPD8DuU+WGqrbIA+gj0GzQV76XNZkpCSxlmlhhFtqjt0Ia4bXD6tTSXO3GabOjlZGeXYzRxi71w169Udtm+tvHmc4KskuZ7Xs4NHs73Cplbzzd9rM8m0Fn/AOtZb+/zuRi7sOogPWXHHohmyr30M22ScJLCWaWGB2GqO3QhrhueT9zzvejOa/g0yS5isPw8jzHpN+q4Hen5N+BtloTnJjNHOLlTGeXYzRxq+1w169Udvn3nXHZM5nCPlXz3fdvO629DyH6rhd2n5Q0ztAHLR6I5G1rz9F8ltVlLHVhNDY/3sP1obTJ+7eaD5aRjHLHHozQ1Rjid1rhr16v72Z6AZGebGSfNFDsJGgGW3nnj/Ol12szyjo8+vZX+7zVN+Lsh8UB6u0D0kybr38MncLhDD5Yw3FQ1R26H/hw/c823pdkz5uYVyGh2cryvpPn/AKWTdtX5W/A97n3RiHF0vTQ/I3RiHF0vTQ/JWPIbxyciyTdGIcXS9ND8jdGIcXS9ND8lYXjkWSboxDi6XpofkboxDi6XpofkrC8ciyTdGIcXS9ND8jdGIcXS9ND8lYXjkWSboxDi6XpofkboxDi6XpofkrC8ciyTdGIcXS9ND8jdGIcXS9ND8lYXjkWSboxDi6XpofkboxDi6XpofkrC8ciyTdGIcXS9ND8jdGIcXS9ND8lYXjkWSboxDi6XpofkboxDi6XpofkrC8ciyTdGIcXS9ND8jdGIcXS9ND8lYXjkWSboxDi6XpofkboxDi6XpofkrC8ciyTdGIcXS9ND8jdGIcXS9ND8lYXjkWfLlr3vhKpNuGXZbRJCMu2w3obKbf16lO6MQ4ul6aH5Enlaryen1p1bKqY5JEJN0YhxdL00PyN0YhxdL00PyVjG8clsk3RiHF0vTQ/I3RiHF0vTQ/JWF45Fkm6MQ4ul6aH5G6MQ4ul6aH5KwvHIsk3RiHF0vTQ/I3RiHF0vTQ/JWF45Fkm6MQ4ul6aH5G6MQ4ul6aH5KwvHIsk3RiHF0vTQ/I3RiHF0vTQ/JWF45Fkm6MQ4ul6aH5G6MQ4ul6aH5KwvHIsk3RiHF0vTQ/I3RiHF0vTQ/JWF45Fkm6MQ4ul6aH5G6MQ4ul6aH5KwvHIsk3RiHF0vTQ/I3RiHF0vTQ/JWF45Fkm6MQ4ul6aH5G6MQ4ul6aH5KwvHIsk3RiHF0vTQ/I3RiHF0vTQ/JWF45Fkm6MQ4ul6aH5G6MQ4ul6aH5KwvHIsk3RiHF0vTQ/I3RiHF0vTQ/JWF45Fny7OvewqXexsZZoxr64/3sIao7CXe+ZTujEOLpemh+RY/S3vKP5JFbKqYvsSI6km6MQ4ul6aH5G6MQ4ul6aH5KxjeOS2SboxDi6XpofkboxDi+XpofkrC8ciyTdGIcXy9ND8jdGIcXy9ND8lYXjkWSboxDi+XpofkboxDi+XpofkrC8ciyTdGIcXy9ND8jdGIcXy9ND8lYXjkWSboxDi6XpofkboxDi+XpofkrC8ciyTdGIcXS9ND8jdGIcXy9ND8lYXjkWSboxDi+XpofkboxDi6XpofkrC8ciyTdGIcXy9ND8jdGIcXS9ND8lYXjkWSboxDi+XpofkboxDi+XpofkrC8ciyTdGIcXS9ND8jdGIcXy9ND8lYXjkWSboxDi6XpofkboxDi+XpofkrC8ciyTdGIcXy9ND8jdGIcXS9ND8lYXjkWSboxDi+Xpofk4ruvfRta0JrCWEI05tcduhHVDV/o+g4L3xOv7Kf4RWJi+wsnt69/ChThCwljDYQ1R26G/vf6OTdGIcXy9ND8nNbeLUvUl+DlLxyLJN0YhxdL00PyN0YhxfL00PyViXjkWSboxDi6XpofkboxDi+XpofkrC8ciyTdGIcXy9ND8jdGIcXS9ND8lYXjkWSboxDi+XpofkboxDi6XpofkrC8ciyTdGIcXy9ND8jdGIcXy9ND8lYXjkWSboxDi6XpofkboxDi+XpofkrC8ciyTdGIcXS9ND8jdGIcXy9ND8lYXjkWSboxDi+XpofkboxDi6XpofkrC8ciyTdGIcXy9ND8jdGIcXS9ND8lYXjkWSboxDi+XpofkboxDi+XpofkrC8ciyTdGIcXS9ND8jdGIcXy9ND8lYXjkWSboxDi6XpofkboxDi+XpofkrC8ciyTdGIcXy9ND8jdGIcXS9ND8lYXjkWSboxDi+XpofkmxGvextdU9jLLDbKe/tsI7+zl1fU+okxTxP8Ai0u0lZUzGtHUTHUboxDi+XpofkboxDi+XpofkrGN45Fkm6MQ4ul6aH5G6MQ4vl6aH5KwvHIsk3RiHF0vTQ/I3RiHF8vTQ/JWF45Fkm6MQ4vl6aH5G6MQ4ul6aH5KwvHIsk3RiHF8vTQ/I3RiHF8vTQ/JWF45Fkm6MQ4vl6aH5G6MQ4vl6aH5KwvHIsk3RiHF8vTQ/I3RiHF8vTQ/JWF45Fkm6MQ4vl6aH5G6MQ4vl6aH5KwvHIsk3RiHF8vTQ/I3RiHF8vTQ/JWF45Fkm6MQ4vl6aH5G6MQ4vl6aH5KwvHIsk3RiHF8vTQ/I3RiHF8vTQ/JWF45Fkm6MQ4vl6aH5G6MQ4vl6aH5KwvHIsk3RiHF8vTQ/I3RiHF8vTQ/JWF45Fkm6MQ4vl6aH5G6MQ4vl6aH5KwvHIsk3RiHF8vTQ/JNc172N1ZxmsZYRhUm2MNthv/qTfu3n1El345Y+1n7OZlExfYkwboxDi+XpofkboxDi+XpofkrGN45LZJujEOL5emh+RujEOL5emh+SsLxyLJN0YhxfL00PyN0YhxfL00PyVheORZJujEOL5emh+RujEOL5emh+SsLxyLJN0YhxfL00PyN0YhxfL00PyVheORZJujEOL5emh+RujEOL5emh+SsLxyLJN0YhxfL00PyN0YhxfL00PyVheORZJujEOL5emh+RujEOL5emh+SsLxyLJN0YhxfL00PyN0YhxfL00PyVheORZJujEOL5emh+RujEOL5emh+SsLxyLJN0YhxfL00PyN0YhxfL00PyVheORZJujEOL5emh+RujEOL5emh+SsLxyLJN0YhxfL00PyN0YhxfL00PyVheORZJujEOL5emh+RujEOL5emh+SsLxyLJN0YhxfL00PyTRrXvhKE24ZdltEYbHbYfNsob+vU+okj5Vl5PHrQZRMckmDdGIcXy9ND8jdGIcXy9ND8lYxvHJbJN0YhxfL00PyN0YhxfL00PyVheORZJujEOL5emh+RujEOL5emh+SsLxyLJN0YhxfL00PyN0YhxfL00PyVheORZJujEOL5emh+T8WE1We6u5q1KFObZSa5YTbL/AIf8VyS28evPWk6qxPVIrAYqAAAAAAAAAAAAAAAAAANSNL76XIzkNx1qbbdqRpffS5GchuOtTdx0D45heLyVNWNutdgH6CcQbZ6F3mxlHy+l2bUxtnoXebGUfL6XZumafcCxe2nzQ24O+6tpoedeTvN1TtItdWxWmh515O83VO0i11czQ3gWT9k+aUxd+QB2drbfaGXmJjfO8expugaZnn/gvM8vb1Xf9DLzExvnePY03QNMzz/wXmeXt6rybN3tvjeLyw5E+qYAAesuONyNDbgwxPn6v+Ht2m7cjQ24MMT5+r/h7d0fpC4LV3qW3B3mLNMbhQw/mOh29dgpnXTG4UMP5jodvXYKfX0U4Lk3dhjib0gDsLBuloh8FFXna46lNhjS64WZearfrVGZ9EPgoq87XHUpsMaXXCzLzVb9ao8mzH7ZZT4/nDkVeqhhQB6y443c0TuCC25fc9aDSNu5oncEFty+560HQekfg8d+n5VN2DvMCaV/DDeciteow8zDpX8MN5yK16jDzsWjXB8m7lPyYYm9IA+4wbuaNXAtgHL6/wCIna9aUXDTjXsbT8PTbC6NXAtgHL6/4idr1pRcNONextPw9N5Pox7W5Z/E89LfX6uGKAHrDQN8dGfgRyb/ANLv8XWaHN8dGfgRyb/0u/xdZ530l8Jw/wASPLW3YG81b0leGzKX1rX8LSYyZN0leGzKX1rX8LSYyduzDwrJfw6PLDXXvSAPrMW/ejzwM5McmqdtO1G0guGTKjlUnZSNudHngZyY5NU7adqNpBcMmVHKpOykeTaHe0uXeP8A1IcjF3IY9AesuOPQXMXwQ5K83yfGLz6eguYvghyV5vk+MXm3SZw/B7/5ZbsDeaZZ8eFzKrnKp/0dHd4z48LmVXOVT/o6O7zmnh+B3KfLDVVtkAfQR6H5nOCrJLme17ODR7O9wqZW883fazN4cznBVklzPa9nBo9ne4VMreebvtZnk2gnGst/f53IxdyHUQHrLjj0ZzX8GmSXMVh+Hkecz0ZzX8GmSXMVh+HkeYdJ31XJ+9Pyb8DbLQrOZwj5V8933bzutuyZzOEfKvnu+7ed1t6JkP1XC7tPyhpnaAOWj0ZyM82Mk+aKHYSNAMtvPPH+dLrtZm/+RnmxknzRQ7CRoBlt554/zpddrM8n6PPr2V/u81Tfi7IfFAesNA9LsmfNzCuQ0OzleaL0uyZ83MK5DQ7OV5V0oeqybtq+VLkYHvYdvdMDNxY3leyq4DlJGe3qzUpoy29DVGMsYwjq/vvm3nD8srNp9n8pvd7f+s1Jyh8v4nyyt14vnvtYfR/mWqiKppq64/alh6apuN8srNp9n8pvd7f+sfLKzafZ/Kb3e3/rNORn/Z7mT9mr+aT01T09oVYV6NOtLCMIVJYTQhH98Nb9p8P8QtvYydWDWKtppYhSrT0v7PbeOwmjLr8JTb+qPs3jmbMw5dnqquMho1tS1+uIte9tsxylyaq4p2tpRqv8tbEP8vLf/cpv6Z8tbEP8vLf/AHKb+m+v9BM/f4P/ALUf8mPpaObagasSaamITzyy/wBntvDXGEPKU39NtO+PnXMWX5k1P6dRq697dcTstfZM84ZU1xVsAHyGQAAAAAAAAAAACSTytV5PT606tJJ5Wq8np9adWyqSABioAAAAAAAAAAAAAAAAAAAAAAAAACSx+lveUfySK0lj9Le8o/kkVsqtqRsAGKgAAAAAAAAAAAAAAAAAAAAAAADgvfE6/sp/hFzuC98Tr+yn+EVjaS/Vt4tS9SX4OVxW3i1L1Jfg5UkgAAAAAAAAAAAAAAAAAAAAAAAAAASYp4n/ABaXaSq0mKeJ/wAWl2krKnehJ2KwGKgAAAAAAAAAAAAAAAAAAAAAAAAACS78csfaz9nMrSXfjlj7Wfs5lp2pKsBFAAAAAAAAAAAAAAAAAAAAAAAAAAEkfKsvJ49aCtJHyrLyePWgsJKsBFAAAAAAElt49eetJ1VaS28evPWk6qxslJVgIoAAAAAAAAAAAAAAAAAA1I0vvpcjOQ3HWptt2pGl99LkZyG461N3HQPjmF4vJU1Y2612AfoJxBtnoXebGUfL6XZtTG2ehd5sZR8vpdm6Zp9wLF7afNDbg77q2mh515O83VO0i11bFaaHnXk7zdU7SLXVzNDeBZP2T5pTF35AHZ2tt9oZeYmN87x7Gm6Bpmef+C8zy9vVd/0MvMTG+d49jTdA0zPP/BeZ5e3qvJs3e2+N4vLDkT6pgAB6y443I0NuDDE+fq/4e3abtyNDbgwxPn6v+Ht3R+kLgtXepbcHeYs0xuFDD+Y6Hb12CmddMbhQw/mOh29dgp9fRTguTd2GOJvSAOwsG6WiHwUVedrjqU2GNLrhZl5qt+tUZn0Q+CirztcdSmwxpdcLMvNVv1qjybMftllPj+cORV6qGFAHrLjjdzRO4ILbl9z1oNI27midwQW3L7nrQdB6R+Dx36flU3YO8wJpX8MN5yK16jDzMOlfww3nIrXqMPOxaNcHybuU/Jhib0gD7jBu5o1cC2Acvr/iJ2vWlFw0417G0/D02wujVwLYBy+v+Ina9aUXDTjXsbT8PTeT6Me1uWfxPPS31+rhigB6w0DfHRn4Ecm/9Lv8XWaHN8dGfgRyb/0u/wAXWed9JfCcP8SPLW3YG81b0leGzKX1rX8LSYyZN0leGzKX1rX8LSYyduzDwrJfw6PLDXXvSAPrMW/ejzwM5McmqdtO1G0guGTKjlUnZSNudHngZyY5NU7adqNpBcMmVHKpOykeTaHe0uXeP/UhyMXchj0B6y449BcxfBDkrzfJ8YvPp6C5i+CHJXm+T4xebdJnD8Hv/lluwN5plnx4XMqucqn/AEdHd4z48LmVXOVT/o6O7zmnh+B3KfLDVVtkAfQR6H5nOCrJLme17ODR7O9wqZW883fazN4cznBVklzPa9nBo9ne4VMreebvtZnk2gnGst/f53IxdyHUQHrLjj0ZzX8GmSXMVh+Hkecz0ZzX8GmSXMVh+HkeYdJ31XJ+9Pyb8DbLQrOZwj5V8933bzutuyZzOEfKvnu+7ed1t6JkP1XC7tPyhpnaAOWj0ZyM82Mk+aKHYSNAMtvPPH+dLrtZm/8AkZ5sZJ80UOwkaAZbeeeP86XXazPJ+jz69lf7vNU34uyHxQHrDQPS7JnzcwrkNDs5Xmi9LsmfNzCuQ0OzleVdKHqsm7avlS5GB73nDlD5fxPllbrxfPfQyh8v4nyyt14vnvUMD1VPZDjyANo9OMP8QtvYydWDzMvPG6/tJvi9M8P8QtvYydWDzMvPG6/tJvi8m6MfWZX4PzuRj+5xAPWXHfqj9LJ60Pi9PnmDR+lk9aHxenVeaaShUnljqjLJGMI/v1PJelCLzkkd/wDI5GB73INFflRZ6ftRQ/2637h8qLPT9qKH+3W/cfH/ALNs7/t4fxq/4svT0t6hor8qLPT9qKH+3W/cU4bpN55rrEbW2q5UUdhWryU5tWH28I6ozQhH/gSro3ztTEzNeH8av+J6alvCA8/bgAAAAAAAEknlaryen1p1aSTytV5PT606tlUkADFQAAAAAAAAAAAAAAAAAAAAAAAAAElj9Le8o/kkVpLH6W95R/JIrZVbUjYAMVAAAAAAAAAAAAAAAAAAAAAAAAHBe+J1/ZT/AAi53Be+J1/ZT/CKxtJfq28WpepL8HK4rbxal6kvwcqSQAAAAAAAAAAAAAAAAAAAAAAAAAAJMU8T/i0u0lVpMU8T/i0u0lZU70JOxWAxUAAAAAAAAAAAAAAAAAAAAAAAAAASXfjlj7Wfs5laS78csfaz9nMtO1JVgIoAAAAAAAAAAAAAAAAAAAAAAAAAAkj5Vl5PHrQVpI+VZeTx60FhJVgIoAAAAAAktvHrz1pOqrSW3j1560nVWNkpKsBFAAAAAAAAAAAAAAAAAAGpGl99LkZyG461Ntu1I0vvpcjOQ3HWpu46B8cwvF5KmrG3WuwD9BOINs9C7zYyj5fS7NqY2z0LvNjKPl9Ls3TNPuBYvbT5obcHfdW00POvJ3m6p2kWurYrTQ868nebqnaRa6uZobwLJ+yfNKYu/IA7O1tvtDLzExvnePY03QNMzz/wXmeXt6rv+hl5iY3zvHsaboGmZ5/4LzPL29V5Nm723xvF5YcifVMAAPWXHG5GhtwYYnz9X/D27TduRobcGGJ8/V/w9u6P0hcFq71Lbg7zFmmNwoYfzHQ7euwUzrpjcKGH8x0O3rsFPr6KcFybuwxxN6QB2Fg3S0Q+CirztcdSmwxpdcLMvNVv1qjM+iHwUVedrjqU2GNLrhZl5qt+tUeTZj9ssp8fzhyKvVQwoA9ZccbuaJ3BBbcvuetBpG3c0TuCC25fc9aDoPSPweO/T8qm7B3mBNK/hhvORWvUYeZh0r+GG85Fa9Rh52LRrg+Tdyn5MMTekAfcYN3NGrgWwDl9f8RO160ouGnGvY2n4em2F0auBbAOX1/xE7XrSi4aca9jafh6byfRj2tyz+J56W+v1cMUAPWGgb46M/Ajk3/pd/i6zQ5vjoz8COTf+l3+LrPO+kvhOH+JHlrbsDeat6SvDZlL61r+FpMZMm6SvDZlL61r+FpMZO3Zh4Vkv4dHlhrr3pAH1mLfvR54GcmOTVO2najaQXDJlRyqTspG3OjzwM5McmqdtO1G0guGTKjlUnZSPJtDvaXLvH/qQ5GLuQx6A9ZcceguYvghyV5vk+MXn09BcxfBDkrzfJ8YvNukzh+D3/yy3YG80yz48LmVXOVT/o6O7xnx4XMqucqn/R0d3nNPD8DuU+WGqrbIA+gj0PzOcFWSXM9r2cGj2d7hUyt55u+1mbw5nOCrJLme17ODR7O9wqZW883fazPJtBONZb+/zuRi7kOogPWXHHozmv4NMkuYrD8PI85nozmv4NMkuYrD8PI8w6TvquT96fk34G2WhWczhHyr57vu3ndbdkzmcI+VfPd9287rb0TIfquF3aflDTO0ActHozkZ5sZJ80UOwkaAZbeeeP8AOl12szf/ACM82Mk+aKHYSNAMtvPPH+dLrtZnk/R59eyv93mqb8XZD4oD1hoHpdkz5uYVyGh2crzRel2TPm5hXIaHZyvKulD1WTdtXypcjA97zhyh8v4nyyt14vnvoZQ+X8T5ZW68Xz3qGB6qnshx5AG0enGH+IW3sZOrB5mXnjdf2k3xemeH+IW3sZOrB5mXnjdf2k3xeTdGPrMr8H53Ix/c4gHrLjv1R+lk9aHxenN14tW9nN8HmNR+lk9aHxenN14tW9nN8Hk3SfvZJ4/yORge95iAPWXHFmC+WbDlVLrwRrMF8s2HKqXXg14u5PYQ9K8Tuallht3eUoSxnoUKlWWE3zRjLLGMNf7t5qx8tPHvsLYe+T91tDj/AJCxHklbqReZzxjQHMmQZ3ox5y3D19Wabdcxa+tfZMcnKxqpptZsh8tPHvsLYe+T90+Wnj32FsPfJ+61vHoX0LzF9nj41f8AJp9LXzbOYPpiY9iuLWWF/oVYUt2XNO32zdU82w2c0JderVDXq1/NrbLY5iM2EYLiGLSUoVZrK1q3EJIx1QmjJJGbVr+rXqeceSHnZgnONt2sr0Ry08zsd5suuymed6bZlyDNeVZNh5Jh6sV3v1zN+uOcy3YVU1RN2uHy1r7/AC7of7nH+kfLWvv8u6H+5x/pNZx6F9CMw/Z//av/AJNPpa+bZj5a19/l3Q/3OP8ASfRyd0wL7H8oMMwL9A6FDwleULTbfCEZtr2yeEuy2O1w16tevVrg1WdhzdcIOTHPNl28jRlWheYsPArrpwOuImd6vl3ljFrvteiknlaryen1p1aSTytV5PT606t4BU5UADFQAAAAAAAAAAAAAAAAAAAAAAAAAElj9Le8o/kkVpLH6W95R/JIrZVbUjYAMVAAAAAAAAAAAAAAAAAAAAAAAAHBe+J1/ZT/AAi53Be+J1/ZT/CKxtJfq28WpepL8HK4rbxal6kvwcqSQAAAAAAAAAAAAAAAAAAAAAAAAAAJMU8T/i0u0lVpMU8T/i0u0lZU70JOxWAxUAAAAAAAAAAAAAAAAAAAAAAAAAASXfjlj7Wfs5laS78csfaz9nMtO1JVgIoAAAAAAAAAAAAAAAAAAAAAAAAAAkj5Vl5PHrQVpI+VZeTx60FhJVgIoAAAAAAktvHrz1pOqrSW3j1560nVWNkpKsBFAAAAAAAAAAAAAAAAAAGpGl99LkZyG461Ntu1I0vvpcjOQ3HWpu46B8cwvF5KmrG3WuwD9BOINs9C7zYyj5fS7NqY2z0LvNjKPl9Ls3TNPuBYvbT5obcHfdW00POvJ3m6p2kWurYrTQ868nebqnaRa6uZobwLJ+yfNKYu/IA7O1tvtDLzExvnePY03QNMzz/wXmeXt6rv+hl5iY3zvHsaboGmZ5/4LzPL29V5Nm723xvF5YcifVMAAPWXHG5GhtwYYnz9X/D27TduRobcGGJ8/V/w9u6P0hcFq71Lbg7zFmmNwoYfzHQ7euwUzrpjcKGH8x0O3rsFPr6KcFybuwxxN6QB2Fg3S0Q+CirztcdSmwxpdcLMvNVv1qjM+iHwUVedrjqU2GNLrhZl5qt+tUeTZj9ssp8fzhyKvVQwoA9ZccbuaJ3BBbcvuetBpG3c0TuCC25fc9aDoPSPweO/T8qm7B3mBNK/hhvORWvUYeZh0r+GG85Fa9Rh52LRrg+Tdyn5MMTekAfcYN3NGrgWwDl9f8RO160ouGnGvY2n4em2F0auBbAOX1/xE7XrSi4aca9jafh6byfRj2tyz+J56W+v1cMUAPWGgb46M/Ajk3/pd/i6zQ5vjoz8COTf+l3+LrPO+kvhOH+JHlrbsDeat6SvDZlL61r+FpMZMm6SvDZlL61r+FpMZO3Zh4Vkv4dHlhrr3pAH1mLfvR54GcmOTVO2najaQXDJlRyqTspG3OjzwM5McmqdtO1G0guGTKjlUnZSPJtDvaXLvH/qQ5GLuQx6A9ZcceguYvghyV5vk+MXn09BcxfBDkrzfJ8YvNukzh+D3/yy3YG80yz48LmVXOVT/o6O7xnx4XMqucqn/R0d3nNPD8DuU+WGqrbIA+gj0PzOcFWSXM9r2cGj2d7hUyt55u+1mbw5nOCrJLme17ODR7O9wqZW883fazPJtBONZb+/zuRi7kOogPWXHHozmv4NMkuYrD8PI85nozmv4NMkuYrD8PI8w6TvquT96fk34G2WhWczhHyr57vu3ndbdkzmcI+VfPd9287rb0TIfquF3aflDTO0ActHozkZ5sZJ80UOwkaAZbeeeP8AOl12szf/ACM82Mk+aKHYSNAMtvPPH+dLrtZnk/R59eyv93mqb8XZD4oD1hoHpdkz5uYVyGh2crzRel2TPm5hXIaHZyvKulD1WTdtXypcjA97zhyh8v4nyyt14vnvoZQ+X8T5ZW68Xz3qGB6qnshx5AG0enGH+IW3sZOrB5mXnjdf2k3xemeH+IW3sZOrB5mXnjdf2k3xeTdGPrMr8H53Ix/c4gHrLjv1R+lk9aHxenN14tW9nN8HmNR+lk9aHxenN14tW9nN8Hk3SfvZJ4/yORge95iAPWXHFmC+WbDlVLrwRrMF8s2HKqXXg14u5PYQ9Jcf8hYjySt1IvM56Y4/5CxHklbqReZzy3ov9XlPbR+ZyMf3AD1Zx31skPOzBOcbbtZXojlp5nY7zZddlM87skPOzBOcbbtZXojlp5nY7zZddlM8m6RvruR/v+dLkYGyXmwA9ZccdhzdcIOTHPNl28jrzsObrhByY55su3kcXLfq2J3Z+SxteiFa4t7S+uru7r06NCjaS1KtWpNCWSSSEZ4xmmjHehCEIa4xi+d/aDkF9t8A/wByo95DnG80Mrv/AC5ddlWedrw7RbRPC0iwsTExMSaNSYjqiJ2w5NeJqPSD+0HIL7b4B/uVHvH9oOQX23wD/cqPeeb47V/Zhk32ir+WP1Yennk9JLfLnIm7uKVpaZYYJWr1p5adKlTxCjNPPPGOqEssITa4xjGOqEIPuPOrNNwo5I8+WXbSPRV0jSvR3D0dxsPCw65r1omeuLe+zbh168XAHVGwAAAAAAAAAAAAAAAAAAAAABJY/S3vKP5JFaSx+lveUfySK2VW1I2ADFQAAAAAAAAAAAAAAAAAAAAAAABwXvidf2U/wi53Be+J1/ZT/CKxtJfq28WpepL8HK4rbxal6kvwcqSQAAAAAAAAAAAAAAAAAAAAAAAAAAJMU8T/AItLtJVaTFPE/wCLS7SVlTvQk7FYDFQAAAAAAAAAAAAAAAAAAAAAAAAABJd+OWPtZ+zmVpLvxyx9rP2cy07UlWAigAAAAAAAAAAAAAAAAAAAAAAAAACSPlWXk8etBWkj5Vl5PHrQWElWAigAAAAACS28evPWk6qtJbePXnrSdVY2SkqwEUAAAAAAAAAAAAAAAAAAakaX30uRnIbjrU227UjS++lyM5Dcdam7joHxzC8Xkqasbda7AP0E4g2z0LvNjKPl9Ls2pjbPQu82Mo+X0uzdM0+4Fi9tPmhtwd91bTQ868nebqnaRa6titNDzryd5uqdpFrq5mhvAsn7J80pi78gDs7W2+0MvMTG+d49jTdA0zPP/BeZ5e3qu/6GXmJjfO8expugaZnn/gvM8vb1Xk2bvbfG8XlhyJ9UwAA9ZccbkaG3BhifP1f8PbtN25GhtwYYnz9X/D27o/SFwWrvUtuDvMWaY3Chh/MdDt67BTOumNwoYfzHQ7euwU+vopwXJu7DHE3pAHYWDdLRD4KKvO1x1KbDGl1wsy81W/WqMz6IfBRV52uOpTYY0uuFmXmq361R5NmP2yynx/OHIq9VDCgD1lxxu5oncEFty+560GkbdzRO4ILbl9z1oOg9I/B479PyqbsHeYE0r+GG85Fa9Rh5mHSv4YbzkVr1GHnYtGuD5N3KfkwxN6QB9xg3c0auBbAOX1/xE7XrSi4aca9jafh6bYXRq4FsA5fX/ETtetKLhpxr2Np+HpvJ9GPa3LP4nnpb6/VwxQA9YaBvjoz8COTf+l3+LrNDm+OjPwI5N/6Xf4us876S+E4f4keWtuwN5q3pK8NmUvrWv4WkxkybpK8NmUvrWv4Wkxk7dmHhWS/h0eWGuvekAfWYt+9HngZyY5NU7adqNpBcMmVHKpOykbc6PPAzkxyap207UbSC4ZMqOVSdlI8m0O9pcu8f+pDkYu5DHoD1lxx6C5i+CHJXm+T4xefT0FzF8EOSvN8nxi826TOH4Pf/ACy3YG80yz48LmVXOVT/AKOju8Z8eFzKrnKp/wBHR3ec08PwO5T5YaqtsgD6CPQ/M5wVZJcz2vZwaPZ3uFTK3nm77WZvDmc4KskuZ7Xs4NHs73Cplbzzd9rM8m0E41lv7/O5GLuQ6iA9ZccejOa/g0yS5isPw8jzmejOa/g0yS5isPw8jzDpO+q5P3p+TfgbZaFZzOEfKvnu+7ed1t2TOZwj5V8933bzutvRMh+q4Xdp+UNM7QBy0ejORnmxknzRQ7CRoBlt554/zpddrM3/AMjPNjJPmih2EjQDLbzzx/nS67WZ5P0efXsr/d5qm/F2Q+KA9YaB6XZM+bmFchodnK80Xpdkz5uYVyGh2cryrpQ9Vk3bV8qXIwPe84cofL+J8srdeL576GUPl/E+WVuvF896hgeqp7IceQBtHpxh/iFt7GTqweZl543X9pN8Xpnh/iFt7GTqweZl543X9pN8Xk3Rj6zK/B+dyMf3OIB6y479UfpZPWh8XpzdeLVvZzfB5jUfpZPWh8XpzdeLVvZzfB5N0n72SeP8jkYHveYgD1lxxZgvlmw5VS68EazBfLNhyql14NeLuT2EPSXH/IWI8krdSLzOemOP+QsR5JW6kXmc8t6L/V5T20fmcjH9wA9Wcd9bJDzswTnG27WV6I5aeZ2O82XXZTPO7JDzswTnG27WV6I5aeZ2O82XXZTPJukb67kf7/nS5GBsl5sAPWXHHYc3XCDkxzzZdvI687Dm64QcmOebLt5HFy36tid2fksbW+OcbzQyu/8ALl12VZ52vRLON5oZXf8Aly67Ks87XnfRn9WyjvU/JtxtsAD05pdrzTcKOSPPll20j0VedWabhRyR58su2kb95aY9VyWyRxnKShbyV6mF2Na8lpTxjCWeNOSM2xjGHza9Wp470k4dWNl+TYdG2abR2zU5OB1Uy+0NTvlp5QfYbD/e5+6fLTyg+w2H+9z911/6BZ9/wo/mp/Vn6Wjm2xGp3y08oPsNh/vc/dfdyF0r8cyvyxwfJitkhY21PE7ynbTVpbmeaMkJo78YQ1Q1xa8bQfPeBh1YteFERTEzP96nZHXzIxaZbKD5WVOUVjkjk9iGU2J069S1w2hNXqy0JYTVIyw+fYwjGEIx/wDWDD/yxc13FOUvutH+s+LkOZsvzlROJkmFNcRNpmObKaop2s6jBXyxc13FOUvutH+sfLFzXcU5S+60f6znfRTPX2ar4J6SnmzqMQ5JaT2b7LPKOwyXwrDcep3eI1dqpTV7elLThHVGP60YVYxhDe/wiy8+Xl2bsqzbXGHleHNEzF4ieTKKoq2ADhKAAAAAAAAAAAAksfpb3lH8kitJY/S3vKP5JFbKrakbABioAAAAAAAAAAAAAAAAAAAAAAAA4L3xOv7Kf4Rc7gvfE6/sp/hFY2kv1beLUvUl+DlcVt4tS9SX4OVJIAAAAAAAAAAAAAAAAAAAAAAAAAAEmKeJ/wAWl2kqtJinif8AFpdpKyp3oSdisBioAAAAAAAAAAAAAAAAAAAAAAAAAAku/HLH2s/ZzK0l345Y+1n7OZadqSrARQAAAAAAAAAAAAAAAAAAAAAAAAABJHyrLyePWgrSR8qy8nj1oLCSrARQAAAAABJbePXnrSdVWktvHrz1pOqsbJSVYCKAAAAAAAAAAAAAAAAAANSNL76XIzkNx1qbbdqRpffS5GchuOtTdx0D45heLyVNWNutdgH6CcQbZ6F3mxlHy+l2bUxtnoXebGUfL6XZumafcCxe2nzQ24O+6tpoedeTvN1TtItdWxWmh515O83VO0i11czQ3gWT9k+aUxd+QB2drbfaGXmJjfO8expugaZnn/gvM8vb1Xf9DLzExvnePY03QNMzz/wXmeXt6rybN3tvjeLyw5E+qYAAesuONyNDbgwxPn6v+Ht2m7cjQ24MMT5+r/h7d0fpC4LV3qW3B3mLNMbhQw/mOh29dgpnXTG4UMP5jodvXYKfX0U4Lk3dhjib0gDsLBuloh8FFXna46lNhjS64WZearfrVGZ9EPgoq87XHUpsMaXXCzLzVb9ao8mzH7ZZT4/nDkVeqhhQB6y443c0TuCC25fc9aDSNu5oncEFty+560HQekfg8d+n5VN2DvMCaV/DDeciteow8zDpX8MN5yK16jDzsWjXB8m7lPyYYm9IA+4wbuaNXAtgHL6/4idr1pRcNONextPw9NsLo1cC2Acvr/iJ2vWlFw0417G0/D03k+jHtbln8Tz0t9fq4YoAesNA3x0Z+BHJv/S7/F1mhzfHRn4Ecm/9Lv8AF1nnfSXwnD/Ejy1t2BvNW9JXhsyl9a1/C0mMmTdJXhsyl9a1/C0mMnbsw8KyX8Ojyw1170gD6zFv3o88DOTHJqnbTtRtILhkyo5VJ2UjbnR54GcmOTVO2najaQXDJlRyqTspHk2h3tLl3j/1IcjF3IY9AesuOPQXMXwQ5K83yfGLz6eguYvghyV5vk+MXm3SZw/B7/5ZbsDeaZZ8eFzKrnKp/wBHR3eM+PC5lVzlU/6Oju85p4fgdynyw1VbZAH0Eeh+ZzgqyS5ntezg0ezvcKmVvPN32szeHM5wVZJcz2vZwaPZ3uFTK3nm77WZ5NoJxrLf3+dyMXch1EB6y449Gc1/BpklzFYfh5HnM9Gc1/BpklzFYfh5HmHSd9VyfvT8m/A2y0KzmcI+VfPd9287rbsmczhHyr57vu3ndbeiZD9Vwu7T8oaZ2gDlo9GcjPNjJPmih2EjQDLbzzx/nS67WZv/AJGebGSfNFDsJGgGW3nnj/Ol12szyfo8+vZX+7zVN+Lsh8UB6w0D0uyZ83MK5DQ7OV5ovS7JnzcwrkNDs5XlXSh6rJu2r5UuRge95w5Q+X8T5ZW68Xz30MofL+J8srdeL571DA9VT2Q48gDaPTjD/ELb2MnVg8zLzxuv7Sb4vTPD/ELb2MnVg8zLzxuv7Sb4vJujH1mV+D87kY/ucQD1lx36o/SyetD4vTm68Wrezm+DzGo/SyetD4vTm68Wrezm+DybpP3sk8f5HIwPe8xAHrLjizBfLNhyql14I1mC+WbDlVLrwa8XcnsIekuP+QsR5JW6kXmc9Mcf8hYjySt1IvM55b0X+rynto/M5GP7gB6s4762SHnZgnONt2sr0Ry08zsd5suuymed2SHnZgnONt2sr0Ry08zsd5suuymeTdI313I/3/OlyMDZLzYAesuOOw5uuEHJjnmy7eR152HN1wg5Mc82XbyOLlv1bE7s/JY2t8c43mhld/5cuuyrPO16JZxvNDK7/wAuXXZVnna876M/q2Ud6n5NuNtgAenNLteabhRyR58su2kbz53eCzK7mW87GZoxmm4UckefLLtpG8+d3gsyu5lvOxmeTaecYyL93nhyMHdl52gPWXHHdcynCzkpzpR6zpTuuZThZyU50o9ZwM6/UMfuVeWVp2w3Tz38EmVfNtV57vQjPfwSZV821Xnu6J0ZfUMbv/lhux9sAD0pod/zBcMWS3LI9SZuTnsxXEsEzWZQ4thF9Ws7y1t5J6NejPGWeSbbJN+EYNNswXDFktyyPUmbf6QPA5lRySXtJHkumtMV6RZFTVF4nU/1JcjC3Jacf23Z2/8AMDGfeIn9t2dv/MDGfeIukD0r+qsg/wACj+Wn9GjWnm7v/bdnb/zAxn3iLvmYnOpnGyhzr4Bg+N5ZYpe2VzUrQq0KtaMZJ4QoVJoa4f6whH/0YMZJ0cOGrJn2tx+Hqvm56zZkVGbcoqpwaImKK7Tqx+zP3MqKp1o627GXeWNjkDknf5XYla17i2w+FONSlQ1bObZ1JZIatcYQ+eaEfnYc+WbkH9l8f/8AbR77u2klwKZS+pbfiaTQt53oVovm7PeQ14+WUzNUVzHVMx1Wpn/eW7Frqpm0Nvvlm5B/ZfH/AP20e+fLNyD+y+P/APto99qCO4f2f5k/Yq/mlr9NW3gzf6S+SecTKyzyRwvAcXtrm9hVjJVuIUthLsKc08dexmjH5pYw+ZmBonowcNmA+pd/harex5hppmfJcy5wpyfJImKZoieub9czVH+0N+FVNUXkAdRbAAElj9Le8o/kkVpLH6W95R/JIrZVbUjYAMVAAAAAAAAAAAAAAAAAAAAAAAAHBe+J1/ZT/CLncF74nX9lP8IrG0l+rbxal6kvwcritvFqXqS/BypJAAAAAAAAAAAAAAAAAAAAAAAAAAAkxTxP+LS7SVWkxTxP+LS7SVlTvQk7FYDFQAAAAAAAAAAAAAAAAAAAAAAAAABJd+OWPtZ+zmVpLvxyx9rP2cy07UlWAigAAAAAAAAAAAAAAAAAAAAAAAAACSPlWXk8etBWkj5Vl5PHrQWElWAigAAAAACS28evPWk6qtJbePXnrSdVY2SkqwEUAAAAAAAAAAAAAAAAAAakaX30uRnIbjrU227UjS++lyM5Dcdam7joHxzC8Xkqasbda7AP0E4g2z0LvNjKPl9Ls2pjbPQu82Mo+X0uzdM0+4Fi9tPmhtwd91bTQ868nebqnaRa6titNDzryd5uqdpFrq5mhvAsn7J80pi78gDs7W2+0MvMTG+d49jTdA0zPP8AwXmeXt6rv+hl5iY3zvHsaboGmZ5/4LzPL29V5Nm723xvF5YcifVMAAPWXHG5GhtwYYnz9X/D27TduRobcGGJ8/V/w9u6P0hcFq71Lbg7zFmmNwoYfzHQ7euwUzrpjcKGH8x0O3rsFPr6KcFybuwxxN6QB2Fg3S0Q+CirztcdSmwxpdcLMvNVv1qjM+iHwUVedrjqU2GNLrhZl5qt+tUeTZj9ssp8fzhyKvVQwoA9ZccbuaJ3BBbcvuetBpG3c0TuCC25fc9aDoPSPweO/T8qm7B3mBNK/hhvORWvUYeZh0r+GG85Fa9Rh52LRrg+Tdyn5MMTekAfcYN3NGrgWwDl9f8AETtetKLhpxr2Np+HpthdGrgWwDl9f8RO160ouGnGvY2n4em8n0Y9rcs/ieelvr9XDFAD1hoG+OjPwI5N/wCl3+LrNDm+OjPwI5N/6Xf4us876S+E4f4keWtuwN5q3pK8NmUvrWv4WkxkybpK8NmUvrWv4Wkxk7dmHhWS/h0eWGuvekAfWYt+9HngZyY5NU7adqNpBcMmVHKpOykbc6PPAzkxyap207UbSC4ZMqOVSdlI8m0O9pcu8f8AqQ5GLuQx6A9ZcceguYvghyV5vk+MXn09BcxfBDkrzfJ8YvNukzh+D3/yy3YG80yz48LmVXOVT/o6O7xnx4XMqucqn/R0d3nNPD8DuU+WGqrbIA+gj0PzOcFWSXM9r2cGj2d7hUyt55u+1mbw5nOCrJLme17ODR7O9wqZW883fazPJtBONZb+/wA7kYu5DqID1lxx6M5r+DTJLmKw/DyPOZ6M5r+DTJLmKw/DyPMOk76rk/en5N+BtloVnM4R8q+e77t53W3ZM5nCPlXz3fdvO629EyH6rhd2n5Q0ztAHLR6M5GebGSfNFDsJGgGW3nnj/Ol12szf/IzzYyT5oodhI0Ay2888f50uu1meT9Hn17K/3eapvxdkPigPWGgel2TPm5hXIaHZyvNF6XZM+bmFchodnK8q6UPVZN21fKlyMD3vOHKHy/ifLK3Xi+e+hlD5fxPllbrxfPeoYHqqeyHHkAbR6cYf4hbexk6sHmZeeN1/aTfF6Z4f4hbexk6sHmZeeN1/aTfF5N0Y+syvwfncjH9ziAesuO/VH6WT1ofF6c3Xi1b2c3weY1H6WT1ofF6c3Xi1b2c3weTdJ+9knj/I5GB73mIA9ZccWYL5ZsOVUuvBGswXyzYcqpdeDXi7k9hD0lx/yFiPJK3Ui8znpjj/AJCxHklbqReZzy3ov9XlPbR+ZyMf3AD1Zx31skPOzBOcbbtZXojlp5nY7zZddlM87skPOzBOcbbtZXojlp5nY7zZddlM8m6RvruR/v8AnS5GBsl5sAPWXHHYc3XCDkxzzZdvI687Dm64QcmOebLt5HFy36tid2fksbW+OcbzQyu/8uXXZVnna9Es43mhld/5cuuyrPO1530Z/Vso71PybcbbAA9OaXa803Cjkjz5ZdtI3nzu8FmV3Mt52MzRjNNwo5I8+WXbSN587vBZldzLedjM8m084xkX7vPDkYO7LztAesuOO65lOFnJTnSj1nSndcynCzkpzpR6zgZ1+oY/cq8srTthunnv4JMq+barz3ehGe/gkyr5tqvPd0Toy+oY3f8Ayw3Y+2AB6U0O/wCYLhiyW5ZHqTNv9IHgcyo5JL2kjUDMFwxZLcsj1Jm3+kDwOZUckl7SR5Npn7R5D4P9SXIwtyWgID1lxxknRw4asmfa3H4eqxsyTo4cNWTPtbj8PVfKz5wvKfw6/LLKjehtXpJcCmUvqW34mk0Lb6aSXAplL6lt+JpNC3T+jThWJ+JPlpbMfeAHorSypowcNmA+pd/harePEcTw3CLSe/xbELaytqcYQnrXFWWnTljGOqGuaaMIQ1xjCDRzRg4bMB9S7/C1Wy2lDwK457W0/E03jenGSRl2keTZLVNorpopvyvXVDk4U2omXdf7Rc3326ye/wBzod4/tFzffbrJ7/c6HeecA+p/Zjk32ir+WP1Y+nnk9H/7Rc3326ye/wBzod5Th2WWSGMXcthhOVWD3tzPCMZaNvfUqlSaEIa46pZZoxjqhvvNdl7RU4Y8P5JddnFwM6dHmT5vyLFyqnHmZopmq1o67RfmtONMzazdex+lveUfySK3RM5GcH+zHJPE8rPBHhLab6nR3PujadezhJDXstjN83+jDXy2Yf5Z/wD3n/8AsOlZv0azpnfC/pGR4WtTe19amOuIjnMT72zXpp6pbQDV/wCWzD/LP/7z/wD2D5bMP8s//vP/APYc76DZ/wDs/wD7Uf8AI9LRzbQDCeaTST/tTyuhkt+hngzXbVLjb/CO3fsat7Y7VL8+v59bJ2WmW+Tub/BoY9lRdz21lGtLQ2ySlNUjs5oRjCGqWEY/VF8XLMzZdkGVRkWPhzGJNrUxaqZvstqzLKKomLw+8MTfKkzL/aO5/wBvr90+VJmX+0dz/t9fut30dzv9lxP5Kv0NenmyyMTfKkzL/aO5/wBvr919/IrPVm9zhYxNgWSuLVrq8koTXM0k1rUpwhTljCEY65oQh880u98++1Y2Y855Phzi4uT100xtmaZiI/fY16Z97vQ+PlRlfk3kXh8mK5U4tSw+0qVoW8tWrCaMI1IwjGEu9CP1Szfc6t/b/md+3lh/7andcfAzdlmU0ekwMKqqnnFMzHxiFmqI2yyCMff2/wCZ37eWH/tqd0/t/wAzv28sP/bU7rd/U2cvs9f8lX6JrU82QR1fJbOdkHlrf1MMyVyltsRuqNGNeenSlnhGWnCaEsZt+EIfPNCH/q+5iWL4Tg1KWvi+KWljTnm2Es9zXlpSzTateqEZow1x1QcTFyXHwcT0WJRMVcpiYn4bVvE9awfD/TrIn7Y4H/uFHvH6dZE/bHA/9wo95f6JlH7E/CS8PuD4f6dZE/bHA/8AcKPeV4blHk9jFaa2wjHsOvqskuzmp211JVmhLrhDXGEsYx1a4w3/AN7GrJsaiNaqiYjskvD6IDSoAAAAAA4L3xOv7Kf4Rc7gvfE6/sp/hFY2kv1beLUvUl+DlcVt4tS9SX4OVJIAAAAAAAAAAAAAAAAAAAAAAAAAAEmKeJ/xaXaSq0mKeJ/xaXaSsqd6EnYrAYqAAAAAAAAAAAAAAAAAAAAAAAAAAJLvxyx9rP2cytJd+OWPtZ+zmWnakqwEUAAAAAAAAAAAAAAAAAAAAAAAAAASR8qy8nj1oK0kfKsvJ49aCwkqwEUAAAAAASW3j1560nVVpLbx689aTqrGyUlWAigAAAAAAAAAAAAAAAPm5R5Q4Vkpgl3lBjVealZ2cmynjLJGeaaMYwhLLLLDfmmmmjCEIQ34xjCD5OTOXttlDi9zk7e5P4vgOLW1tJe7ixOSjs6tvPHYwqyTUalSSMITQjLGGy2UI/PCGuGv4efeyvLrIHddpaVrmXC8Uw/E7ijSkjPPNb0LmSerqlhvx1SwjNqhCP7KDBsWwjLvPNa5UZI4jb4phOD5O1rS5xCzqwqUI3FevTnkobOXXCaeWWnGaMuvXLspderXDXlEdV0ZTakaX30uRnIbjrU22F/WubexuLizs43dxSpTz0reE8JI1p4QjGWSE029LrjqhrjvQ1tVMvsms5Wf/AslcpsEzfV7Gyp2EZ6M82JWtTbpKuxmhNqjUkjLvS/NGGvfdl0Py3AzfnbDyjKatWiNa89tMx82vFiZi0NcRln5L+d/7L1Pe7P+ufJfzv8A2Xqe92f9d7N9Mcx/aI+FX6OP6OrkxM2z0LvNjKPl9Ls2Jfkv53/svU97s/67L2ZHJjOxmhwzE8Or5sLjFPCFeSvCeTFrOlsNjLq1ao1JtbrGmGkea85ZpxMnyXGiquZp6uv3THOGzDoqpqvMOpaaHnXk7zdU7SLXVtDntzeZ2s7uL4didHNzXwuWwtpqGwmxSzrRnjGbZa9cKsupjf5L+d/7L1Pe7P8AruToxpNmnIM04OT5RjxTXTE3i085n3QmJRVNUzEMTDLPyX87/wBl6nvdn/XPkv53/svU97s/67730xzH9oj4Vfow9HVyZl0MvMTG+d49jTdA0zPP/BeZ5e3qu+5lMn86+aPAb7Ba2a64xON5ebqhUlxezpbH9SWXY6o1Jtf7OvXr+t1/PXm1ztZ28orLHKObyvhktpZQtNrmxOzqxmjCeebZa4VZdX7WrV+551kWeMhwtK8TOFeJEYU3tV1++mI7f8m6aZ9HZrGMs/Jfzv8A2Xqe92f9c+S/nf8AsvU97s/670X6Y5j+0R8Kv0afR1cmJm5GhtwYYnz9X/D27CHyX87/ANl6nvdn/XZpzLYLnWzS5LXWTlbNZc4nNc4hPe7dLi9lShLCanTk2OqNSb/w9evX9bqemmkObM55qnJ8kxoqr1qZt1+7tiGzCoqpqvMMZaY3Chh/MdDt67BTZfPRmuztZ2cqrfKSjm+r4ZLQsKdltM2JWdWMYy1Kk+y17bL/AOJq1avqdB+S/nf+y9T3uz/rvpaO6UZoyPNeBgY+PEVU02mLT1f5Ma6KpqmYhiYZZ+S/nf8AsvU97s/658l/O/8AZep73Z/132vpjmP7RHwq/Rj6Orkzzoh8FFXna46lNhjS64WZearfrVGXMzmGZ1s1eSU+TFbNVc4lNNeVLrbpcYsqUNU0ssNWxjUj/wB3/H63Sc8OafO3nTyvhlRSyAr4bLC0p220zYlZ1Y/qxmjstltsv/e+bV9TzrNOeMhyfSfHy7FxIjCq1rVdfXe1vv8A8m6qJnDiGtwyz8l/O/8AZep73Z/1z5L+d/7L1Pe7P+u9F+mOY/tEfCr9Gn0dXJiZu5oncEFty+560GvnyX87/wBl6nvdn/XZzzRWedbNhkdTyUrZqLnEJqdxVr7fLjNlThGE8YR1bGM8fm/1dP030gzbnTNkYGSYsVVa0TbrjqtPOI5tmFTNNV5hhTSv4YbzkVr1GHmxmdvNDnbznZZ18q6WQVbDpatClRhQmxGzqxhsJdWvZbbD5/8AR0z5L+d/7L1Pe7P+u+3mLSnM+SZswMDGx4iqmimJi09UxHYxroqmqZiGJhln5L+d/wCy9T3uz/rnyX87/wBl6nvdn/XfV+mOY/tEfCr9GPo6uTYPRq4FsA5fX/ETtetKLhpxr2Np+HpsxZHYnnHzOZDYDknieay4u4zYtJbU7iGMWkkKlSvWmjJLsYTTat+OrXGOr64xg6bnVzNZ285OW99lfSyErWEt3JRkhQmxGzqRl2FOWT9rbYa9ex1/M87zDnjIck0jynLcbEiMOvXtPX13riY+/Y3VUzNERDXgZZ+S/nf+y9T3uz/rnyX87/2Xqe92f9d6J9Mcx/aI+FX6NPo6uTEzfHRn4Ecm/wDS7/F1ms/yX87/ANl6nvdn/XZ+zXzZ1M3eQuGZHVc0l1fTYft2u4lxqypwn2daep+zs46tWz1fP9TpWnWfs3Z1zdRg5HixVVFcTbrjq1aov1xHOG3Cpmmq8w110leGzKX1rX8LSYybBZzsyedzOFlzieWFPIatYy4hGlGFvNiFnUjJsKUlP9rboa9ew1/N9bq3yX87/wBl6nvdn/XdkzRpXmbJs3YGDi48RVTRTExaeqYpiJ9zCqiqapmzEwyz8l/O/wDZep73Z/1z5L+d/wCy9T3uz/rvo/THMf2iPhV+jH0dXJtFo88DOTHJqnbTtRtILhkyo5VJ2UjZvNzc51Mg8isLySq5obq8mw2nNTjXlxuykhPrnmm17HZx1ftf4sPZxMxmd3LrLTFcrZMiK1lLiVWFSFCOIWdSMmqWEurZbdDX+z/g860ZzxkOQ59yvK8oxIpw69e09fXeuJjZ17G6umZoiIYDGWfkv53/ALL1Pe7P+ufJfzv/AGXqe92f9d6L9Mcx/aI+FX6NPo6uTEz0FzF8EOSvN8nxi1T+S/nf+y9T3uz/AK7YnILEM6mReR2E5K1Mz91dzYZbwoRrS43ZSQqaox39js46vn+bW6Np3nzN+dsiwsPI8WK6oqvO2Oq084htwqZpnrhqrnx4XMqucqn/AEdHZ3y6zC53cs8sMWypkyKq2kuJ3M1xChG/s5404R+rZbdDX9z4PyX87/2Xqe92f9d2zN2luZcDI8LCxMoiKqaaYnqnbERf3Nc4dUzsYmGWfkv53/svU97s/wCufJfzv/Zep73Z/wBdzfpjmP7RHwq/RPR1cm22ZzgqyS5ntezg0ezvcKmVvPN32szbnIvFs6eSeSWEZMz5nbq5mwuzpWka0McspYVNhLCGy1bOOrXq+bXFgnLHR+zu5VZWYxlLJkbVtpcUva13CjG+s5404Tzxm2Oy26GvVr+fU850RzxkObs6ZVj5ViRTTXe09fX/AHr+77m7EpmqmIhg4ZZ+S/nf+y9T3uz/AK58l/O/9l6nvdn/AF3o30xzH9oj4Vfo0+jq5MTPRnNfwaZJcxWH4eRp/wDJfzv/AGXqe92f9dspkrjudLJvJjB8nZ8zd3Xmwuwt7KNWGOWUsKkadOWTZatnHVr2OvVrdB09z3m/O2T4NGRYsVzTVMztj3ffENuFTNMzdptnM4R8q+e77t53W2bMp9HjO9lFlLi2UEuR9WhDE76veQpRvrOaNOFSpNPsde3Q16terXqfM+S/nf8AsvU97s/67u2SaXZkw8nw6Ksoi8UxE9U8uxqnDq5MTDLPyX87/wBl6nvdn/XPkv53/svU97s/67kfTHMf2iPhV+h6Ork3AyM82Mk+aKHYSNAMtvPPH+dLrtZm39ll7nFyZuMlMjrnM9dT3c1jUoUY+HLSG2wt6VOE80NUYwh88I6oxh8+9rYNxzRxzvYxjWIYvDJGrShfXVW52vdtnNsNnPGbVr26GvVr+fU870LzxkObMrynEyvEimKrW29fXM+67biUzVHUwwMs/Jfzv/Zep73Z/wBc+S/nf+y9T3uz/rvRPpjmP7RHwq/Rq9HVyYmel2TPm5hXIaHZytKvkv53/svU97s/67Z7Csq86WHYZZ4fNmWu5421CnRjNDHrKEJoyywhr/a/c890+zzkGd8PAjIsSK9War7Yte1ttuTdg0zTe7RjKHy/ifLK3Xi+ezDiOjVnfv8AELm+/ROpT3TWnq7DdtnHY7KaMdWvbt/50/yX87/2Xqe92f8AXd+wtMMyU0UxOURsj3T+jT6OrkxMMs/Jfzv/AGXqe92f9c+S/nf+y9T3uz/rtn0xzH9oj4Vfoejq5N38P8QtvYydWDzMvPG6/tJvi34tsss6NC3pUI5lLuMacksmvw9Zb+qGr/vNXq2jHnfq1p6v6K1IbOaM2rdlnva4+3ec6BZ4yHNNeUzluJFGtq22ze2tfZfnDdi0zVazEYyz8l/O/wDZep73Z/1z5L+d/wCy9T3uz/rvRvpjmP7RHwq/Rp9HVyYoo/SyetD4vTm68Wrezm+DR+TRhzvyTyzfotUjqjCPjln/AF20dXLTOjUpT04ZlLuGyljLr8PWX1w9Z51p7njIc71ZNORYkV6uvfbFr6tttuUt2DE03u0BGWfkv53/ALL1Pe7P+ufJfzv/AGXqe92f9d6L9Mcx/aI+FX6NPo6uTEyzBfLNhyql14Mm/Jfzv/Zep73Z/wBdz2WjRnfs7yhd/opUn2irLU2O7LOGvYxhHVr279zCvTDMc0zEZRHwq/Q9HVybo4/5CxHklbqReZzfnEcrc6V7h9zZS5lruSNxRnpQmjj1lHVspYw1/tfvav8AyX87/wBl6nvdn/Xef6A55yHNFGPGW4kUa0022ze2tfZfm3Y1M1WsxMMs/Jfzv/Zep73Z/wBc+S/nf+y9T3uz/rvQ/pjmP7RHwq/Rp9HVyY8yQ87ME5xtu1leiOWnmdjvNl12UzT3B9G/O/hWLWWKfojUq7juaVxsN22cuy2E0JtWvbo6ter52x2OZTZ0sXwXEMJkzMXdKa9tatvCeOO2UYSxnkjLr1bLf1a3nWm2eMhzplWTYmSYkVRTe+3q6452bsKJpibtDBln5L+d/wCy9T3uz/rnyX87/wBl6nvdn/Xei/THMf2iPhV+jT6OrkxM7Dm64QcmOebLt5HePkv53/svU97s/wCu+jk3o653sAyhwvHZskKteGHXtC7jShe2cuz2ueE2x17dHVr1atepx8q0vzJiYFdFOUReYmNk8uxYw6r7G1GcbzQyu/8ALl12VZ52t1soct84eUl3lDkDSzQ3VG/u8n4bPXjVpNtVO4jXpSVP2oQj+tJPvQm1/q/VrhFgL5L+d/7L1Pe7P+u6VoJnvN+acDGoyzFiiapi23l90S2YtM1bGJhln5L+d/7L1Pe7P+ufJfzv/Zep73Z/13ffpjmP7RHwq/Rq9HVydRzTcKOSPPll20jefO7wWZXcy3nYzNXckdHzO7kvlVg+Uk+RtW4lwq+oXkaML6zljUhTnhNsde3R1a9WrXqizzljjGdPKnJTGMmpMzl1bTYpZVrOFaOOWU0Ke2SRl2WrZw16tevVrg860vzxkOcc55Lj5LiRVTRa89fV/ev7/ubsOmaaZiWiwyz8l/O/9l6nvdn/AFz5L+d/7L1Pe7P+u9F+mOY/tEfCr9Gn0dXJiZ3XMpws5Kc6Ues7J8l/O/8AZep73Z/133MiMwed3I/K7CMqJ8i6t1Lhl3TuY0YX9nJGpCWOvVstujq+5w84aW5lxskxcOjKImZpqiOqdsxP3LGHVE7Gyee/gkyr5tqvPdvHl3iOdTLHI/FslqeZ66tZsTtpreFabG7KeFPX9ex2cNf+mtrr8l/O/wDZep73Z/13UdA8+ZvzTkeLh5ZixRM1XjbPVaOUS2YtM1T1MTDLPyX87/2Xqe92f9c+S/nf+y9T3uz/AK7vX0xzH9oj4Vfo1ejq5Pi5guGLJblkepM2/wBIHgcyo5JL2kjXvN9mKzu5D5Z4VlZPkTVvJcNr7bGhC/s6cZ4bGMNWy26Or5/8GZM4l3nUy5yLxXJOlmhurObEqUKUK82N2U8JNU8s2vY7OGv5v8XnWk+eMhy/PeSZVk+JFVFGreevqtXedvXsbqKZiiYlpCMs/Jfzv/Zep73Z/wBc+S/nf+y9T3uz/rvRfpjmP7RHwq/Rp9HVyYmZJ0cOGrJn2tx+HqvofJfzv/Zep73Z/wBd2fNrmRzuZv8ALfC8r6mQ9a+lw6epNG3lxCzpxn2VOaT9rbo6v2tfzfU+fnbSzM2UZBj4OFjxNVVFURFp65mmYj3MqaKoqibM6aSXAplL6lt+JpNC27Oc2pnUzg5D4nkfSzR3VjNiMtKELibGrKpCTYVZJ/2dnDXr2Gr5/ra//Jfzv/Zep73Z/wBd1nQTP2bs05vrwcsxYpqmuZt17NWmPdE8pZ4tM1T1QxMMs/Jfzv8A2Xqe92f9c+S/nf8AsvU97s/67u30xzH9oj4Vfo1ejq5OLRg4bMB9S7/C1Wy2lDwK457W0/E02Gs1mZfO3m4y4w/LCrkLWv5bGWtCNvLiFnTjPs6U0n7W2x1atlr+b6mT86kmdXORkRfZIUs0t1YTXk1GbdE2M2VSEuwqSz/s7OGvXsdXz/W850gzxkOWaR5LluBiROHRqXnr6rVzM/f1Q3UUzFExLSsZZ+S/nf8AsvU97s/658l/O/8AZep73Z/13o30xzH9oj4Vfo0+jq5MTMvaKnDHh/JLrs4uL5L+d/7L1Pe7P+u7jmmzP5282eWltlZVyCrYhLQpVaUaEuI2dKMdnJGXXsttj83+j5WfNKsz5Vm3HwMHHiaqqKoiLT1zMdjKmiqKomYZK0n+CLGudbb+RpW22y7vs4+eLJfKLIzDM11zZ1bLGadC5rTYvaTwpVZKVGrsdUZpdlrlqSR1wjGG/wDPrhGDEXyX87/2Xqe92f8AXfE0J0gzbmvNs4OV4sU1a0zbr2Wp5RPJliUVVTeIYmGWfkv53/svU97s/wCufJfzv/Zep73Z/wBd3D6Y5j+0R8Kv0a/R1cl+iRwty823P8rNulzwSw50t/hOx1mgzS5281uWEuVNXICtiMsLarbxoy4lZ0o/r6t/ZbbN82r5tTvOeHDs62dPJCGS9HNTc4dNuunc7dNjFlVhqkhNvbGFSHz7L/F51nfPGQ5TpPgZdhYkThU6t56+q0zf7/8AJuppmKJhpsMs/Jfzv/Zep73Z/wBc+S/nf+y9T3uz/rvRfpjmP7RHwq/Rp9HVyYmZy0PeFO85lr9rRfG+S/nf+y9T3uz/AK7vmZrNZnazUZWVspa2b6viUtWyqWe0y4lZ0ow2U8k2y17bN/3Pm1fW+NpDpRmjLM14+BgY8TVVTMRFp65+DKiiqKomYd20xeC6w58odjXaaNxM8+D51s7GStvk3RzWXOGzUL6nebdNjFlVhGEslSXY6oVJf+/r16/qYU+S/nf+y9T3uz/rvl6F6Q5szZmuMDK8aKataZt17J7Illi01VVXiGJhln5L+d/7L1Pe7P8ArnyX87/2Xqe92f8AXdt+mOY/tEfCr9Gv0dXJ2PQ04RcX5kqdvRZF0zOD7BueZewqusZlc2edrNJlJeY/WzeV8TlurGaz2qXE7OlGWMakk+y1xqza/wBjVq1fW7JnrwHOvnbyessCo5rrnDI2l7C7jVmxezq7LVJPLsdUKkur9vXr1/U85y7PGQ4ulWFnCjEicKLXq6/dEx2/5N0Uz6OzUEZZ+S/nf+y9T3uz/rnyX87/ANl6nvdn/XejfTHMf2iPhV+jT6OrkxM2H0MPPHH+bJe1ldR+S/nf+y9T3uz/AK7I+ZPN1nazRY1iGLVs3VfFJb61hb7CXFLOjGSMJ4Ta9cas2v5nwdJtJs05dmnGyfJ8eKq6oi0Wnr645wzooqiqJmHZdLrHscwDJfAbjAsZvsOq1L+eSee0uJ6M00u1xjqjGWMIxhr+pq5/aPnD+3uUX+6V+82Xz25NZ187uEYdhdHNhcYZuC5muIzzYvZ1dnrl2OrVCpLq+f52H/kv53/svU97s/6752iWecy5FmqjBy2umMSJqveLztm3XaVxKapqvDpH9o+cP7e5Rf7pX7x/aPnD+3uUX+6V+87v8l/O/wDZep73Z/1z5L+d/wCy9T3uz/ruy/STRn/Eo/ln/iw1K2StEPKbKTKDG8o5MeygxLEpaNrQjThd3dStCSMZ5tcZdlGOrXqh83+DIOkLncykzTYfg13k5ZYbcT4jWrU6sL2lUnhCEkssYbHYTy6v2o/PrdAzI5AZ2c0OIYpe1s3FfFIYlRp0oSy4pZ0dhsZox179WbXr1r89+SedjO/ZYTZ0M2Vxhfg2rVqRmnxazrbPZwlhq1QqS6tWxec5blWacr0njHxJpnJptfq6ty2zbvfc3RrRRb3uhfLJzn8RZL+63H9c+WTnP4iyX91uP674PyX87/2Xqe92f9c+S/nf+y9T3uz/AK7t3pdCP/s+FX6Nf/Vfe+WTnP4iyX91uP67LeYXPPlTnaoZS08o7DC7aGF0KMaO4qVSTZbZCrstls55tf7ENWrV9bA3yX87/wBl6nvdn/XZDzWZLZ0MxWEZVYviebqviNvdWUtapNLilpS2mShLVmmjHVUmjNvTfVDXvfW+NpBiaLVZuxIzdqem6tW0Tfei+3q2XZU+kv1spZ4c9UmZ61wKafJubFoYtJWhvXe0bVtUKf8A+SbXr2z92rV9etjT5bFD/Lep/u0P6L+53Mls6ee7CMmbuyzbV8Np2NCpWlmmxWzq7bLWlpRhq/vJYw1bD64fX9TGnyX87/2Xqe92f9dxMw4GidWb8Oc5zHpuvW66/wBqbbs22W2LVOJf+7sZK+WxQ/y3qf7tD+ifLYof5b1P92h/RY1+S/nf+y9T3uz/AK58l/O/9l6nvdn/AF32P6NoJzj+bE/VjfFbN5ls9MmeGni9WTJyOEwwqahLv3e37Ztmz/8AyS6tWw/fr1/VqfWziZ38j819axo5VT3ks2Iy1JqG0UNshGEkZYTa9+Gr9qDEuY7I7OxmfpYzSr5tLjFPCs1CaEZMVs6O17XCf/GpNr17P/8AZwZ8Mhc7GeC4wivRzbXGFwwuStJGE2K2dbbNsjJH6qkurVsP3/O6bXk+Y8TPs4cV6uSc4mf2PvvO99zberU+93D5WmaL0jFvco/mfK0zRekYt7lH82v/AMl/O/8AZep73Z/1z5L+d/7L1Pe7P+u7H/VWhX2mr4z/AMGvWxeTYD5WmaL0jFvco/m7vm7zp5LZ0Le9uslo3c1Kwnkp1Zrijtf600IxhCENcde9D/8AeDUj5L+d/wCy9T3uz/rsuZkMlc7GaGwxSxr5sbjFPCNanVhNJi1nR2GxljDVqjUm1/O+VnrINGcHIqq82481YvVaJmecX/8AGPd97KmquZ/vQ2LGs+ejIfPFnWxPDcQscgLzB4WFCejNLDF7SpGpGabXr3qsurV/6/Oxz8nHPhxNe/7ha/13y8izNmvKMnpxcoy6MOudtOpM2/fE/vZTXVE9UN3hpD8nHPhxNe/7ha/1z5OOfDia9/3C1/ruV/UGZf8A5Kn/APjq/VNer9lu8NfMzGBZ3s1WD4hhd9m1vMYmvbmFxCr4Zs6cZIQlhLsdUak2v5tfz/W+VngyLz2ZzMcssWwrIvEMDktbTc09OTGbWbbI7OabZRjLVl/72p8ejN2R1ZdOTTlMRhRsxNWbT1fs3v8Acy1ptezZgaVf2B6QPouLf7tb/wDyD+wPSB9Fxb/drf8A+Q+t/UOZ/wD5Gn+Sr9WOvV+y3VGlX9gekD6Li3+7W/8A8hlvNBYZ482mT13guKZub/HKtzeTXUtxPjdpJGSWMkkuw1TVJo/PLGPz/W4OcM05vyXAnEybLKcWrq/uxTMf5zPuZRVMz1wz0NaM7OSefnOHlDbYzgeTOL5P0KFlLazW1HHLaMJ54TzzbP8AVrSw1xhPCHzf8Pzulf2LaSf/AI2P/wC90f8A5LPJMz5ux8GnExcupoqnbTNNU2+68dSTXMTsbmDTP+xbST/8bH/97o//ACT+xbST/wDGx/8A3uj/APJcj+oc1f8AyNH8lRr1fstzBg3NTJnozfZN1cDxrN3iWPXFS7nuYXVbHbSE0JZpZIQk/WqTR3tjGPz/AFvh5x8J0kcr8oJcVyYwvHMm7OW2koxs6GOW0ZYzwjNGM/6taWGuMIwh831PkYeQZPXldWTzlFMURe1cxNp/dF562WtNr2bHDUj9ANLTjvKX/e6H/wAg/QDS047yl/3uh/8AIfR/qPIPt+H8K/8Aix155Nt0mKeJ/wAWl2krVP8AQDS047yl/wB7of8AyHeMGyozxZtchI0suMhcTx2t4St5d33GOW0ZoxrXFKlSp6tnPGENnNCH+G/rjq34uJlmbMlyTDjEwcqoxJvHVEVRPb1xELFUzthn8YJyrxTSjxPGJ7rJTJqOC4fGSWEtrVr4dczQmhD9abZzTwjv/wCD4+2aY/8A4dPosM/qNeFmvDxKIrnKcOm/uma7x902omP85Nb7mxw1x2zTH/8ADp9Fhn9Q2zTH/wDDp9Fhn9Rs/qfC+14Xxr/4Gv8AdLY4YoyUyoz6Ybg8lrlXmyr4ziEs80Z7unilhbyzSxj+rDYSzaoaob3702L5XaSNS/nnwHNbhVvZRhLsKd5d0a1WEdW/rnkupIR39er9X5v8Xz4yWJxasL0lNo995tPZ1X+MQyuzAMJfpVpU/wCW+Tv/AL6f/wA0/SrSp/y3yd/99P8A+a3f1fT/AI1Hxn9E1vuZtGEv0q0qf8t8nf8A30//AJrsWE5Z56KdhTkx3M5ui9hstsqWmL2lGlHfjq1STVZ4w3tWvXNHf1x3vmacbJIwadaMSmr7on9Ygiq7JYxDimV2kbUvqs+C5q8MoWUdjtVO6vaFWrDehr2U0tzLCO/r1apYb2qG/wDOk/SzSi/yywHp6X/y2dGRRVTFXpaIv98/oazNIwt+lmlF/llgPT0v/ln6WaUX+WWA9PS/+Wy/oEf41Hxn9DW+5mkY1wvLTPLTsaUmNZm417yGvbalrjNpSpR346tjLNUmjDe1a9c0d/X/AKOOvlrnu22bc2ZiSFLX+rs8btdlq/fqncaMCZrmmKo6vffq/ct2Thi39Nc+v+TFD/e7b+ofprn1/wAmKH+9239Rn/RZ/ap/mguykMW/prn1/wAmKH+9239RdbZbZ2YUZd15lK8au/so08ds4S/Pvatc2v5mFeBNEX1onsmC7IgxnUy2z1bZNtOZaGw1x2Oyxy116v3/AK78/ptnu/yWk/3y176xk0zF9an4wXZOGMf02z3f5LSf75a98/TbPd/ktJ/vlr31/o1X7VPxguycMeUcts68KUu6MylxGp/xbDHrOEv/AKa5k1TLbPTtk21ZlYbDXHY7LHbTXq+rX+u104M1TMXj4wXZMGMf02z2/wCSsn++2vfP02z2/wCSsn++2vfZ/wBGn9qn4wXZOSXfjlj7Wfs5mPP02z2/5Kyf77a99Himc/ONh2LZP4diGZq5kusUuatC3llxy0jCpUltqlSaENUYwh+pTnj+tGHzavnjqY1YM0dd4nsmEmWWhjafLfPJs5trzJzbHXHY68etNer9/wCs/P6b55/8k/8A79ad5YwKp98fGFuyWMafpvnn/wAk/wD79ad4/TfPP/kn/wDfrTvH9Hq5x8YLsljH0mW+dPYS7ZmTutlqhstWPWWrX+79Zwxy3zv646syVTVz/Z95hGHNXVePjBdkcY4/TfPB/kjU/wCYLPvH6b54P8kan/MFn3mXoaucfGP1LsjjHH6b54P8kan/ADBZ95zy5b50tjDZZk7vXq39WPWWrX/7mNWHNPvj4wXZAGOf03zv/VmSq/7/AGfefz9N87/+SNT/AJgs+8voZ5x8YLsjjHH6b53/APJGp/zBZ94/TfO//kjU/wCYLPvHoaucfGC7I4x/DLfOlqhssyd3r+vVj1l3nD+nGd3/ACQq/wDMFn+bGMOauXxguyMMc/pxnd/yQq/8wWf5n6cZ3f8AJCr/AMwWf5svQ1c4+MfqXZGGOf04zu/5IVf+YLP83P8ApvnR/wAk7z/frLvMZw5p5fGC7v4x5+nGdj/JC4/5gs/zP04zsf5IXH/MFn+a+jn7vjBdkMY8/TjOx/khcf8AMFn+Z+nGdj/JC4/5gs/zPRz93xguyGOgfpvnR/yTvP8AfrLvOP8ATfOv/kjcf8wWf5sYomf/ANwXZDGPP03zr/5I3H/MFn+Z+m+df/JG4/5gs/zX0c/d8YLshpI+VZeTx60HSP03zr/5I3P/ADBZ/m+TNnPzhwywkyf/ALGbrdk2GT3ktPw7aa404VZZIx169j88YQ+fXv8AzLqTH/7gmWWBj39N863+SNz/AMwWX5n6b51v8kbn/mCy/NPRz93xguyEMe/pvnW/yRuf+YLL8z9N86v15kbn/mCy/M1J+74wXZCHQP03zo/5J3n+/wBl3n5/TfOp/kjdf8wWXeTVn/8AJLsgjH36b51P8kbr/mCy7x+m+dT/ACRuv+YLLvGpP/5MF2QUlt49eetJ1XSf03zqf5I3X/MFl3lWb/LPGcp8dylwzHMkamA3OD1LSSanPe07iM8alLZ/PT3oaobH64/tfVqW1okd3AYKAAAAAAAAAAAAAAAAIo43gsMXhk/HF7KGKTUN0wsY3Em6I0derbNr17LY697ZatWtawLnItbm0zv4jlvhtOee9yRwDDsUhJJ+1VtYXF1LdU/nhr10Zp4wh/3pZViLpLNt/jOD4VWtLfFMWs7Orf1oW9pJcV5ac1xVjvwp04TRhGeb90NcXy8Etcl83WA4FkdLjFG1oUpKeGYbLfXMktW4mll1SyS69Wzn1Q+aWGv9zC+WWLUsvMuclMuLC527BsOytw7BcKnljCMleaMJqtzWh/8AqhTpw9lN/i4s7GI0ctcsspKdta41WrZG4dJQwKtYYHe3skuM7OS5njGejSnkkjLtdCnHZRhvTzfUy1S7YS4xPDbS8tcPusQtqN1fRnha0KlWWWpXjJDXNsJYx1zaob8dWvVAmxPDZcRkwebELaF/UoxuJLWNWXbpqUIwljPCTXsoywjGENerVrjBhbH8rr/K7H8zuV+SmHWd1c4lTxKvJbXt3Pa05Zo2kIVJJqklOpGWMsYTQ1bCO/DVvfO+laX2Ukc/1lc5X4VhOFxo5IXc0u4cTqXkkacLqlGM0009CjsdX+EIR/1TVLsqy4zg82LTYDLitnHE5KELmayhXl2+WjGOqFSNPXsoS697ZatWt8rGs4mb/Ju/jhWUOXWT2F3ssss8ba9xOhQqwlj80dhPNCOqP1bzXmwyztbfG7HPfUw/HKd3iGUVSW8qTYFeyW0MBqyy29HXczUoUYyy7CjW3p9WuaOrfjqdqypxfKXCM4udC7wLJmxxm18BYZC+lrXU0tSnRjTrQmnp0IU4y3GqWM00acalPXCXVCOuO9dUuz3JPJUklqU54TSzQhGWaEdcIwj9cH6dYzZYZheDZvMncLwTF/CthbYbQkt73VqhcSbCGqeEN/VCP+GuOr5vqdnYKAAAAAAAAAAAAAAAAAAAAOO5ubezt6t3d16dChQkmqVatSaEskkksNcZpox3oQhCEYxjFyOvZxeD7Kfma97CcgcGVEuR+PWuT9XF8pLW3oT4paX2F1JLylJLeXEkdnSkkjNrhUhN8+qXfjD5ouWjnJzdXGLQwChl9k5UxOatG2hZSYrQjXjV16tr2uE2y2Wve2OrXrYozAVqOJYhh8cuJdrymw7ArSGA2s2uNvTwmahThGvbRj+3Unm1wqzaoTSxhCTVCXVGb7GYq6yvlw/E7e3wPB58FjlNi+zvJ8Vqy3Uv/aqmvVbwt4yR3976WG9v73zMpiyXZAp5x83lXGIZPUsvMnZ8VjXjbQsZcUoRuNuhHVte17LZbLXvbHVr1vq4tjOD4DaeEMcxazw612ctPb7uvLRp7OaOqWXZTRhDXGO9CH1xa0z1MSvcj8oMmsaw+xs8lMWy9vLe7x6FxGrXsJt2Qmlmmt4ySyySzTyy04VYVZtjGfXGXVB3HPJd4LlhlvY5usZtsWucIwvDLi/xCawwi7v4yXdenNRtYTQt6c8ZYyyzVakIxhDfhKuqXZovsTw3DIUJsSxC2tIXNaS2oRr1Zae21pv2acuyjDZTR1R1Sw34qmvlbK26yxzY5t77FJa0mK2WWWGYbiUlalNSqS3VCeeSfZSTQhNLGOqE2qMIRhsvmgyPntyruclM3mIVMMhVnxXFIyYVh1OjRnq1JrivHYQjLJJCM00ZZdlPqhCMY7FNX3F3b8JxnB8etPCGB4tZ4ja7Oant9pXlrU9nLHVNLspYxhrhHejD6orWEczF/g+SeXWLZuMEtMVtsGv7C3xXC4YhhNzYa61KSShdSyy3FOSaaMYwpVIxhCMNc031s3JMWlYAEAAAAAAAAAAAAAAAAAAB13E84+bzBcTnwXGMvMnbDEacZZZrS5xShSrSxmhCMsIyTTQmhGMIw1b2/rg7E1xypxLHrHGM8tK2wGxvMFuq1lb4pd1K009axoVLKSSevLawk1V5acsYzxhtskf1d7Wypi6SzflBhWA08Uw7LjHMUhYy5OUbrVVq15KVvLJWllhPNVmmhvQhCSGqOuEIb+vW+3bXNveW9K7tK9OvQryS1KVWnNCaSeSaGuE0sYb0YRhGEYRgwpnDvcDtcJzf5q6VW+xnCbmW2u8QqWdhXv562GWkksZJpqdvJPNGWrV2mGuENWrW+9o/49unJi/yOrS3stbJK/qYdShe2lW2rTWUY7O0nmpVZZZ5ddKMJf1pYR/UiTHVcZGtsVwu8t613Z4la16FvPUpVqtOtLNJTnpxjCeWaMI6oRljCMIwj80YR1v7heK4XjdhRxXBcStb+yuIRmo3NrWlq0qkNerXLPLGMIw1wjDej9TXzEcoI2GazFcmrXdU9zlblniuFyQtLWrc1oWs15Ujc1ZKdKWaefY0ZZ/2YR34wfWyDoYfjtpnCzJ4bPimD4fc0qt5gs91hdezqUrO7ljCpCSlXkpzxlp19nD5tUYTQhrNUuytZZw8gMSlvp8Oy5yfupcMpxrXsaGJ0J4WtOEdUZquqb9SWEfrm1QT2OdXNfid5Rw7Dc5GS13dXM8KVGhQxi3qVKk8Y6oSyyyzxjGMY/VB1rIjKPFcIxzB83ecHI7D8MxijY1KeDYlhs8tWxvaNKnT26FKEYQqW8dWx105pdUYSb00dUHJm44UM6POOHfgpCwyUAxUAAAAAAAAAAAAAAAAAAABxXd3a2FrWvb65pW9vbyTVatarPCSSnJLDXGaaaO9CEIb8YxT0sawevd0bCji1nUurm33XRoS15I1KtDXCG2yywjrmk1xhDZQ3t+G++FnWmlkzY5WzTTQhCGCXuuMY6v/AMGZjWhVyltM5+Rf6N4Rh19dwyBjLUo4hf1LOSWXbaGuOzko1Yxm16oatjD69/e1RyiLpdla2w7J39OcQxm3xOSfG5sMtbK6tJbiSMadtJVrT0p404frS65qtX9aO9HVvfM+lb4zg93iV1g9ritnWv7GWSa6tadeWatQhPDXJGeSEdlLCMN+GuENf1MS5NY5iWE52cv8fy2ssOwyOH5OYdc15bK+nu6UtGSNxNGbZz0aUdeqEd7Yf4b8XR8hco5MByoyWzg32G45bX+WF7dW2Uc1xgd5b28kLupCay1V6tKWlNCnGWlThsZ4708dWuBq3Ls+X+cfN5hWKzYFimXmTtniUk8tOazr4pQp14TzatjLGnNNCbXHXDVDVv64PsTYnhsuIyYPNiFtC/qUY3ElrGrLt01KEYSxnhJr2UZYRjCGvVq1xg12ylv8cta2eK0kwSwr4BfYrb2uK4hUrTVK2H0alnRknuIWuwhCtLJLHZR/vZYw1a9UYQfvOZPjWTmWeAUMj7u5uLS1yIjQvMQtIwqXlPDZbmhLWuLeWG9PV2uGuG/va4zQ1xhCWN1bl2eqWVmStefa6GU2FVJ92xw3YyXtOMd1whrjb6oR+lhCEY7D9re+ZZXxPDba9tsNucQtqV5ewnjbW89WWWpWhJDXPsJYx1zbGEYRjq+b62Gsu6ODYfk7mqlzY2mHXWHy5R2k+F043U1KhWlmt68YRmqwknmhGOuMYzRlmmjGMde/rWYtdZYXOezN5DKrAsGw6WWjjG0xw/Fqt5GeO55dey2dtR2Ore1atlr1x+bVvzVLsxgMVAAAAAAAAAAAAAAAAAAAAR4vjOD4BYVcVx7FbPDbKjq2y5u68tGlJrjCENlPNGEIa4xhDfj88Udplhkjf4bQxmxypwi4w+6rwtaF3SvqU9GrWjNsYU5Z4TbGaeM29CWEdevedNqSW2L5+42WOwp1YYNk/SvsFoVZdcstWpWqSXFeSEd7ZwhLTk2XzwhNHV+1HXHn7tIWmB4Je4RhtnNiFzlbg88dnNtMLipLVhLJtlSWWabVqhCXZbGaMIfNCOrUyt7ku7xh2HZO5JYjfR8JyUbrKnE5r3arm4khNWudop04yUZY6ox1U6EsdjDXHemi+lcYzg9piVrg91itnRv76Wea1taleWWtXhJDXPGSSMdlNCEN+OqEdX1sS5ZXeW1znEzaS5UZPYHh9CGN3Eac9hjFa8nmn3HW3ppZ7WjCWGr64Rj/AKfW6LltlPTxjKLKXOdYYdjdzf5J4la2+Az2uB3tehUtbOebdv8A2iSlNRlhUjUryx1zw1Qpy6/8Vim5dsld49gdhiNng99jNjbX+IbLclrVuJJK1xsYa5trkjHZT6ofPqhHU/dbFsKt76TDLjE7SleVKM9xJbz1pZas1KSMITTwljHXGWEYw1x1aoa4MG52MmrPOvnByHkwnFqllWr4Bf4rg+I0ox2VvcSz21SjV1Q+eG/vw/wjFx4NlnVyxznYRNiltCzx3CslsYw/GbKMd+3u5KlvstX+Mk0Iwnkj80ZZofvTVLsv4PnGze5RYhLhOT+XeTuJ308JppbazxShWqzQlhrjGEkk0Yx1Q347z7EcTw2GJQwaOIW0L+NHdMLXbZdujR2Wx2zYa9lsdlvbLVq17zDWAWOT15opYZVykhRkt7LJ2F3SuKmqE1tcSU5o0qtOb55Kks2rYzQ39cd751WRlzi17nZyZvMelmhiVfNzRqXcJoaptujcyRn1w3tUdevXA1S7MoDFQAAAAAAAAAAAAAAAAAAAHy8fyqyYyUt6V1lRlHheD0K0+106l/eU7eSefVr2MsZ4whGOrf1QdfxHLnNZldk9jWFy5xsna1jPYVaV/WtcYtpo21CpDa4zzTbKMJN+eEIRmhq1xh8/zO0Yx5JveTVOrFgTEIzQ0MbOMkIRm8C2WqEY6oRjt9P6/qZRF0ZlyOykyJxXDJMNyPyuwnGqOE0KVCpNZ39G5mpywl2MsakacYwhGMJY/wCGvVFyX+XuQuF4ZaY1ieWmA2mH3+uFpd18Ro06Nxq+fa55poSz6v3Rix5gU+IYxnfvb3K6xs8DxvCMm5re0srSvG5p4haVqkJpriFxNJTmmhJPJsNrjThGWM2vXGE0HRsl766w3JfMReWeDXmK1qdTENjaWk1GWrU129WH6sa09OTe+ffmhvQ3tcd41S7YShlZkrdYVQx22ylwqtht1VloULyne05qFWpNPsJZJakI7GaaM36sIQjrjHe+dZdYnhtjcWtpe4hbW9e+qRpWtOrVlknrzwljNGWSEY65owlhGOqGuOqEYsC5YZN41hWT+KZT41h0MJhlHlzg1/TwzbZJ42lOWvRp7OrGnGNPbakZdnNsZpob8P1ox1u+ZzKc9bL/ADYyU4bKaXG7qpGGvf2MtlW1x/0hrh95Yu7NTzj5vKuMQyepZeZOz4rGvG2hYy4pQjcbdCOra9r2Wy2Wve2OrXrfVxbGcHwG08IY5i1nh1rs5ae33deWjT2c0dUsuymjCGuMd6EPri1pnqYle5H5QZNY1h9jZ5KYtl7eW93j0LiNWvYTbshNLNNbxkllklmnllpwqwqzbGM+uMuqDuOeS7wXLDLexzdYzbYtc4RheGXF/iE1hhF3fxku69Oajawmhb054yxllmq1IRjCG/CVdUuzkOjZlcrbrLHN3hl9iktaTFbKE2G4lJWpTUqkt1QjsJ9lJNCE0sY6oTaowhGGy+aDvLCYsoAAAAAAAAAAAAAAAAAA/k00JYRmmjCEIQ1xjH6n9cN54pX9nN8ATYVj+BY7h/hfA8asMRsdc0N1WlzJWpa5Y6pobOWMYb2rf395Di+F4BnBycpUIYhLdYbc1rW+o3NlXlmlqRoV5K9OaWeGuWMsZ6UuvV88NbXfNHJVzT5EYLlRNcVI5J5a2UaGJSzR1yYdif60lK4/dTqwhCSb6oTQkjHejvfbyOyuyrtMh82ORGTFti8PCOT1TELmvhMtjG82NKMksslPd08tGENdTXNGMJ5tUIQhCG/NDPV5JdsUMLWuXWcjI6bAMTzmbbZ4dVuMTw+4kry2kKtaWSlGtaXNWNCM8klSMtKpJNJJPCWM0YRhLDehCXIbOHnGxeOC5IZQXu1ZST49tmITQtqcurCo2sLqEurYbH/8SnR2UIQjr+vXvpqyXZhx7KXJzJa0kv8AKfKDDcItqk8KUla/u6dvTmnjCMYSwmnjCEY6oRjq/dF/cCyjyeyos5sRyax7DsWtZZ40o17G6kuKcJ4QhGMsZpIxhr1Rhvfvg6Nnh8s5uP8Azfb9hXcOW8bTBc7mR2J4JRklxbEaV/TxWnQhCE91h9K3jNCarqh+tCSrClCSMfmjPGEPniW6hlB8zAMo8FyotK1/gV5umhQuq1nUn2ueTY1qU8ZKkuqaEIx1TQjDX80fqjFh/IfLHPJlXLk3lfZ4VjVaxxe6kqYhbVoYTJhdGxnjGEZqE0lWN5tkn6sf19eyjCbXJLvSw7TmD80sX/8AM2M/jKhMWLslAMVAAAAAAAAAAAAAAAAAAAAHysVybw/GMWwXGbuatCvgNzVurWEk0ISxnqUKlCbZQ1b8NhVm1aow39T6rCMcczj4lg2cTKilnHmw+TJTFsQp4baSWFpNRmpW8ks+13MZ6cZ5pY/swjJNJNCEYxjNNHVqsRdJZuGNchcu8dymymxajfVNot5cnMIxShZRpywjb1riStNV39Wyjvyyw/WjHVq+rXF1DJ3LfOFlVY5qrOGWNSwrZU2eJVcVuqVjbT1Km0ywjLGSE0kZJJofVHYxl39+WZdUuzJj2U+B5M+D/Dd9ubwpe0sOtP7qefbLipr2En6sI6teqO/HVD/GL6rBkmcPLexs5MKr5QTXdzh2cShk3Vvp7WjLUu7GeEJ9jUllkhJLNqnhLGaSWX9mEYaoxi/GVedPKGyxWXKTJfFMob7BLfKK3wi5jPYWFPCJ5Zq0tGrSpxnjC9nnlmm+lkjNTjPLGEIbHXqapdmPCco8Fxy7xOwwu82+vg11uO9k2ueXaq2wln2OuaEITfqzyx1y64b/AM76bBGEYblVNi2drGsDy8qYDLYYzUr0pKNrb1ZJ6sllRmjG4jWknjteqEsIQkjJH9uMZo72xyzkHlBdZWZFYFlNfWkLW4xTD6F3VowhGEJJ55ITRhCEd/Vrjva/q1JMWIl94BFAAAAAAAAAAAAAAAAAAAdDz25V3OSmbzEKmGQqz4rikZMKw6nRoz1ak1xXjsIRlkkhGaaMsuyn1QhGMdisRebDt+E4zg+PWnhDA8Ws8RtdnNT2+0ry1qezljqml2UsYw1wjvRh9UUs2TVhNlZJljGrX3bTw6fDIU9lLtW1TVZakY6tWvZa5Yb+vVq1731sP5qsUwvIzKnKDIDJ+2xW0wm6wqnjGE+EMIubH/tFGlLRupZZbinJNPGMZaVSMYQjDXNN9b95P5X5f082mRGWuL5bV7u9ymxXCre6pxs7WnQp0KtWMs8skJaUJoTTy6tlGM0d/XsISQ3l1UuzoMO5w8v8rcCxnOFaYVi20UsDyPo4pYS7RSm2m6mnrwjU1zSxjNvSS702uXe+b53PZZSZW5L5Y5JUMo8tKmLYdlNhN7dXtOvZ29ClZ1aFGSttlGNKSE8JNUZpYy1Jp46t/Za4GqXZbfyMYSwjNH5oQ1xYLwvOhlRTyuyWvaV5lLiOTuVNW8pSTYnh9hbW1eWWjNVp1bOSlGF3JL+pqhC4hNrknhHXr1Rj3DNjdZW5W5PYdnBxjLGepTxihNcxwe3taELK3pTQjsJJZ9ht8akuqGymmqxhGOzhsIb2xTTYu7nk7lFg2VmDW2UGT95urD7uE0aNba55NlCWaMsf1Z4Qmhvyxhvw+p9Jrfm7xPK/I/NdkBlJaZWVqtjf45Swurg81nQhbRt691Vpxjs9hGttkJo7LZbZsY6oQ2GrW2QSqLSQAIo+RheTVhhOO41lBbVa81xjs9CpcSzzSxkkjSpQpy7CEIQjDXLDf1xjv/4fM+uAAAAAAAAAAAAAAAAAAAPmwycwWGN3OUW4oRxC8tJLCvVjPNGE9CSaaaWTY69jvRnm39WuOvfj8z6QDrVrm3yKssHwXALTA5KWH5PXcl9htGStUhChXljNGE+vZa5t+eaOqaMYR178H0cAyawXJe3ubXA7ONvTvLutfV9lVnqTVK9WbZTzzTTxjGMYx/fqhCEIQ1QhCD6gt5HWMMzaZE4Nc4fd4bgu0VMKuru8s9VzWjLRq3P08YSxmjDVNrj+rq2MNe9CCnGshsmMob6tieLYdPVuq+G1sIqVZLmrSjG0qxhGpT/Umhq1xhD9aH63+EX3gvI+Rd5J5PX+S8+Rd3hlOfBalnuCa02U0Jdz7HYwk1wjsob31wjr+vXrfnB8j8ncBxC5xXC7Cald3ltbWderNXqVI1KVCWMtKWOzmjDehNHf+eOvfjF9kS46fZZo83uHRt42eARpwtKV7Qt5d2V4y0qd3HXXklljPqllm+qEIapf+HYrcAze5H5L31tiWBYRua4tMLp4NRn3RVn2NnTm2UlPVNNGEdU2/so/rfvdjFvIAIAAAAAAAAAAAAAAAAAACbEcPtMWw+6wrEKO22t5Rnt69PZRl2dOeWMs0NcIwjDXCMd+EdakB1y4ze5IXNDAaE+FTSfoxGTwTUpXNanVtoSybDYwqSzQnmljLCEJpZoxhNCH60IpMNzV5H4PfTYhhUMcs5p7ue+no0MocQktpq88+znmjQhX2qMJpoxjGWMuxjr34anbhbyOvyZBZIyYFi2TPgaSbDMcrXFfELeerUmhWqV466sdcZtcuuMdf6sYavq1OTJvIvJzJKpeVsCsqtKrf7TumrWuq1xUq7VThTpwjNVmmjqlkhCGrX/jH54xjH7gXkdRxLNRkHi27o3eEV5ZsRxKljFee3xC5t5o3tOXYyVpZqdSWNOaEP8AuRhrjvx1x33NaZt8lLW6w+9np4re18KuZ7yznxDGr292mtNTjTjNDb6s/wDwxjCEI70NcYw1RjGLtAXkfKxPJjA8XxfCsexCx2y/wSerPY14VZ5I0o1JNhPvSxhCaEZd7VNCMP3a31QQAAAAAAAAAAAAAAAAAAAAHyrLJfAcPv8AF8TtcPlluMemknxGaaeaeFeMlOFOXXLNGMsP1IQhqhCEI/W+qA6zktm2yMyMuZLvJzCZ7arSspcOpzVLuvX2u2lqTVIUpIVJ5oSywmmjHVDV9UPmhCEOW+yCyZxDFMQxqpbXlvf4rb0bS7ubLEbm0qVKVKaM1OGyo1JYyxhGMf1oaoxhGMIxjDedhFvI67h2b7I7CbrB7zDsFkoVMAt61th2xq1NjQkq6ttjsYzbGaebVvzzQjPHXHf346+XGMiMlcoMVp41jGEU7q8pWdbD4TzTzwhNb1dWzpzSwjCWaEYwhH9aEdUd+GqL7oXkdcwPN/kxk/iPheyoX9zfS0o0KdziWKXWIVKNOMdc0tOa5qTxpwm1Q1wk1a9UNevVB+rvIDJK+pZQ0brCdnJlVLLJi8Nvqw3TCFOFOHzTfqfqQhD9TY/4/PvuwheR1C7zS5vr6jiFC6yf2dPFaVlRu4brrw2yS01bnhvT72w1Q+bVr/4tbt4JcAAAAAAAAAAAAAAAAAAAAfFykyPwDK6nQoZQ29zc29CfZ7mlva9KhW34R2NalJPCStLrlh+rUhNL8+9vxc82TWCTZQ0cqo2MPClvZzYfSrwqTw2NvNPCeMmw17H9qWEderXvfO+mFx1vGs3WR2UNbFq+L4TNWnx21o2WIRluq1Pb6FKaM0kkdhPDVCEZpterVrhHVHXDeXZRZLYBlXgVXJrHsPlucNrwkhPQhPNT/YmhNJqmkjCaWMIywjCMIw+Z9YLj5Fjklk9h1bGLi1w6WE+P1IVcR2dSepC4mhThT34TRjCH6ksIaoaoR/1RYBm6yPyYuMPu8FwqehWwqwnwuznnu61WNK1mnhPGnDZzx1w2UIateuMIQhCEYQ3nZAuOqWWa3IXDoW8llgk1KlZ4pHGbajLd19qt7uMJoRnp09nsZIR2c36ksISa4xjsdb6+IZM4HiuMYdj9/Zbbf4VJXks6u2Ty7VLWlhLUhsYRhLNrlhCG/COr6tT6gt5HT7bNHm9tLTD7G3yf2FDCrG7w20l3XXjtdtc/Tya4z647LX88dcYfVGDsmDYRh2T+E2eB4Rb7RY4fQktrels5pthTkhCWWXXNGMY6oQhvxjGKwLzIAIAAAAAAAAAAAAAAAAAAPiZSZG5OZWwto45h81StZTxqWl1Qr1La5tpo700aVelNLUp64b0djNDXDejrgjlzbZHbhpWFbDbi5kpX9HE4Vbq/uK9ee5oxhGlPPWqVI1Kmx1QhCE00YQhCENWrednFvI+Xi+TOCY7eYbiGKWca1xhFae4sqkK08kaNSanNTjNDYxhr/Vmmhv6/n1/Pvv5gWS+A5NYBRyXwXD5aGGUJJ6clCaeap+rNGMZtc08YzTRjGaMYxjGMY631RLjreC5usjsnqmD1cIwiNCfALSrYYdGNzWn2ihVmlmnk/WmjsoRjLLq2WuMIQ1Q1Qfupm/yPqZW1supsEpwx24so4dWvJak8salvH/hmlhNsYx3oQ2UYbLVCENeqDsIt5HSsJzOZvsFhY0rXC7+tbYZNLUs7O9xi9vLS3nl17CaS3r1Z6Us0uuOxjCXXLHfhqfaxPIzJrGMTuMZxHDduvLrDKmD1am3VJdlZzzbKenqhNCENcY/tQhsv3vtheR0yrmezc1rOvh9TJ3Xb3OE0cDqybrr/AK1lRm2VOlr2euGqP/FD9aP1xi7hRpU7ejJQpS7GSnLCSWGvXqhCGqD9iXAAAAAAAAAAAAAAAAAAAAH4rUqdxRnoVZdlJUljJNDXq1wjDVF8CfN/kjUyMkzfT4RrwCnRkt5bTdFXepyTQmlhs9ls96MsI69lrdiAfHxTJLJ/GsUwvG8RsI1L7Bo1dxV5K1SnNShUl2M8sdhNDZSzS/PLNrhvQjq1wR4fm7yOwujgFvYYPtVPJeNSOFQ3RVm3PGpLGWf55o7PXLNGH6+v5952QLiLGsFwnKLCrnBMdw+hfWF5TjTr29aXZSTy/vh/rqjCPzwjCEYb8Hx8Azd5KZN4jDF8Ptb2vfSUdzUrjEMTur+pRpRjrjJSmuKk8acsdUNcJNWvVDXr1QdlC46/JkFkjJgWLZM+BpJsMxytcV8Qt56tSaFapXjrqx1xm1y64x1/qxhq+rU5Mm8i8nMkql5WwKyq0qt/tO6ata6rXFSrtVOFOnCM1WaaOqWSEIatf+MfnjGMfuC3kfKwjJjA8Bv8VxLCbHc9xjVzC7vpoVZ4y1a0JYS7PYxjGWWOqENexhDXq1x1xfVBAAAAAAAAAAAAAAAAAAAfmeSWpJNTnhrlmhGEYfufoB1+lkFkjRyNjm/lwWnNk/G2mtI2VSpPPLGlNrjGXZTRjN88dcI69cI/NHeR1c1mQ1TBcHwCTB6tC2yfl2GF1La+uKFzaS7HYxhTuKc8K0IRljqjDZ/rb2vXqdsFvI61iGbnIzFsm6eSeKYNuvDKdeW62utcVZ6k9aWfZ7ZPVjNtk88ZtcZpppoxm1x2WvXFXLkbkzJlZNlzLhVOGOTWcMPjd7ObXtEJtlsdjr2Pz/8AFq16t7Xq3n2gvI+JlVkZk9lpb2lvlBbXNSFhcy3lrPbXte1q0a0JZpYTy1KM8k8I6ppofP8AW/OTuRWTeS1a5u8Jsq0by82MLi8vLuteXVWWX9mSavXnnqRkh9Uuy2MNcdUIa4vuiXHVsJzZZF4HiUuJYThlxbxkrT3NO1lv7mNlSrTa9lUp2kam0STa4xjrlkhGEYxjD54lDNjkPbVbGvRwTYz4bfXWJWsd01o7Xc3Oy26ffn39lspt6OuENe9CDtIt5HV8FzZ5EZPVcFr4Pgm558nreva4bHdNafaKVabZVZf1p47LXH65tcYfVqdoBNoAAAAAAAAAAAAAAAAAAAAMS5KZmsNu8Ryuvct8DuIy4plLc39CjLiVWW3vbbXJNSjXoUqkKdWGyljqlqyxjD/DVFloWJsOs4/m4yPylxSnjWK4dcbskto2U1S1v7i1262jNstpqy0Z5YVaev8A4J4TS78d7fi/WFZusjcEhgMMLwaFCGTNKtQwqELirNueSrDVUhvzR2WuH/e16vq1OyBeRi/KTIOpf5U4ZhuAZJXFnh/6R0cqcXxard040a9anTjCElOTbZquzjGEkIw2EkkISxjCMY/P9q6zM5ub24nuLrAq9SWe+hicLeOJXW5qd3CpCpt1Ohtm1U54zQ1xmklhGOuaEdcJpoR7sF5SzpWIZnM3mKYjiWKXeDXW3YzVhWxKSlil3So3s0IQhCFelJVhTqywhLCGwmljLvzb360dfcqFCjbUadtbUZKVKlLCSnTklhLLJLCGqEIQhvQhCH1P2F5lQBAAAAAAAAAAAAAAAAAAAfLxTJrBcaxLC8WxOzjXucFrT3FjNGrPCWlVmkjJGfYQjCWaOxjGEIzQjq1x1an1AHx8YySyfx/EsNxfFsP268wmNaNnVhVnkjT22TYVIfqxhCaE0u9qm1w+v54JKubzI6vkbRyAq4NCbArenTpUbXb6uypwkmhNJGWpstshNLGEIwmhNsoRh87sYt5HTaOaHICjTxeSbB7mvNj9lDD8TrXWJ3VxWuqENlqlnq1Kk08Yw2UYQm17KENUNeqEIQ+zc5H5N3l9hWJXWGS1bjBKNa3sZpqk8YUqdWSElSWMuvYzwjLCEP1oRfZC8jpeFZnc3uC3+GYlY4NcxuMFnjNhs1fE7uvCzhGSMkZKUtSpNLTkjLNGGwlhCXeljq1yw1XYRm5yRwHEp8UwixuraaepVrQtpcQuY2dOpU17OeS1jU2inNHZTfrSyQj+tN/jHX2YLyWdbpZucjaGT+GZLUsH2OGYPd076yoboqx2qvJUjUlm2Wy2U2qeMY6poxh9WrVvOC2zW5CWde0ubbAthUscQusUt5t1Vo7C6uIRhWqb8+/soRjvR1yw+qEHawvI+Zk1k3guSGB2uTmTtluTDrKWaWhR2yepsIRmjNH9aeMZo780Y78X0w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Z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Average Amount by Size Category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and Lowest Averages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5XL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has the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average amount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739.37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while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XXL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has the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lowest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658.71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Range and Trends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Average amounts range from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658.71 to 739.37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 Larger sizes like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5XL, 6XL, and Free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have higher averages, while smaller sizes vary.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Visual Confirmation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 bar chart illustrates these averages, with sizes on the x-axis and amounts on the y-axis.</a:t>
            </a:r>
            <a:endParaRPr lang="en-US" sz="5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AICAwEBAAAAAAAAAAAAAAQIBwkCBQYDAf/EAFoQAQAABAEECg4GBwYGAQMDBQABAgMEBQYHCBESNDU3cnR1sbKzExUYITIzNlRWc5OUtNIUIjFRwtNBVXGDkZXEFiNXYcHRFyRCQ5KjUiVToURigYJjdoSi/8QAHAEBAAEFAQEAAAAAAAAAAAAAAAECAwQHCAYF/8QARREBAAEBAwgGCgAFAgUFAAMAAAECAxExBAUGBzI1QbISUXFyc7ETFiEzNFSCkcHRF1KSocIVIiVTYdLiFCMkYoFCouH/2gAMAwEAAhEDEQA/ANq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eL4thuA4Zc4zjF5TtbKzpzVq9apHVLJJD7Y/5/sh34x70GGqmmDmrkqTSS2GUNSEs0YQnltKWqaH3w11YR1fthCL0Ok1vIZSf/AOn8XRUPbJ0M0TyHPmR15Vlc1XxV0YiJuwiJv/v/AGWLW0miboXN7sPNb+rMo/dKP5p3Yea39WZR+6UfzVMh7D+HmZeqr+r/APxb9NU2EZts8mRWdOFzTyauLmndWkIT1bW7pQp1YSRjqhPCEIxhGXX3u9GOrva9WuD21SpJSkmq1Z5ZJJIRmmmmjqhCEPtjGKl+iDGMM61aEIx7+EXEI/5/XpM46U2V9TJ/NjNkzYfTpsSy2vKWTtvLY2Ve8uZKNbX9Kq06NCWapPGnbS1p9UssY64Q7zVelmaLDMmcpybJ5no3RMX4xfwZFnVNVN8spYHj2BZT4XQxzJrGrDFsNuoRjQvLG5kr0KsIRjCMZakkYyzaowjDvR+2EU9VPIHKHF8Gss6mabM7Ji+A3NhbwypyKkxXJ64w7+5qQh2e2koXtCSaaT6RTnl2UJIwhC470YRh3u5yr0jMobvB8VzjZvZ5LjAsmsi7bFbm0qUqcadxiuITU421KrNNqmlloUtlUnhLPJr7JLCaaGrXDzStZMVzw7KTSGwGnlDiOL2OV02A0sksQvo4jlPJk9LVssUo09nR+iyYZVn2dGeEZtctaSeMOxyfXjrjCMmwy1yuwvNBkfimVGcvKrE8rc4FGwnsrXAsGw2a7jWmt+y1aVjLVoy0KUur69SrdzTySyyz6oybKXYhYMVayazzZ0sYsf8AhxdYvfYXlBXzgT5JwxnFbTD5sRtbKFn9Nmmnp2sZ7Ke6hJCalLGWEafgzTSRjCaVPyqzo5ys0GN5y7C6y0qZa0Ml8kMOxjCqeI2dnRr07m5uq9KMbma2koSTyw2Mse9CnDYSw16o7KpELLIuKYphmCYdc4vjOI2thYWdKatc3V1WlpUaNOWGuaeeeaMJZZYQ78Yxjqgw7mrxDPvLl3Stcq8KyuuMlLvCp6l1eZTwyfp1bbEJZ5dhLawwqtNGajUlmn1y1ZZoy7CTVUjrjCMbScyowypcZG5qsQssTvrPKbFZL/G6GHYRd4nW7U2U0tapCNC1p1KkZKlb6PSjHYxhqqTawZusb6yxOyoYlht5Qu7S6py1qFehUhUp1ac0Ncs8s0uuE0sYRhGEYd6MIvuqRgOdXH8kdHDOHgWSN7iWE43m4xCFlg9bFcGq21aXDK9zJNZVJrW7pyT7GFGpGl9eSGvsUYwj9kXvJ7fPFLneoZsv+NuJ9qcUybnx+pf9p8N7YWtxTuIUo0baP0fsMtCbsssYwrUq1SEJNUKkIxjMDPYrfknnWzi5dZNZtMlIZVSYTi+VF3jNpi2UNCyofSJ5MLqTyTRtqNSWehLWrRllmjspJ5ZZeybGTwdjxyrznZycgamWORdbLCti1XJ2/wAl7i0x+7srWS4mtcRv5aVe2uJaVKS3jNLLLPqnkpyR2FSXvbKGziFkhhbORnDywwDOZj2T2E4v2DD7LNriGUFCj9HpTbC/pVoyyVtlNLGaOqENWxjHYx/TCLzWTGV2dXC6+ZzGcoc5l3jlLOVbxtMTsJsLsre3tKs2HTXNO4to06XZZZpY0owmlqVKkk0Z5owhJCEssAscMCaJeA4rheEZa3V9ltjWL045aY5bwt72lZS04VJLubZV9dC3pz9kn+2aGy7HD/pklZ7AAAAAAAAAAAAAAAAAAAAAAAAAAAAAAAAAAAAAAAAAAAAAAAAAAAAAAAAAAAAAAAAAAAAAAAAAAAAAAAAAAAAAAAAAAAAAAAAAAAAAAAAAAAAAAAAAAAAAAAAAAAAAAAAAAAAAAAAAAAAAAAAAAAAAAAAAAAAAAAAAAAAAAAAAAAAAAAAAAAAAAAAAAAAAAAAAAAAAAAAAAAAAAAAAAAAAAAAAAAAAAAAAAAAAAAAAAAAAAAAAAAAAAAAB47O/kffZe5uMbyUwypJJd3lKnNQ2cdUs09OrJUhLGP6NcZNWv9GtSmrmNzuUak1KfIDF4xkjGEYy0dlD/wDiMI6o/wD8Ng49Zo/pdlej1jVk9jRTVTVPS9t/sm6I4T/0hbrs4rm+Wvb/AII52/8AD/Gfd4n/AARzt/4f4z7vFsJH3v4m5f8A8mj/APt+1HoI61ZdF3M9lrkrlPe5YZVYXUwujLZz2dChX1Qq1Z55pYxm2P6JYQl/Tq1xjDV9kVgMSyOycxfKXCMr8Rw+aviuAyXFPDq01epCW3hXlhLVjCnCbYRmjLLCGyjLGaENcIRhrjr7oeKz1ne3z5lc5XbxETMRF0YRELtNMURdDpL/ACLyZxLKzCsubzDNnjmC21xaWV3LWqSRp0a+x7LJGWWaEs8sYySR1TwjqjLCMNUe+6/Ac1eb3JvAcYyXwnJa0lwjH7m4u8Tsq8Zrilc1K8IQq7KWrGaGxjCEIbCH1YQhqhCEHqx8pU8RgOZjN9k7h17hNjYYrcWl9YT4XPTxHHb+/wCw2c8uxmoUI3NaeNvJGEJYRlpRkhHYyf8Axl1ffGc0mQWO5O4Hkte4VdUrHJrsUcInssTurO6so06UaUsaVzQqSV5f7uaMsfr/AFoRjstb2ADEuUeZPN7k9kZieE5N5p62PW+KYtRxi/sbXGJ6F/Uu5JZZYXlvcVq0mwuYRkkjsuzUYza55ozxnjGE/R5p8zkYZW5Z5W5UZBVcHwbKXC7TA5cGx/EZMYxC9o0Zq01Wvf141a8KkZ+zQpyyxrVYwp05YRjLDVJLnYB5LIvNbkbkBU7Lk5b4rGaWhC1oxxHG77Evo1CGr+6ofSq1TsEkdjLrlp7GEdhJrhHYy6uzkyOyckywqZeww+aOO1cPlwqN1NXqTbG1hUjU7HLTjNsJNc8dcYyywjHVDXGOqGrugHjMpsz2bnLDEMXxTKHJ36Vc49h1vhWIzy3delC5taFaNalJNCnPLDXLUjGMJoQhNqjGGvVHU72OSuATZT0cso2H/wBYt7CfC6dz2Wf6ttNUlqTSbDXsY65pZY69WvvfbqdsA8RUzL5tamS1tkbLk9PRw2xvquJWcaF/c0bq0uqlWepPWoXUlSFejPGapU78k8sdjPNL4MdT6UczubmnkljGRFbJ6N5hWUGyjiv069uLu5vpowhDZ1rqtPNXqTywllhLPNUjNJCSWEsYbGGr2YDH+FZh82GD3t/idDBcQur/ABPCauBXl5iGN399c1rCpHXNQmq3FaefY69ex7+uXXHYxhri7qGbbIuFLJWhDBfqZFTSzYFD6TV/5SMKE1CH/V/ef3U80v19l9uv7e+9MA83k5m8yUySxzGcoMnrO7tLnH68bq/pQxG5ntZ682rZVZbaapGjSnm1Q2U1OSWM36Yxe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5NNCWEZpowhCENcYx/QD9GCcjctcoZ8vMOy5xTGb2pkxl9e3uFYdaVq0YULTsGr6JUkk+yWatClX16vtjNK9jWzuz0MncXxCpk5GGMYXj0Mn5MLjd6uz3E9WWWjNCpsO9LPJUlqa9jHVDX9urWqmmUXsijDONaS2T2E319NJLgVXD8LxDtbdST5QUqeKTzy1IU6lShY7CMalOWaPejNUkmmhLNGEurVr9bgWcHHMoss8fybw7JOhCwybupLa6v6uIxlnq7OhLVl7FS7FGE02ubVGE08sIQjLGE0dcYQjoyXvcjFeE59sNq5VzZMY7DJ6lH6Fd3nZMIygkxKe3+jQ2VWlc04U5I0Z4S646oRnhrlmhr72uPKGdzKulZZOY9fZu6NDBcqcRtbKyqwxjZXVGncTf3VW4o9hhLJrk+tsZKk/fjCWMYfbB0ZL2UhhzKnSRyfyexLGKVGXAq1nk/d/Q76ncY/StsSqzyxhCrG1s4yRjWllhN3tlPTjNGWaEsI6oRjlPFMcw/CMBuspLyrsLGztJ72pPq+ylLJGeMf4QJiYTe7AYVzRZQZW4flTRsct8WvLmOXeFxyiw+ndVozS2dWFSMalpSlj4MstGpQm2MO9DYzx+9Ov8+OO2OHY/lL/w9lr4Dk1jdTB72tTxaEbupsastPstGhGlsZvDl1yz1JP8ox+1PRm9F7Lgxx/xcusCv8YsM4OTFLBp8LwT+0EkbLEPpvZraE8ZJ5IwjTpxlqwmhLDYw2UsYzd6bVDW+9vnHykw+/wGTLXIu2wixylry2llWtsUjdVaFxPJGenSuacaNOFOM0ITQ1yT1IQmhqjHVHZI6MpZAGOZ87+wzc2eX/8AZ7X9LxWnhn0T6X4Oyvfo2z2ew7//AMtWx/y1/pRMYzvZTWt1llDBsgLe+s8ian/O162MwoTV5OwS1o9hkhRn1zwlmj9WaMsvehqnjGMYSrpReyiMUwy+y3xLO5geEYDa4bVyaxXJ3ttLTr3k1KpNTmq0v76MIW800KksJ4whS2exmhHXGaWPeZWJi5IAgAAAAAAAAAAAAAAAAAAAAAAAAAAAAAAAAAAAAAAAAAAAAAAAAAAAAAAAAAAAAAAAAAAAAAAAAAAAAAAAAAAAAAAAAAAAAAAAAAAAAAAAAAAAAAAAAAAAAAAAAAAAAAAAAAAAAAAAAAAAAAAAAAAAAAAAAAAAAAAAAAAAAAAAAAAAAAAAAAAAAAAAAAAAAAAAAAAAAAAAAAAAAAAAAAAAAAAAAAAAAAAAAAAAAAAAAAAAAAAAAAAAAAAAAAAHTZZYHfZTZK4rk9h2Ldq7jErWe1lvOw9ljRhPDYzTQl2UuuOxjHV34ao6o9/VqdyAxljWj9m/uMmqOFZL5P4Lk/i9l9GqWONW2E0Y3VCtRnlmlqRmhsZp4x2H1tc3f1x1uyr5qrW5zk22cGrisex0qdOrWw+FCMJK19Tpz0pLrZbLvRhSqTS7HYx+yWOvvPdielJc8Lg+QGUuTOIX1HJzLShbYDiGI1MSqWdfC+zXNCerPs6slCv2WEksk02uMIT0Z4w2U3f+yMPpRzZ0YQy6pXGM1pqWW9SM0/YafY57SWNtLQjCWbZR2UdUuy16ofbq1PbBfJcxNZZk7+Fzk/Uykyss7vDcm8KvMJpYfhuCxs6dW3r0IUppo6q1SaFTVDXGMvej3oQlljrjHxNWpUxavkHkNk9nQscrZMHxyzuKdhY2EKV5a2dvNHXPiM0Kk2xjTl2EkIRp0Yxn+2EZoaljxPSlFzwtlkBlLgOMYrWyVy0oWOEY3fTYjdWlxhf0ivQrT6uyxtq3ZZZZITaoR1VKVSEJtce/COp2mcPI2bL7JubJepicLOzurmhPfQ7B2SNxbSVITz0YfWl2Oz2MJYzd/VCMe9HW9MIvlLHuKZlMjpcQwXG8isFwTJXFMGxGneQusPwijJNXpQlmlq0J9hsIxlnlmjDXrjqjqjqjqfO4zQdnyNypyR/tDsf7TY1Vxf6R9E1/R9nWp1Ox7HZ/X1dj1bLXD7dervamRg6Ulzw+VGazDsr8pr3GsXxCpGzxDJ2rk9WtKdPYz7Ger2TsstTX3ow+yENjHv8Af1/ofKzzeZRXt9gdTLXLC1xmzybrQurGjQwqNrUq3EskZKdW5qRrVIVJpZZpo6pJacNlHXq1QhK96F8jElzmSx+rgsMkLfL6hRydo41LjFtbRwfZ3Mmq6hcdgmrxrappNlstUYU5Zoa5dcYwhGWPops2Oyt8vqHbvy4mmjr+jbT12stD/wCf954Oy/6ft1f5vchfKLngbfNnf4ZjmSuPYPlHb0q+T+DQwK6luLCarLeW2ulGMZNjVljRn1046oxjPCGy78I6nvgJm9I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nMps4OSmSN3Rw/Gr+4+mV6M9xJa2djcXtfsMvhVZqVCSeeWnCPe2cYQl197XrejYjyjkyixbPFiNrkfjWFYBfYdkxJC6usRtZruN3Sq1p40406UKlOEktKaSeMamuMNdSEJpYw1JiLx7e/zjZG4fh2GYpNi813QxqWM+HS4da1r6rdSQl2UZ6dKhJPPNLCXvxmhLql1w1xhrftbONkZSycscq5cblr4bic8lKymtqFWvVuak0YwhTp0acs1WeeGqbXJCWM0uxm1whsY6sM5jr63/tZkfNWtIWVvWyLurOxhGrGalXuKN9H6TUpTRhDZdkhCWr3oeDGH6IPjkNPGjl7knjFetGGBYjlNlT2rqTTf3MZ6sYdijJHXqjs9jX2P3646lXRhF7PeTmU+B5W4dHFcAvvpNvLVnt6kJqU9KpSqyR1T06lOeEJ6c8I/bLNCEYd7vd92rHGa3XXywzj4jaVIzYdXx+nToxhGEZJq1O1pSV4yx19/wCvDYx/zljD7dbIVzcyWskKk8s82uaEsISw1xjGKmY9t0JfURO2Evml17GJ2wl80uvYxOjKL4SxE7YS+aXXsYnbCXzS69jE6Ml8JYidsJfNLr2MTthL5pdexidGS+EsRO2Evml17GJ2wl80uvYxOjJfCWInbCXzS69jE7YS+aXXsYnRkvhLETthL5pdexidsJfNLr2MToyXwliJ2wl80uvYxO2Evml17GJ0ZL4SxE7YS+aXXsYnbCXzS69jE6Ml8JYidsJfNLv2MTthL5pdexidGS+EsRO2Evml17GJ2wl80uvYxOjJfCWInbCXzS69jE7YS+aXXsYnRkvhLEKpilOlJGpPa3UJZftjGlFy7YS+aXXsYnRkvhLETthL5pdexidsJfNLr2MToyXwliJ2wl80uvYxO2Evml17GJ0ZL4SxE7YS+aXXsYnbCXzS69jE6Ml8JYidsJfNLr2MTthL5pdexidGS+EsRO2Evml17GJ2wl80u/YxOjJfCWInbCXzS69jE7YS+aXXsYnRkvhLETthL5pd+xidsJfNLr2MToyXwliJ2wl80u/YxO2Evml17GJ0ZL4SxE7YS+aXXsYnbCXzS79jE6Ml8JYidsJfNLr2MTthL5pd+xidGS+EsRO2Evml17GLjUxSnSk2c9rdQhDV340onRkvhNETthL5pd+xidsJfNLr2MToyXwliJ2wl80u/YxO2Evml17GJ0ZL4SxE7YS+aXXsYnbCXzS69jE6Ml8JYidsJfNLr2MTthL5pdexidGS+EsRO2Evml17GJ2wl80uvYxOjJfCWInbCXzS69jE7YS+aXXsYnRkvhLETthL5pdexidsJfNLr2MToyXwliJ2wl80u/YxO2Evml17GJ0ZL4SxE7YS+aXXsYnbCXzS69jE6Ml8JYidsJfNLr2MTthL5pdexidGS+EsRO2Evml17GJ2wl80uvYxOjJfCWIc+JSSSRnmtbqEJYa4x7FHvQJcSkmlhNC0utUYa4f3MToyXwmCJ2wl80uvYxO2Evml37GJ0ZL4SxE7YS+aXXsYnbCXzS79jE6Ml8JYidsJfNLr2MTthL5pdexidGS+EsRO2Evml37GJ2wl80uvYxOjJfCWInbCXzS79jE7YS+aXXsYnRkvhLETthL5pdexidsJfNLv2MToyXwliJ2wl80uvYxO2Evml37GJ0ZL4SxE7YS+aXXsYnbCXzS69jE6Ml8JYidsJfNLv2MTthL5pdexidGS+EsRO2Evml37GJ2wl80uvYxOjJfCWInbCXzS69jF+T4nTpyTVJ7W6hLJCM0YxpR+yB0ZL4TBEhiMsYQjC0utUf8A+zE7YS+aXXsYnRkvhLETthL5pdexidsJfNLr2MToyXwliJ2wl80uvYxO2Evml17GJ0ZL4SxE7YS+aXXsYnbCXzS69jE6Ml8JYidsJfNLv2MTthL5pdexidGS+EsRO2Evml17GJ2wl80uvYxOjJfCWInbCXzS69jE7YS+aXXsYnRkvhLETthL5pdexidsJfNLr2MToyXwliJ2wl80uvYxO2Evml17GJ0ZL4SxE7YS+aXXsYnbCXzS69jE6Ml8JYidsJfNLr2MTthL5pdexidGS+EsRO2Evml17GLjTxSlVpy1adrdRlmhrhGFKPfgnoyXwmiJ2wl80uvYxO2Evml17GKOjJfCWInbCXzS69jE7YS+aXXsYnRkvhLETthL5pdexidsJfNLr2MToyXwliJ2wl80uvYxO2Evml17GJ0ZL4SxE7YS+aXXsYnbCXzS69jE6Ml8JYidsJfNLv2MTthL5nd+xidGS+EsRO2Evmd37GJ2wl8zu/YxOjJfCWInbCXzO79jE7YS+Z3fsYnRkvhLETthL5nd+xidsJfM7v2MToyXwliJ2wl8zu/YxO2Evmd37GJ0ZL4SxE7YS+Z3fsYnbCXzO79jE6Ml8JYhSYpTqQjGS1uowhNGWOqlH7YR1Rcu2Evmd37GKejJfCWInbCXzO79jE7YS+Z3fsYo6Ml8JYidsJfM7v2MTthL5nd+xidGS+EsRO2Evmd37GJ2wl8zu/YxOjJfCWInbCXzO79jE7YS+Z3fsYnRkvhLETthL5nd+xidsJfM7v2MToyXwliJ2wl8zu/YxO2Evmd37GJ0ZL4SxE7YS+Z3fsYnbCXzO79jE6Ml8JYidsJfM7v2MTthL5nd+xidGS+EsRO2Evmd37GJ2wl8zu/YxOjJfCWInbCXzO79jE7YS+Z3fsYnRkvhLETthL5nd+xi408Up1ZdnJa3UYa4w1wpR+2EdUU9GS+E0RO2Evmd37GJ2wl8zu/YxR0ZL4SxE7YS+Z3fsYnbCXzO79jE6Ml8JYidsJfM7v2MTthL5nd+xidGS+EsRO2Evmd37GJ2wl8zu/YxOjJfCWInbCXzO79jE7YS+Z3fsYnRkvhLETthL5nd+xidsJfM7v2MToyXwliJ2wl8zu/YxO2Evmd37GJ0ZL4SxE7YS+Z3fsYnbCXzO79jE6Ml8JYidsJfM7v2MTthL5nd+xidGS+EsRO2Evmd37GJ2wl8zu/YxOjJfCWInbCXzO79jE7YS+Z3fsYnRkvhLEKTFKc8ZoS2t1GMk2xm/uo96OrX/q5dsJfM7v2MToyXwliJ2wl8zu/YxO2Evmd37GJ0ZL4SxE7YS+Z3fsYnbCXzO79jE6Ml8JYidsJfM7v2MTthL5nd+xidGS+EsRO2Evmd37GJ2wl8zu/YxOjJfCWInbCXzO79jE7YS+Z3fsYnRkvhLETthL5nd+xidsJfM7v2MToyXwliJ2wl8zu/YxO2Evmd37GJ0ZL4SxE7YS+Z3fsYnbCXzO79jE6Ml8JYidsJfM7v2MTthL5nd+xidGS+EsRO2Evmd37GJ2wl8zu/YxOjJfCWInbCXzO79jFxkxSnU2WxtbqOxm2Mf7qPeidGS+E0RO2Evmd37GJ2wl8zu/YxOjJfCWInbCXzO79jE7YS+Z3fsYnRkvhLETthL5nd+xidsJfM7v2MToyXwliJ2wl8zu/YxO2Evmd37GJ0ZL4SxE7YS+Z3fsYnbCXzO79jE6Ml8JYidsJfM7v2MTthL5nd+xidGS+EsRO2Evmd37GJ2wl8zu/YxOjJfCWInbCXzO79jE7YS+Z3fsYnRkvhLETthL5nd+xidsJfM7v2MToyXwliJ2wl8zu/YxO2Evmd37GJ0ZL4SxE7YS+Z3fsYnbCXzO79jE6Ml8JYhQxSnNPNTha3Wyk1a4dij3tbl2wl8zu/YxOjJfCWInbCXzO79jE7YS+Z3fsYnRkvhLETthL5nd+xidsJfM7v2MToyXwliJ2wl8zu/YxO2Evmd37GJ0ZL4SxE7YS+Z3fsYnbCXzO79jE6Ml8JYidsJfM7v2MTthL5nd+xidGS+EsRO2Evmd37GJ2wl8zu/YxOjJfCWInbCXzO79jE7YS+Z3fsYnRkvhLETthL5nd+xidsJfM7v2MToyXwliJ2wl8zu/YxO2Evmd37GJ0ZL4SxE7YS+Z3fsYnbCXzO79jE6Ml8JYidsJfM7v2MX0truS5jPLLJUkjTjCE0J5dUe/DWXSXw+4CEgAAAAAAADqMoMj8ksrJaMuVWS2EYzLbRmjRhiFjSuIUozatex2csdjr1Q16vug7cB1eM5K5MZR2FLCsocnMLxSyoTQnpW17Z069KnNCEYQjLJPCMIRhCMYQ1Q+yLniGTeTuLYRDJ/FMBw68wuWWSSFjcWslS3hLJq2EOxzQjLql1Q1Q1d7VDU7EBGw3DMNwaxo4Xg+H21jZ20uwo29tSlpUqcv3SyywhCEP8oQccQ8G34xT50tExDwaHGKfOmnFEpYCEgAAAAAAAAAAAAAAAAAAAImK7n1uD/qlomKbn1uD/AKpaeCOIAhIAAAAAAAAAAAAAAAAAAiYptKfhSdKCWiYptKfhSdKCacYROCWAhIAAAAAAAAAAAAAAAAAAAD4Xu06/qp+aLnbbXpcCXmcL3adf1U/NFzttr0uBLzJ4I4voAhIAAAAAAAAAAAAAAAAAAjYluddeon6MUlGxLc669RP0YppxhE4PtS8VJwYObhS8VJwYOaJTAAAAAAAAAAAAAAAAAAAAAiYTuZa+ql5ktEwncy19VLzJ4I4pYCEgAAAAAAAAAAAAAAAAAAAImG+KrcYrdOKWiYb4qtxit04paasURgAISAAAAAAAAAAAAAAAAAAImF7T/e1esmS0TC9p/vavWTJ4I4pYCEgAAAAAAAAAAAAAAAAAAAIlj4294x+CRLRLHxt7xj8EiWqqxRGAApSAAAAAAAAAAAAAAAAAAIlh4V1xibmglolh4V1xibmgmMJQlgISAAAAAAAAAAAAAAAAAAAAiW+6F3wafNFLRKG6F3wafNFLTViiABCQAAAAAAAAAAAAAAAAABEttu3nCk6MEtEttu3nCk6MExhKJSwEJAAAAAAAAAAAAETEPBt+MU+dLRMQ8G34xT5004olLAQkAAAAAAAAAAAAAAAAAAABExXc+twf9UtExXc+twf9UtPBHEAQkAAAAAAAAAAAAAAAAAARMU2lPwpOlBLRMU2lPwpOlBNOMInBLAQkAAAAAAAAAAAAAAAAAAAB8L3adf1U/NFzttr0uBLzOF7tOv6qfmi52216XAl5k8EcX0AQkAAAAAAAAAAAAAAAAAARsS3OuvUT9GKSjYluddeon6MU04wicH2peKk4MHNwpeKk4MHNEpgAAAAAAAAAAAAAAAAAAAARMJ3MtfVS8yWiYTuZa+ql5k8EcUsBCQAAAAAAAAAAAAAAAAAAAETDfFVuMVunFLRMN8VW4xW6cUtNWKIwAEJAAAAAAAAAAAAAAAAAAETC9p/vavWTJaJhe0/3tXrJk8EcUsBCQAAAAAAAAAAAAAAAAAAAESx8be8Y/BIlolj4294x+CRLVVYojAAUpAAAAAAAAAAAAAAAAAAESw8K64xNzQS0Sw8K64xNzQTGEoSwEJAAAAAAAAAAAAAAAAAAAARLfdC74NPmilolvuhd8GnzRS01YogAQkAAAAAAAAAAAAAAAAAARLbbt5wpOjBLRLbbt5wpOjBMYSiUsBCQAAAAAAAAAAABExDwaHGKfOlomIeDQ4xT5004olLAQkAAAAAAAAAAAAAAAAAAABExTc+twf8AVLRMU3PrcH/VLTwRxAEJAAAAAAAAAAAAAAAAAAETFNpT8KTpQS0TFNpT8KTpQTTjCJwSwEJAAAAAAAAAAAAAAAAAAAAfC92nX9VPzRc7fa9LgS8zhe7Tr+qn5oudvtelwJeZPBHF9AEJAAAAAAAAAAAAAAAAAAEbEtzrr1E/Riko2JbnXXqJ+jFNOMInB9qXipODBzcKXipODBzRKYAAAAAAAAAAAAAAAAAAAAETCdzLX1UvMlomE7mWvqpeZPBHFLAQkAAAAAAAAAAAAAAAAAAABEw3xVbjFbpxS0TDfFVuMVunFLTViiMABCQAAAAAAAAAAAAAAAAABEwvaf72r1kyWiYXtP8Ae1esmTwRxSwEJAAAAAAAAAAAAAAAAAAAARLHxt7xj8EiWiWPjb3jH4JEtVViiMABSkAAAAAAAAAAAAAAAAAARLDwrrjE3NBLRLDwrrjE3NBMYShLAQkAAAAAAAAAAAAAAAAAAABEoboXfBp80UtEoboXfBp80UtNWKIAEJAAAAAAAAAAAAAAAAAAES227ecKTowS0S227ecKTowTGEolLAQkAAAAAAAAAAAARMQ8G34xT50tExDwbfjFPnTTiiUsBCQAAAAAAAAAAAAAAAAAAAETFdz63B/1S0TFdz63B/1S08EcQBCQAAAAAAAAAAAAAAAAABExTaU/Ck6UEtExTaU/Ck6UE04wicEsBCQVhy/0qssckMtcayYtMncGr0MNvKlvTqVIVYTzSwj3ox1T6tbz/dm5deiuBf8Au+d7Cx0Fzzb2dNrRRF1URMf7own2rc2tMLfCoPdm5deiuBf+75zuzcuvRXAv/d867/D/AD5/JT/VCPTULfCoPdm5deiuBf8Au+c7s3Lr0VwL/wB3zn8P8+fyU/1QemoW+FQe7Ny69FcC/wDd853ZuXXorgX/ALvnP4f58/kp/qg9NQt8Kg92bl16K4F/7vnO7Ny69FcC/wDd85/D/Pn8lP8AVB6ahb4VB7s3Lr0VwL/3fOd2bl16K4F/7vnP4f58/kp/qg9NQt8Kg92bl16K4F/7vnO7Ny69FcC/93zn8P8APn8lP9UHpqFvhUHuzcuvRXAv/d853ZuXXorgX/u+c/h/nz+Sn+qD01C3wqD3ZuXXorgX/u+c7s3Lr0VwL/3fOfw/z5/JT/VB6ahb4YKzEZ/8pM62Vl7gGMYLhtnRtsOnvJZ7bsmyjNCrTkhCOymjDVqnj/CDOrzWc815TmjKJyXKouqiIn2TfiuU1RVF8Phe7Tr+qn5oudttelwJeZwvdp1/VT80XO22vS4EvMwOBxfQBCQAAAAAAAAAAAAAAAAABGxLc669RP0YpKNiW5116ifoxTTjCJwfal4qTgwc3Cl4qTgwc0SmAAAAAAAAAAAAAAAAAAAABEwncy19VLzJaJhO5lr6qXmTwRxSwEJAAAAAAAAAAAAAAAAAAAARMN8VW4xW6cUtEw3xVbjFbpxS01YojAAQkAAAAAAAAAAAAAAAAAARML2n+9q9ZMlomF7T/e1esmTwRxSwEJAAAAAAAAAAAAAAAAAAAARLHxt7xj8EiWiWPjb3jH4JEtVViiMABSkAAAAAAAAAAAAAAAAAARLDwrrjE3NBLRLDwrrjE3NBMYShLAQkAAAAAAAAAAAAAAAAAAABEt90Lvg0+aKWiW+6F3wafNFLTViiABCQAAAAAAAAAAAAAAAAABEttu3nCk6MEtEttu3nCk6MExhKJSwEJAAAAAAAAAAAAETEPBocYp86WiYh4NvxinzppxRKWAhIAAAAAAAAAAAAAAAAAAACJim59bg/6paJiu59bg/6paeCOIAhIAAAAAAAAAAAAAAAAAAiYptKfhSdKCWiYptKfhSdKCacYROCWAhLXtnu328q+U6vO8Q9vnu328q+U6vO8Q6jzV8BYdynlhgVYyAPoIAAAAAAAAAAAAAAZ60Nd8nFuQ6vxFBcZTnQ13ycW5Dq/EUFxmg9YO+6u7T5Mux2Xwvdp1/VT80XO22vS4EvM4Xu06/qp+aLnbbXpcCXmeJ4LnF9FZs6+k5lzkHnBxfJPCcGwKtaYfPTlp1LijWjUmhNSknjsoy1YQ+2aP2QgsyoRpG79OU3raHw9N7fQLN2S5zzhaWWV0RXTFEzdPX0qYv/ALrdrVNMex7Huys5Xo/kz7vcfnHdlZyvR/Jn3e4/OYFG2fVLMny1P9/2x/SVdbPXdlZyvR/Jn3e4/OO7Kzlej+TPu9x+cwKHqlmT5an+/wCz0lXWz13ZWcr0fyZ93uPzjuys5Xo/kz7vcfnMCh6pZk+Wp/v+z0lXWz13ZWcr0fyZ93uPzjuys5Xo/kz7vcfnMCh6pZk+Wp/v+z0lXWz13ZWcr0fyZ93uPzjuys5Xo/kz7vcfnMCh6pZk+Wp/v+z0lXWz13ZWcr0fyZ93uPzjuys5Xo/kz7vcfnMCh6pZk+Wp/v8As9JV1s9d2VnK9H8mfd7j847srOV6P5M+73H5zAoeqWZPlqf7/s9JV1s9d2VnK9H8mfd7j847srOV6P5M+73H5zAoeqWZPlqf7/s9JV1s9d2VnK9H8mfd7j85kDMdpEZZZzcuJcmccwrBbe2jaVbjZ2lKrLU2UurVDXNUmhq7/wByorNGiRvty8m3P4Xx9INGc05Lmu3trGwpiqmmZifb7JVUV1TVETK7CNiW5116ifoxSUbEtzrr1E/Ri0PTjDKnB9qXipODBzcKXipODBzRKYBSTSexXFLLPFitGzxK6oU+wWsdjSrTSw19hl7+qEWKf7QY9+u7/wB5n/3bJzfq7tMvySyyqMoiOnTFV3Rwvi+7aWZtrpuubMRrO/tBj367v/eZ/wDc/tBj367v/eZ/92Z/C+0+Zj+j/wAlPp46mzEazv7QY9+u7/3mf/c/tBj367v/AHmf/c/hfafMx/R/5Hp46mzEazv7QY9+u7/3mf8A3P7QY9+u7/3mf/c/hfafMx/R/wCR6eOpsxGs7+0GPfru/wDeZ/8Ac/tBj367v/eZ/wDc/hfafMx/R/5Hp46mzEazv7QY9+u7/wB5n/3P7QY9+u7/AN5n/wBz+F9p8zH9H/kenjqbMRrO/tBj367v/eZ/9z+0GPfru/8AeZ/9z+F9p8zH9H/kenjqbMRrO/tBj367v/eZ/wDc/tBj367v/eZ/9z+F9p8zH9H/AJHp46mzEazv7QY9+u7/AN5n/wBz+0GPfru/95n/ANz+F9p8zH9H/kenjqbMRSDRmxbFbzPLglC7xO7r0407uMZKlaaaXX9HqfojFd94nSPMU6PZXGS1V9O+mKr7rsZmLsZ6l2ivpxeImE7mWvqpeZLRMJ3MtfVS8z4PBVxSwEJAAAAAAAAAAAAAAAAAAAARMN8VW4xW6cUtEw3xVbjFbpxS01YojAAQkAAAAAAAAAAAAAAAAAARML2n+9q9ZMlomF7T/e1esmTwRxSwEJAAAAAAAAAAAAAAAAAAAARLHxt7xj8EiWiWPjb3jH4JEtVViiMABSkAAAAAAAAAAAAAAAAAARLDwrrjE3NBLRLDwrrjE3NBMYShLAQkAAAAAAAAAAAAAAAAAAABEoboXfBp80UtEt90Lvg0+aKWmrFEACEgAAAAAAAAAAAAAAAAACJbbdvOFJ0YJaJbbdvOFJ0YJjCUSlgISAAAAAAAAA8llflHlnk5TvcUs8Ayaq4NY0I3FS7v8fr2lSWWWXXPGNOSzqwhCHf1fXjr+6H2GI9aMdWmc3KXEaOT2F2WRFvJlPjeHT4tWw26xWalRsLSWMIQmq1oUJp9nNGaSWEsKX27LXGEJdceNtnhhiuFYNTwXJ3suUmM3tzh0MJub2WlJbV7aMfpUateWWfVTk2PemlkmjNspPqw1x1T0ZReyOiYh4NvxinzukyHyynyso4nbYhhcMMxbBL6fD8QtJbiFeSSpCWWeWenU1SxnkmknlmhGMsse/GEYQ1O7xDwaHGKfOmPZJOCWApSAAAAAAAAAAAAAAAAAAAAiYrufW4P+qWiYpufW4P+qWngjiAxZi2kvmnwTFbzBsQxa8kurC4qWteWFlUmhLUkmjLNCEYQ1R78I99l5Jm/Ks4TNOS2dVcxj0YmbvsTMRiymMQ91Vmb/XV97hV/2O6qzN/rq+9wq/7M71bzv8tX/TP6R06etl4Yh7qrM3+ur73Cr/sd1Vmb/XV97hV/2PVvO/y1f9M/o6dPWy8MQ91Vmb/XV97hV/2O6qzN/rq+9wq/7Hq3nf5av+mf0dOnrZeGIe6qzN/rq+9wq/7HdVZm/wBdX3uFX/Y9W87/AC1f9M/o6dPWy8MQ91Vmb/XV97hV/wBjuqszf66vvcKv+x6t53+Wr/pn9HTp62XhiHuqszf66vvcKv8Asd1Vmb/XV97hV/2PVvO/y1f9M/o6dPWy8MQ91Vmb/XV97hV/2O6qzN/rq+9wq/7Hq3nf5av+mf0dOnrZeGIe6qzN/rq+9wq/7HdVZm/11fe4Vf8AY9W87/LV/wBM/o6dPWy8MQ91Vmb/AF1fe4Vf9nqMgs8GRGcq9urDJO9ubirZ0oVq3ZLeanCWWMdUPC+3v8y1b5jzlktnNtb2FdNMYzNMxEf/AKRXTPsiXtkTFNpT8KTpQS0TFNpT8KTpQfLpxhM4JYCEte2e7fbyr5Tq87xD2+e7fbyr5Tq87xDqPNXwFh3KeWGBVjIA+ggAAAAAAAAAAAAABnrQ13ycW5Dq/EUFxlOdDXfJxbkOr8RQXGaD1g77q7tPky7HZfC92nX9VPzRc7ba9LgS8zhe7Tr+qn5oudttelwJeZ4ngucX0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XeKWAhIAAAAAAAAAAAAAAAAAAACJhviq3GK3TilomG+KrcYrdOKWmrFEYACEgAAAAAAAAAAAAAAAAACJhe0/3tXrJktEwvaf72r1kyeCOKWAhIAAAAAAAAAAAAAAAAAAACJY+NveMfgkS0Sx8be8Y/BIlqqsURgAKUgAAAAAAAAAAAAAAAAACJYeFdcYm5oJaJYeFdcYm5oJjCUJYMNaS+cfK3NxgWDX+SWISWta7u6lGtGehJVhNLCTXDvTwjq7/ANzNzbm+1zrlVGR2MxFVWF+GF/VPUVT0YvlmUUY7qTPR6R238vofKd1Jno9I7b+X0Plez/htnf8Ans/vV/2rXp6V5xRjupM9HpHbfy+h8p3Umej0jtv5fQ+U/htnf+ez+9X/AGnp6V5xRjupM9HpHbfy+h8p3Umej0jtv5fQ+U/htnf+ez+9X/aenpXnFGO6kz0ekdt/L6HyndSZ6PSO2/l9D5T+G2d/57P71f8AaenpXnFGO6kz0ekdt/L6HyndSZ6PSO2/l9D5T+G2d/57P71f9p6elecUY7qTPR6R238vofKd1Jno9I7b+X0PlP4bZ3/ns/vV/wBp6elecUY7qTPR6R238vofKd1Jno9I7b+X0PlP4bZ3/ns/vV/2np6V5xRjupM9HpHbfy+h8p3Umej0jtv5fQ+U/htnf+ez+9X/AGnp6V5xRjupM9HpHbfy+h8p3Umej0jtv5fQ+U/htnf+ez+9X/aenpXnHCjNGejTnmjrjNLCMf4ObX0+xeRLfdC74NPmilolDdC74NPmilpqxRAAhIAAAAAAAAAAAAAAAAAAiW23bzhSdGCWiW23bzhSdGCYwlEpYCEgAAAAAAADwGdGwxXKTEclMjbawuamF4jikLvGK8tGaajLa20vZYUqk2rVL2SpCnCEI/bqjB78TE3DGmUst5kpncs8vbjCMTvcHvsBnwevUw6xrXtW2ry1uzSRmpUZZqmwmhsobKEsYQmhDXq1wi8XgmTGUeSuMZPZzsSydxKNvcYzjd5iFlbWs9xd2dC/jL2CeahT2U80ZYUpNnLJCMZdl9nejqz+J6SLngM2GGX8+LZX5aXuHXNjSylxSnVs6F1Rmo1/o1GhJSknnpzfWpxmjLPNCWaEJoQjDXCEe9D2eKQnjSowpzQlmjXp6oxhrhCOv7kxExDwbfjFPnIn/cTgdhxPz+j7vH5jsOJ+f0fd4/Mlh0pLkTsOJ+f0fd4/MdhxPz+j7vH5ksOlJcidhxPz+j7vH5jsOJ+f0fd4/Mlh0pLkTsOJ+f0fd4/MdhxPz+j7vH5ksOlJcidhxPz+j7vH5jsOJ+f0fd4/Mlh0pLkTsOJ+f0fd4/MdhxPz+j7vH5ksOlJcidhxPz+j7vH5jsOJ+f0fd4/Mlh0pLkTsOJ+f0fd4/MdhxPz+j7vH5ksOlJcidhxPz+j7vH5jsOJ+f0fd4/Mlh0pLkTsOJ+f0fd4/MdhxPz+j7vH5ksOlJcidhxPz+j7vH5jsOJ+f0fd4/Mlh0pLnV4jSxCFlVjUvaU0urvwhQjCMe/8AfsknsOJ+f0fd4/MYrufW4P8Aqlp6U3F3tROw4n5/R93j8zXbnKhNDONlVCeaE00MbvtcYQ1a49nn/Q2Otcmc3fJys5cv/iJ2zdWU35VlHdjzWLePZDzQDcbHAAAAAAAAAAAAAAFh9DWS4nylyihb15KcfoNLXGanstf95+2CvCxmhd5T5R8QpdY8xpn7MxZR2RzQrstuFqew4n5/R93j8yNiNLEIWk8al7Sml1y96FCMP+qH/wC52iJim0p+FJ0oOdqapvhmTHsOw4n5/R93j8x2HE/P6Pu8fmSxHSkua9M9UJ4Z2MqYVJ4TTQxKrrjCGqEe/wDc8U9vnu328q+U6vO8Q6hzV8BYdynlhg1YyAPoIAAAAAAAAAAAAAAZ20PJa8+cfFYW9aWnN2kq64zSbLvdnofo1wW/7Difn9H3ePzKiaGu+Ti3IdX4iguM0JrBm7PdXdp8mVYx/tddd0cRha1ozX1GMvY5tcIUIw1w1cJyoUcSjQpxlvqMIbCGqH0eP3cJIvdp1/VT80XK22vS4EvM8V0puXbva+PYcT8/o+7x+ZRDSJhUlzzZSwrTwnnhVoa5oS7GEf8Al6f6NcV+lCNI3fpym9bQ+Hpth6tJvzpa+HPNSs20f7WNgG7WMAAAAAAAAAAAAAAMyaJ8tabOxLChVlpzdrbjvzSbKGr6v6NcGG2aNEjfbl5NufwvhaT7mynuT5K6NqFzew4n5/R93j8yPf0cRhY3MZ72jNLClPrhChGEYw1R/TsnZo2JbnXXqJ+jFzZTVN8MyY9j506OJdjl1X9HVqh/+nj8zl2HE/P6Pu8fmSKXipODBzR0pLlF9KGWrLnixSFepLUn+j2uuaWXYw8TL+jXFidlvSn35sU4ta9TKxI6Y0d3Rk3h08sMKvakAfZUgAAAAAAAAAAAAAMp6MctWbPNgsKNSWSfsV3qmml2UIf8vU/RrgvF2HE/P6Pu8fmUg0Xt+rBPVXfw9Repo7WTN2d6PDjmqZNjH+1E7Difn9H3ePzIuGUsQjh9vGne0pZY05dUI0IxjCGr79k7VEwncy19VLzPAdKbl272nYcT8/o+7x+Y7Difn9H3ePzJYjpSm5E7Difn9H3ePzHYcT8/o+7x+ZLDpSXInYcT8/o+7x+Y7Difn9H3ePzJYdKS5E7Difn9H3ePzHYcT8/o+7x+ZLDpSXInYcT8/o+7x+Y7Difn9H3ePzJYdKS5E7Difn9H3ePzHYcT8/o+7x+ZLDpSXInYcT8/o+7x+Y7Difn9H3ePzJYdKS5E7Difn9H3ePzHYcT8/o+7x+ZLDpSXInYcT8/o+7x+Y7Difn9H3ePzJYdKS5E7Difn9H3ePzHYcT8/o+7x+ZLDpSXInYcT8/o+7x+Y7Difn9H3ePzJYdKS51VhSxCNOrsL2lLDs9WEddCMdcdnHXHwkrsOJ+f0fd4/MYb4qtxit04paaqpvIj2InYcT8/o+7x+Y7Difn9H3ePzPvUr0KUdjVrU5I6teqaaEHH6ZaedUf8Azgf7p4f2Lny7Difn9H3ePzHYcT8/o+7x+Z9fplp51R/84H0y086o/wDnA/3dX9i6Hy7Difn9H3ePzHYcT8/o+7x+Z9fplp51R/8AOB9MtPOqP/nA/wB3V/Yuh8uw4n5/R93j8x2HE/P6Pu8fmfX6ZaedUf8AzgfTLTzqj/5wP93V/Yuh8uw4n5/R93j8x2HE/P6Pu8fmfX6ZaedUf/OB9MtPOqP/AJwP93V/Yuh8uw4n5/R93j8x2HE/P6Pu8fmfX6ZaedUf/OB9MtPOqP8A5wP93V/Yuh8uw4n5/R93j8x2HE/P6Pu8fmfX6ZaedUf/ADgfTLTzqj/5wP8Ad1f2LofLsOJ+f0fd4/MdhxPz+j7vH5n1+mWnnVH/AM4H0y086o/+cD/d1f2LofLsOJ+f0fd4/MdhxPz+j7vH5n1+mWnnVH/zgfTLTzqj/wCcD/d1f2LofLsOJ+f0fd4/MdhxPz+j7vH5n2hdWs0YSy3NKMYx1QhCeHffVEzMYlyJ2HE/P6Pu8fmRcOpYhG11072lLDslTvRoRj39nNr/AOr73aomF7T/AHtXrJk9KbkXe07Difn9H3ePzMN5+M9eVeaPEcJs8Ns8Nv5MRoVKs0a9KeWMkZZoQ72xn/zZvVQ0093cmOKXHTkel0PyOwzjnezyfKqYqomKr47KZngptP8AbTfDre7Ky99G8D/hV+c7srL30bwP+FX52ABub1QzH8vT/f8AbG9JV1s/92Vl76N4H/Cr853ZWXvo3gf8KvzsAB6oZj+Xp/v+z0lXWz/3ZWXvo3gf8KvzndlZe+jeB/wq/OwAHqhmP5en+/7PSVdbP/dlZe+jeB/wq/Od2Vl76N4H/Cr87AAeqGY/l6f7/s9JV1s/92Vl76N4H/Cr853ZWXvo3gf8KvzsAB6oZj+Xp/v+z0lXWz/3ZWXvo3gf8KvzndlZe+jeB/wq/OwAHqhmP5en+/7PSVdbP/dlZe+jeB/wq/Od2Vl76N4H/Cr87AAeqGY/l6f7/s9JV1s/92Vl76N4H/Cr853ZWXvo3gf8KvzsAB6oZj+Xp/v+z0lXWz/3ZWXvo3gf8Kvzuyya0tcucdyjwrBKuAYLSkxC9oWk1SWWrGMkKlSEsYwhs/thrVuegzeeX+TPLFl18ixlWiWZbOwrqpyem+Inr6u1MWlV+LYr2HE/P6Pu8fmOw4n5/R93j8yWOeulLLudVZ0sQjUu9he0oRhX1Ta6EY647CXv+F3v0JXYcT8/o+7x+YsfG3vGPwSJaaqpvREexE7Difn9H3ePzHYcT8/o+7x+ZLEdKU3InYcT8/o+7x+Y7Difn9H3ePzJYdKS5E7Difn9H3ePzHYcT8/o+7x+ZLDpSXInYcT8/o+7x+Y7Difn9H3ePzJYdKS5E7Difn9H3ePzHYcT8/o+7x+ZLDpSXInYcT8/o+7x+Y7Difn9H3ePzJYdKS5E7Difn9H3ePzHYcT8/o+7x+ZLDpSXInYcT8/o+7x+Y7Difn9H3ePzJYdKS5E7Difn9H3ePzHYcT8/o+7x+ZLDpSXInYcT8/o+7x+Y7Difn9H3ePzJYdKS5E7Difn9H3ePzI1nSxCM1xsL2lDVXmhHXQjHXHVDv+E7REsPCuuMTc0ExVN0lx2HE/P6Pu8fmV50yad3Jkvk9G4uadSH0+pqhLS2Or+7/bFZFXTTR8lcneUKnVvS6Gz/AMcyftnllRaR/tlUoB0WwwAAAAAAAAAAAAAAAGzG3o4n9Hp/8/R8CX/9PH7uE+nYcT8/o+7x+Z97fa9LgS8z6OT5qm9n3Oro0sQje3MIXtKE0IU9cewR1R70dXe2ST2HE/P6Pu8fmLfdC74NPmilk1TeRCJ2HE/P6Pu8fmOw4n5/R93j8yWI6UlyJ2HE/P6Pu8fmOw4n5/R93j8yWHSkuROw4n5/R93j8x2HE/P6Pu8fmSw6UlyJ2HE/P6Pu8fmOw4n5/R93j8yWHSkuROw4n5/R93j8x2HE/P6Pu8fmSw6UlyJ2HE/P6Pu8fmOw4n5/R93j8yWHSkuROw4n5/R93j8x2HE/P6Pu8fmSw6UlyJ2HE/P6Pu8fmOw4n5/R93j8yWHSkuROw4n5/R93j8x2HE/P6Pu8fmSw6UlyJ2HE/P6Pu8fmOw4n5/R93j8yWHSkuROw4n5/R93j8zhYS1Zbq7lr1Jak+yk1zSy7GHg/drinIltt684UnRIm+JLksBSkAAAAAAAAAAAARMQ8G34xT50tExDwaHGKfOmnFEpYCEgwTf6X+b7Dr64w+tk9lDNUtqs9GeMtKhGWM0sYwjq11fs7z4d2Xm69HMo/Y0PzXoo0Tz1VF8ZPV/b9qPSU9bPowF3Zebr0cyj9jQ/NO7LzdejmUfsaH5qfVHPfy1X9v2ekp62fRgLuy83Xo5lH7Gh+ad2Xm69HMo/Y0PzT1Rz38tV/b9npKetn0YC7svN16OZR+xofmndl5uvRzKP2ND809Uc9/LVf2/Z6SnrZ9GAu7LzdejmUfsaH5p3Zebr0cyj9jQ/NPVHPfy1X9v2ekp62fRgLuy83Xo5lH7Gh+ad2Xm69HMo/Y0PzT1Rz38tV/b9npKetn0YC7svN16OZR+xofmndl5uvRzKP2ND809Uc9/LVf2/Z6SnrZ9GAu7LzdejmUfsaH5p3Zebr0cyj9jQ/NPVHPfy1X9v2ekp62fRgLuy83Xo5lH7Gh+ad2Xm69HMo/Y0PzT1Rz38tV/b9npKetn0eAzV55snM7kcThgGG4la9qoUezfTJKcuy7Ls9jsdhNN/9uOvXq+2D374uV5Hb5BbTk+U09GuMYn/rF8f2lVExMXwiYrufW4P+qWiYpufW4P8AqlsfgcRrkzm75OVnLl/8RO2Ntcmc3fJys5cv/iJ2ztWPxWUd2PNZt8IeaAbkYwAAAAAAAAAAAAAAsZoXeU+UfEKXWK5rGaF3lPlHxCl1jy+me4so7I5oXLLbhbRExTaU/Ck6UEtExTaU/Ck6UHOtOMMucEsBCWvbPdvt5V8p1ed4h7fPdvt5V8p1ed4h1Hmr4Cw7lPLDAqxkAfQQAAAAAAAAAAAAAAz1oa75OLch1fiKC4ynOhrvk4tyHV+IoLjNB6wd91d2nyZdjsvhe7Tr+qn5oudttelwJeZwvdp1/VT80XO22vS4EvM8TwXOL6KEaRu/TlN62h8PTX3UI0jd+nKb1tD4em2Jq03pa+HPNStW+yxsA3cxQAAAAAAAAAAAAABmjRI325eTbn8LC7NGiRvty8m3P4XwdJ9zZT3J8ldntQuwjYluddeon6MUlGxLc669RP0Yua6cYZk4PtS8VJwYObhS8VJwYOaJTCjWlPvzYpxa16mViRlvSn35sU4ta9TKxI6Z0c3Rkvh0csMGvakAfaUgAAAAAAAAAAAAAMraL2/Vgnqrv4eovUorovb9WCequ/h6i9TRusne9HhxzVMqw2REwncy19VLzJaJhO5lr6qXma/4LvFLAQkAAAAAAAAAAAAAAAAAAABEw3xVbjFbpxS0TDfFVuMVunFLTViiMFPtMzfAwbkaXr6rADP+mZvgYNyNL19VgB0dohuTJ+7+ZYdptyAPSKAAAAAAAAAAAAAAHsszO+vknytbdODYc145md9fJPla26cGw5pfWb8dYdz8yybDCREwvaf72r1kyWiYXtP97V6yZrXgvcUtVDTT3dyY4pcdORa9VDTT3dyY4pcdOR7DQPftl2VcsqLXYlW4B0EwwAAAAAAAAAAAAAB6DN55f5M8sWXXyPPvQZvPL/Jnliy6+RjZb8Nad2fJMYtkADlVnolj4294x+CRLRLHxt7xj8EiWqqxRGAApSAAAAAAAAAAAAAAAAAAIlh4V1xibmglolh4V1xibmgmMJQlq6aaPkrk7yhU6tYtXTTR8lcneUKnVvTaG79yftnllTabEqlAOjGEAAAAAAAAAAAAAAAA2eW+16XAl5n0fO32vS4EvM+jk2cX0IRLfdC74NPmilolDdC74NPmillWKIAEJAAAAAAAAAAAAAAAAAAES227ecKTowS0S227ecKTowTGEolLAQkAAAAAAAAAAAARMQ8G34xT50tExDwbfjFPnTTiiUsBCWtLKjylxbj1frJnWOzyo8pcW49X6yZ1jq2w91T2R5PnyALwAAAAAAAAAAAAAAs9oTeHll+zD/6haJV3Qm8PLL9mH/1C0TnnTrf9v9HJSzLLYhExXc+twf8AVLRMV3PrcH/VLeT4K+I1yZzd8nKzly/+InbG2uTObvk5WcuX/wARO2dqx+Kyjux5rNvhDzQDcjGAAAAAAAAAAAAAAFjNC7ynyj4hS6xXNYzQu8p8o+IUuseX0z3FlHZHNC5ZbcLaImKbSn4UnSglomKbSn4UnSg51pxhlzglgIS17Z7t9vKvlOrzvEPb57t9vKvlOrzvEOo81fAWHcp5YYFWMgD6CAAAAAAAAAAAAAAGetDXfJxbkOr8RQXGU50Nd8nFuQ6vxFBcZoPWDvuru0+TLsdl8L3adf1U/NFzttr0uBLzOF7tOv6qfmi52216XAl5nieC5xfR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Bd4pasmkVnpzjZAZwJMCyVxynaWU2H0a8ac1pRqfXmmnhGOueWMf+mH6Vm1LNLzfXpck2/TqPZaCZJYZbnb0WU0RXT0avZMRMcOEqLWZin2On7qDPV6VUf5dbfId1Bnq9KqP8utvkYqG6PV7NHytn/RT+mL06utlXuoM9XpVR/l1t8h3UGer0qo/wAutvkYqD1ezR8rZ/0U/o6dXWyr3UGer0qo/wAutvkO6gz1elVH+XW3yMVB6vZo+Vs/6Kf0dOrrZV7qDPV6VUf5dbfId1Bnq9KqP8utvkYqD1ezR8rZ/wBFP6OnV1sq91Bnq9KqP8utvkO6gz1elVH+XW3yMVB6vZo+Vs/6Kf0dOrrZV7qDPV6VUf5dbfId1Bnq9KqP8utvkYqD1ezR8rZ/0U/o6dXWyr3UGer0qo/y62+Q7qDPV6VUf5dbfIxUHq9mj5Wz/op/R06utlXuoM9XpVR/l1t8h3UGer0qo/y62+RioPV7NHytn/RT+jp1dbKvdQZ6vSqj/Lrb5Hssz2f7OplbnKwLJ3Hcoqdewva88lenCyoSRmhCnNNCGylkhGHfhD7Iq8MiaPW/Lkxxmp1M752d8xZrss329dGTURMUVTExRTfExTPtwVU11Xx7V/AHOrMRMN8VW4xW6cUtEw3xVbjFbpxS01YojBT7TM3wMG5Gl6+qwAz/AKZm+Bg3I0vX1WAHR2iG5Mn7v5lh2m3IA9IoAAAAAAAAAAAAAAeyzM76+SfK1t04NhzXjmZ318k+VrbpwbDml9Zvx1h3PzLJsMJETC9p/vavWTJaJhe0/wB7V6yZrXgvcUtVDTT3dyY4pcdORa9VDTT3dyY4pcdOR7DQPftl2VcsqLXYlW4B0EwwAAAAAAAAAAAAAB6DN55f5M8sWXXyPPvQZvPL/Jnliy6+RjZb8Nad2fJMYtkADlVnolj4294x+CRLRLHxt7xj8EiWqqxRGDrsXyjyewDsXb7HcOw3s+y7F9LupKPZNjq2Wx2UYa9WuGvV98HXf8Rc33p3k9/NKHzMCabHiMj+Hf8ANQVcbH0f0FsM9Zus8trtppmq/wBkRE4VTH4Wa7Waarrmx7/iLm+9O8nv5pQ+Y/4i5vvTvJ7+aUPma4R9r+GOTfMVf0x+1Pp56mx7/iLm+9O8nv5pQ+Y/4i5vvTvJ7+aUPma4Q/hjk3zFX9Mfs9PPU2Pf8Rc33p3k9/NKHzH/ABFzfeneT380ofM1wh/DHJvmKv6Y/Z6eepse/wCIub707ye/mlD5j/iLm+9O8nv5pQ+ZrhD+GOTfMVf0x+z089TY9/xFzfeneT380ofMf8Rc33p3k9/NKHzNcIfwxyb5ir+mP2ennqbHv+Iub707ye/mlD5j/iLm+9O8nv5pQ+ZrhD+GOTfMVf0x+z089TY9/wARc33p3k9/NKHzH/EXN96d5PfzSh8zXCH8Mcm+Yq/pj9np56mx7/iLm+9O8nv5pQ+Y/wCIub707ye/mlD5muEP4Y5N8xV/TH7PTz1Nj8ucPN/PNCSTLnJ+aaaOqEIYnQjGMf8AyehazcC3bw7jdHpwbMni9LNGrPRyqyps7Sa+nfjF11137XbOvpiJYeFdcYm5oJaJYeFdcYm5oPIxhKtLV000fJXJ3lCp1axaummj5K5O8oVOrem0N37k/bPLKm02JVKAdGMIAAAAAAAAAAAAAAABs8t9r0uBLzPo+dvtelwJeZ9HJs4voQiW+6F3wafNFLRLfdC74NPmillWKIB5jOBnEyczZ4NRx3Kee4lta91LaSRoUuyTdkmknmh3tf2apJu+x/3WmaLzjFvco/7vp5JmXOOXWfpsmsaqqeuImYRNUR7JlmcYY7rTNF5xi3uUf9zutM0XnGLe5R/3ZPqznj5av+mUdOnrZnGGO60zRecYt7lH/c7rTNF5xi3uUf8Ac9Wc8fLV/wBMnTp62ZxhjutM0XnGLe5R/wBzutM0XnGLe5R/3PVnPHy1f9MnTp62ZxhjutM0XnGLe5R/3O60zRecYt7lH/c9Wc8fLV/0ydOnrZnGGO60zRecYt7lH/c7rTNF5xi3uUf9z1Zzx8tX/TJ06etmcYY7rTNF5xi3uUf9zutM0XnGLe5R/wBz1Zzx8tX/AEydOnrZnGGO60zRecYt7lH/AHO60zRecYt7lH/c9Wc8fLV/0ydOnrZnGGO60zRecYt7lH/c7rTNF5xi3uUf9z1Zzx8tX/TJ06etmcYY7rTNF5xi3uUf92XsOvqOJ4fa4lbyzy0rujJXkhPCEJoSzSwmhCOrX39UWDluastzdETldlVRE4XxdeqiqKsElEttu3nCk6MEtEttu3nCk6MGDGEkpYCEgAAAAAAAAAAACJiHg2/GKfOlomIeDb8Yp86acUSlgIS1pZUeUuLcer9ZM6x2eVHlLi3Hq/WTOsdW2HuqeyPJ8+QBeAAAAAAAAAAAAAAFntCbw8sv2Yf/AFC0SruhN4eWX7MP/qFonPOnW/7f6OSlmWWxCJiu59bg/wCqWiYrufW4P+qW8nwV8Rrkzm75OVnLl/8AETtjbXJnN3ycrOXL/wCInbO1Y/FZR3Y81m3wh5oBuRjAAAAAAAAAAAAAACxmhd5T5R8QpdYrmsZoXeU+UfEKXWPL6Z7iyjsjmhcstuFtETFNpT8KTpQS0TFNpT8KTpQc604wy5wSwEJa9s92+3lXynV53iHt892+3lXynV53iHUeavgLDuU8sMCrGQB9BAAAAAAAAAAAAAADPWhrvk4tyHV+IoLjKc6Gu+Ti3IdX4iguM0HrB33V3afJl2Oy+F7tOv6qfmi52216XAl5nC92nX9VPzRcrba9LgS8zxPBc4vqoRpG79OU3raHw9NfdQjSN36cpvW0Ph6bYmrTelr4c81K1b7LGwDdzFAAAAAAAAAAAAAAGaNEjfbl5NufwsLs0aJG+3Lybc/hfB0n3NlPcnyV2e1C7CNiW5116ifoxSUbEtzrr1E/Ri5rpxhmTg+1LxUnBg5uFLxUnBg5olMKNaU+/NinFrXqZWJGW9KffmxTi1r1MrEjpnRzdGS+HRywwa9qQB9pSAAAAAAAAAAAAAAytovb9WCequ/h6i9Siui9v1YJ6q7+HqL1NG6yd70eHHNUyrDZETCdzLX1UvMlomE7mWvqpeZr/gu8UtSzS8316XJNv06i6alml5vr0uSbfp1HutXe+foq/C3bbLCQDfDEAAAAAAAAAAAAAAGRNHrflyY4zU6mdjtkTR635cmOM1OpnfMz1uzKPDr5ZVU7UL+AOX2ciYb4qtxit04paJhviq3GK3TilpqxRGCn2mZvgYNyNL19VgBn/TM3wMG5Gl6+qwA6O0Q3Jk/d/MsO025AHpFAAAAAAAAAAAAAAD2WZnfXyT5WtunBsOa8czO+vknytbdODYc0vrN+OsO5+ZZNhhIiYXtP97V6yZLRML2n+9q9ZM1rwXuKWqhpp7u5McUuOnIteqhpp7u5McUuOnI9hoHv2y7KuWVFrsSrcA6CYYAAAAAAAAAAAAAA9Bm88v8AJnliy6+R596DN55f5M8sWXXyMbLfhrTuz5JjFsgAcqs9EsfG3vGPwSJaJY+NveMfgkS1VWKIwVi02PEZH8O/5qCri0emx4jI/h3/ADUFXHQegu4bD6uepiWu3IA9ctgAAAAAAAAAAAAAJ2Bbt4dxuj04NmTWbgW7eHcbo9ODZk1DrQ95k3ZX/iyLDiIlh4V1xibmglolh4V1xibmg1XGEr6Wrppo+SuTvKFTq1i1dNNHyVyd5QqdW9Nobv3J+2eWVNpsSqUA6MYQAAAAAAAAAAAAAAADZ5b7XpcCXmfR87fa9LgS8z6OTZxfQhEt90Lvg0+aKWiW+6F3wafNFLKsUQwNpk72OF8vUfh7hThcfTJ3scL5eo/D3CnDfWr3ctPeqYtttAD3C0AAAAAAAAAAAAAANlOSHkngvJ1t1UrWs2U5IeSeC8nW3VStV6z/AHOTdtXlC/YYy7dEttu3nCk6MEtEttu3nCk6LUMYSyJSwEJAAAAAAAAAAAAETEPBt+MU+dLRMQ8G34xT5004olLAQlrSyo8pcW49X6yZ1js8qPKXFuPV+smdY6tsPdU9keT58gC8AAAAAAAAAAAAAALPaE3h5Zfsw/8AqFolXdCbw8sv2Yf/AFC0TnnTrf8Ab/RyUsyy2IRMV3PrcH/VLRMV3PrcH/VLeT4K+I1yZzd8nKzly/8AiJ2xtrkzm75OVnLl/wDETtnasfiso7seazb4Q80A3IxgAAAAAAAAAAAAABYzQu8p8o+IUusVzWM0LvKfKPiFLrHl9M9xZR2RzQuWW3C2iJim0p+FJ0oJaJim0p+FJ0oOdacYZc4JYCEte2e7fbyr5Tq87xD2+e7fbyr5Tq87xDqPNXwFh3KeWGBVjIA+ggAAAAAAAAAAAAABnrQ13ycW5Dq/EUFxlOdDXfJxbkOr8RQXGaD1g77q7tPky7HZfC92nX9VPzRc7ba9LgS8zhe7Tr+qn5oudttelwJeZ4ngucX0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AF3ilqWaXm+vS5Jt+nUXTUs0vN9elyTb9Oo91q73z9FX4W7bZYSAb4YgAAAAAAAAAAAAAAyJo9b8uTHGanUzsdsiaPW/Lkxxmp1M75met2ZR4dfLKqnahfwBy+zkTDfFVuMVunFLRMN8VW4xW6cUtNWKIwU+0zN8DBuRpevqsAM/6Zm+Bg3I0vX1WAHR2iG5Mn7v5lh2m3IA9IoAAAAAAAAAAAAAAeyzM76+SfK1t04NhzXjmZ318k+VrbpwbDml9Zvx1h3PzLJsMJETC9p/vavWTJaJhe0/3tXrJmteC9xS1UNNPd3Jjilx05Fr1UNNPd3Jjilx05HsNA9+2XZVyyotdiVbgHQTDAAAAAAAAAAAAAAHoM3nl/kzyxZdfI8+9Bm88v8meWLLr5GNlvw1p3Z8kxi2QAOVWeiWPjb3jH4JEtEsfG3vGPwSJaqrFEYKxabHiMj+Hf81BVxaPTY8Rkfw7/AJqCrjoPQXcNh9XPUxLXbkAeuWwAAAAAAAAAAAAAE7At28O43R6cGzJrNwLdvDuN0enBsyah1oe8ybsr/wA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bzhSdGCWiW23bzhSdGDUMYSyJSwEJAAAAAAAAAAAAETEPBocYp86WiYh4NvxinzppxRKWAhLWllR5S4tx6v1kzrHZ5UeUuLcer9ZM6x1bYe6p7I8nz5AF4AAAAAAAAAAAAAAWe0JvDyy/Zh/9QtEq7oTeHll+zD/6haJzzp1v+3+jkpZllsQiYpufW4P+qWiYrufW4P8AqlvJ8FfEa5M5u+TlZy5f/ETtjbXJnN3ycrOXL/4ids7Vj8VlHdjzWbfCHmgG5GMAAAAAAAAAAAAAALGaF3lPlHxCl1iuaxmhd5T5R8QpdY8vpnuLKOyOaFyy24W0RMU2lPwpOlBLRMU2lPwpOlBzrTjDLnBLAQlr2z3b7eVfKdXneIe3z3b7eVfKdXneIdR5q+AsO5TywwKsZAH0EAAAAAAAAAAAAAAM9aGu+Ti3IdX4iguMpzoa75OLch1fiKC4zQesHfdXdp8mXY7L4Xu06/qp+aLnbbXpcCXmcL3adf1U/NFzttr0uBLzPE8Fzi+ihGkbv05TetofD0191CNI3fpym9bQ+HptiatN6WvhzzUrVvssbAN3MUAAAAAAAAAAAAAAZo0SN9uXk25/CwuzRokb7cvJtz+F8HSfc2U9yfJXZ7ULsI2JbnXXqJ+jFJRsS3OuvUT9GLmunGGZOD7UvFScGDm4UvFScGDmiUwo1pT782KcWteplYkZb0p9+bFOLWvUysSOmdHN0ZL4dHLDBr2pAH2lIAAAAAAAAAAAAADK2i9v1YJ6q7+HqL1KK6L2/Vgnqrv4eovU0brJ3vR4cc1TKsNkRMJ3MtfVS8yWiYTuZa+ql5mv+C7xS1LNLzfXpck2/TqLpqWaXm+vS5Jt+nUe61d75+ir8LdtssJAN8MQAAAAAAAAAAAAAAZE0et+XJjjNTqZ2O2RNHrflyY4zU6md8zPW7Mo8OvllVTtQv4A5fZyJhviq3GK3TilomG+KrcYrdOKWmrFEYKfaZm+Bg3I0vX1WAGf9MzfAwbkaXr6rADo7RDcmT938yw7TbkAekUAAAAAAAAAAAAAAPZZmd9fJPla26cGw5rxzM76+SfK1t04NhzS+s346w7n5lk2GEiJhe0/3tXrJktEwvaf72r1kzWvBe4paqGmnu7kxxS46ci16qGmnu7kxxS46cj2Gge/bLsq5ZUWuxKtwDoJhgAAAAAAAAAAAAAD0Gbzy/yZ5YsuvkefegzeeX+TPLFl18jGy34a07s+SYxbIAHKrPRLHxt7xj8EiWiWPjb3jH4JEtVViiMFYtNjxGR/Dv8AmoKuLR6bHiMj+Hf81BVx0HoLuGw+rnqYlrtyAPXLYAAAAAAAAAAAAACdgW7eHcbo9ODZk1m4Fu3h3G6PTg2ZNQ60PeZN2V/4siw4iJYeFdcYm5oJaJYeFdcYm5oNVxhK+lq6aaPkrk7yhU6tYtXTTR8lcneUKnVvTaG79yftnllTabEqlAOjGEAAAAAAAAAAAAAAAA2eW+16XAl5n0fO32vS4EvM+jk2cX0IRKG6F3wafNFLRLfdC74NPmillWKIYG0yd7HC+XqPw9wpwuPpk72OF8vUfh7hThvrV7uWnvVMW22gB7haAAAAAAAAAAAAAAGynJDyTwXk626qVrWbKckPJPBeTrbqpWq9Z/ucm7avKF+wxl26JbbdvOFJ0YJaJbbdvOFJ0YNQxhLIlLAQkAAAAAAAAYqy9zjxt8upchLfKLEsEpWWHS4nfXOE4TNiN/U2c00sklOlCjWhJTl2MZqlSanGHfpywjLGbWyq8JjWS2VWGZcXGXeRVrgt7XxLDaeHXtrid1UtYSxpTzTUqslWnSqxj4yaE0kZYa9UsYTQ1aozCJdNSyqxDK/KLAcjMj8vbyFhUwGOO3OPUbe1qXV3JGpClSkhCejGjJrmjNNPqpa4bGEsISx1unwbOPlflLWwPN9DGfoON1cWxTDsUxi2taWzjRsNWupSp1IT05alWE9LXrlmll1z6pfs1T8BzSZTZAXWCY9kjc4VieJWthc4filvf1qtpQuZa9ea57JSqSSVZpIyVZowhLNLNrkj9sIw1x52uaXKTAZMAymwa/w28yowzEL/ABG+p3NSpQtLyN9HXcUpZ5ZZ56cJdUmwm2E2vYd+Xv8Aeq9h7Xos2uUWNX19lPkllFiMcRvsmMSltpb6ajJSnuberSlq0pqktOEJNnCE0ZYxlllhHYwjsYa3rcQ8G34xT53nsgslMTwCbG8aygr20+L5RX8b+7p2s889ChCFOWnTpSTTwlmnhLJJLrmjLLrjGMdjCGqD0GJybOlRk2U0uyr04a5Y6ow7/wChEbROCYIna+Xzy79tE7Xy+eXftooujrPa1u5UeUuLcer9ZM6x2WU0NWUmLQ1xjqvq/wBvrJnWurLD3VPZHkwJAF4AAAAAAAAAAAAAAWe0JvDyy/Zh/wDULRKsaFtvCvPlhrrVaexhh/i59jr2x9qzna+Xzy79tFz1pzEf6/b/AE8lLLstiDFdz63B/wBUt1eI2MJLKrP9KuZtUPsmqxjD7UntfL55d+2i8pdFyv23pbXJnN3ycrOXL/4idsQ7Xy+eXftotducqXYZxsqpNcY7HG76GuMdcY/387ZurG7/ANVlHdjzWbfCHnAG42OAAAAAAAAAAAAAALGaF3lPlHxCl1iuaw+hrQhXylyihGrVk1WNLxc+x1/3jzGme4so7I5oV2W3C3KJim0p+FJ0oHa+Xzy79tFGxGxhJaTzfSrmOqMvemqxjDwoOdqYi+GXN9ztBE7Xy+eXftona+Xzy79tFTdHWn2qA57t9vKvlOrzvEPa56pOx52MqpNlNNqxKrDXNHXGPfeKdRZq+AsO5TywwasZAH0EAAAAAAAAAAAAAAM9aGu+Ti3IdX4iguMproeUYV84+KyRqVJNWCVY65JtjHx9Bb/tfL55d+2i0JrBu/1uru0+TKsdl9L3adf1U/NFzttr0uBLzId3YSy2tab6XdR1U5o6o1Y6o95yoWEsaFOP0u6hrkhHvVY/c8VdFy77b05QjSN36cpvW0Ph6a9na+Xzy79tFRDSJp9izzZS04TzTaqtDvzR1xj/AMvT/S2Hq0u/1S18OealZttljkBu1jAAAAAAAAAAAAAADNGiRvty8m3P4WF2ZNE+lCtnYlkjUqSf/TbiOuSbVH/pfC0n3NlPcnyV0bULuI2JbnXXqJ+jFx7Xy+eXftovhf2MJLG5n+lXMdjRnjqjVjGEe9H7XNlMRfDMm+5PpeKk4MHNCp4fLGnLH6XdeDD/AL0XLtfL55d+2ii6Os9qkulPvzYpxa16mViRljSipQo54sUkhPPPqt7Xvzza4+Jl/SxO6X0d3Rk3h08sMKvakAfaUgAAAAAAAAAAAAAMraL2/Vgnqrv4eovUolox0+y55sFpxnnk10rvvyTao7XqfpXi7Xy+eXftotHaybv9Xo8OOapk2OylomE7mWvqpeY7Xy+eXftoo2GWMJ8Pt5/pVzLsqcsdUtWMIQ7zwF0XYrvtvdopZpeb69Lkm36dRcjtfL55d+2ipnpbUYUc6lOSFSpP/wDSreOuebXHw6j3Oru7/Wfoq/C3bbLCwDe7FAAAAAAAAAAAAAAGRNHrflyY4zU6mdjtkHR/k7LniyZk2U0uu5qd+WOqMP7qf9L5met2ZR4dfLKqnahf8RO18vnl37aJ2vl88u/bRcwXR1s32mG+KrcYrdOKW6uwsYT06sfpVzDVXqw71WMPsnik9r5fPLv20VVUReiL7lSdMzfAwbkaXr6rADPemLRhQy+weWFWpPrweWOuebZR8dVYEdGaI7kyfu/mWJabUgD0igAAAAAAAAAAAAAB7LMzvr5J8rW3Tg2HNd+Z2TZ51MlJNlNLssWt4a5Y6ow+vBsF7Xy+eXftotMazbv/AF1h3PzLJsMJS0TC9p/vavWTHa+Xzy79tFGw6xhPa7L6Vcw/vKkNUKsYQ708zW10XYrvtvdoqhpp7u5McUuOnItJ2vl88u/bRVW0zKEKGOZMwhVqz67S48ZPstX15Xr9A7v9dsuyrllRa7CuYDoFiAAAAAAAAAAAAAAD0Gbzy/yZ5Ysuvkefd/m/l2WXuTcuuMNeL2cNcI6ow/vpGNlnw1p3Z8kxi2QiJ2vl88u/bRO18vnl37aLla6Otne0sfG3vGPwSJbq7OxhNUu4fSrmGxr6u9VjDX9SX7UntfL55d+2iqqiL0RfcrbpseIyP4d/zUFXFntNG3hQoZI6q1Wpsp77xk+y1d6h9isLoLQXcNh9XPUxbXbkAeuWwAAAAAAAAAAAAAE7At28O43R6cGzJrMwOGvGsPhrjDXdUvs4cGyjtfL55d+2i1FrPu9Jk3ZX/iyLDilolh4V1xibmgdr5fPLv20UazsYTTXH/NXMNjXmh3qsYa+9D7WrIiLpX/a7RXTTR8lcneUKnVrAdr5fPLv20VedMq2hQyXyemhXrT67+pDVPPGbV/dvS6G3f65k/bPLKi0v6MqoAOi2GAAAAAAAAAAAAAAAA2eW+16XAl5n0QLfD5fo9L/nLvwJf+9H7n07Xy+eXftouTpiL8Wf7S33Qu+DT5opbq6NjCN7cyfSrmGxhT78Ksdce9H7UntfL55d+2imYi9EXsI6ZO9jhfL1H4e4U4XB0wrWFDNphk8K9efXjtGGqepGaG17hT5vjV7uWnvVMa22gB7haAAAAAAAAAAAAAAGynJDyTwXk626qVrWbH8krCWbJXBpvpd1DXh9vHVCrHV4uVqzWfd6HJr+uryhfsMZehRLbbt5wpOjA7Xy+eXftouFhShRurunCeefVNJ355tcfBahi66WQnAKUgAAAAAAAAAAACJiHg2/GKfOlomIeDb8Yp86acUSlgIS1pZUeUuLcer9ZM6x2eVHlLi3Hq/WTOsdW2HuqeyPJ8+QBeAAAAAAAAAAAAAAFntCbw8sv2Yf/ULRKu6E3h5Zfsw/+oWic86db/t/o5KWZZbEImK7n1uD/qlomK7n1uD/AKpbyfBXxGuTObvk5WcuX/xE7Y21yZzd8nKzly/+InbO1Y/FZR3Y81m3wh5oBuRjAAAAAAAAAAAAAACxmhd5T5R8QpdYrmsZoXeU+UfEKXWPL6Z7iyjsjmhcstuFtETFNpT8KTpQS0TFNpT8KTpQc604wy5wSwEJa9s92+3lXynV53iHt892+3lXynV53iHUeavgLDuU8sMCrGQB9BAAAAAAAAAAAAAADPWhrvk4tyHV+IoLjKc6Gu+Ti3IdX4iguM0HrB33V3afJl2Oy+F7tOv6qfmi52216XAl5nC92nX9VPzRcrba9LgS8zxPBc4vqoRpG79OU3raHw9NfdQjSN36cpvW0Ph6bYmrTelr4c81K1b7LGwDdzFAAAAAAAAAAAAAAGaNEjfbl5NufwsLs0aJG+3Lybc/hfB0n3NlPcnyV2e1C7CNiW5116ifoxSUbEtzrr1E/Ri5rpxhmTg+1LxUnBg5uFLxUnBg5olMKNaU+/NinFrXqZWJGW9KffmxTi1r1MrEjpnRzdGS+HRywwa9qQB9pSAAAAAAAAAAAAAAytovb9WCequ/h6i9Siui9v1YJ6q7+HqL1NG6yd70eHHNUyrDZETCdzLX1UvMlomE7mWvqpeZr/gu8UtSzS8316XJNv06i6alml5vr0uSbfp1HutXe+foq/C3bbLCQDfDEAAAAAAAAAAAAAAGRNHrflyY4zU6mdjtkTR635cmOM1OpnfMz1uzKPDr5ZVU7UL+AOX2ciYb4qtxit04paJhviq3GK3TilpqxRGCn2mZvgYNyNL19VgBn/TM3wMG5Gl6+qwA6O0Q3Jk/d/MsO025AHpFAAAAAAAAAAAAAAD2WZnfXyT5WtunBsOa8czO+vknytbdODYc0vrN+OsO5+ZZNhhIiYXtP97V6yZLRML2n+9q9ZM1rwXuKWqhpp7u5McUuOnIteqhpp7u5McUuOnI9hoHv2y7KuWVFrsSrcA6CYYAAAAAAAAAAAAAA9Bm88v8meWLLr5Hn3oM3nl/kzyxZdfIxst+GtO7PkmMWyAByqz0Sx8be8Y/BIlolj4294x+CRLVVYojBWLTY8Rkfw7/AJqCri0emx4jI/h3/NQVcdB6C7hsPq56mJa7cgD1y2AAAAAAAAAAAAAAnYFu3h3G6PTg2ZNZuBbt4dxuj04NmTUOtD3mTdlf+LIsOIiWHhXXGJuaCWiWHhXXGJuaDVcYSvpaummj5K5O8oVOrWLV000fJXJ3lCp1b02hu/cn7Z5ZU2mxKpQDoxhAAAAAAAAAAAAAAAANnlvtelwJeZ9Hzt9r0uBLzPo5NnF9CES33Qu+DT5opaJb7oXfBp80UsqxRDA2mTvY4Xy9R+HuFOFx9Mnexwvl6j8PcKcN9avdy096pi220APcLQAAAAAAAAAAAAAA2U5IeSeC8nW3VStazZTkh5J4LydbdVK1XrP9zk3bV5Qv2GMu3RLbbt5wpOjBLRLbbt5wpOi1DGEsiUsBCQAAAAAAAAAAABExDwbfjFPnS0TEPBt+MU+dNOKJSwEJa0sqPKXFuPV+smdY7PKjylxbj1frJnWOrbD3VPZHk+fIAvAAAAAAAAAAAAAACz2hN4eWX7MP/qFolXdCbw8sv2Yf/ULROedOt/2/0clLMstiETFdz63B/wBUtExXc+twf9Ut5Pgr4jXJnN3ycrOXL/4idsba5M5u+TlZy5f/ABE7Z2rH4rKO7Hms2+EPNANyMYAAAAAAAAAAAAAAWM0LvKfKPiFLrFc1jNC7ynyj4hS6x5fTPcWUdkc0LlltwtoiYptKfhSdKCWiYptKfhSdKDnWnGGXOCWAhLXtnu328q+U6vO8Q9vnu328q+U6vO8Q6jzV8BYdynlhgVYyAPoIAAAAAAAAAAAAAAZ60Nd8nFuQ6vxFBcZTnQ13ycW5Dq/EUFxmg9YO+6u7T5Mux2Xwvdp1/VT80XO22vS4EvM4Xu06/qp+aLnbbXpcCXmeJ4LnF9FCNI3fpym9bQ+Hpr7qEaRu/TlN62h8PTbE1ab0tfDnmpWrfZY2AbuYoAAAAAAAAAAAAAAzRokb7cvJtz+FhdmjRI325eTbn8L4Ok+5sp7k+Suz2oXYRsS3OuvUT9GKSjYluddeon6MXNdOMMycH2peKk4MHNwpeKk4MHNEphRrSn35sU4ta9TKxIy3pT782KcWteplYkdM6OboyXw6OWGDXtSAPtKQAAAAAAAAAAAAAGVtF7fqwT1V38PUXqUV0Xt+rBPVXfw9Repo3WTvejw45qmVYbIiYTuZa+ql5ktEwncy19VLzNf8F3ilqWaXm+vS5Jt+nUXTUs0vN9elyTb9Oo91q73z9FX4W7bZYSAb4YgAAAAAAAAAAAAAAyJo9b8uTHGanUzsdsiaPW/Lkxxmp1M75met2ZR4dfLKqnahfwBy+zkTDfFVuMVunFLRMN8VW4xW6cUtNWKIwU+0zN8DBuRpevqsAM/6Zm+Bg3I0vX1WAHR2iG5Mn7v5lh2m3IA9IoAAAAAAAAAAAAAAeyzM76+SfK1t04NhzXjmZ318k+VrbpwbDml9Zvx1h3PzLJsMJETC9p/vavWTJaJhe0/3tXrJmteC9xS1UNNPd3Jjilx05Fr1UNNPd3Jjilx05HsNA9+2XZVyyotdiVbgHQTDAAAAAAAAAAAAAAHoM3nl/kzyxZdfI8+9Bm88v8meWLLr5GNlvw1p3Z8kxi2QAOVWeiWPjb3jH4JEtEsfG3vGPwSJaqrFEYKxabHiMj+Hf81BVxaPTY8Rkfw7/moKuOg9Bdw2H1c9TEtduQB65bAAAAAAAAAAAAAATsC3bw7jdHpwbMms3At28O43R6cGzJqHWh7zJuyv/FkWHERLDwrrjE3NBLRLDwrrjE3NBquMJX0tXTTR8lcneUKnVrFq6aaPkrk7yhU6t6bQ3fuT9s8sqbTYlUoB0YwgAAAAAAAAAAAAAAAGzy32vS4EvM+j52+16XAl5n0cmzi+hCJb7oXfBp80UtEt90Lvg0+aKWVYohgbTJ3scL5eo/D3CnC4+mTvY4Xy9R+HuFOG+tXu5ae9UxbbaAHuFoAAAAAAAAAAAAAAbKckPJPBeTrbqpWtZspyQ8k8F5Otuqlar1n+5ybtq8oX7DGXboltt284UnRgloltt284UnRg1DGEsiUsBCQAAAAAAAAAAABExDwaHGKfOlomIeDb8Yp86acUSlgIS1pZUeUuLcer9ZM6x2eVHlLi3Hq/WTOsdW2HuqeyPJ8+QBeAAAAAAAAAAAAAAFntCbw8sv2Yf/ULRKu6E3h5Zfsw/wDqFonPOnW/7f6OSlmWWxCJim59bg/6paJiu59bg/6pbyfBXxGuTObvk5WcuX/xE7Y21yZzd8nKzly/+InbO1Y/FZR3Y81m3wh5oBuRjAAAAAAAAAAAAAACxmhd5T5R8QpdYrmsZoXeU+UfEKXWPL6Z7iyjsjmhcstuFtETFNpT8KTpQS0TFNpT8KTpQc604wy5wSwEJa9s92+3lXynV53iHt892+3lXynV53iHUeavgLDuU8sMCrGQB9BAAAAAAAAAAAAAADPWhrvk4tyHV+IoLjKc6Gu+Ti3IdX4iguM0HrB33V3afJl2Oy+F7tOv6qfmi52216XAl5nC92nX9VPzRc7ba9LgS8zxPBc4vooRpG79OU3raHw9NfdQjSN36cpvW0Ph6bYmrTelr4c81K1b7LGwDdzFAAAAAAAAAAAAAAGaNEjfbl5NufwsLs0aJG+3Lybc/hfB0n3NlPcnyV2e1C7CNiW5116ifoxSUbEtzrr1E/Ri5rpxhmTg+1LxUnBg5uFLxUnBg5olMKNaU+/NinFrXqZWJGW9KffmxTi1r1MrEjpnRzdGS+HRywwa9qQB9pSAAAAAAAAAAAAAAytovb9WCequ/h6i9Siui9v1YJ6q7+HqL1NG6yd70eHHNUyrDZETCdzLX1UvMlomE7mWvqpeZr/gu8UtSzS8316XJNv06i6alml5vr0uSbfp1HutXe+foq/C3bbLCQDfDEAAAAAAAAAAAAAAGRNHrflyY4zU6mdjtkTR635cmOM1OpnfMz1uzKPDr5ZVU7UL+AOX2ciYb4qtxit04paJhviq3GK3TilpqxRGCn2mZvgYNyNL19VgBn/TM3wMG5Gl6+qwA6O0Q3Jk/d/MsO025AHpFAAAAAAAAAAAAAAD2WZnfXyT5WtunBsOa8czO+vknytbdODYc0vrN+OsO5+ZZNhhIiYXtP8Ae1esmS0TC9p/vavWTNa8F7ilqoaae7uTHFLjpyLXqoaae7uTHFLjpyPYaB79suyrllRa7Eq3AOgmGAAAAAAAAAAAAAAPQZvPL/Jnliy6+R596DN55f5M8sWXXyMbLfhrTuz5JjFsgAcqs9EsfG3vGPwSJaJY+NveMfgkS1VWKIwVi02PEZH8O/5qCri0emx4jI/h3/NQVcdB6C7hsPq56mJa7cgD1y2AAAAAAAAAAAAAAnYFu3h3G6PTg2ZNZuBbt4dxuj04NmTUOtD3mTdlf+LIsOIiWHhXXGJuaCWiWHhXXGJuaDVcYSvpaummj5K5O8oVOrWLV000fJXJ3lCp1b02hu/cn7Z5ZU2mxKpQDoxhAAAAAAAAAAAAAAAANnlvtelwJeZ9Hzt9r0uBLzPo5NnF9CEShuhd8GnzRS0S33Qu+DT5opZViiGBtMnexwvl6j8PcKcLj6ZO9jhfL1H4e4U4b61e7lp71TFttoAe4WgAAAAAAAAAAAAABspyQ8k8F5Otuqla1mynJDyTwXk626qVqvWf7nJu2ryhfsMZduiW23bzhSdGCWiW23bzhSdGDUMYSyJSwEJAAAAAAAAAAAAETEPBt+MU+dLRMQ8G34xT5004olLAQlrSyo8pcW49X6yZ1js8qPKXFuPV+smdY6tsPdU9keT58gC8AAAAAAAAAAAAAALPaE3h5Zfsw/8AqFolXdCbw8sv2Yf/AFC0TnnTrf8Ab/RyUsyy2IRMV3PrcH/VLRMV3PrcH/VLeT4K+I1yZzd8nKzly/8AiJ2xtrkzm75OVnLl/wDETtnasfiso7seazb4Q80A3IxgAAAAAAAAAAAAABYzQu8p8o+IUusVzWM0LvKfKPiFLrHl9M9xZR2RzQuWW3C2iJim0p+FJ0oJaJim0p+FJ0oOdacYZc4JYCEte2e7fbyr5Tq87xD2+e7fbyr5Tq87xDqPNXwFh3KeWGBVjIA+ggAAAAAAAAAAAAABnrQ13ycW5Dq/EUFxlOdDXfJxbkOr8RQXGaD1g77q7tPky7HZfC92nX9VPzRc7ba9LgS8zhe7Tr+qn5oudttelwJeZ4ngucX0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AF3ilqWaXm+vS5Jt+nUXTUs0vN9elyTb9Oo91q73z9FX4W7bZYSAb4YgAAAAAAAAAAAAAAyJo9b8uTHGanUzsdsiaPW/Lkxxmp1M75met2ZR4dfLKqnahfwBy+zkTDfFVuMVunFLRMN8VW4xW6cUtNWKIwU+0zN8DBuRpevqsAM/6Zm+Bg3I0vX1WAHR2iG5Mn7v5lh2m3IA9IoAAAAAAAAAAAAAAeyzM76+SfK1t04NhzXjmZ318k+VrbpwbDml9Zvx1h3PzLJsMJETC9p/vavWTJaJhe0/3tXrJmteC9xS1UNNPd3Jjilx05Fr1UNNPd3Jjilx05HsNA9+2XZVyyotdiVbgHQTDAAAAAAAAAAAAAAHoM3nl/kzyxZdfI8+9Bm88v8meWLLr5GNlvw1p3Z8kxi2QAOVWeiWPjb3jH4JEtEsfG3vGPwSJaqrFEYKxabHiMj+Hf81BVxaPTY8Rkfw7/AJqCrjoPQXcNh9XPUxLXbkAeuWwAAAAAAAAAAAAAE7At28O43R6cGzJrNwLdvDuN0enBsyah1oe8ybsr/wA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bzhSdGCWiW23bzhSdGDUMYSyJSwEJAAAAAAAAAAAAETEPBt+MU+dLRMQ8G34xT5004olLAQlrSyo8pcW49X6yZ1js8qPKXFuPV+smdY6tsPdU9keT58gC8AAAAAAAAAAAAAALPaE3h5Zfsw/+oWiVd0JvDyy/Zh/9QtE55063/b/RyUsyy2IRMV3PrcH/AFS0TFdz63B/1S3k+CviNcmc3fJys5cv/iJ2xtrkzm75OVnLl/8AETtnasfiso7seazb4Q80A3IxgAAAAAAAAAAAAABYzQu8p8o+IUusVzWM0LvKfKPiFLrHl9M9xZR2RzQuWW3C2iJim0p+FJ0oJaJim0p+FJ0oOdacYZc4JYCEte2e7fbyr5Tq87xD2+e7fbyr5Tq87xDqPNXwFh3KeWGBVjIA+ggAAAAAAAAAAAAABnrQ13ycW5Dq/EUFxlOdDXfJxbkOr8RQXGaD1g77q7tPky7HZfC92nX9VPzRcrba9LgS8zje7Tr+qn5oudttelwJeZ4ngucX0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XeKWpZpeb69Lkm36dRdNSzS8316XJNv06j3WrvfP0VfhbttlhIBvhiAAAAAAAAAAAAAADImj1vy5McZqdTOx2yJo9b8uTHGanUzvmZ63ZlHh18sqqdqF/AHL7ORMN8VW4xW6cUtEw3xVbjFbpxS01YojBT7TM3wMG5Gl6+qwAz/pmb4GDcjS9fVYAdHaIbkyfu/mWHabcgD0igAAAAAAAAAAAAAB7LMzvr5J8rW3Tg2HNeOZnfXyT5WtunBsOaX1m/HWHc/MsmwwkRML2n+9q9ZMlomF7T/e1esma14L3FLVQ0093cmOKXHTkWvVQ0093cmOKXHTkew0D37ZdlXLKi12JVuAdBMMAAAAAAAAAAAAAAegzeeX+TPLFl18jz70Gbzy/yZ5YsuvkY2W/DWndnyTGLZAA5VZ6JY+NveMfgkS0Sx8be8Y/BIlqqsURgrFpseIyP4d/zUFXFo9NjxGR/Dv+agq46D0F3DYfVz1MS125AHrlsAAAAAAAAAAAAABOwLdvDuN0enBsyazcC3bw7jdHpwbMmodaHvMm7K/8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bzhSdFLRLbbt5wpOjBqGMJZEpYCEgAAAAAAAAMVZzMgMYxvLO2yxlyGyWyww7D8FrWkMLxi47HP2eNWFSM9KE9vVp7KMssJYa4yd+PfjCCYi8ZVGEMIvMk862W+TeEVcn7efJGhklHFrHBru1khQlrzV+wfXod+nGNKSWaWWGqMJdlGMP0ReeyXmjj2OZOZrMbhC+yYssfygoS2txPGrTuqFlGX6NRqwmjHZyU41I6pJtcP7qXXDvQT0UXrIImIeDb8Yp87wGaOnJhGPZdZHYdJLTwbBMZp9rqEk31LaWtbU6s9GSXX9SSWeaaMJYaoQ2cYQhB77E55adKjUnm1Sy16cYx+6GsiLqicEwRO2mH+dS/8A5O2mH+dS/wD5R0Z6i+Gt3Kjylxbj1frJnWOyymjCbKTFpoR1wjfV4w9pM611ZYe6p7I8mBIAvAAAAAAAAAAAAAACz2hN4eWX7MP/AKhaJVjQture2nyw7PVhJsoYfq1/p1fSFnO2mH+dS/wi5605iZz/AG/08lLLspjoQYrufW4P+qW6vEcRsqllVkkuJYzRh3od/wC9J7aYf51L/CLynRm7Bcvi9La5M5u+TlZy5f8AxE7Yh20w/wA6l/hFrtzlTSz5xsqp5I65Zsbvowj98Ozztm6sYmMqyi/+WPNYt5viHnAG42OAAAAAAAAAAAAAALGaF3lPlHxCl1iuaw+hpc0LbKXKKavUhJCaxpQhr9Y8xpn7cxZR2RzQrstuFuUTFNpT8KTpQO2mH+cy/wAIo2I4jZVLSeSS4ljGMZe9qj/8oOdqaZvj2MyZi52gidtcP85l/hE7aYf51L/CKnoz1F8KA57t9vKvlOrzvEPa56qklXOxlVUpza5ZsSqxhH7++8U6izV8BYdynlhg1YyAPoIAAAAAAAAAAAAAAZ60Nd8nFuQ6vxFBcZTXQ8uKNtnHxWevUhJLHBKsIRj9/Z6C3/bTD/Opf/y0JrBiZz3V3afJlWMx0X0vdp1/VT80XO22vS4EvMh3eJ2M9pWlluZYxmpzQhDVH7dTlQxOwloU5Y3MsIwkhCPej9zxXRm7Bdvi9OUI0jd+nKb1tD4emvZ20w/zmX+EVENImrTrZ5spatKaE0s1Whqj/wD69NsPVpExnS1v/wCXPNSs20xNLHIDdrGAAAAAAAAAAAAAAGaNEjfbl5NufwsLsy6J9elb52JalaeEsva24hrj/wD0vhaT7mynuT5K6NqF20bEtzrr1E/Ri49tMP8AOZf4RfC/xKxqWNzJJcSxmmpTwhDv9+OqLmymmb49jMmYuT6XipODBzQqeKWEKcsI3MuuEsPvcu2mH+dS/wAIo6M9RfCkulPvzYpxa16mViRljSirUq+eLFKlGeE0sbe178PUysTumNHd0ZN4dPLDCr2pAH2VIAAAAAAAAAAAAADK2i9v1YJ6q7+HqL1KJaMdWnQzzYLUqzwllhSu9cY8XqLxdtMP86l/hFo7WTEznei7/lxzVMmxmOilomE7mWvqpeY7aYf51L/+UbDMRsqeH29Oe4lhNLTlhGHf70XgOjN2C7fF7tFLNLzfXpck2/TqLkdtMP8AOpf/AMqZ6W1elcZ1KVSjPCaXtVbw1w4dR7nV3Exnn6Kvwt20x0WFgG92KAAAAAAAAAAAAAAMiaPW/Lkxxmp1M7HbIOj/AFJKOeLJmpUm2MstzU1x/dTvmZ63ZlHh18sqqdqF/wARO2uH+cy/widtcP8AOZf4RcwdGepm3wYb4qtxit04pbq7DErKnTqwnuJYRjXqzQ70fsjPGMEntrh/nMv8IqqqZvwImLlSdMzfAwbkaXr6rADPemLcUbnL7B56FSE8IYPLCMYff2aqwI6M0R9mZMn7v5lh2m1IA9IoAAAAAAAAAAAAAAeyzM76+SfK1t04NhzXfmdnkp51MlKk82qWXFreMY/d9eDYL21w/wA5l/hFpjWbEzl1jd/J+ZZNhN0SlomF7T/e1esmO2uH+cy/wijYdiVlTtdjPcSwj2SpHVqj9kZ5owa26M3YLt8Xu0VQ0093cmOKXHTkWk7a4f5zL/CKq2mZc0LnHMmY0KkJ4S2lxCOrhyvX6BxMZ9suyrllRazHQVzAdAsQAAAAAAAAAAAAAAegzeeX+TPLFl18jz7v8380smXuTc80dUJcXs4xj/l2aRjZZ8Nad2fJMYtkIidtcP8AOZf4RO2uH+cy/wAIuVujPUzr4LHxt7xj8EiW6uzxKykqXcZriWEJ6+yh3o9+Gwlh/ok9tcP85l/hFVVTN+CImLlbdNjxGR/Dv+agq4s9po3dvc0MkewVYT7Ge+16v0d6grC6C0Fi7MNh9XPUxbXbkAeuWwAAAAAAAAAAAAAE7At28O43R6cGzJrMwOMIY1h8Y/ZC6pR//wC4NlHbXD/OZf4Rai1nxM2mTXdVf+LIsJuvS0Sw8K64xNzQO2uH+cy/wijWeJWUk1xsriWGyrzTQ70e/DVBqyKZun2L98O0V000fJXJ3lCp1awHbXD/ADmX+EVedMq8trnJfJ6WhVhPGF/UjHV6t6XQ2JjPmT9s8sqLSY6MqoAOi2GAAAAAAAAAAAAAAAA2eW+16XAl5n0QLfFcP+j0v+Zl8CX9EfufTtrh/nMv8IuTppm/Bn3wW+6F3wafNFLdXRxKylvbmeNxLsZoU9UdUe/qhFJ7a4f5zL/CKaqZvwImGEdMnexwvl6j8PcKcLg6YV7a3ObTDJKFaE80MdoxjCEI/Z9HuFPm+NXsXZlpv/mqYtttAD3C0AAAAAAAAAAAAAANlOSHkngvJ1t1UrWs2P5JYnYS5K4NLNcywjDD7eEe9H/7crVms+Jmxya7rq8oX7Cbpl6FEttu3nCk6MDtrh/nMv8ACLhYVqde6u6tGeE0sZpNUYcFqGImIm9kXxKcApSAAAAAAAAPO5UZI3OUcZvo2WWUGBy1aMbe4kw2tRhCtJHX/wDepVOxzQ1zfXpbCbvw1xjsZdXogHirnNPk9Tp4LHJm+xHJq5wC2nsbK6wyenGpC1mh9ajPCvJUkqSxjCE2uaWM0JobKEYRjHX+Vc0uTcuDYPheGXuJ4bd4FcT3dlittWkmvJa9TXGtUnmqyzyVI1dlNs4TyRljr+yGqGr2wm+R0mSmSeH5I2Ve2s7i6u7i9uZ7y9vbueWavdV59UI1J4ywllh3oSwhCWWWWEJYQhCEIOwxDwbfjFPnS0TEPBt+MU+dMYonBLAUpa0sqPKXFuPV+smdY7PKjylxbj1frJnWOrbD3VPZHk+fIAvAAAAAAAAAAAAAACz2hN4eWX7MP/qFolXdCbw8sv2Yf/ULROedOt/2/wBHJSzLLYhExXc+twf9UtExXc+twf8AVLeT4K+I1yZzd8nKzly/+InbG2uTObvk5WcuX/xE7Z2rH4rKO7Hms2+EPNANyMYAAAAAAAAAAAAAAWM0LvKfKPiFLrFc1jNC7ynyj4hS6x5fTPcWUdkc0LlltwtoiYptKfhSdKCWiYptKfhSdKDnWnGGXOCWAhLXtnu328q+U6vO8Q9vnu328q+U6vO8Q6jzV8BYdynlhgVYyAPoIAAAAAAAAAAAAAAZ60Nd8nFuQ6vxFBcZTnQ13ycW5Dq/EUFxmg9YO+6u7T5Mux2Xwvdp1/VT80XO22vS4EvM4Xu06/qp+aLnbbXpcCXmeJ4LnF9FCNI3fpym9bQ+Hpr7qEaRu/TlN62h8PTbE1ab0tfDnmpWrfZY2AbuYoAAAAAAAAAAAAAAzRokb7cvJtz+FhdmjRI325eTbn8L4Ok+5sp7k+Suz2oXYRsS3OuvUT9GKSjYluddeon6MXNdOMMycH2peKk4MHNwpeKk4MHNEphRrSn35sU4ta9TKxIy3pT782KcWteplYkdM6OboyXw6OWGDXtSAPtKQAAAAAAAAAAAAAGVtF7fqwT1V38PUXqUV0Xt+rBPVXfw9Repo3WTvejw45qmVYbIiYTuZa+ql5ktEwncy19VLzNf8F3ilqWaXm+vS5Jt+nUXTUs0vN9elyTb9Oo91q73z9FX4W7bZYSAb4YgAAAAAAAAAAAAAAyJo9b8uTHGanUzsdsiaPW/Lkxxmp1M75met2ZR4dfLKqnahfwBy+zkTDfFVuMVunFLRMN8VW4xW6cUtNWKIwU+0zN8DBuRpevqsAM/6Zm+Bg3I0vX1WAHR2iG5Mn7v5lh2m3IA9IoAAAAAAAAAAAAAAeyzM76+SfK1t04NhzXjmZ318k+VrbpwbDml9Zvx1h3PzLJsMJETC9p/vavWTJaJhe0/3tXrJmteC9xS1UNNPd3Jjilx05Fr1UNNPd3Jjilx05HsNA9+2XZVyyotdiVbgHQTDAAAAAAAAAAAAAAHoM3nl/kzyxZdfI8+9Bm88v8AJnliy6+RjZb8Nad2fJMYtkADlVnolj4294x+CRLRLHxt7xj8EiWqqxRGCsWmx4jI/h3/ADUFXFo9NjxGR/Dv+agq46D0F3DYfVz1MS125AHrlsAAAAAAAAAAAAABOwLdvDuN0enBsyazcC3bw7jdHpwbMmodaHvMm7K/8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bzhSdGCWiW23bzhSdGDUMYSyJSwEJAAAAAAAAAAAAETEPBocYp86WiYh4NDjFPnTTiiUsBCWtLKjylxbj1frJnWOzyo8pcW49X6yZ1jq2w91T2R5PnyALwAAAAAAAAAAAAAAs9oTeHll+zD/wCoWiVd0JvDyy/Zh/8AULROedOt/wBv9HJSzLLYhExTc+twf9UtExTc+twf9Ut5Pgr4jXJnN3ycrOXL/wCInbG2uTObvk5WcuX/AMRO2dqx+Kyjux5rNvhDzQDcjGAAAAAAAAAAAAAAFjNC7ynyj4hS6xXNYzQu8p8o+IUuseX0z3FlHZHNC5ZbcLaImKbSn4UnSglomKbSn4UnSg51pxhlzglgIS17Z7t9vKvlOrzvEPb57t9vKvlOrzvEOo81fAWHcp5YYFWMgD6CAAAAAAAAAAAAAAGetDXfJxbkOr8RQXGU50Nd8nFuQ6vxFBcZoPWDvuru0+TLsdl8L3adf1U/NFzttr0uBLzOF7tOv6qfmi52+16XAl5nieC5xfR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AAXeKWpZpeb69Lkm36dRdNSzS8316XJNv06j3WrvfP0VfhbttlhIBvhiAAAAAAAAAAAAAADImj1vy5McZqdTOx2yJo9b8uTHGanUzvmZ63ZlHh18sqqdqF/AHL7ORMN8VW4xW6cUtEw3xVbjFbpxS01YojBT7TM3wMG5Gl6+qwAz/pmb4GDcjS9fVYAdHaIbkyfu/mWHabcgD0igAAAAAAAAAAAAAB7LMzvr5J8rW3Tg2HNeOZnfXyT5WtunBsOaX1m/HWHc/MsmwwkRML2n+9q9ZMlomF7T/e1esma14L3FLVQ0093cmOKXHTkWvVQ0093cmOKXHTkew0D37ZdlXLKi12JVuAdBMMAAAAAAAAAAAAAAegzeeX+TPLFl18jz70Gbzy/yZ5YsuvkY2W/DWndnyTGLZAA5VZ6JY+NveMfgkS0Sx8be8Y/BIlqqsURgrFpseIyP4d/zUFXFo9NjxGR/Dv8AmoKuOg9Bdw2H1c9TEtduQB65bAAAAAAAAAAAAAATsC3bw7jdHpwbMms3At28O43R6cGzJqHWh7zJuyv/ABZFhxESw8K64xNzQS0Sw8K64xNzQarjCV9LV000fJXJ3lCp1axaummj5K5O8oVOrem0N37k/bPLKm02JVKAdGMIAAAAAAAAAAAAAAABs8t9r0uBLzPo+dvtelwJeZ9HJs4voQiUN0Lvg0+aKWiUN0Lvg0+aKWVYohgbTJ3scL5eo/D3CnC4+mTvY4Xy9R+HuFOG+tXu5ae9UxbbaAHuFoAAAAAAAAAAAAAAbKckPJPBeTrbqpWtZspyQ8k8F5Otuqlar1n+5ybtq8oX7DGXboltt284UnRgloltt284UnRg1DGEsiUsBCQAAAAAAAAAAABExDwbfjFPnS0TEPBt+MU+dNOKJSwEJa0sqPKXFuPV+smdY7PKjylxbj1frJnWOrbD3VPZHk+fIAvAAAAAAAAAAAAAACz2hN4eWX7MP/qFolXdCbw8sv2Yf/ULROedOt/2/wBHJSzLLYhExXc+twf9UtExXc+twf8AVLeT4K+I1yZzd8nKzly/+InbG2uTObvk5WcuX/xE7Z2rH4rKO7Hms2+EPNANyMYAAAAAAAAAAAAAAWM0LvKfKPiFLrFc1jNC7ynyj4hS6x5fTPcWUdkc0LlltwtoiYptKfhSdKCWiYptKfhSdKDnWnGGXOCWAhLXtnu328q+U6vO8Q9vnu328q+U6vO8Q6jzV8BYdynlhgVYyAPoIAAAAAAAAAAAAAAZ60Nd8nFuQ6vxFBcZTnQ13ycW5Dq/EUFxmg9YO+6u7T5Mux2Xwvdp1/VT80XO22vS4EvM4Xu06/qp+aLnbbXpcCXmeJ4LnF9FCNI3fpym9bQ+Hpr7qEaRu/TlN62h8PTbE1ab0tfDnmpWrfZY2AbuYoAAAAAAAAAAAAAAzRokb7cvJtz+FhdmjRI325eTbn8L4Ok+5sp7k+Suz2oXYRsS3OuvUT9GKSjYluddeon6MXNdOMMycH2peKk4MHNwpeKk4MHNEphRrSn35sU4ta9TKxIy3pT782KcWteplYkdM6OboyXw6OWGDXtSAPtKQAAAAAAAAAAAAAGVtF7fqwT1V38PUXqUV0Xt+rBPVXfw9Repo3WTvejw45qmVYbIiYTuZa+ql5ktEwncy19VLzNf8F3ilqWaXm+vS5Jt+nUXTUs0vN9elyTb9Oo91q73z9FX4W7bZYSAb4YgAAAAAAAAAAAAAAyJo9b8uTHGanUzsdsiaPW/Lkxxmp1M75met2ZR4dfLKqnahfwBy+zkTDfFVuMVunFLRMN8VW4xW6cUtNWKIwU+0zN8DBuRpevqsAM/6Zm+Bg3I0vX1WAHR2iG5Mn7v5lh2m3IA9IoAAAAAAAAAAAAAAeyzM76+SfK1t04NhzXjmZ318k+VrbpwbDml9Zvx1h3PzLJsMJETC9p/vavWTJaJhe0/3tXrJmteC9xS1UNNPd3Jjilx05Fr1UNNPd3Jjilx05HsNA9+2XZVyyotdiVbgHQTDAAAAAAAAAAAAAAHoM3nl/kzyxZdfI8+9Bm88v8AJnliy6+RjZb8Nad2fJMYtkADlVnolj4294x+CRLRLHxt7xj8EiWqqxRGCsWmx4jI/h3/ADUFXFo9NjxGR/Dv+agq46D0F3DYfVz1MS125AHrlsAAAAAAAAAAAAABOwLdvDuN0enBsyazcC3bw7jdHpwbMmodaHvMm7K/8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bzhSdGCWiW23bzhSdGDUMYSyJSwEJAAAAAAAAAAAAETEPBocYp86WiYh4NvxinzppxRKWAhLWllR5S4tx6v1kzrHZ5UeUuLcer9ZM6x1bYe6p7I8nz5AF4AAAAAAAAAAAAAAWe0JvDyy/Zh/wDULRKu6E3h5Zfsw/8AqFonPOnW/wC3+jkpZllsQiYpufW4P+qWiYrufW4P+qW8nwV8Rrkzm75OVnLl/wDETtjbXJnN3ycrOXL/AOInbO1Y/FZR3Y81m3wh5oBuRjAAAAAAAAAAAAAACxmhd5T5R8QpdYrmsZoXeU+UfEKXWPL6Z7iyjsjmhcstuFtETFNpT8KTpQS0TFNpT8KTpQc604wy5wSwEJa9s92+3lXynV53iHt892+3lXynV53iHUeavgLDuU8sMCrGQB9BAAAAAAAAAAAAAADPWhrvk4tyHV+IoLjKc6Gu+Ti3IdX4iguM0HrB33V3afJl2Oy+F7tOv6qfmi52216XAl5nC92nX9VPzRc7ba9LgS8zxPBc4vooRpG79OU3raHw9NfdQjSN36cpvW0Ph6bYmrTelr4c81K1b7LGwDdzFAAAAAAAAAAAAAAGaNEjfbl5NufwsLs0aJG+3Lybc/hfB0n3NlPcnyV2e1C7CNiW5116ifoxSUbEtzrr1E/Ri5rpxhmTg+1LxUnBg5uFLxUnBg5olMKNaU+/NinFrXqZWJGW9KffmxTi1r1MrEjpnRzdGS+HRywwa9qQB9pSAAAAAAAAAAAAAAytovb9WCequ/h6i9Siui9v1YJ6q7+HqL1NG6yd70eHHNUyrDZETCdzLX1UvMlomE7mWvqpeZr/AILvFLUs0vN9elyTb9OoumpZpeb69Lkm36dR7rV3vn6Kvwt22ywkA3wxAAAAAAAAAAAAAABkTR635cmOM1OpnY7ZE0et+XJjjNTqZ3zM9bsyjw6+WVVO1C/gDl9nImG+KrcYrdOKWiYb4qtxit04paasURgp9pmb4GDcjS9fVYAZ/wBMzfAwbkaXr6rADo7RDcmT938yw7TbkAekUAAAAAAAAAAAAAAPZZmd9fJPla26cGw5rxzM76+SfK1t04NhzS+s346w7n5lk2GEiJhe0/3tXrJktEwvaf72r1kzWvBe4paqGmnu7kxxS46ci16qGmnu7kxxS46cj2Gge/bLsq5ZUWuxKtwDoJhgAAAAAAAAAAAAAD0Gbzy/yZ5YsuvkefegzeeX+TPLFl18jGy34a07s+SYxbIAHKrPRLHxt7xj8EiWiWPjb3jH4JEtVViiMFYtNjxGR/Dv+agq4tHpseIyP4d/zUFXHQegu4bD6uepiWu3IA9ctgAAAAAAAAAAAAAJ2Bbt4dxuj04NmTWbgW7eHcbo9ODZk1DrQ95k3ZX/AIsiw4iJYeFdcYm5oJaJYeFdcYm5oNVxhK+lq6aaPkrk7yhU6tYtXTTR8lcneUKnVvTaG79yftnllTabEqlAOjGEAAAAAAAAAAAAAAAA2eW+16XAl5n0fO32vS4EvM+jk2cX0IRKG6F3wafNFLRLfdC74NPmillWKIYG0yd7HC+XqPw9wpwuPpk72OF8vUfh7hThvrV7uWnvVMW22gB7haAAAAAAAAAAAAAAGynJDyTwXk626qVrWbKckPJPBeTrbqpWq9Z/ucm7avKF+wxl26JbbdvOFJ0YJaJbbdvOFJ0YNQxhLIlLAQkAAAAAAAAAAAARMQ8G34xT50tExDwaHGKfOmnFEpYCEtaWVHlLi3Hq/WTOsdnlR5S4tx6v1kzrHVth7qnsjyfPkAXgAAAAAAAAAAAAABZ7Qm8PLL9mH/1C0SruhN4eWX7MP/qFonPOnW/7f6OSlmWWxCJiu59bg/6paJim59bg/wCqW8nwV8Rrkzm75OVnLl/8RO2Ntcmc3fJys5cv/iJ2ztWPxWUd2PNZt8IeaAbkYwAAAAAAAAAAAAAAsZoXeU+UfEKXWK5rGaF3lPlHxCl1jy+me4so7I5oXLLbhbRExTaU/Ck6UEtExTaU/Ck6UHOtOMMucEsBCWvbPdvt5V8p1ed4h7fPdvt5V8p1ed4h1Hmr4Cw7lPLDAqxkAfQQAAAAAAAAAAAAAAz1oa75OLch1fiKC4ynOhrvk4tyHV+IoLjNB6wd91d2nyZdjsvhe7Tr+qn5oudttelwJeZwvdp1/VT80XO22vS4EvM8TwXOL6KEaRu/TlN62h8PTX3UI0jd+nKb1tD4em2Jq03pa+HPNStW+yxsA3cxQAAAAAAAAAAAAABmjRI325eTbn8LC7NGiRvty8m3P4XwdJ9zZT3J8ldntQuwjYluddeon6MUlGxLc669RP0Yua6cYZk4PtS8VJwYObhS8VJwYOaJTCjWlPvzYpxa16mViRlvSn35sU4ta9TKxI6Z0c3Rkvh0csMGvakAfaUgAAAAAAAAAAAAAMraL2/Vgnqrv4eovUorovb9WCequ/h6i9TRusne9HhxzVMqw2REwncy19VLzJaJhO5lr6qXma/4LvFLUs0vN9elyTb9OoumpZpeb69Lkm36dR7rV3vn6Kvwt22ywkA3wxAAAAAAAAAAAAAABkTR635cmOM1OpnY7ZE0et+XJjjNTqZ3zM9bsyjw6+WVVO1C/gDl9nImG+KrcYrdOKWiYb4qtxit04paasURgp9pmb4GDcjS9fVYAZ/0zN8DBuRpevqsAOjtENyZP3fzLDtNuQB6RQAAAAAAAAAAAAAA9lmZ318k+VrbpwbDmvHMzvr5J8rW3Tg2HNL6zfjrDufmWTYYSImF7T/e1esmS0TC9p/vavWTNa8F7ilqoaae7uTHFLjpyLXqoaae7uTHFLjpyPYaB79suyrllRa7Eq3AOgmGAAAAAAAAAAAAAAPQZvPL/Jnliy6+R596DN55f5M8sWXXyMbLfhrTuz5JjFsgAcqs9EsfG3vGPwSJaJY+NveMfgkS1VWKIwVi02PEZH8O/wCagq4tHpseIyP4d/zUFXHQegu4bD6uepiWu3IA9ctgAAAAAAAAAAAAAJ2Bbt4dxuj04NmTWbgW7eHcbo9ODZk1DrQ95k3ZX/iyLDiIlh4V1xibmglolh4V1xibmg1XGEr6Wrppo+SuTvKFTq1i1dNNHyVyd5QqdW9Nobv3J+2eWVNpsSqUA6MYQAAAAAAAAAAAAAAADZ5b7XpcCXmfR87fa9LgS8z6OTZxfQhEt90Lvg0+aKWiUN0Lvg0+aKWVYohgbTJ3scL5eo/D3CnC4+mTvY4Xy9R+HuFOG+tXu5ae9UxbbaAHuFoAAAAAAAAAAAAAAbKckPJPBeTrbqpWtZspyQ8k8F5Otuqlar1n+5ybtq8oX7DGXboltt284UnRgloltt284UnRg1DGEsiUsBCQAAAAAAAAHXZRZRYLkngl5lHlDfyWWG4fSjWuK88IxhJLD/KWEYxjrjCEIQhGMYxhCAOxHnMTzhZJ4Th+F4jc39erJjVOFXD6VpY3F1cXMmw2cZpaFKSarGWEsYRmjsdUuuGvVrflbONkZSycscq5cblr4bic8lKymtqFWvVuak0YwhTp0acs1WeeGqbXJCWM0uxm1whsY6pukekRMQ8GhxinzouTmU+B5W4dHFcAvvpNvLVnt6kJqU9KpSqyR1T06lOeEJ6c8I/bLNCEYd7vd9KxDwaHGKfOmnFEpYClLWllR5S4tx6v1kzrHZ5UeUuLcer9ZM6x1bYe6p7I8nz5AF4AAAAAAAAAAAAAAWe0JvDyy/Zh/wDULRKu6E3h5Zfsw/8AqFonPOnW/wC3+jkpZllsQiYpufW4P+qWiYpufW4P+qW8nwV8Rrkzm75OVnLl/wDETtjbXJnN3ycrOXL/AOInbO1Y/FZR3Y81m3wh5oBuRjAAAAAAAAAAAAAACxmhd5T5R8QpdYrmsZoXeU+UfEKXWPL6Z7iyjsjmhcstuFtETFNpT8KTpQS0TFNpT8KTpQc604wy5wSwEJa9s92+3lXynV53iHt892+3lXynV53iHUeavgLDuU8sMCrGQB9BAAAAAAAAAAAAAADPWhrvk4tyHV+IoLjKc6Gu+Ti3IdX4iguM0HrB33V3afJl2Oy+F7tOv6qfmi52+16XAl5nC92nX9VPzRc7fa9LgS8zxPBc4vooRpG79OU3raHw9NfdQjSN36cpvW0Ph6bYmrTelr4c81K1b7LGwDdzFAAAAAAAAAAAAAAGaNEjfbl5NufwsLs0aJG+3Lybc/hfB0n3NlPcnyV2e1C7CNiW5116ifoxSUbEtzrr1E/Ri5rpxhmTg+1LxUnBg5uFLxUnBg5olMKNaU+/NinFrXqZWJGW9KffmxTi1r1MrEjpnRzdGS+HRywwa9qQB9pSAAAAAAAAAAAAAAytovb9WCequ/h6i9Siui9v1YJ6q7+HqL1NG6yd70eHHNUyrDZETCdzLX1UvMlomE7mWvqpeZr/AILvFLUs0vN9elyTb9OoumpZpeb69Lkm36dR7rV3vn6Kvwt22ywkA3wxAAAAAAAAAAAAAABkTR635cmOM1OpnY7ZE0et+XJjjNTqZ3zM9bsyjw6+WVVO1C/gDl9nImG+KrcYrdOKWiYb4qtxit04paasURgp9pmb4GDcjS9fVYAZ/wBMzfAwbkaXr6rADo7RDcmT938yw7TbkAekUAAAAAAAAAAAAAAPZZmd9fJPla26cGw5rxzM76+SfK1t04NhzS+s346w7n5lk2GEiJhe0/3tXrJktEwvaf72r1kzWvBe4paqGmnu7kxxS46ci16qGmnu7kxxS46cj2Gge/bLsq5ZUWuxKtwDoJhgAAAAAAAAAAAAAD0Gbzy/yZ5YsuvkefegzeeX+TPLFl18jGy34a07s+SYxbIAHKrPRLHxt7xj8EiWiWPjb3jH4JEtVViiMFYtNjxGR/Dv+agq4tHpseIyP4d/zUFXHQegu4bD6uepiWu3IA9ctgAAAAAAAAAAAAAJ2Bbt4dxuj04NmTWbgW7eHcbo9ODZk1DrQ95k3ZX/AIsiw4iJYeFdcYm5oJaJYeFdcYm5oNVxhK+lq6aaPkrk7yhU6tYtXTTR8lcneUKnVvTaG79yftnllTabEqlAOjGEAAAAAAAAAAAAAAAA2eW+16XAl5n0fO32vS4EvM+jk2cX0IRKG6F3wafNFLRKG6F3wafNFLKsUQwNpk72OF8vUfh7hThcfTJ3scL5eo/D3CnDfWr3ctPeqYtttAD3C0AAAAAAAAAAAAAANlOSHkngvJ1t1UrWs2U5IeSeC8nW3VStV6z/AHOTdtXlC/YYy7dEttu3nCk6MEtEttu3nCk6MGoYwlkSlgISAAAAAAAAMJZ66WVuN1cZo4nkJi97krg2E17i0ntLqy7HdXsaM39/XlqXEk8KdH7ZZISTRjNrm/6ZYM2vnc21veW9W0u6FOvQryTU6tKpLCaSeSaGqMs0I96MIwjGEYRTE3TeMHZtMRuKmcDIyvjOHXWGyXOb6nbYdTu56UY1KlOrTmqxk7HPNLHZU4ST6tey2MIbKEurVDpMhp40cvck8Yr1owwLEcpsqe1dSab+5jPVjDsUZI69Udnsa+x+/XHUz1iuSOSmO4ZQwXG8mMJxDD7XYxoWl1ZU6tGlsZdjLsZJpYyy6pY6oaod6HefXEMm8ncWwiGT+KYDh15hcsskkLG4tZKlvCWTVsIdjmhGXVLqhqhq72qGpV0kXPE5rddfLDOPiNpUjNh1fH6dOjGEYRkmrU7WlJXjLHX3/rw2Mf8AOWMPt1vd4pNGSlRnhJNPGFenHYy/bHv/AObnhuGYbg1jRwvB8PtrGztpdhRt7alLSpU5fulllhCEIf5Qg44h4Nvxinzoib6icD6dV/Vl3/CT5j6dV/Vl3/CT5ksL46i5rRymjrykxaOqMNd9X70f0f3kzrXZ5UeUuLcer9ZM6x1XYe6p7I8mBIAvAAAAAAAAAAAAAACzOhdXnoz5YbG2q1tlDD/F7HvbY+3XGCzn06r+rLv+EnzK0aE3h5Zfsw/+oWic9aczH+v2/s/l5KWXZbEOrxG8qT2VWWOH3MkIw+2aEmqHf/ymSfp1X9WXf8JPmMV3PrcGHPBLeUvi7Bcu9qJ9Oq/qy7/hJ8zXbnKmjNnGyqmjLGWMcbvo6o/bD+/n7zY61yZzd8nKzly/+InbN1ZT/wDKyjux5rFvhDzQDcbHAAAAAAAAAAAAAAFh9DWtNRylyijLb1a2uxpd6nq7395/nGCvCxmhd5T5R8QpdY8xpnuLKOyOaFdntwtT9Oq/qy7/AISfMjYjeVJrSeWOH3Mvfl780JNXhQ+6Z2iJim0Z+FJ0oOdqZi+PYzJj2H06r+rLv+EnzH06r+rLv+EnzJYi+Ooua9M9U8Z87GVM8ZJpIxxKrHYzatcO/wD5PFPb57t9vKvlOrzvEOoc1fAWHcp5YYNWMgD6CAAAAAAAAAAAAAAGdtDytNRzj4rNLQqVYxwSrDVJq1w/v6Hf78YLf/Tqv6su/wCEnzKiaGu+Ti3IdX4iguM0JrBmP9bq9n/8afJlWOy667vas1rWljh11LrpzQ1xhJqh3uE5UL6rChTh2tuo6pId+EJO/wB7hJF7tOv6qfmi5W21qXAl5nir4uwXLva+P06r+rLv+EnzKIaRM8amebKWeanPTjGrQ+rNq1w/5en9y/ShGkbv05TetofD02w9Wkx/qlr4c81K1bbLGwDdrGAAAAAAAAAAAAAAGZNE+rNRzsSzy0alWPa24hsZNWv/AKfvjBhtmjRI325eTbn8L4Wk+5sp7k+Sujahc36dV/Vl3/CT5ke/vas9jcyxw66lhGlPDZRhJqh3o9+P1nZo2JbnXXqJ+jFzZTMXx7GZMex86d9VhTlh2tu496H6JPmcvp1X9WXf8JPmSKXipODBzRfHUXKL6UNSarnixSeajPTjG3tfqz6tfiZfujFidlvSn35sU4ta9TKxI6Y0d3Rk3h08sMKvakAfZUgAAAAAAAAAAAAAMp6MdSNLPNgs8tKepGFK7+rJq1x/5ep98YLxfTqv6su/4SfMpBovb9WCequ/h6i9TR2smY/1ejw45qmTY7KJ9Oq/qy7/AISfMi4ZeVJMPt5IYfczwhTlhspYSao979GuZ2qJhO5lr6qXmeAvi7Bdu9p9Oq/qy7/hJ8ymeltVmrZ1KU81CpSj2qt4bGfVr8Op90YrrqWaXm+vS5Jt+nUe51dzH+s/RV+Fu22WEgG92KAAAAAAAAAAAAAAMg6P88aeeLJmeFOaeMLmp9WXVrj/AHU/3sfMiaPW/Lkxxmp1M75met2ZR4dfLKqnahfH6dV/Vl3/AAk+Y+nVf1Zd/wAJPmSxzDfHUzbnVWF5Ukp1YQw+5m116se9CTva5497wkr6dV/Vl3/CT5jDfFVuMVunFLTVMX4ER7FOtMWtNWy+weaa3qUtWDyw1VNWuP8AfVfujFgRn/TM3wMG5Gl6+qwA6M0R3Jk/d/MsO02pAHpFAAAAAAAAAAAAAAD2GZ2aMmdTJSeEk08YYrbx2Mv2x+vD7NbYL9Oq/qy7/hJ8zX5mZ318k+VrbpwbDmmNZk//ADrHufmWTYYSifTqv6su/wCEnzIuHXlSS12MMPuZv7ypHXLCTV4c3/7naomF7T/e1esma2vi7Bdu9p9Oq/qy7/hJ8yq2mZXmrY5kzGa2q0dVpcd6pq7/ANeX7oxW0VQ0093cmOKXHTkev0DmP9dsvZwq5ZUWuwrcA6BYgAAAAAAAAAAAAAA7/N/GMuXuTc0JYzasXs46ofbH++kdA9Bm88v8meWLLr5GNlnw1p3Z8kxi2K/Tqv6su/4SfMfTqv6su/4SfMljle+OpnXOqs7ypLUu4ww+5m2VfX3oSd76kvej9ZK+nVf1Zd/wk+YsfG3vGPwSJaapi/BER7FXdNGvPWoZI7K1rUdU994zY9/vUPs1RirCtHpseIyP4d/zUFXHQWgu4bD6uepi2u3IA9ctgAAAAAAAAAAAAAJuBx1Y3h8dWv8A5ql3v/64NlH06r+rLv8AhJ8zWxgW7eHcbo9ODZk1FrPn/wBzJuyv/FkWHFE+nVf1Zd/wk+ZGs7ypLNcasPuZtdeaPehJ3u9DvR+s7REsPCuuMTc0GrImLp9i9cfTqv6su/4SfMrzpk3E9bJfJ6E1pWo6r+p36mx7/wDd/wCUYrIq6aaPkrk7yhU6t6XQ2Y/1zJ/ZxnllTabMqlAOi2GAAAAAAAAAAAAAAAA2Y299V+j0/wD6Zd+BL+iT7uE+n06r+rLv+EnzPvb7XpcCXmfRyfMxfgz7nV0bypC9uZu19zGMYU+9CEmuHej9v1kn6dV/Vl3/AAk+Yt90Lvg0+aKWTMX4EQwBphXM9bNphks1nXpQhjtGOyn2OqP/AC9x3u9GKny4+mTvY4Xy9R+HuFOG+NXu5ae9UxbbaAHuFoAAAAAAAAAAAAAAbH8kr2rDJXBoQw26jqw+3hrhCTVH+7l//c1wNlOSHkngvJ1t1UrVms+f/Zybtq8oX7DGUz6dV/Vl3/CT5nCwqRq3V3PNRnpxjNJ9WfVr8H/KMU5EttvXnCk6LUMTF0shLAUpAAAAAAAAAAAAETEPBt+MU+dLRMQ8G34xT5004olLAQlrSyo8pcW49X6yZ1js8qPKXFuPV+smdY6tsPdU9keT58gC8AAAAAAAAAAAAAALPaE3h5Zfsw/+oWiVd0JvDyy/Zh/9QtE55063/b/RyUsyy2IRMV3PrcGHPBLRMV3PrcGHPBLeT4K+I1yZzd8nKzly/wDiJ2xtrkzm75OVnLl/8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Bd4palml5vr0uSbfp1F01LNLzfXpck2/TqPdau98/RV+Fu22WEgG+GIAAAAAAAAAAAAAAMiaPW/Lkxxmp1M7HbImj1vy5McZqdTO+ZnrdmUeHXyyqp2oX8Acvs5Ew3xVbjFbpxS0TDfFVuMVunFLTViiMFPtMzfAwbkaXr6rADP8Apmb4GDcjS9fVYAdHaIbkyfu/mWHabcgD0igAAAAAAAAAAAAAB7LMzvr5J8rW3Tg2HNeOZnfXyT5WtunBsOaX1m/HWHc/MsmwwkRML2n+9q9ZMlomF7T/AHtXrJmteC9xS1UNNPd3Jjilx05Fr1UNNPd3Jjilx05HsNA9+2XZVyyotdiVbgHQTDAAAAAAAAAAAAAAHoM3nl/kzyxZdfI8+9Bm88v8meWLLr5GNlvw1p3Z8kxi2QAOVWeiWPjb3jH4JEtEsfG3vGPwSJaqrFEYKxabHiMj+Hf81BVxaPTY8Rkfw7/moKuOg9Bdw2H1c9TEtduQB65bAAAAAAAAAAAAAATsC3bw7jdHpwbMms3At28O43R6cGzJqHWh7zJuyv8Ax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AAAAETEPBt+MU+dLRMQ8G34xT5004olLAQlrSyo8pcW49X6yZ1js8qPKXFuPV+smdY6tsPdU9keT58gC8AAAAAAAAAAAAAALPaE3h5Zfsw/+oWiVd0JvDyy/Zh/9QtE55063/b/RyUsyy2IRMV3PrcGHPBLRMV3PrcGHPBLeT4K+I1yZzd8nKzly/wDiJ2xtrkzm75OVnLl/8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Bd4palml5vr0uSbfp1F01LNLzfXpck2/TqPdau98/RV+Fu22WEgG+GIAAAAAAAAAAAAAAMiaPW/Lkxxmp1M7HbImj1vy5McZqdTO+ZnrdmUeHXyyqp2oX8Acvs5Ew3xVbjFbpxS0TDfFVuMVunFLTViiMFPtMzfAwbkaXr6rADP8Apmb4GDcjS9fVYAdHaIbkyfu/mWHabcgD0igAAAAAAAAAAAAAB7LMzvr5J8rW3Tg2HNeOZnfXyT5WtunBsOaX1m/HWHc/MsmwwkRML2n+9q9ZMlomF7T/AHtXrJmteC9xS1UNNPd3Jjilx05Fr1UNNPd3Jjilx05HsNA9+2XZVyyotdiVbgHQTDAAAAAAAAAAAAAAHoM3nl/kzyxZdfI8+9Bm88v8meWLLr5GNlvw1p3Z8kxi2QAOVWeiWPjb3jH4JEtEsfG3vGPwSJaqrFEYKxabHiMj+Hf81BVxaPTY8Rkfw7/moKuOg9Bdw2H1c9TEtduQB65bAAAAAAAAAAAAAATsC3bw7jdHpwbMms3At28O43R6cGzJqHWh7zJuyv8Ax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AAAAETEPBt+MU+dLRMQ8G34xT5004olLAQlrSyo8pcW49X6yZ1js8qPKXFuPV+smdY6tsPdU9keT58gC8AAAAAAAAAAAAAALPaE3h5Zfsw/+oWiVd0JvDyy/Zh/9QtE55063/b/RyUsyy2IRMV3PrcGHPBLRMV3PrcGHPBLeT4K+I1yZzd8nKzly/wDiJ2xtrkzm75OVnLl/8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Bd4palml5vr0uSbfp1F01LNLzfXpck2/TqPdau98/RV+Fu22WEgG+GIAAAAAAAAAAAAAAMiaPW/Lkxxmp1M7HbImj1vy5McZqdTO+ZnrdmUeHXyyqp2oX8Acvs5Ew3xVbjFbpxS0TDfFVuMVunFLTViiMFPtMzfAwbkaXr6rADP8Apmb4GDcjS9fVYAdHaIbkyfu/mWHabcgD0igAAAAAAAAAAAAAB7LMzvr5J8rW3Tg2HNeOZnfXyT5WtunBsOaX1m/HWHc/MsmwwkRML2n+9q9ZMlomF7T/AHtXrJmteC9xS1UNNPd3Jjilx05Fr1UNNPd3Jjilx05HsNA9+2XZVyyotdiVbgHQTDAAAAAAAAAAAAAAHoM3nl/kzyxZdfI8+9Bm88v8meWLLr5GNlvw1p3Z8kxi2QAOVWeiWPjb3jH4JEtEsfG3vGPwSJaqrFEYKxabHiMj+Hf81BVxaPTY8Rkfw7/moKuOg9Bdw2H1c9TEtduQB65bAAAAAAAAAAAAAATsC3bw7jdHpwbMms3At28O43R6cGzJqHWh7zJuyv8Ax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AAAAETEPBt+MU+dLRMQ8G34xT5004olLAQlrSyo8pcW49X6yZ1js8qPKXFuPV+smdY6tsPdU9keT58gC8AAAAAAAAAAAAAALPaE3h5Zfsw/+oWiVd0JvDyy/Zh/9QtE55063/b/RyUsyy2IRMV3PrcGHPBLRMV3PrcGHPBLeT4K+I1yZzd8nKzly/wDiJ2xtrkzm75OVnLl/8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Bd4palml5vr0uSbfp1F01LNLzfXpck2/TqPdau98/RV+Fu22WEgG+GIAAAAAAAAAAAAAAMiaPW/Lkxxmp1M7HbImj1vy5McZqdTO+ZnrdmUeHXyyqp2oX8Acvs5Ew3xVbjFbpxS0TDfFVuMVunFLTViiMFPtMzfAwbkaXr6rADP8Apmb4GDcjS9fVYAdHaIbkyfu/mWHabcgD0igAAAAAAAAAAAAAB7LMzvr5J8rW3Tg2HNeOZnfXyT5WtunBsOaX1m/HWHc/MsmwwkRML2n+9q9ZMlomF7T/AHtXrJmteC9xS1UNNPd3Jjilx05Fr1UNNPd3Jjilx05HsNA9+2XZVyyotdiVbgHQTDAAAAAAAAAAAAAAHoM3nl/kzyxZdfI8+9Bm88v8meWLLr5GNlvw1p3Z8kxi2QAOVWeiWPjb3jH4JEtEsfG3vGPwSJaqrFEYKxabHiMj+Hf81BVxaPTY8Rkfw7/moKuOg9Bdw2H1c9TEtduQB65bAAAAAAAAAAAAAATsC3bw7jdHpwbMms3At28O43R6cGzJqHWh7zJuyv8Ax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AAAAETEPBt+MU+dLRMQ8G34xT5004olLAQlrSyo8pcW49X6yZ1js8qPKXFuPV+smdY6tsPdU9keT58gC8AAAAAAAAAAAAAALPaE3h5Zfsw/+oWiVd0JvDyy/Zh/9QtE55063/b/RyUsyy2IRMV3PrcGHPBLRMV3PrcGHPBLeT4K+I1yZzd8nKzly/wDiJ2xtrkzm75OVnLl/8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Bd4palml5vr0uSbfp1F01LNLzfXpck2/TqPdau98/RV+Fu22WEgG+GIAAAAAAAAAAAAAAMiaPW/Lkxxmp1M7HbImj1vy5McZqdTO+ZnrdmUeHXyyqp2oX8Acvs5Ew3xVbjFbpxS0TDfFVuMVunFLTViiMFPtMzfAwbkaXr6rADP8Apmb4GDcjS9fVYAdHaIbkyfu/mWHabcgD0igAAAAAAAAAAAAAB7LMzvr5J8rW3Tg2HNeOZnfXyT5WtunBsOaX1m/HWHc/MsmwwkRML2n+9q9ZMlomF7T/AHtXrJmteC9xS1UNNPd3Jjilx05Fr1UNNPd3Jjilx05HsNA9+2XZVyyotdiVbgHQTDAAAAAAAAAAAAAAHoM3nl/kzyxZdfI8+9Bm88v8meWLLr5GNlvw1p3Z8kxi2QAOVWeiWPjb3jH4JEtEsfG3vGPwSJaqrFEYKxabHiMj+Hf81BVxaPTY8Rkfw7/moKuOg9Bdw2H1c9TEtduQB65bAAAAAAAAAAAAAATsC3bw7jdHpwbMms3At28O43R6cGzJqHWh7zJuyv8Ax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HmcssfyrwG2rXuT+StlilvZ2s91c1LvFfocNUsIx2FLVSqbKfVLGP19hL35frR7+x9Mx5nSqZP3tKphOP4PlpWj9EqTWscFt72vb3M00IwjTqU7fZUZ4wjCX6t1J2OMJv+qXZ6pgfWfOjUxeOT1lkPgNPE8Ryhwvt1JRv736HTtrLVLqnqzyyVZtlGaeWWWWWSbXHZRjGEIa0a2zwwxXCsGp4Lk72XKTGb25w6GE3N7LSktq9tGP0qNWvLLPqpybHvTSyTRm2Un1Ya46vOYLbZX5F5TZL5aZbYJe3P0nJSXBMTjhGHTXU1ndyVYVZITULWWaMJYy65dlTljJCaH/AEwjB1WCZMZR5K4xk9nOxLJ3Eo29xjON3mIWVtaz3F3Z0L+MvYJ5qFPZTzRlhSk2cskIxl2X2d6Oqq6EMs5D5ZT5WUcTtsQwuGGYtgl9Ph+IWktxCvJJUhLLPLPTqapYzyTSTyzQjGWWPfjCMIand4h4NvxinzvF5sMMv58Wyvy0vcOubGllLilOrZ0LqjNRr/RqNCSlJPPTm+tTjNGWeaEs0ITQhGGuEI96HssUhNNSoyyT7CaNenqm1a9XfRG0TgmiJ9Gvv1lN7KU+jX36ym9lKi6Osva3cqPKXFuPV+smdY7LKaEYZSYtCMdcfp1fv/f/AHkzrXVlh7qnsjyYEgC8AAAAAAAAAAAAAALPaE3h5Zfsw/8AqFolWNC2lXqT5YdhuY0dUMP16pITa9sfes59Gvv1lN7KVz1pzH/H7f2/y8lLLsp/2QYrufW4MOeCW6vEre8lsqsZ7+aeEId+HY5Ya++k/Rr79ZTeyleUui7Fcv8Aaltcmc3fJys5cv8A4idsQ+jX36ym9lK125yoTS5xsqoTTbKMMbvoRjq1a49nn77ZurGP/lZR3Y81i3wh5wBuNjgAAAAAAAAAAAAACxmhd5T5R8QpdYrmsPoa061TKXKKFG4jSjCxpa4wlhNr/vP83mNM9xZR2RzQrstuFuUTFNoz8KTpQPo19+spvZSo2I295LZzxnv5poa5e92OWH/VBztTEXx7WZM+x2gifRr79ZTeylPo19+spvZSqbo6y9QHPdvt5V8p1ed4h7XPVLNLnYyqlnn2c0MSq65tWrX33inUWavgLDuU8sMGrGQB9BAAAAAAAAAAAAAADPWhrvk4tyHV+IoLjKa6HlOrUzj4rCjXjSj2kqx1wlhHXDs9Dvd9b/6NffrKb2UrQmsGP+N1d2nyZVjsvpe7Tr+qn5ouVttalwJeZEu7e8ha1ozYjNNCFObXDsUvf7z9t7a9jQpxhiM0IbCGqHYpe93nirouxXb/AGp6hGkbv05TetofD017Po19+spvZSqIaRMs8mebKWWpU7JNCrQ1zaoQ1/8AL0/0QbD1aR/xS18OealZttljkBu1jAAAAAAAAAAAAAADNGiRvty8m3P4WF2ZNE+SrUzsSy0q0aU3a24+tCWEf/j974Wk+5sp7k+SujahdxGxLc669RP0YuP0a+/WU3spXwv7e8lsbmabEJppYUZ4xl7FLDXDVHvObKYi+PazJn2J9LxUnBg5oVO2vexy6sSmh9WH/alcvo19+spvZSoujrL1JdKffmxTi1r1MrEjLGlFJUkzxYpLVqxqTfR7X60YQh/2ZfuYndMaO7oybw6eWGFXtSAPsqQAAAAAAAAAAAAAGVtF7fqwT1V38PUXqUS0Y5Kk+ebBZaVWNOaNK71TQhCOr/l6n6IrxfRr79ZTeylaO1kx/wAXo8OOapk2OylomE7mWvqpeY+jX36ym9lKjYZb3k2H280l/NJLGnLql7HLHV3ngLouxXb/AGu0Us0vN9elyTb9OouR9Gvv1lN7KVTPS2kq086lOWrWjVm7VW/1oywh/wBdT7nudXcf8Z+ir8LdtssLAN7sUAAAAAAAAAAAAAAZE0et+XJjjNTqZ2O2QdH+WefPFkzLTqbCaNzU1Tater+6nfMz1uzKPDr5ZVU7UL/iJ9Gvv1lN7KU+jX36ym9lK5gujrZt5hviq3GK3TilursLe7mp1Yy380sIV6sI/wB3LHXHZx76T9Gvv1lN7KVVVEX4kT7FSdMzfAwbkaXr6rADPemLTq08vsHhWrxqx7TyxhGMsIav76r9zAjozRHcmT938yw7TakAekUAAAAAAAAAAAAAAPZZmd9fJPla26cGw5rvzOwmmzqZKSyT7CaOLW+qbVr1fXg2C/Rr79ZTeylaY1mx/wDOse5+ZZNhhKWiYXtP97V6yY+jX36ym9lKjYdb3c1rrkv5pYdkqd7scsf+uZra6LsV2/2u0VQ0093cmOKXHTkWk+jX36ym9lKqtpmU61PHMmYVriNWMbS41RjLCXV9eX7nr9A4/wCO2Xt4VcsqLWf9iuYDoFiAAAAAAAAAAAAAAD0Gbzy/yZ5Ysuvkefd/m/hGOXuTcJZtjGOL2eqOr7P76RjZZ8Nad2fJMYtkIifRr79ZTeylPo19+spvZSuVro62deWPjb3jH4JEt1dnb3cal3sb+aXVX1R/u5e/HYS99J+jX36ym9lKqqiL8URPsVt02PEZH8O/5qCriz2mjSr06GSPZrmNbXPfatckJdXeofcrC6C0F3DYfVz1MW125AHrlsAAAAAAAAAAAAABOwLdvDuN0enBsyazMD1xxrD4Qjqj9Kpd/wD/AK4NlH0a+/WU3spWotZ8f+5k3ZX/AIsiw4paJYeFdcYm5oH0a+/WU3spUayt7uMbjY380uqvNCP93L346od9qyIi6fav3u0V000fJXJ3lCp1awH0a+/WU3spVedMqlcU8l8no1rqNWEb+pqhGSENX93/AJPS6Gx/xzJ/bxnllRaT/tlVAB0WwwAAAAAAAAAAAAAAAGzy32vS4EvM+iBb2199Hpf/AFKbwJf+1L9z6fRr79ZTeylcnTEX4s+8t90Lvg0+aKW6uhb3kb25hC/mhGEKeuPY5e/3opP0a+/WU3spU1RF+JEsI6ZO9jhfL1H4e4U4XB0wqNzTzaYZNWu41Ze3tGGxjJCHf+j3Hf7ynzfGr3ctPeqYtttAD3C0AAAAAAAAAAAAAANlOSHkngvJ1t1UrWs2P5JW17HJXBowxGaEI4fb6odil7393K1ZrPj/ANnJu2ryhfsMZehRLbb15wpOifRr79ZTeylcLCSpJdXctWrGpNspPrRhCGv6v+TUMR7JZCcApSAAAAAAAAAAAAImIeDb8Yp86WiYh4NvxinzppxRKWAhLWllR5S4tx6v1kzrHZ5UeUuLcer9ZM6x1bYe6p7I8nz5AF4AAAAAAAAAAAAAAWe0JvDyy/Zh/wDULRKu6E3h5Zfsw/8AqFonPOnW/wC3+jkpZllsQiYrufW4MOeCWiYrufW4MOeCW8nwV8Rrkzm75OVnLl/8RO2Ntcmc3fJys5cv/iJ2ztWPxWUd2PNZt8IeaAbkYwAAAAAAAAAAAAAAsZoXeU+UfEKXWK5rGaF3lPlHxCl1jy+me4so7I5oXLLbhbRExTaM/Ck6UEtExTaM/Ck6UHOtOMMucEsBCWvbPdvt5V8p1ed4h7fPdvt5V8p1ed4h1Hmr4Cw7lPLDAqxkAfQQAAAAAAAAAAAAAAz1oa75OLch1fiKC4ynOhrvk4tyHV+IoLjNB6wd91d2nyZdjsvhe7Tr+qn5ouVttalwJeZxvdp1/VT80XK22tS4EvM8TwXOL6qEaRu/TlN62h8PTX3UI0jd+nKb1tD4em2Jq03pa+HPNStW+yxsA3cxQAAAAAAAAAAAAABmjRI325eTbn8LC7NGiRvty8m3P4XwdJ9zZT3J8ldntQuwjYluddeon6MUlGxLc669RP0Yua6cYZk4PtS8VJwYObhS8VJwYOaJTCjWlPvzYpxa16mViRlvSn35sU4ta9TKxI6Z0c3Rkvh0csMGvakAfaUgAAAAAAAAAAAAAMraL2/Vgnqrv4eovUorovb9WCequ/h6i9TRusne9HhxzVMqw2REwncy19VLzJaJhO5lr6qXma/4LvFLUs0vN9elyTb9OoumpZpeb69Lkm36dR7rV3vn6Kvwt22ywkA3wxAAAAAAAAAAAAAABkTR635cmOM1OpnY7ZE0et+XJjjNTqZ3zM9bsyjw6+WVVO1C/gDl9nImG+KrcYrdOKWiYb4qtxit04paasURgp9pmb4GDcjS9fVYAZ/0zN8DBuRpevqsAOjtENyZP3fzLDtNuQB6RQAAAAAAAAAAAAAA9lmZ318k+VrbpwbDmvHMzvr5J8rW3Tg2HNL6zfjrDufmWTYYSImF7T/e1esmS0TC9p/vavWTNa8F7ilqoaae7uTHFLjpyLXqoaae7uTHFLjpyPYaB79suyrllRa7Eq3AOgmGAAAAAAAAAAAAAAPQZvPL/Jnliy6+R596DN55f5M8sWXXyMbLfhrTuz5JjFsgAcqs9EsfG3vGPwSJaJY+NveMfgkS1VWKIwVi02PEZH8O/wCagq4tHpseIyP4d/zUFXHQegu4bD6uepiWu3IA9ctgAAAAAAAAAAAAAJ2Bbt4dxuj04NmTWbgW7eHcbo9ODZk1DrQ95k3ZX/iyLDiIlh4V1xibmglolh4V1xibmg1XGEr6Wrppo+SuTvKFTq1i1dNNHyVyd5QqdW9Nobv3J+2eWVNpsSqUA6MYQAAAAAAAAAAAAAAADZ5b7XpcCXmfR87fa9LgS8z6OTZxfQhEt90Lvg0+aKWiW+6F3wafNFLKsUQwNpk72OF8vUfh7hThcfTJ3scL5eo/D3CnDfWr3ctPeqYtttAD3C0AAAAAAAAAAAAAANlOSHkngvJ1t1UrWs2U5IeSeC8nW3VStV6z/c5N21eUL9hjLt0S229ecKTopaJbbevOFJ0WoYwlkSlgISAAAAAAAAAAAAImIeDb8Yp86WiYh4NvxinzppxRKWAhLWllR5S4tx6v1kzrHZ5UeUuLcer9ZM6x1bYe6p7I8nz5AF4AAAAAAAAAAAAAAWe0JvDyy/Zh/wDULRKu6E3h5Zfsw/8AqFonPOnW/wC3+jkpZllsQiYrufW4MOeCWiYrufW4MOeCW8nwV8Rrkzm75OVnLl/8RO2Ntcmc3fJys5cv/iJ2ztWPxWUd2PNZt8IeaAbkYwAAAAAAAAAAAAAAsZoXeU+UfEKXWK5rGaF3lPlHxCl1jy+me4so7I5oXLLbhbRExTaM/Ck6UEtExTaM/Ck6UHOtOMMucEsBCWvbPdvt5V8p1ed4h7fPdvt5V8p1ed4h1Hmr4Cw7lPLDAqxkAfQQAAAAAAAAAAAAAAz1oa75OLch1fiKC4ynOhrvk4tyHV+IoLjNB6wd91d2nyZdjsvhe7Tr+qn5ouVttalwJeZxvdp1/VT80XK22tS4EvM8TwXOL6qEaRu/TlN62h8PTX3UI0jd+nKb1tD4em2Jq03pa+HPNStW+yxsA3cxQAAAAAAAAAAAAABmjRI325eTbn8LC7NGiRvty8m3P4XwdJ9zZT3J8ldntQuwjYluddeon6MUlGxLc669RP0Yua6cYZk4PtS8VJwYObhS8VJwYOaJTCjWlPvzYpxa16mViRlvSn35sU4ta9TKxI6Z0c3Rkvh0csMGvakAfaUgAAAAAAAAAAAAAMraL2/Vgnqrv4eovUorovb9WCequ/h6i9TRusne9HhxzVMqw2REwncy19VLzJaJhO5lr6qXma/4LvFLUs0vN9elyTb9OoumpZpeb69Lkm36dR7rV3vn6Kvwt22ywkA3wxAAAAAAAAAAAAAABkTR635cmOM1OpnY7ZE0et+XJjjNTqZ3zM9bsyjw6+WVVO1C/gDl9nImG+KrcYrdOKWiYb4qtxit04paasURgp9pmb4GDcjS9fVYAZ/0zN8DBuRpevqsAOjtENyZP3fzLDtNuQB6RQAAAAAAAAAAAAAA9lmZ318k+VrbpwbDmvHMzvr5J8rW3Tg2HNL6zfjrDufmWTYYSImF7T/e1esmS0TC9p/vavWTNa8F7ilqoaae7uTHFLjpyLXqoaae7uTHFLjpyPYaB79suyrllRa7Eq3AOgmGAAAAAAAAAAAAAAPQZvPL/Jnliy6+R596DN55f5M8sWXXyMbLfhrTuz5JjFsgAcqs9EsfG3vGPwSJaJY+NveMfgkS1VWKIwVi02PEZH8O/wCagq4tHpseIyP4d/zUFXHQegu4bD6uepiWu3IA9ctgAAAAAAAAAAAAAJ2Bbt4dxuj04NmTWbgW7eHcbo9ODZk1DrQ95k3ZX/iyLDiIlh4V1xibmglolh4V1xibmg1XGEr6Wrppo+SuTvKFTq1i1dNNHyVyd5QqdW9Nobv3J+2eWVNpsSqUA6MYQAAAAAAAAAAAAAAADZ5b7XpcCXmfR87fa9LgS8z6OTZxfQhEt90Lvg0+aKWiW+6F3wafNFLKsUQwNpk72OF8vUfh7hThcfTJ3scL5eo/D3CnDfWr3ctPeqYtttAD3C0AAAAAAAAAAAAAANlOSHkngvJ1t1UrWs2U5IeSeC8nW3VStV6z/c5N21eUL9hjLt0S229ecKTopaJbbevOFJ0WoYwlkSlgISAAAAAAAAAAAAImIeDb8Yp86WiYh4NvxinzppxRKWAhLWllR5S4tx6v1kzrHZ5UeUuLcer9ZM6x1bYe6p7I8nz5AF4AAAAAAAAAAAAAAWe0JvDyy/Zh/wDULRKu6E3h5Zfsw/8AqFonPOnW/wC3+jkpZllsQiYrufW4MOeCWiYrufW4MOeCW8nwV8Rrkzm75OVnLl/8RO2Ntcmc3fJys5cv/iJ2ztWPxWUd2PNZt8IeaAbkYwAAAAAAAAAAAAAAsZoXeU+UfEKXWK5rGaF3lPlHxCl1jy+me4so7I5oXLLbhbRExTaM/Ck6UEtExTaM/Ck6UHOtOMMucEsBCWvbPdvt5V8p1ed4h7fPdvt5V8p1ed4h1Hmr4Cw7lPLDAqxkAfQQAAAAAAAAAAAAAAz1oa75OLch1fiKC4ynOhrvk4tyHV+IoLjNB6wd91d2nyZdjsvhe7Tr+qn5ouVttalwJeZxvdp1/VT80XK22tS4EvM8TwXOL6qEaRu/TlN62h8PTX3UI0jd+nKb1tD4em2Jq03pa+HPNStW+yxsA3cxQAAAAAAAAAAAAABmjRI325eTbn8LC7NGiRvty8m3P4XwdJ9zZT3J8ldntQuwjYluddeon6MUlGxLc669RP0Yua6cYZk4PtS8VJwYObhS8VJwYOaJTCjWlPvzYpxa16mViRlvSn35sU4ta9TKxI6Z0c3Rkvh0csMGvakAfaUgAAAAAAAAAAAAAMraL2/Vgnqrv4eovUorovb9WCequ/h6i9TRusne9HhxzVMqw2REwncy19VLzJaJhO5lr6qXma/4LvFLUs0vN9elyTb9OoumpZpeb69Lkm36dR7rV3vn6Kvwt22ywkA3wxAAAAAAAAAAAAAABkTR635cmOM1OpnY7ZE0et+XJjjNTqZ3zM9bsyjw6+WVVO1C/gDl9nImG+KrcYrdOKWiYb4qtxit04paasURgp9pmb4GDcjS9fVYAZ/0zN8DBuRpevqsAOjtENyZP3fzLDtNuQB6RQAAAAAAAAAAAAAA9lmZ318k+VrbpwbDmvHMzvr5J8rW3Tg2HNL6zfjrDufmWTYYSImF7T/e1esmS0TC9p/vavWTNa8F7ilqoaae7uTHFLjpyLXqoaae7uTHFLjpyPYaB79suyrllRa7Eq3AOgmGAAAAAAAAAAAAAAPQZvPL/Jnliy6+R596DN55f5M8sWXXyMbLfhrTuz5JjFsgAcqs9EsfG3vGPwSJaJY+NveMfgkS1VWKIwVi02PEZH8O/wCagq4tHpseIyP4d/zUFXHQegu4bD6uepiWu3IA9ctgAAAAAAAAAAAAAJ2Bbt4dxuj04NmTWbgW7eHcbo9ODZk1DrQ95k3ZX/iyLDiIlh4V1xibmglolh4V1xibmg1XGEr6Wrppo+SuTvKFTq1i1dNNHyVyd5QqdW9Nobv3J+2eWVNpsSqUA6MYQAAAAAAAAAAAAAAADZ5b7XpcCXmfR87fa9LgS8z6OTZxfQhEt90Lvg0+aKWiW+6F3wafNFLKsUQwNpk72OF8vUfh7hThcfTJ3scL5eo/D3CnDfWr3ctPeqYtttAD3C0AAAAAAAAAAAAAANlOSHkngvJ1t1UrWs2U5IeSeC8nW3VStV6z/c5N21eUL9hjLt0S229ecKTopaJbbevOFJ0WoYwlkSlgISAAAAAAAAAAAAImIeDb8Yp86WiYh4NvxinzppxRKWAhLWllR5S4tx6v1kzrHZ5UeUuLcer9ZM6x1bYe6p7I8nz5AF4AAAAAAAAAAAAAAWe0JvDyy/Zh/wDULRKu6E3h5Zfsw/8AqFonPOnW/wC3+jkpZllsQiYrufW4MOeCWiYrufW4MOeCW8nwV8Rrkzm75OVnLl/8RO2Ntcmc3fJys5cv/iJ2ztWPxWUd2PNZt8IeaAbkYwAAAAAAAAAAAAAAsZoXeU+UfEKXWK5rGaF3lPlHxCl1jy+me4so7I5oXLLbhbRExTaM/Ck6UEtExTaM/Ck6UHOtOMMucEsBCWvbPdvt5V8p1ed4h7fPdvt5V8p1ed4h1Hmr4Cw7lPLDAqxkAfQQAAAAAAAAAAAAAAz1oa75OLch1fiKC4ynOhrvk4tyHV+IoLjNB6wd91d2nyZdjsvhe7Tr+qn5ouVttalwJeZxvdp1/VT80XK22tS4EvM8TwXOL6qEaRu/TlN62h8PTX3UI0jd+nKb1tD4em2Jq03pa+HPNStW+yxsA3cxQAAAAAAAAAAAAABmjRI325eTbn8LC7NGiRvty8m3P4XwdJ9zZT3J8ldntQuwjYluddeon6MUlGxLc669RP0Yua6cYZk4PtS8VJwYObhS8VJwYOaJTCjWlPvzYpxa16mViRlvSn35sU4ta9TKxI6Z0c3Rkvh0csMGvakAfaUgAAAAAAAAAAAAAMraL2/Vgnqrv4eovUorovb9WCequ/h6i9TRusne9HhxzVMqw2REwncy19VLzJaJhO5lr6qXma/4LvFLUs0vN9elyTb9OoumpZpeb69Lkm36dR7rV3vn6Kvwt22ywkA3wxAAAAAAAAAAAAAABkTR635cmOM1OpnY7ZE0et+XJjjNTqZ3zM9bsyjw6+WVVO1C/gDl9nImG+KrcYrdOKWiYb4qtxit04paasURgp9pmb4GDcjS9fVYAZ/0zN8DBuRpevqsAOjtENyZP3fzLDtNuQB6RQAAAAAAAAAAAAAA9lmZ318k+VrbpwbDmvHMzvr5J8rW3Tg2HNL6zfjrDufmWTYYSImF7T/e1esmS0TC9p/vavWTNa8F7ilqoaae7uTHFLjpyLXqoaae7uTHFLjpyPYaB79suyrllRa7Eq3AOgmGAAAAAAAAAAAAAAPQZvPL/Jnliy6+R596DN55f5M8sWXXyMbLfhrTuz5JjFsgAcqs9EsfG3vGPwSJaJY+NveMfgkS1VWKIwVi02PEZH8O/wCagq4tHpseIyP4d/zUFXHQegu4bD6uepiWu3IA9ctgAAAAAAAAAAAAAJ2Bbt4dxuj04NmTWbgW7eHcbo9ODZk1DrQ95k3ZX/iyLDiIlh4V1xibmglolh4V1xibmg1XGEr6Wrppo+SuTvKFTq1i1dNNHyVyd5QqdW9Nobv3J+2eWVNpsSqUA6MYQAAAAAAAAAAAAAAADZ5b7XpcCXmfR87fa9LgS8z6OTZxfQhEt90Lvg0+aKWiW+6F3wafNFLKsUQwNpk72OF8vUfh7hThcfTJ3scL5eo/D3CnDfWr3ctPeqYtttAD3C0AAAAAAAAAAAAAANlOSHkngvJ1t1UrWs2U5IeSeC8nW3VStV6z/c5N21eUL9hjLt0S229ecKTopaJbbevOFJ0WoYwlkSlgISAAAAAAAAAAAAImIeDb8Yp86WiYh4NvxinzppxRKWAhLWllR5S4tx6v1kzrHZ5UeUuLcer9ZM6x1bYe6p7I8nz5AF4AAAAAAAAAAAAAAWe0JvDyy/Zh/wDULRKu6E3h5Zfsw/8AqFonPOnW/wC3+jkpZllsQiYrufW4MOeCWiYrufW4MOeCW8nwV8Rrkzm75OVnLl/8RO2Ntcmc3fJys5cv/iJ2ztWPxWUd2PNZt8IeaAbkYwAAAAAAAAAAAAAAsZoXeU+UfEKXWK5rGaF3lPlHxCl1jy+me4so7I5oXLLbhbRExTaM/Ck6UEtExTaM/Ck6UHOtOMMucEsBCWvbPdvt5V8p1ed4h7fPdvt5V8p1ed4h1Hmr4Cw7lPLDAqxkAfQQAAAAAAAAAAAAAAz1oa75OLch1fiKC4ynOhrvk4tyHV+IoLjNB6wd91d2nyZdjsvhe7Tr+qn5ouVttalwJeZxvdp1/VT80XK22tS4EvM8TwXOL6qEaRu/TlN62h8PTX3UI0jd+nKb1tD4em2Jq03pa+HPNStW+yxsA3cxQAAAAAAAAAAAAABmjRI325eTbn8LC7NGiRvty8m3P4XwdJ9zZT3J8ldntQuwjYluddeon6MUlGxLc669RP0Yua6cYZk4PtS8VJwYObhS8VJwYOaJTCjWlPvzYpxa16mViRlvSn35sU4ta9TKxI6Z0c3Rkvh0csMGvakAfaUgAAAAAAAAAAAAAMraL2/Vgnqrv4eovUorovb9WCequ/h6i9TRusne9HhxzVMqw2REwncy19VLzJaJhO5lr6qXma/4LvFLUs0vN9elyTb9OoumpZpeb69Lkm36dR7rV3vn6Kvwt22ywkA3wxAAAAAAAAAAAAAABkTR635cmOM1OpnY7ZE0et+XJjjNTqZ3zM9bsyjw6+WVVO1C/gDl9nImG+KrcYrdOKWiYb4qtxit04paasURgp9pmb4GDcjS9fVYAZ/0zN8DBuRpevqsAOjtENyZP3fzLDtNuQB6RQAAAAAAAAAAAAAA9lmZ318k+VrbpwbDmvHMzvr5J8rW3Tg2HNL6zfjrDufmWTYYSImF7T/e1esmS0TC9p/vavWTNa8F7ilqoaae7uTHFLjpyLXqoaae7uTHFLjpyPYaB79suyrllRa7Eq3AOgmGAAAAAAAAAAAAAAPQZvPL/Jnliy6+R596DN55f5M8sWXXyMbLfhrTuz5JjFsgAcqs9EsfG3vGPwSJaJY+NveMfgkS1VWKIwVi02PEZH8O/wCagq4tHpseIyP4d/zUFXHQegu4bD6uepiWu3IA9ctgAAAAAAAAAAAAAJ2Bbt4dxuj04NmTWbgW7eHcbo9ODZk1DrQ95k3ZX/iyLDiIlh4V1xibmglolh4V1xibmg1XGEr6Wrppo+SuTvKFTq1i1dNNHyVyd5QqdW9Nobv3J+2eWVNpsSqUA6MYQAAAAAAAAAAAAAAADZ5b7XpcCXmfR87fa9LgS8z6OTZxfQhEt90Lvg0+aKWiW+6F3wafNFLKsUQwNpk72OF8vUfh7hThcfTJ3scL5eo/D3CnDfWr3ctPeqYtttAD3C0AAAAAAAAAAAAAANlOSHkngvJ1t1UrWs2U5IeSeC8nW3VStV6z/c5N21eUL9hjLt0S229ecKTopaJbbevOFJ0WoYwlkSlgISAAAAAAAAA8jl5aYvJZ3eOyZybnJbDsPsp6k01C1tJpYTw1xjUrT3FOprkhDYwhLLCSPha5o64bEPXDDmTeXGW+cGvkpk5PiVbJm8vMm4ZQ4rc2VtRmrTbKeFKjTpy3ElSSSWaMY1Jtck0dWxlhGHfijYNnHyvylrYHm+hjP0HG6uLYph2KYxbWtLZxo2GrXUpU6kJ6ctSrCelr1yzSy659Uv2aqujKL2bETEPBt+MU+d5LNrlFjV9fZT5JZRYjHEb7JjEpbaW+moyUp7m3q0patKapLThCTZwhNGWMZZZYR2MI7GGt63EPBt+MU+ciLpJwSwFKWtLKjylxbj1frJnWOzyo8pcW49X6yZ1jq2w91T2R5PnyALwAAAAAAAAAAAAAAs9oTeHll+zD/wCoWiVd0JvDyy/Zh/8AULROedOt/wBv9HJSzLLYhExXc+twYc8EtExXc+twYc8Et5Pgr4jXJnN3ycrOXL/4idsba5M5u+TlZy5f/ETtnasfiso7seazb4Q80A3IxgAAAAAAAAAAAAABYzQu8p8o+IUusVzWM0LvKfKPiFLrHl9M9xZR2RzQuWW3C2iJim0Z+FJ0oJaJim0Z+FJ0oOdacYZc4JYCEte2e7fbyr5Tq87xD2+e7fbyr5Tq87xDqPNXwFh3KeWGBVjIA+ggAAAAAAAAAAAAABnrQ13ycW5Dq/EUFxlOdDXfJxbkOr8RQXGaD1g77q7tPky7HZfC92nX9VPzRcrba1LgS8zje7Tr+qn5ouVttalwJeZ4ngucX1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XeKWpZpeb69Lkm36dRdNSzS8316XJNv06j3WrvfP0VfhbttlhIBvhiAAAAAAAAAAAAAADImj1vy5McZqdTOx2yJo9b8uTHGanUzvmZ63ZlHh18sqqdqF/AHL7ORMN8VW4xW6cUtEw3xVbjFbpxS01YojBT7TM3wMG5Gl6+qwAz/pmb4GDcjS9fVYAdHaIbkyfu/mWHabcgD0igAAAAAAAAAAAAAB7LMzvr5J8rW3Tg2HNeOZnfXyT5WtunBsOaX1m/HWHc/MsmwwkRML2n+9q9ZMlomF7T/e1esma14L3FLVQ0093cmOKXHTkWvVQ0093cmOKXHTkew0D37ZdlXLKi12JVuAdBMMAAAAAAAAAAAAAAegzeeX+TPLFl18jz70Gbzy/wAmeWLLr5GNlvw1p3Z8kxi2QAOVWeiWPjb3jH4JEtEsfG3vGPwSJaqrFEYKxabHiMj+Hf8ANQVcWj02PEZH8O/5qCrjoPQXcNh9XPUxLXbkAeuWwAAAAAAAAAAAAAE7At28O43R6cGzJrNwLdvDuN0enBsyah1oe8ybsr/x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GMcusiMsMpMuLPGKmC4BlBgGGUJJ7DC8SxivaU6d7sptlcVKclrVlrTQl2MJNlHVL9aMIa462ThMTcMeYlkxl3HKnDM42E2GAy41LhtXCcSwutidaFrUoRqdkpz07mW32ezlmhDXCajqjCaMNcNUIx6i1zS5SYDJgGU2DX+G3mVGGYhf4jfU7mpUoWl5G+jruKUs8ss89OEuqTYTbCbXsO/L3+9loOlKLnk8gslMTwCbG8aygr20+L5RX8b+7p2s889ChCFOWnTpSTTwlmnhLJJLrmjLLrjGMdjCGqDv8UklqUqNObXqmryQjqjGEft++CaiYh4Nvxinzppn2k4Hauz+6t7xU+Y7V2f3VveKnzJYdKesuhrRymhCXKTFpYfZC+rw/9kzrXZ5UeUuLcer9ZM6x1XYe6p7I8mBIAvAAAAAAAAAAAAAACzOhda0bmfLDsuz+rDD9WxqTS+cfdGCznauz+6t7xU+ZWjQm8PLL9mH/ANQtE5605qmM/wBvdP8ALyUsuyiOhDq8Sw61p2VWeWFXXCHe11p4w+37oxSe1dn91b3ip8xiu59bgw54JbynSm7Fcui9E7V2f3VveKnzNducqWEmcbKqSXXqlxu+hDXHXHx8/wClsda5M5u+TlZy5f8AxE7ZurKZnKsov/ljzWLeLoh5oBuNjgAAAAAAAAAAAAACw+hrbUrnKXKKWrs9ULGlGGxnml/7n+UYK8LGaF3lPlHxCl1jzGmfszFlHZHNCuy24Wp7V2f3VveKnzI2I4da07OeeWFXXCMv21p4/wDVD74u0RMU2jPwpOlBztTVN8e1mTEXHauz+6t7xU+Y7V2f3VveKnzJYjpT1l0NemeqnLSzsZU05NexlxKrCGuMYx+374vFPb57t9vKvlOrzvEOoc1fAWHcp5YYNWMgD6CAAAAAAAAAAAAAAGdtDy3p3GcfFZKuy1QwSrH6s8Zf+/Q/TCMFv+1dn91b3ip8yomhrvk4tyHV+IoLjNCawZmM91Xfy0+TKsYjouuu8NtJLWtNCFbXCnNGGuvPH9H7XK3wy0moU5owra4yQj4+p937Ui92nX9VPzRcrba1LgS8zxXSm7Fdui98e1dn91b3ip8yiGkTSko55spacmvYy1aGrXNGMdr0/wBMe+v0oRpG79OU3raHw9NsPVpMznS1v/5c81KzbREUsbAN2sYAAAAAAAAAAAAAAZk0T6FO4zsS06uy1drbiP1Zoyx/6f0wiw2zRokb7cvJtz+F8LSf2ZmynuT5K6NqFze1dn91b3ip8yPf4ba07G5nl7NrlpTxhrrzxh9kf0Ri7NGxLc669RP0YubKapvj2syYi586eGWkacsYwrd+EP8Av1P93LtXZ/dW94qfMkUvFScGDmjpT1l0KL6UNGShnixSnT2Wxhb2vhTRmj4mX9Me+xOy3pT782KcWteplYkdMaO7oybw6eWGFXtSAPsqQAAAAAAAAAAAAAGU9GOlJXzzYLTqbLYxpXevYzRljtep+mHfXi7V2f3VveKnzKQaL2/Vgnqrv4eovU0drJmYzvRd/wAuOapk2MR0UTtXZ/dW94qfMi4Zh1rUw+3qT9l1zU5Yx1Vp4Q+z7oRdqiYTuZa+ql5ngOlN2K7dF52rs/ure8VPmUz0tqFO3zqUqdLZau1VvH608Zo+HU/TGK66lml5vr0uSbfp1HudXczOefb/ACVfhbtojosJAN7sUAAAAAAAAAAAAAAZB0f6ctXPFkzTn17Ga5qa9U0YR8VP+mHfY+ZE0et+XJjjNTqZ3zM9bsyjw6+WVVO1C+Pauz+6t7xU+Y7V2f3VveKnzJY5h6U9bNuh1Vhh1rUp1Yzdl71erL3q08O9CeP3RSu1dn91b3ip8xhviq3GK3Tilpqqm/EiIuU60xbelbZfYPJS2eqODyx+tPNN/wB6r98YsCM/6Zm+Bg3I0vX1WAHRmiPtzJk/d/MsO02pAHpFAAAAAAAAAAAAAAD2GZ2SWpnUyUpza9U2K28I6oxhHw4fpg2C9q7P7q3vFT5mvzMzvr5J8rW3Tg2HNMazJmMusbv5PzLJsIi6UTtXZ/dW94qfMi4dh1rUtdlN2XX2SpDvVp4fZPND9EXaomF7T/e1esma26U3Yrt0Xnauz+6t7xU+ZVbTMtqVtjmTMKWz+taXGvZTzTf9cv3xitoqhpp7u5McUuOnI9foHVM59suyrllRaxHQVuAdAsQAAAAAAAAAAAAAAd/m/lhPl7k3JNr1TYvZwjqjq/70joHoM3nl/kzyxZdfIxss+GtO7PkmMWxXtXZ/dW94qfMdq7P7q3vFT5kscr9KetnXQ6qzw61nqXcJuy/Vr7GGqtPDvbCX/Pv/AGpXauz+6t7xU+YsfG3vGPwSJaaqpvxRERcq7po2tG2oZI9i2f1p77Xsqk036KH3xirCtHpseIyP4d/zUFXHQWgs35hsL/8A7c9TFtduQB65bAAAAAAAAAAAAAATcDhrxvD4R/TdUunBso7V2f3VveKnzNbGBbt4dxuj04NmTUWs+Zi0ya7qr/xZFhF96J2rs/ure8VPmRrLDrWeNxsoVfq15pYaq08O9qh/m7REsPCuuMTc0GrIqm6fav3Qdq7P7q3vFT5ledMm0oW2S+T01Lsmua/qQjsqk03/AG/84xWRV000fJXJ3lCp1b0uhtUznzJ/bxnllRaRHRlUoB0WwwAAAAAAAAAAAAAAAGzG3wu0+j0+9W8CX/8AUVPu4T6dq7P7q3vFT5n3t9r0uBLzPo5Pmqb8WfdDq6GHWsb25kjCrqlhT1f30+vvwj+nWk9q7P7q3vFT5i33Qu+DT5opZNU34kRDAGmFZ0LbNphk9LsmuOO0YfWqzTQ2vcfojGKny4+mTvY4Xy9R+HuFOG+NXszOZab/AOapi220APcLQAAAAAAAAAAAAAA2P5JYZaTZK4NNGFbXHD7eMf7+pD/ty/5tcDZTkh5J4LydbdVK1ZrPmYscmu66vKF+wxlM7V2f3VveKnzOFhRkoXV3Tp7LYwmk8KaM0fB++PfTkS229ecKTotQxMzE3si6EsBSkAAAAAAAAAAAARMQ8G34xT50tExDwbfjFPnTTiiUsBCWtLKjylxbj1frJnWOzyo8pcW49X6yZ1jq2w91T2R5PnyALwAAAAAAAAAAAAAAs9oTeHll+zD/AOoWiVd0JvDyy/Zh/wDULROedOt/2/0clLMstiETFdz63BhzwS0TFdz63BhzwS3k+CviNcmc3fJys5cv/iJ2xtrkzm75OVnLl/8AETtnasfiso7seazb4Q80A3IxgAAAAAAAAAAAAABYzQu8p8o+IUusVzWM0LvKfKPiFLrHl9M9xZR2RzQuWW3C2iJim0Z+FJ0oJaJim0Z+FJ0oOdacYZc4JYCEte2e7fbyr5Tq87xD2+e7fbyr5Tq87xDqPNXwFh3KeWGBVjIA+ggAAAAAAAAAAAAABnrQ13ycW5Dq/EUFxlOdDXfJxbkOr8RQXGaD1g77q7tPky7HZfC92nX9VPzRcrba1LgS8zje7Tr+qn5ouVttalwJeZ4ngucX1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XeKWpZpeb69Lkm36dRdNSzS8316XJNv06j3WrvfP0VfhbttlhIBvhiAAAAAAAAAAAAAADImj1vy5McZqdTOx2yJo9b8uTHGanUzvmZ63ZlHh18sqqdqF/AHL7ORMN8VW4xW6cUtEw3xVbjFbpxS01YojBT7TM3wMG5Gl6+qwAz/pmb4GDcjS9fVYAdHaIbkyfu/mWHabcgD0igAAAAAAAAAAAAAB7LMzvr5J8rW3Tg2HNeOZnfXyT5WtunBsOaX1m/HWHc/MsmwwkRML2n+9q9ZMlomF7T/e1esma14L3FLVQ0093cmOKXHTkWvVQ0093cmOKXHTkew0D37ZdlXLKi12JVuAdBMMAAAAAAAAAAAAAAegzeeX+TPLFl18jz70Gbzy/yZ5YsuvkY2W/DWndnyTGLZAA5VZ6JY+NveMfgkS0Sx8be8Y/BIlqqsURgrFpseIyP4d/zUFXFo9NjxGR/Dv+agq46D0F3DYfVz1MS125AHrlsAAAAAAAAAAAAABOwLdvDuN0enBsyazcC3bw7jdHpwbMmodaHvMm7K/8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rzhSdFLRLbb15wpOi1DGEsiUsBCQAAAAAAAAAAABExDwbfjFPnS0TEPBt+MU+dNOKJSwEJa0sqPKXFuPV+smdY7PKjylxbj1frJnWOrbD3VPZHk+fIAvAAAAAAAAAAAAAACz2hN4eWX7MP8A6haJV3Qm8PLL9mH/ANQtE55063/b/RyUsyy2IRMV3PrcGHPBLRMV3PrcGHPBLeT4K+I1yZzd8nKzly/+InbG2uTObvk5WcuX/wA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Bd4palml5vr0uSbfp1F01LNLzfXpck2/TqPdau98/RV+Fu22WEgG+GIAAAAAAAAAAAAAAMiaPW/Lkxxmp1M7HbImj1vy5McZqdTO+ZnrdmUeHXyyqp2oX8Acvs5Ew3xVbjFbpxS0TDfFVuMVunFLTViiMFPtMzfAwbkaXr6rADP+mZvgYNyNL19VgB0dohuTJ+7+ZYdptyAPSKAAAAAAAAAAAAAAHsszO+vknytbdODYc145md9fJPla26cGw5pfWb8dYdz8yybDCREwvaf72r1kyWiYXtP97V6yZrXgvcUtVDTT3dyY4pcdORa9VDTT3dyY4pcdOR7DQPftl2VcsqLXYlW4B0EwwAAAAAAAAAAAAAB6DN55f5M8sWXXyPPvQZvPL/Jnliy6+RjZb8Nad2fJMYtkADlVnolj4294x+CRLRLHxt7xj8EiWqqxRGCsWmx4jI/h3/NQVcWj02PEZH8O/5qCrjoPQXcNh9XPUxLXbkAeuWwAAAAAAAAAAAAAE7At28O43R6cGzJrNwLdvDuN0enBsyah1oe8ybsr/x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AAAAETEPBt+MU+dLRMQ8G34xT5004olLAQlrSyo8pcW49X6yZ1js8qPKXFuPV+smdY6tsPdU9keT58gC8AAAAAAAAAAAAAALPaE3h5Zfsw/wDqFolXdCbw8sv2Yf8A1C0TnnTrf9v9HJSzLLYhExXc+twYc8EtExXc+twYc8Et5Pgr4jXJnN3ycrOXL/4idsba5M5u+TlZy5f/ABE7Z2rH4rKO7Hms2+EPNANyMYAAAAAAAAAAAAAAWM0LvKfKPiFLrFc1jNC7ynyj4hS6x5fTPcWUdkc0LlltwtoiYptGfhSdKCWiYptGfhSdKDnWnGGXOCWAhLXtnu328q+U6vO8Q9vnu328q+U6vO8Q6jzV8BYdynlhgVYyAPoIAAAAAAAAAAAAAAZ60Nd8nFuQ6vxFBcZTnQ13ycW5Dq/EUFxmg9YO+6u7T5Mux2Xwvdp1/VT80XK22tS4EvM43u06/qp+aLlbbWpcCXmeJ4LnF9VCNI3fpym9bQ+Hpr7qEaRu/TlN62h8PTbE1ab0tfDnmpWrfZY2AbuYoAAAAAAAAAAAAAAzRokb7cvJtz+FhdmjRI325eTbn8L4Ok+5sp7k+Suz2oXYRsS3OuvUT9GKSjYluddeon6MXNdOMMycH2peKk4MHNwpeKk4MHNEphRrSn35sU4ta9TKxIy3pT782KcWteplYkdM6OboyXw6OWGDXtSAPtKQAAAAAAAAAAAAAGVtF7fqwT1V38PUXqUV0Xt+rBPVXfw9Repo3WTvejw45qmVYbIiYTuZa+ql5ktEwncy19VLzNf8F3ilqWaXm+vS5Jt+nUXTUs0vN9elyTb9Oo91q73z9FX4W7bZYSAb4YgAAAAAAAAAAAAAAyJo9b8uTHGanUzsdsiaPW/Lkxxmp1M75met2ZR4dfLKqnahfwBy+zkTDfFVuMVunFLRMN8VW4xW6cUtNWKIwU+0zN8DBuRpevqsAM/6Zm+Bg3I0vX1WAHR2iG5Mn7v5lh2m3IA9IoAAAAAAAAAAAAAAeyzM76+SfK1t04NhzXjmZ318k+VrbpwbDml9Zvx1h3PzLJsMJETC9p/vavWTJaJhe0/3tXrJmteC9xS1UNNPd3Jjilx05Fr1UNNPd3Jjilx05HsNA9+2XZVyyotdiVbgHQTDAAAAAAAAAAAAAAHoM3nl/kzyxZdfI8+9Bm88v8meWLLr5GNlvw1p3Z8kxi2QAOVWeiWPjb3jH4JEtEsfG3vGPwSJaqrFEYKxabHiMj+Hf81BVxaPTY8Rkfw7/moKuOg9Bdw2H1c9TEtduQB65bAAAAAAAAAAAAAATsC3bw7jdHpwbMms3At28O43R6cGzJqHWh7zJuyv/FkWHERLDwrrjE3NBLRLDwrrjE3NBquMJX0tXTTR8lcneUKnVrFq6aaPkrk7yhU6t6bQ3fuT9s8sqbTYlUoB0YwgAAAAAAAAAAAAAAAGzy32vS4EvM+j52+16XAl5n0cmzi+hCJb7oXfBp80UtEt90Lvg0+aKWVYohgbTJ3scL5eo/D3CnC4+mTvY4Xy9R+HuFOG+tXu5ae9UxbbaAHuFoAAAAAAAAAAAAAAbKckPJPBeTrbqpWtZspyQ8k8F5Otuqlar1n+5ybtq8oX7DGXboltt684UnRS0S229ecKTotQxhLIlLAQkAAAAAAAAAAAARMQ8G34xT50tExDwbfjFPnTTiiUsBCWtLKjylxbj1frJnWOzyo8pcW49X6yZ1jq2w91T2R5PnyALwAAAAAAAAAAAAAAs9oTeHll+zD/AOoWiVd0JvDyy/Zh/wDULROedOt/2/0clLMstiETFdz63BhzwS0TFdz63BhzwS3k+CviNcmc3fJys5cv/iJ2xtrkzm75OVnLl/8AETtnasfiso7seazb4Q80A3IxgAAAAAAAAAAAAABYzQu8p8o+IUusVzWM0LvKfKPiFLrHl9M9xZR2RzQuWW3C2iJim0Z+FJ0oJaJim0Z+FJ0oOdacYZc4JYCEte2e7fbyr5Tq87xD2+e7fbyr5Tq87xDqPNXwFh3KeWGBVjIA+ggAAAAAAAAAAAAABnrQ13ycW5Dq/EUFxlOdDXfJxbkOr8RQXGaD1g77q7tPky7HZfC92nX9VPzRcrba1LgS8zje7Tr+qn5ouVttalwJeZ4ngucX1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XeKWpZpeb69Lkm36dRdNSzS8316XJNv06j3WrvfP0VfhbttlhIBvhiAAAAAAAAAAAAAADImj1vy5McZqdTOx2yJo9b8uTHGanUzvmZ63ZlHh18sqqdqF/AHL7ORMN8VW4xW6cUtEw3xVbjFbpxS01YojBT7TM3wMG5Gl6+qwAz/pmb4GDcjS9fVYAdHaIbkyfu/mWHabcgD0igAAAAAAAAAAAAAB7LMzvr5J8rW3Tg2HNeOZnfXyT5WtunBsOaX1m/HWHc/MsmwwkRML2n+9q9ZMlomF7T/e1esma14L3FLVQ0093cmOKXHTkWvVQ0093cmOKXHTkew0D37ZdlXLKi12JVuAdBMMAAAAAAAAAAAAAAegzeeX+TPLFl18jz70Gbzy/yZ5YsuvkY2W/DWndnyTGLZAA5VZ6JY+NveMfgkS0Sx8be8Y/BIlqqsURgrFpseIyP4d/zUFXFo9NjxGR/Dv+agq46D0F3DYfVz1MS125AHrlsAAAAAAAAAAAAABOwLdvDuN0enBsyazcC3bw7jdHpwbMmodaHvMm7K/8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rzhSdFLRLbb15wpOi1DGEsiUsBCQAAAAAAAAAAABExDwbfjFPnS0TEPBt+MU+dNOKJSwEJa0sqPKXFuPV+smdY7PKjylxbj1frJnWOrbD3VPZHk+fIAvAAAAAAAAAAAAAACz2hN4eWX7MP8A6haJV3Qm8PLL9mH/ANQtE55063/b/RyUsyy2IRMV3PrcGHPBLRMV3PrcGHPBLeT4K+I1yZzd8nKzly/+InbG2uTObvk5WcuX/wA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Bd4palml5vr0uSbfp1F01LNLzfXpck2/TqPdau98/RV+Fu22WEgG+GIAAAAAAAAAAAAAAMiaPW/Lkxxmp1M7HbImj1vy5McZqdTO+ZnrdmUeHXyyqp2oX8Acvs5Ew3xVbjFbpxS0TDfFVuMVunFLTViiMFPtMzfAwbkaXr6rADP+mZvgYNyNL19VgB0dohuTJ+7+ZYdptyAPSKAAAAAAAAAAAAAAHsszO+vknytbdODYc145md9fJPla26cGw5pfWb8dYdz8yybDCREwvaf72r1kyWiYXtP97V6yZrXgvcUtVDTT3dyY4pcdORa9VDTT3dyY4pcdOR7DQPftl2VcsqLXYlW4B0EwwAAAAAAAAAAAAAB6DN55f5M8sWXXyPPvQZvPL/Jnliy6+RjZb8Nad2fJMYtkADlVnolj4294x+CRLRLHxt7xj8EiWqqxRGCsWmx4jI/h3/NQVcWj02PEZH8O/5qCrjoPQXcNh9XPUxLXbkAeuWwAAAAAAAAAAAAAE7At28O43R6cGzJrNwLdvDuN0enBsyah1oe8ybsr/x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GJ9IzC6lbIibF44xiVOS2vMOpy2dG47FbzTTXtKEZ54SwhNUjsYxhsZ5oyQ70YS7KEJmWHR5Z5I4blxgNTJ7Fq9zStqlahXjNbzSyz7KlVlqSw1zSxhq2UkNfe+zX9n2pibpvHispsPw/LPPRZZHZU4fbYjgmH5OVMVpWF3ThUoVrqe4hS7JPTm+rPGSSEYS64R2OzjGGqLwGS80cexzJzNZjcIX2TFlj+UFCW1uJ41ad1Qsoy/RqNWE0Y7OSnGpHVJNrh/dS64d6DNWU+QlnlFitjlDa4zieCYxh9OpQpYhhs1Hss1Cp4dGeWtTqU55IxhLNDXJGMJpYRhGHf19fVzS5Ny4Ng+F4Ze4nht3gVxPd2WK21aSa8lr1Nca1SearLPJUjV2U2zhPJGWOv7IaoaqomEXOrzR05MIx7LrI7DpJaeDYJjNPtdQkm+pbS1ranVnoyS6/qSSzzTRhLDVCGzjCEIPe4pPLTpUak2vVLXkjHVCMY/b90EHJTJPD8kbKvbWdxdXdxe3M95e3t3PLNXuq8+qEak8ZYSyw70JYQhLLLLCEsIQhCEHYYh4Nvxinzoib6icDtpZ/fW93qfKdtLP763u9T5UsPYe1rRymjCbKTFpofZG+rx/8AZM612eVHlLi3Hq/WTOsdV2HuqeyPJgSALwAAAAAAAAAAAAAAszoXXVG2nyw7Ls/rQw/Vsac03nH3Qis520s/vre71PlVo0JvDyy/Zh/9QtE5605u/wBft7//AK8lLLsr+hDq8SxG1qWVWSWNXXGHe10Z4Q+374wSe2ln99b3ep8piu59bgw54JbynsuXPbeidtLP763u9T5Wu3OVNCfONlVPLr1TY3fRhrhqj4+f9DY61yZzd8nKzly/+InbN1ZXf+qyi7+WPNYt8IeaAbjY4AAAAAAAAAAAAAAsPoa3NK2ylyimq7PVGxpQhsZJpv8Auf5QirwsZoXeU+UfEKXWPMaZ7iyjsjmhXZbcLU9tLP763u9T5UbEcRtalnPJLGrrjGX7aM8P+qH3wdoiYptGfhSdKDnam6+GZN9x20s/vre71PlO2ln99b3ep8qWI9h7WvTPVUlq52MqakmvYzYlVjDXCMI/b90Xint892+3lXynV53iHUOavgLDuU8sMGrGQB9BAAAAAAAAAAAAAADO2h5cU7fOPis9XZao4JVh9WSM3/fofohCK3/bSz++t7vU+VUTQ13ycW5Dq/EUFxmhNYN3+t1X/wAtPkyrG/ouuu8StJ7WtLCNbXGnNCGuhPD9H7HK3xO0loU5Yxra4SQh4ip937Ei92nX9VPzRcrba1LgS8zxXsuXfbe+PbSz++t7vU+VRDSJqyVs82UtSTXsZqtDVrljCO16f6I99fpQjSN36cpvW0Ph6bYerS7/AFS1u/5c81KzbX9FjYBu1jAAAAAAAAAAAAAADMmifXp2+diWpV2WrtbcQ+rLGaP/AE/ohBhtmjRI325eTbn8L4Wk+5sp7k+Sujahc3tpZ/fW93qfKj3+JWtSxuZJeza5qU8Ia6E8IfZH9MYOzRsS3OuvUT9GLmym6+GZN9z508TtIU5YRjW70If9ip/s5dtLP763u9T5Uil4qTgwc0ew9qi+lDWkr54sUqU9lsY29r4UsZY+Jl/RHvsTst6U+/NinFrXqZWJHTGju6Mm8OnlhhV7UgD7KkAAAAAAAAAAAAABlPRjqyUM82C1Kmy2MKV3r2MsZo7Xqfoh314u2ln99b3ep8qkGi9v1YJ6q7+HqL1NHaybv9Xov/5cc1TJsb+iidtLP763u9T5UXDMRtaeH29OfsuuWnLCOqjPGH2ffCDtUTCdzLX1UvM8B7Ll323nbSz++t7vU+VTPS2r07jOpSqUtlq7VW8PrSRlj4dT9EYLrqWaXm+vS5Jt+nUe51d3f6z7P5Kvwt21/RYSAb3YoAAAAAAAAAAAAAAyDo/1JaWeLJmpPr2MtzU16pYxj4qf9EO+x8yJo9b8uTHGanUzvmZ63ZlHh18sqqdqF8e2ln99b3ep8p20s/vre71PlSxzD7Gb7XVWGI2tOnVhN2Xv16s3eozx70Z4/dBK7aWf31vd6nymG+KrcYrdOKWmq68i+5TrTFuKVzl9g89LZ6oYPLD60k0v/eq/fCDAjP8Apmb4GDcjS9fVYAdGaI7kyfu/mWHabUgD0igAAAAAAAAAAAAAB7DM7PLTzqZKVJteqXFbeMdUIxj4cP0QbBe2ln99b3ep8rX5mZ318k+VrbpwbDmmNZl3/rrG/wDk/MsmwvulE7aWf31vd6nyouHYja07XYzdl19kqR71GeP2zzR/RB2qJhe0/wB7V6yZrb2XLvtvO2ln99b3ep8qq2mZc0rnHMmY0tn9W0uNeykml/65fvhBbRVDTT3dyY4pcdOR6/QO7/XbLsq5ZUWt/QVuAdAsQAAAAAAAAAAAAAAd/m/mhJl7k3PNr1S4vZxjqhr/AO9I6B6DN55f5M8sWXXyMbLPhrTuz5JjFsV7aWf31vd6nynbSz++t7vU+VLHK/sZ3tdVZ4jayVLuM3ZfrV9lDVRnj3thL/l3vsSu2ln99b3ep8pY+NveMfgkS01XXoi+5V3TRuqNzQyR7Fs/qz32vZU5pf0UPvhBWFaPTY8Rkfw7/moKuOgtBdw2F3/256mLa7cgD1y2AAAAAAAAAAAAAAm4HHVjeHxj+i6pdODZR20s/vre71Pla2MC3bw7jdHpwbMmotZ93pMmv6q/8WRYcUTtpZ/fW93qfKjWWI2skbjZRq/WrzTQ1UZ497VD/J2iJYeFdcYm5oNWRddK/wC07aWf31vd6nyq86ZN3Qucl8npaXZNct/UjHZU5pf+3/nCCyKummj5K5O8oVOrel0Nu/1zJ+2eWVFpf0ZVKAdFsMAAAAAAAAAAAAAAABsxt8UtPo9Pv1vAl/8A09T7uC+nbSz++t7vU+V97fa9LgS8z6OT5uvZ/tdXQxG1he3M8Y1dU0Ker+5n196Ef0akntpZ/fW93qfKW+6F3wafNFLJuvIvYA0wryhc5tMMkpdk1wx2jH61KaWG17j9MYQU+XH0yd7HC+XqPw9wpw3xq9u/0Wm7+api220APcLQAAAAAAAAAAAAAA2P5JYnaS5K4NLGNbXDD7eEf7ipH/ty/wCTXA2U5IeSeC8nW3VStWaz7vQ5Nf11eUL9hjKZ20s/vre71PlcLCtJXurupT2WxjNJ4UsZY+D90e+nIltt684UnRahi66bmR7UsBSkAAAAAAAAAAAARMQ8G34xT50tExDwbfjFPnTTiiUsBCWtLKjylxbj1frJnWOzyo8pcW49X6yZ1jq2w91T2R5PnyALwAAAAAAAAAAAAAAs9oTeHll+zD/6haJV3Qm8PLL9mH/1C0TnnTrf9v8ARyUsyy2IRMV3PrcGHPBLRMV3PrcGHPBLeT4K+I1yZzd8nKzly/8AiJ2xtrkzm75OVnLl/wDETtnasfiso7seazb4Q80A3IxgAAAAAAAAAAAAABYzQu8p8o+IUusVzWM0LvKfKPiFLrHl9M9xZR2RzQuWW3C2iJim0Z+FJ0oJaJim0Z+FJ0oOdacYZc4JYCEte2e7fbyr5Tq87xD2+e7fbyr5Tq87xDqPNXwFh3KeWGBVjIA+ggAAAAAAAAAAAAABnrQ13ycW5Dq/EUFxlOdDXfJxbkOr8RQXGaD1g77q7tPky7HZfC92nX9VPzRcrba1LgS8zje7Tr+qn5ouVttalwJeZ4ngucX1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AF3ilqWaXm+vS5Jt+nUXTUs0vN9elyTb9Oo91q73z9FX4W7bZYSAb4YgAAAAAAAAAAAAAAyJo9b8uTHGanUzsdsiaPW/Lkxxmp1M75met2ZR4dfLKqnahfwBy+zkTDfFVuMVunFLRMN8VW4xW6cUtNWKIwU+0zN8DBuRpevqsAM/6Zm+Bg3I0vX1WAHR2iG5Mn7v5lh2m3IA9IoAAAAAAAAAAAAAAeyzM76+SfK1t04NhzXjmZ318k+VrbpwbDml9Zvx1h3PzLJsMJETC9p/vavWTJaJhe0/3tXrJmteC9xS1UNNPd3Jjilx05Fr1UNNPd3Jjilx05HsNA9+2XZVyyotdiVbgHQTDAAAAAAAAAAAAAAHoM3nl/kzyxZdfI8+9Bm88v8meWLLr5GNlvw1p3Z8kxi2QAOVWeiWPjb3jH4JEtEsfG3vGPwSJaqrFEYKxabHiMj+Hf81BVxaPTY8Rkfw7/AJqCrjoPQXcNh9XPUxLXbkAeuWwAAAAAAAAAAAAAE7At28O43R6cGzJrNwLdvDuN0enBsyah1oe8ybsr/wA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rzhSdFLRLbb15wpOi1DGEsiUsBCQAAAAAAAAAAABExDwbfjFPnS0TEPBt+MU+dNOKJSwEJa0sqPKXFuPV+smdY7PKjylxbj1frJnWOrbD3VPZHk+fIAvAAAAAAAAAAAAAACz2hN4eWX7MP/qFolXdCbw8sv2Yf/ULROedOt/2/wBHJSzLLYhExXc+twYc8EtExXc+twYc8Et5Pgr4jXJnN3ycrOXL/wCInbG2uTObvk5WcuX/AM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AAXeKWpZpeb69Lkm36dRdNSzS8316XJNv06j3WrvfP0VfhbttlhIBvhiAAAAAAAAAAAAAADImj1vy5McZqdTOx2yJo9b8uTHGanUzvmZ63ZlHh18sqqdqF/AHL7ORMN8VW4xW6cUtEw3xVbjFbpxS01YojBT7TM3wMG5Gl6+qwAz/pmb4GDcjS9fVYAdHaIbkyfu/mWHabcgD0igAAAAAAAAAAAAAB7LMzvr5J8rW3Tg2HNeOZnfXyT5WtunBsOaX1m/HWHc/MsmwwkRML2n+9q9ZMlomF7T/e1esma14L3FLVQ0093cmOKXHTkWvVQ0093cmOKXHTkew0D37ZdlXLKi12JVuAdBMMAAAAAAAAAAAAAAegzeeX+TPLFl18jz70Gbzy/yZ5YsuvkY2W/DWndnyTGLZAA5VZ6JY+NveMfgkS0Sx8be8Y/BIlqqsURgrFpseIyP4d/zUFXFo9NjxGR/Dv8AmoKuOg9Bdw2H1c9TEtduQB65bAAAAAAAAAAAAAATsC3bw7jdHpwbMms3At28O43R6cGzJqHWh7zJuyv/AB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AAAAETEPBt+MU+dLRMQ8G34xT5004olLAQlrSyo8pcW49X6yZ1js8qPKXFuPV+smdY6tsPdU9keT58gC8AAAAAAAAAAAAAALPaE3h5Zfsw/+oWiVd0JvDyy/Zh/9QtE55063/b/AEclLMstiETFdz63BhzwS0TFdz63BhzwS3k+CviNcmc3fJys5cv/AIidsba5M5u+TlZy5f8AxE7Z2rH4rKO7Hms2+EPNANyMYAAAAAAAAAAAAAAWM0LvKfKPiFLrFc1jNC7ynyj4hS6x5fTPcWUdkc0LlltwtoiYptGfhSdKCWiYptGfhSdKDnWnGGXOCWAhLXtnu328q+U6vO8Q9vnu328q+U6vO8Q6jzV8BYdynlhgVYyAPoIAAAAAAAAAAAAAAZ60Nd8nFuQ6vxFBcZTnQ13ycW5Dq/EUFxmg9YO+6u7T5Mux2Xwvdp1/VT80XK22tS4EvM43u06/qp+aLlbbWpcCXmeJ4LnF9VCNI3fpym9bQ+Hpr7qEaRu/TlN62h8PTbE1ab0tfDnmpWrfZY2AbuYoAAAAAAAAAAAAAAzRokb7cvJtz+FhdmjRI325eTbn8L4Ok+5sp7k+Suz2oXYRsS3OuvUT9GKSjYluddeon6MXNdOMMycH2peKk4MHNwpeKk4MHNEphRrSn35sU4ta9TKxIy3pT782KcWteplYkdM6OboyXw6OWGDXtSAPtKQAAAAAAAAAAAAAGVtF7fqwT1V38PUXqUV0Xt+rBPVXfw9Repo3WTvejw45qmVYbIiYTuZa+ql5ktEwncy19VLzNf8ABd4palml5vr0uSbfp1F01LNLzfXpck2/TqPdau98/RV+Fu22WEgG+GIAAAAAAAAAAAAAAMiaPW/Lkxxmp1M7HbImj1vy5McZqdTO+ZnrdmUeHXyyqp2oX8Acvs5Ew3xVbjFbpxS0TDfFVuMVunFLTViiMFPtMzfAwbkaXr6rADP+mZvgYNyNL19VgB0dohuTJ+7+ZYdptyAPSKAAAAAAAAAAAAAAHsszO+vknytbdODYc145md9fJPla26cGw5pfWb8dYdz8yybDCREwvaf72r1kyWiYXtP97V6yZrXgvcUtVDTT3dyY4pcdORa9VDTT3dyY4pcdOR7DQPftl2VcsqLXYlW4B0EwwAAAAAAAAAAAAAB6DN55f5M8sWXXyPPvQZvPL/Jnliy6+RjZb8Nad2fJMYtkADlVnolj4294x+CRLRLHxt7xj8EiWqqxRGCsWmx4jI/h3/NQVcWj02PEZH8O/wCagq46D0F3DYfVz1MS125AHrlsAAAAAAAAAAAAABOwLdvDuN0enBsyazcC3bw7jdHpwbMmodaHvMm7K/8AFkWHERLDwrrjE3NBLRLDwrrjE3NBquMJX0tXTTR8lcneUKnVrFq6aaPkrk7yhU6t6bQ3fuT9s8sqbTYlUoB0YwgAAAAAAAAAAAAAAAGzy32vS4EvM+j52+16XAl5n0cmzi+hCJb7oXfBp80UtEt90Lvg0+aKWVYohgbTJ3scL5eo/D3CnC4+mTvY4Xy9R+HuFOG+tXu5ae9UxbbaAHuFoAAAAAAAAAAAAAAbKckPJPBeTrbqpWtZspyQ8k8F5Otuqlar1n+5ybtq8oX7DGXboltt684UnRS0S229ecKTotQxhLIlLAQkAAAAAAAAAAAARMQ8G34xT50tExDwbfjFPnTTiiUsBCWtLKjylxbj1frJnWOzyo8pcW49X6yZ1jq2w91T2R5PnyALwAAAAAAAAAAAAAAs9oTeHll+zD/6haJV3Qm8PLL9mH/1C0TnnTrf9v8ARyUsyy2IRMV3PrcGHPBLRMV3PrcGHPBLeT4K+I1yZzd8nKzly/8AiJ2xtrkzm75OVnLl/wDETtnasfiso7seazb4Q80A3IxgAAAAAAAAAAAAABYzQu8p8o+IUusVzWM0LvKfKPiFLrHl9M9xZR2RzQuWW3C2iJim0Z+FJ0oJaJim0Z+FJ0oOdacYZc4JYCEte2e7fbyr5Tq87xD2+e7fbyr5Tq87xDqPNXwFh3KeWGBVjIA+ggAAAAAAAAAAAAABnrQ13ycW5Dq/EUFxlOdDXfJxbkOr8RQXGaD1g77q7tPky7HZfC92nX9VPzRcrba1LgS8zje7Tr+qn5ouVttalwJeZ4ngucX1UI0jd+nKb1tD4emvuoRpG79OU3raHw9NsTVpvS18Oealat9ljYBu5igAAAAAAAAAAAAADNGiRvty8m3P4WF2aNEjfbl5Nufwvg6T7mynuT5K7PahdhGxLc669RP0YpKNiW5116ifoxc104wzJwfal4qTgwc3Cl4qTgwc0SmFGtKffmxTi1r1MrEjLelPvzYpxa16mViR0zo5ujJfDo5YYNe1IA+0pAAAAAAAAAAAAAAZW0Xt+rBPVXfw9RepRXRe36sE9Vd/D1F6mjdZO96PDjmqZVhsiJhO5lr6qXmS0TCdzLX1UvM1/wAF3ilqWaXm+vS5Jt+nUXTUs0vN9elyTb9Oo91q73z9FX4W7bZYSAb4YgAAAAAAAAAAAAAAyJo9b8uTHGanUzsdsiaPW/Lkxxmp1M75met2ZR4dfLKqnahfwBy+zkTDfFVuMVunFLRMN8VW4xW6cUtNWKIwU+0zN8DBuRpevqsAM/6Zm+Bg3I0vX1WAHR2iG5Mn7v5lh2m3IA9IoAAAAAAAAAAAAAAeyzM76+SfK1t04NhzXjmZ318k+VrbpwbDml9Zvx1h3PzLJsMJETC9p/vavWTJaJhe0/3tXrJmteC9xS1UNNPd3Jjilx05Fr1UNNPd3Jjilx05HsNA9+2XZVyyotdiVbgHQTDAAAAAAAAAAAAAAHoM3nl/kzyxZdfI8+9Bm88v8meWLLr5GNlvw1p3Z8kxi2QAOVWeiWPjb3jH4JEtEsfG3vGPwSJaqrFEYKxabHiMj+Hf81BVxaPTY8Rkfw7/AJqCrjoPQXcNh9XPUxLXbkAeuWwAAAAAAAAAAAAAE7At28O43R6cGzJrNwLdvDuN0enBsyah1oe8ybsr/wAWRYcREsPCuuMTc0EtEsPCuuMTc0Gq4wlfS1dNNHyVyd5QqdWsWrppo+SuTvKFTq3ptDd+5P2zyyptNiVSgHRjCAAAAAAAAAAAAAAAAbPLfa9LgS8z6Pnb7XpcCXmfRybOL6EIlvuhd8GnzRS0S33Qu+DT5opZViiGBtMnexwvl6j8PcKcLj6ZO9jhfL1H4e4U4b61e7lp71TFttoAe4WgAAAAAAAAAAAAABspyQ8k8F5Otuqla1mynJDyTwXk626qVqvWf7nJu2ryhfsMZduiW23rzhSdFLRLbb15wpOi1DGEsiUsBCQAAAAAAAAAAABExDwbfjFPnS0TEPBt+MU+dNOKJSwEJa0sqPKXFuPV+smdY7PKjylxbj1frJnWOrbD3VPZHk+fIAvAAAAAAAAAAAAAACz2hN4eWX7MP/qFolXdCbw8sv2Yf/ULROedOt/2/wBHJSzLLYhExXc+twYc8EtExXc+twYc8Et5Pgr4jXJnN3ycrOXL/wCInbG2uTObvk5WcuX/AMRO2dqx+Kyjux5rNvhDzQDcjGAAAAAAAAAAAAAAFjNC7ynyj4hS6xXNYzQu8p8o+IUuseX0z3FlHZHNC5ZbcLaImKbRn4UnSglomKbRn4UnSg51pxhlzglgIS17Z7t9vKvlOrzvEPb57t9vKvlOrzvEOo81fAWHcp5YYFWMgD6CAAAAAAAAAAAAAAGetDXfJxbkOr8RQXGU50Nd8nFuQ6vxFBcZoPWDvuru0+TLsdl8L3adf1U/NFyttrUuBLzON7tOv6qfmi5W21qXAl5nieC5xfVQjSN36cpvW0Ph6a+6hGkbv05TetofD02xNWm9LXw55qVq32WNgG7mKAAAAAAAAAAAAAAM0aJG+3Lybc/hYXZo0SN9uXk25/C+DpPubKe5Pkrs9qF2EbEtzrr1E/Riko2JbnXXqJ+jFzXTjDMnB9qXipODBzcKXipODBzRKYUa0p9+bFOLWvUysSMt6U+/NinFrXqZWJHTOjm6Ml8Ojlhg17UgD7SkAAAAAAAAAAAAABlbRe36sE9Vd/D1F6lFdF7fqwT1V38PUXqaN1k73o8OOaplWGyImE7mWvqpeZLRMJ3MtfVS8zX/AAXeKWpZpeb69Lkm36dRdNSzS8316XJNv06j3WrvfP0VfhbttlhIBvhiAAAAAAAAAAAAAADImj1vy5McZqdTOx2yJo9b8uTHGanUzvmZ63ZlHh18sqqdqF/AHL7ORMN8VW4xW6cUtEw3xVbjFbpxS01YojBT7TM3wMG5Gl6+qwAz/pmb4GDcjS9fVYAdHaIbkyfu/mWHabcgD0igAAAAAAAAAAAAAB7LMzvr5J8rW3Tg2HNeOZnfXyT5WtunBsOaX1m/HWHc/MsmwwkRML2n+9q9ZMlomF7T/e1esma14L3FLVQ0093cmOKXHTkWvVQ0093cmOKXHTkew0D37ZdlXLKi12JVuAdBMMAAAAAAAAAAAAAAegzeeX+TPLFl18jz70Gbzy/yZ5YsuvkY2W/DWndnyTGLZAA5VZ6JY+NveMfgkS0Sx8be8Y/BIlqqsURgrFpseIyP4d/zUFXFo9NjxGR/Dv8AmoKuOg9Bdw2H1c9TEtduQB65bAAAAAAAAAAAAAATsC3bw7jdHpwbMms3At28O43R6cGzJqHWh7zJuyv/ABZFhxESw8K64xNzQS0Sw8K64xNzQarjCV9LV000fJXJ3lCp1axaummj5K5O8oVOrem0N37k/bPLKm02JVKAdGMIAAAAAAAAAAAAAAABs8t9r0uBLzPo+dvtelwJeZ9HJs4voQiW+6F3wafNFLRLfdC74NPmillWKIYG0yd7HC+XqPw9wpwuPpk72OF8vUfh7hThvrV7uWnvVMW22gB7haAAAAAAAAAAAAAAGynJDyTwXk626qVrWbKckPJPBeTrbqpWq9Z/ucm7avKF+wxl26JbbevOFJ0UtEttvXnCk6LUMYSyJSwEJAAAAAAAAAAHQ5VZYWOSkllSqWN7iN/ilf6NY4fYyyTV7meEIzTbHsk0kkssssIzTTTzSywhD7dcYQj3zGGcu6t8nM4+QmWuN1pLXA7GGI2N3e1o7GjaVK9OSFKepNHvSSzRkjJso6oQjNCEY9/vzHtkeyyRyvw/LCyubm0tLyyuLC6qWN7ZXtOWSva15NUYyTwlmmlj9WaWaE0s00sYTQjCMXZYh4NvxinzvBZpoSYnj2XOWdhHZ4TjuMUo4dXlj/d3VOjbU6U1an3vrSTTyzQhNDXCaEuuGuGqMe5zl5WX+SGF4XeYbk/PjNxe4va2FO2kuZKEdlUjGEsdlPDV9sIQ1R1fb9veTEXVInB68eA/tvnR/wAE7z+fWXzH9t86P+Cd5/PrL5joyXqI5UeUuLcer9ZM6xmPFNGzO/iWJ3eI/wBkqlP6VXqVth9Ns47HZTRjq19m7+rWi9y/nf8ARep73Z/nuh7HTDMlNnTTOURfERwn9MP0dXUxMMs9y/nf9F6nvdn+edy/nf8ARep73Z/nrnrjmP5iPtV+j0dXUxMMs9y/nf8ARep73Z/nncv53/Rep73Z/nnrjmP5iPtV+j0dXUxMMs9y/nf9F6nvdn+edy/nf9F6nvdn+eeuOY/mI+1X6PR1dTEwyz3L+d/0Xqe92f553L+d/wBF6nvdn+eeuOY/mI+1X6PR1dTEwyz3L+d/0Xqe92f553L+d/0Xqe92f55645j+Yj7Vfo9HV1MTDLPcv53/AEXqe92f553L+d/0Xqe92f55645j+Yj7Vfo9HV1MTDLPcv53/Rep73Z/nncv53/Rep73Z/nnrjmP5iPtV+j0dXUxMMs9y/nf9F6nvdn+edy/nf8ARep73Z/nnrjmP5iPtV+j0dXUyLoTeHll+zD/AOoWiVrzHZE52Mz02NRr5tbjFO20LfVscVs6PY+xdk++pNr19k/y+xlX+2+dH/BO8/n1l8zS+luV2GcM8W2U5NVFVFXRunsppicf+sMmz/20xEvaYrufW4MOeCWxPlhnPzh5P5NX2MYlmZuqVtayQmqTxx20jCWEZoQ+yWMY/p/RB3P9t86P+Cd5/PrL5nnejNyu/wBr37XJnN3ycrOXL/4iddz+2+dH/BO8/n1l8yteVGjxndyiymxfKCXI+rQhid9cXkKUb6zmjThUqTT7HX2aGvVstWvU95oFnXI805RbV5baRRFVMRHHj/0vWrWJquuYSGWe5fzv+i9T3uz/ADzuX87/AKL1Pe7P89s71xzH8xH2q/Sx6OrqYmGWe5fzv+i9T3uz/PO5fzv+i9T3uz/PPXHMfzEfar9Ho6upiYZZ7l/O/wCi9T3uz/PO5fzv+i9T3uz/ADz1xzH8xH2q/R6OrqYmGWe5fzv+i9T3uz/PO5fzv+i9T3uz/PPXHMfzEfar9Ho6upiYZZ7l/O/6L1Pe7P8APO5fzv8AovU97s/zz1xzH8xH2q/R6OrqYmGWe5fzv+i9T3uz/PO5fzv+i9T3uz/PPXHMfzEfar9Ho6upiYZZ7l/O/wCi9T3uz/PO5fzv+i9T3uz/ADz1xzH8xH2q/R6OrqYmGWe5fzv+i9T3uz/PO5fzv+i9T3uz/PPXHMfzEfar9Ho6upiZYzQu8p8o+IUuseM7l/O/6L1Pe7P89knMlm9ztZocVxLEa2bmvikuIW8lDYy4pZ0YyRlm16+/Vm1vgaUaTZpy/NNtk+T20VV1RF0e3rieMK7OiqKomYWeRMU2jPwpOlB4v+2+dH/BO8/n1l8zpsr85+cPAMn7jFcRzM3VK3pT0ZZpo47aRhCM9WSSXwYxj35poQ+xpSmmb4ZMz7GWB4D+2+dH/BO8/n1l8x/bfOj/AIJ3n8+svmR0ZL1Nc92+3lXynV53iGdsucwmd3LHK/F8qZMi6tpLid1PcQoRv7OeNOE0fs2XZoa/4Oi7l/O/6L1Pe7P89v8AzfpbmWxyOys7TKIiYppifZOMRF/BiTZ1TODEwyz3L+d/0Xqe92f553L+d/0Xqe92f57M9ccx/MR9qv0j0dXUxMMs9y/nf9F6nvdn+edy/nf9F6nvdn+eeuOY/mI+1X6PR1dTEwyz3L+d/wBF6nvdn+edy/nf9F6nvdn+eeuOY/mI+1X6PR1dTEwyz3L+d/0Xqe92f553L+d/0Xqe92f55645j+Yj7Vfo9HV1MTDLPcv53/Rep73Z/nncv53/AEXqe92f55645j+Yj7Vfo9HV1MTDLPcv53/Rep73Z/nncv53/Rep73Z/nnrjmP5iPtV+j0dXUxMMs9y/nf8ARep73Z/nncv53/Rep73Z/nnrjmP5iPtV+j0dXUxMMs9y/nf9F6nvdn+edy/nf9F6nvdn+eeuOY/mI+1X6PR1dT0Ohrvk4tyHV+IoLjKsZlc2OdrNLlNd5Q1s3tfE5bqwnsuxS4nZ0oyxjUpz7LXGrNr8DVq1fpZo/tvnR/wTvP59ZfM09pnl2T5zzrVlGSVxVR0aYv7I/wCtzIsommm6XuL3adf1U/NFyttrUuBLzMbY9nFzkYXgeI4neZl7unb2lpWr1Z447Zx2MkkkZpo6oRjH7IR+yEYvphWcHOZfYXZ3tDMrdzU7i3p1ZIwx6z78s0sIwj34wj+n9MIPLdGbly/2slKEaRu/TlN62h8PTW4/tvnR/wAE7z+fWXzK+5ysyGdzL/LfFMr6eQ9aylxGenNChHELOpGTY05ZPC7NDX4Ov7P0vaaCZyyXNOcLS2yyuKaZomL/APr0qZ4X9UrVrE1R7GABlnuX87/ovU97s/zzuX87/ovU97s/z21vXHMfzEfar9LHo6upiYZZ7l/O/wCi9T3uz/PO5fzv+i9T3uz/ADz1xzH8xH2q/R6OrqYmGWe5fzv+i9T3uz/PO5fzv+i9T3uz/PPXHMfzEfar9Ho6upiYZZ7l/O/6L1Pe7P8APO5fzv8AovU97s/zz1xzH8xH2q/R6OrqYmGWe5fzv+i9T3uz/PO5fzv+i9T3uz/PPXHMfzEfar9Ho6upiYZZ7l/O/wCi9T3uz/PO5fzv+i9T3uz/ADz1xzH8xH2q/R6OrqYmGWe5fzv+i9T3uz/PO5fzv+i9T3uz/PPXHMfzEfar9Ho6upiYZZ7l/O/6L1Pe7P8APO5fzv8AovU97s/zz1xzH8xH2q/R6OrqYmZo0SN9uXk25/Cgdy/nf9F6nvdn+e9vmgzS5281uWEuVNXICtiMsLarbxoy4lZ0o/X1d/Zdlm+zV9mp8jP2lOaMrzZb2FjbxNVVMxEXT7Z+yqiiqKomYWwRsS3OuvUT9GLxP9t86P8Agnefz6y+Z1mVGcrOJgmTWLYziWZm8pWlhY17qvU7e2c2wpyU5ppo6pYxjHVCEe9CEYtGU0zfDKmfYyfS8VJwYObHVpl5nOr2tGtTzKXcZalOWaEe31l34Rhr/wDk+39t86P+Cd5/PrL5kdGS9VnSn35sU4ta9TKxIsTnXzOZ285eWt3lbSyDrYfLc06NOFCbEbOrGXYSQl17LssPt1fc8f3L+d/0Xqe92f57e+ZNKsz5Lm2wsLa3iKqaKYmLp9kxEX8GLVRVNUzEMTDLPcv53/Rep73Z/nncv53/AEXqe92f576nrjmP5iPtV+lPo6upiYZZ7l/O/wCi9T3uz/PO5fzv+i9T3uz/ADz1xzH8xH2q/R6OrqYmGWe5fzv+i9T3uz/PO5fzv+i9T3uz/PPXHMfzEfar9Ho6upiYZZ7l/O/6L1Pe7P8APO5fzv8AovU97s/zz1xzH8xH2q/R6OrqYmGWe5fzv+i9T3uz/PO5fzv+i9T3uz/PPXHMfzEfar9Ho6upiYZZ7l/O/wCi9T3uz/PO5fzv+i9T3uz/ADz1xzH8xH2q/R6OrqYmGWe5fzv+i9T3uz/PO5fzv+i9T3uz/PPXHMfzEfar9Ho6upiYZZ7l/O/6L1Pe7P8APO5fzv8AovU97s/zz1xzH8xH2q/R6OrqcNF7fqwT1V38PUXqVFzV5mc7ebfLexyvq5CVr+WzlrSxoS4jZ04zbOnNJ4XZY6tWy1/Z+hnv+2+dH/BO8/n1l8zU2nOcclzrnKm3yOuKqYoiL/8ArfV13dcMiyiaabpe/RMJ3MtfVS8zxf8AbfOj/gnefz6y+Z02R2c/OFlBkthWOYXmau61nfWtOvQqQxy0l2ck0NcI6powjDvfojCDx3Rm5Xf7WWFLNLzfXpck2/TqLKf23zo/4J3n8+svmYQzxZqc7edTK6XKelm/r4bLLaU7XsM2JWdWMdjGaOy19ll/+X2av0PWaFZfk2bM6enyuuKaejMX/wDWbuq9RaxNVN0K2jLPcv53/Rep73Z/nncv53/Rep73Z/ntveuOY/mI+1X6Y/o6upiYZZ7l/O/6L1Pe7P8APO5fzv8AovU97s/zz1xzH8xH2q/R6OrqYmGWe5fzv+i9T3uz/PO5fzv+i9T3uz/PPXHMfzEfar9Ho6upiYZZ7l/O/wCi9T3uz/PO5fzv+i9T3uz/ADz1xzH8xH2q/R6OrqYmGWe5fzv+i9T3uz/PO5fzv+i9T3uz/PPXHMfzEfar9Ho6upiYZZ7l/O/6L1Pe7P8APO5fzv8AovU97s/zz1xzH8xH2q/R6OrqYmGWe5fzv+i9T3uz/PO5fzv+i9T3uz/PPXHMfzEfar9Ho6upiYZZ7l/O/wCi9T3uz/PO5fzv+i9T3uz/ADz1xzH8xH2q/R6OrqYmZE0et+XJjjNTqZ3a9y/nf9F6nvdn+e9Jm6zG53chMtcKytnyIrXsuG1ZqkaEMQs6cZ9ck0urZdmjq8LX9n6GBnTSzM2UZDbWVnbxNVVFURF0+2ZiYjgmmiqJj2LhjwH9t86P+Cd5/PrL5j+2+dH/AATvP59ZfM0H0ZZd72mG+KrcYrdOKWxPkvnPzhY1aXtxh2Zq7q07fEryznj28tJdVWjXnp1JfrRh9k0s0NcO9HV3oxg7n+2+dH/BO8/n1l8yaqZvIn2K+6Zm+Bg3I0vX1WAFnM9ebXO1nbyissdo5vK+GS2llC07HNidnVjNGFSebZa4VZdXhatX+THncv53/Rep73Z/nt3aN6T5pyLNVhk+UW8U10x7Yun2e2eqGNXRVNUzEMTDLPcv53/Rep73Z/nncv53/Rep73Z/nvueuOY/mI+1X6Uejq6mJhlnuX87/ovU97s/zzuX87/ovU97s/zz1xzH8xH2q/R6OrqYmGWe5fzv+i9T3uz/ADzuX87/AKL1Pe7P889ccx/MR9qv0ejq6mJhlnuX87/ovU97s/zzuX87/ovU97s/zz1xzH8xH2q/R6OrqYmGWe5fzv8AovU97s/zzuX87/ovU97s/wA89ccx/MR9qv0ejq6mJhlnuX87/ovU97s/zzuX87/ovU97s/zz1xzH8xH2q/R6OrqYmGWe5fzv+i9T3uz/ADzuX87/AKL1Pe7P889ccx/MR9qv0ejq6mJhlnuX87/ovU97s/zzuX87/ovU97s/zz1xzH8xH2q/R6OrqeYzM76+SfK1t04NhymWRWYHO7kllbhGU8+RlW6lwu8pXUaML+zkjUhJNCOx2XZo6v4LHf23zo/4J3n8+svmau08zpkedsrsrTI7SK4im6eHtv8A+ty/ZRNMe179Ewvaf72r1kzxf9t86P8Agnefz6y+Z02Sec/OFjuCwxHDczV3VofSruhsoY5aS/XpXFSnPDVNGEe9PJNDXq7+rXDXDvvDdGbly/2ssKoaae7uTHFLjpyM4f23zo/4J3n8+svmYjz3ZA52c7+IYXe0c3FfC4YbRqUoyzYpZ1tns5oR196rLq1av83pdEMssM3Z3s8oyqqKaIiq+e2mYjBTaR0qboVaGWe5fzv+i9T3uz/PO5fzv+i9T3uz/Pbl9ccx/MR9qv0xvR1dTEwyz3L+d/0Xqe92f553L+d/0Xqe92f55645j+Yj7Vfo9HV1MTDLPcv53/Rep73Z/nncv53/AEXqe92f55645j+Yj7Vfo9HV1MTDLPcv53/Rep73Z/nncv53/Rep73Z/nnrjmP5iPtV+j0dXUxMMs9y/nf8ARep73Z/nncv53/Rep73Z/nnrjmP5iPtV+j0dXUxMMs9y/nf9F6nvdn+edy/nf9F6nvdn+eeuOY/mI+1X6PR1dTEwyz3L+d/0Xqe92f553L+d/wBF6nvdn+eeuOY/mI+1X6PR1dTEwyz3L+d/0Xqe92f553L+d/0Xqe92f55645j+Yj7Vfo9HV1MTPQZvPL/Jnliy6+R7nuX87/ovU97s/wA92OTujrnewHKDDMcmyQq1oYdeULuNKF7Zy7Psc8Jtjr7NHVr1atepYyrS/MlpYV0U5RF8xPCersTFnVfgusPAf23zo/4J3n8+svmP7b50f8E7z+fWXzOe+jLLve0sfG3vGPwSJbE+T+c/OFit3jlvZZmrupUwzEo2dzDt5aQ2FXsFKpse/GGv6tSSOuGuHf8At1wi7n+2+dH/AATvP59ZfMmqPaiJ9jEOmx4jI/h3/NQVcWvz45G52M8NPBpKGbS4wvtVG4jGM+K2dbsnZOx/dUl1aux/5/axT3L+d/0Xqe92f57c2iWkmas3Znssmym2imuOlfHt41TMYR1Sx7SiqqqZiGJhlnuX87/ovU97s/zzuX87/ovU97s/z3pPXHMfzEfar9KPR1dTEwyz3L+d/wBF6nvdn+edy/nf9F6nvdn+eeuOY/mI+1X6PR1dTEwyz3L+d/0Xqe92f553L+d/0Xqe92f55645j+Yj7Vfo9HV1MTDLPcv53/Rep73Z/nncv53/AEXqe92f55645j+Yj7Vfo9HV1MTDLPcv53/Rep73Z/nncv53/Rep73Z/nnrjmP5iPtV+j0dXUxMMs9y/nf8ARep73Z/nncv53/Rep73Z/nnrjmP5iPtV+j0dXUxMMs9y/nf9F6nvdn+edy/nf9F6nvdn+eeuOY/mI+1X6PR1dTEwyz3L+d/0Xqe92f553L+d/wBF6nvdn+eeuOY/mI+1X6PR1dTGmBbt4dxuj04NmSj9ho0537K+t7z+ydSfsFWSrsfplnDZbGMI6tfZu99i0P8AbfOj/gnefz6y+ZrbT7O+RZ3rsJyK0ivoxVfjF1/Ruxu6l6xiab73v0Sw8K64xNzQeL/tvnR/wTvP59ZfM6bJzOfnDxefF5LLMzdVI2GJ1bOvCGO2kNjVllkjGHfjDX3pofZrh3/ta+imbpXr2WFdNNHyVyd5QqdWyZ/bfOj/AIJ3n8+svmY2z25M52M7uFYbhlDNhcYX9AuJ68Z58Xs6uz1y7HVqhUl1ftfd0YymxyHO1jlGUVRTRTM3z/8Ak9Smv20zEKjjLPcv53/Rep73Z/nncv53/Rep73Z/nt2+uOY/mI+1X6Yvo6upiYZZ7l/O/wCi9T3uz/PO5fzv+i9T3uz/ADz1xzH8xH2q/R6OrqYmGWe5fzv+i9T3uz/PO5fzv+i9T3uz/PPXHMfzEfar9Ho6upiYZZ7l/O/6L1Pe7P8APO5fzv8AovU97s/zz1xzH8xH2q/R6OrqYmGWe5fzv+i9T3uz/PO5fzv+i9T3uz/PPXHMfzEfar9Ho6upiYZZ7l/O/wCi9T3uz/PO5fzv+i9T3uz/ADz1xzH8xH2q/R6OrqYmGWe5fzv+i9T3uz/PO5fzv+i9T3uz/PPXHMfzEfar9Ho6upiYZZ7l/O/6L1Pe7P8APO5fzv8AovU97s/zz1xzH8xH2q/R6OrqYmGWe5fzv+i9T3uz/PO5fzv+i9T3uz/PPXHMfzEfar9Ho6upeO32vS4EvM+jHtLLTOjTpySRzKXcdjLCG71l8zn/AG3zo/4J3n8+svmc6TT7WZe9pb7oXfBp80UtifDc5+cO8ylxrB6OZm6mucOktZq8kMdtNcsKks0ZO/GMIR17GP2Rj9nf1O5/tvnR/wAE7z+fWXzJmmSJeF0yd7HC+XqPw9wpwuFnpwXOtnayWtcnKOay5wya2xCS97NNi9lVhNCWnUk2OqFSX/7mvXr/AEMLdy/nf9F6nvdn+e29oXpDmzNmaoyfK7aKa+lVN3t49kSx7Wmqqq+IYmGWe5fzv+i9T3uz/PO5fzv+i9T3uz/Pes9ccx/MR9qv0t+jq6mJhlnuX87/AKL1Pe7P887l/O/6L1Pe7P8APPXHMfzEfar9Ho6upiYZZ7l/O/6L1Pe7P887l/O/6L1Pe7P889ccx/MR9qv0ejq6mJhlnuX87/ovU97s/wA87l/O/wCi9T3uz/PPXHMfzEfar9Ho6upiYZZ7l/O/6L1Pe7P887l/O/6L1Pe7P889ccx/MR9qv0ejq6mJhlnuX87/AKL1Pe7P887l/O/6L1Pe7P8APPXHMfzEfar9Ho6upiYZZ7l/O/6L1Pe7P887l/O/6L1Pe7P889ccx/MR9qv0ejq6mJhlnuX87/ovU97s/wA87l/O/wCi9T3uz/PPXHMfzEfar9Ho6upiZspyQ8k8F5OtuqlUv7l/O/6L1Pe7P89ZzBsqM6WFYPY4ZPmXu6k1nbUqEZ4Y7ZQhNGSWEuvVsv8AJr7T7POQZ3srCnIrSK5pmq/GLr7rsbl6ypmmZvZLRLbb15wpOi8X/bfOj/gnefz6y+ZIzf5Z4zlPjuUuGY5kjUwG5wepaSTU572ncRnjUpbP7afehqhsf0x8L9GprW66JXntwFKQAAAAAAAAAAAB1GUWTVhlNTw+nf1a9OGG4jb4nS7DNLDZVaM2ylhNrhHXLGP2whqj/nB24AAAAAAAAA41KlOjTnrVqkslOSWM0000dUJYQ+2MY/og5I2I2tO9sLi1q2VveS1ac0vYLnxVWOrvSz96b6sY/b3o/siDrLDLrIjFMKu8dwzLLA7zDbDX9LvKGI0alC31Q1x7JUlmjLJ3u/34wTLrKDAbGwt8UvcbsLeyvJqclvc1bmSSlWmqeLhJPGOqaM2uGxhCPf195jjAIV587+Mxy4wy1scTxPJunLLa2lSFzYVbKlVmhPNUrzy0556myq6tjPSklhL9kZ9cdXic1H0DEMu8HwjE726uMlcJhfV8gJrmlCSS8hLU2NSaPf8ArRoyRjLRjGEIxpzRnh9neq6KL1g7LE8NxKNxLh2IW11G0rTW1xChVln7DWl1bKnPqj9WaGuGuWPfhrSmNcy+2c4H/wDmeIdGkyUiYulIAgAAAAAAdRlZk1YZY5O3uTWJ1a9K1v5IU6k9CaWWpCEJoTd6M0Iw+2H6YRduAAAAAAAAADrquUWT9C5vbOvjuH07jDaELq9pT3UkJ7ajGEYwqVJYx1ySRhCMdlHVDvRQcusprvJHJe9x3D8BxDGruhLCW3srG2qVqlWpNHVLrlpyzTQlhGOuaMIR1Swj3ox1Qjh/NHcWFlnhxijd1McvsWxvArSviN3eYFfWstW77NXjP3q1GXsVGEsJZKey1SxhJCWEYza0xF8XovZtrZS5OW+DSZR3GUGG0sJqSyTyX893Tlt5pZ4whJGFSMdjGE0YwhCOvv64akiyxTDMSnuJMOxG1uprOtG3uIUa0s8aNWEIRjJPqj9WbVGEdUe/34K8ZFyYTd5xcMybq3larm+s8Yv7nJOM9OEtvc4nJqmnoQjr+tTozTXE1GOqEJowm1Rj2OGvI+Z7dnOP/wD5fcdRQTNNxeyUApSAAAAAAOoyqyasMr8Cr5P4lVr0re4no1JpqE0ss8I06stSXVGaEYeFJDX3vs1/tduAAAAAAAAAOM88lOSapUnhLLLCMZpox1QhCH6YuSJi1lPiWFXmHU6/YJ7q3qUJauw2XY4zSxhCbV+nVr16gdRhWcbN7jterbYHl5k7iNahSmr1adpilCtNTpS+FPNCWaMYSw/TGPegnxynyalwKGVEcocMhg0ZIVYYjG7p/RdhGOqE3Zdew1a+9r1/a8Bkjc5WZtsdyTzVY9e4RjGGXuGVLbDr20tKlncUZ7SnCMYVqc9WrLUhNJsdU0sZdU2uGx1RhFj/AAilg9fOVbZKxuqs+beXKO4rYXCNKEtrUxySEJ42cJtf1qEtTss8ne2MassZYa9jDXV0UXrD2eLYViFe4tbDE7S5rWcZJbinRrSzzUYzSwmlhPCEdcuuWMIw1/bCOtLY1zcb6GdHlHDvgpGSkTFyQBAAAAAAAg45hNtj+C4hgV5PUkt8StatpVmpRhCeWSpJGWaMsYwjCEdUY6tcIvrhlhRwrDbTC7eaealZ0KdvJGeMIzRlklhLCMdUIQ16ofckgAAAAAAAADppss8j5cejktNlZg0Mah344dG/pfSofV2fitls/B+t9n2d/wCx9sqLy8w7JnF8Qw6TZ3drY3FahL99SWnNGWH8YQYezcY7lhkRknm+rYjTwK6wjKytRt61G0tq0L2lc3NOarC5qXE1WMleM00Jpqn93Jq2XejHY9+Yi8ZhoZTZN3WCzZS22UOG1sIkknqTYhTu6c1tLLJGMJpo1YR2MIQjCMIx197VF9bHHMFxStPbYZjFld1qdKlXnp0LiSpNLSqQ1054wljGMJZoQjGWP2RhDvK94vTwifOXdZK07ut/w4vso6E+LaqUIW0uObCab6Hs9ffo1KktKep3owhU1S97ZR1ZIyRhCGfPOBCENUIYbg3QrJmm5F7JQClIAAAAAA67KLA7LKfJ/E8msSjUhaYtZ1rG4jSm2M8KdWSMk2xjGEdUdU0dUdTsQHytreS1tqVrTjNGSjJLTljN9sYQhqhrfUAAAAAAAEXFMVwvBLCtiuNYla2FlbwhNWubqtLSpU4a9WuaeaMIQhrjCHfj+lKY20jIzQzL5SxkhCM3YqGqEY6oRj9Ipfp/QmIvm4ewyfy0yOysmrSZLZWYNjM1tCWNaGH39K4jThHXqjNsJo6teqOrX9zuWLM5OVmcvJzNdjOPTWWDYHiltG0lsa1lfzYjLHZ15JJtnLVtqUId6bVqhCb7Y9+EYQQMpMezgYblhZZusMxXKfFJoYXPjF1f4bRwiW9njNV7HLSlhdQp0JaMuqMY6pJ6kYxkhGaHfjGejei9mIYOr5b534TZLZF4zg+LWeN31rfXeIVcIhhkb6pSoVJZKUZYXNWNrJGeWeWepCWM8YfZLCWHfhkXNpc5dXGTk8ucGwq22I0LutSoz1o2/Zri1hH+6q1ZbeealLUjCOqaEkdWuEYwhCEdSJi4vesAQkAAAAAAdVkrk3h+R+TeG5LYVNWms8KtpLWhGtNCafYSQ1Q2UYQhCMdX+TtQAAAAAAAAAAEWhieG3N7c4bbYhbVbyyhJG5t5Kss1SjCeGuTZywjrl2UIRjDX9v6EpjXInfrzlepwb4edkpMxcACAAAAAAAAB1WTuTeH5MWt3aYbNWmp3mIXeJVOyzQmjCrcVpqtSENUIfV2U8dUP0Q/TF2oAAAAAAAAA+dzc29nb1bu7r06FChJNUq1ak0JZJJJYa4zTRj3oQhCEYxjF8sNxPDcZsaOKYPiFtfWdzLs6NxbVZatKpL98s0sYwjD/ADhF0+cXe+yn5GveonYayOyouc2GSP8AYuxlhPeY7hmH4jktRmj9Wevdy06VWlDXH7KdebssYQ1fVqR+5VEXwhnrDsZwfGPpPajFbO++h15rW4+jV5avYa0vhU59jGOxnhrhrlj34JjEejzglLJuhlrgFCtPWkw/KWpb9ln8KpGW2oQjPN/nGOuMY/fGLLiJi6UgCAAAAAAAdVkzk3h+SeEwwbDJq01CFzdXWutNCabZ1689efvwhDvbOpNq73ehqdqAAAAAAAAAAA6bG8tMjsmbqhY5SZWYNhVzdQ10KN9f0qE9WGvVrllnmhGbv97vfpdyxLlNZ5T5ucqMp8vqGTVrlTkzj1GjUxehJUkp4hY06FGMk8ZJan1LijsJYx7HspZtc8dUI9/Xk7Br7DsUwixxLCJpZrG7tqda2jLLsYRpTSwjJqh+jvRh3v0JmBMAQAAAAAAAAOqwTJvD8AusYu7GatNUxvEI4lc9kmhGEKsaNKlql1Qhql2NGTvd/v6++7UAAAAAAAAAQ8VxjCcBsamKY5ilph1nSjLCpcXdeWjSk1xhCGuaaMIQ1xjCEO/9sS9xnCMNntKeI4rZ2s1/Wlt7SWvXlkjcVYw1wkp64/XmjCEdUIa4vjlJb4Jd5P4lbZSwoRwmpa1Zb3s8YQp9g2MdnGaMfshsdffYQzHVJ8XyutY5XXl5cVsHwfVkb9OpQpzXOFTVZpY3kZdcf7+MkKUk2uEIwk2MdX146piL4vQzvh2J4bjFnJiGEYhbX1rUjNCSvbVZatOaMsYwjqmljGEdUYRhH/OEUpjXR03osG9de/F1WSiYum5IAgAAAAAAHUZP5NWGTlTFaljVrzxxfEamJ1+yzSx2NWeWSWMJdUIapdUkNUI64/b33bgAAAAAAAACHiuMYTgNjUxTHMUtMOs6UZYVLi7ry0aUmuMIQ1zTRhCGuMYQh3/timOtykt8Eu8n8StspYUI4TUtast72eMIU+wbGOzjNGP2Q2Ovvg+17jOEYbPaU8RxWztZr+tLb2ktevLJG4qxhrhJT1x+vNGEI6oQ1xQrTLTI6/xurkzY5WYNcYxQjNCrh9K/pT3NOMvhQmpQm2UNX6dcO8wpmVlnx7KijRyuv76rWwvBJpMjZrulClUr4VPUnkje6tcf7+MkKUkdcIRhJCWOr68dXosjbjFc1ccnc2mXmTNjcYZC7hZ4DlFY7GanUuZuyxkhXoTQ2dCvNLstdSXZyzTTx78NcVXRuRezEApSAAAAAAAA6jD8mrDDcosXyloVa811jUltTuJJ5pY05YUJZpZNhCENcNcJ469cY/o1anbgAAAAAAAACHbYzg97iF3hNnitnXvsP2H0u2pV5Zqtvs4a5OySQjrk1w78NcIa4fYh2mWOSOIX8mFWGVOEXN7UnrUpLajfUp6s09LxssJITa4xk1w2UNX1f06mJM/F5fYJlLaYrkBXuZcqauD3VPFaVpQhUmhg0IRjNczd+GqpSn79Lv65pozS/ZrScuMOyOwXNVknVyCuYfTrK5tKmR1S3khVqXd3P39jHXq2UtWSM/ZYxjDvRmmj34Qgq6KL2VbzKvJfD7i5s7/KTC7avZy0prmlWvKck9GFWbY04zwjHXLCebvS6/tj3oa3aq24jTsq+YXFsaq1JquUWI5RWk+UUasNVWliEt/RlnoRhrjqkpwhLLJDXq2EJYw8JZJExcQAISAAAAAAOowvJqwwnHcaygtqtea4x2ehUuJZ5pYySRpUoU5dhCEIRhrlh39cY9/7vsduAAAAAAAAAAAAAAAAAAAAAAAAAIeLYTh+O4dXwnFbaFe1uJdjUkjNGWPejrhGE0IwjLNCMIRhNCMIwjCEYRhGEIpgDyMmarIiWxxSxqWF/cduaELS9uLnFryvdVaEP+19JqVY1paf2/UlnhL3497vx19hiWQ2SuK2GEYbd4VCFvgNejcYbChWqUZrWpSl2MkZJqc0s0IQljGGrXqjDvRhF3wm+R5GlmsyQtsWusasoY3Z3F7eTYhcy2uUGIUKFW4mjCM081GStCnHXqhrhsdUYQ1RhqeuBF94AAAAAAAAAAAAAAAAAAOlvsj8nsRvsQxO6s6v0vFLCXDLqtSuqtKee2ljNGEkIyTQ2EddSf60uqbv/b9jugHnLvN3kbeZM4fkfVwaEuE4TNQnsaNGvVpTW89GOulNJUkmhPLNDV4UJtcdcdcY64okM1mR9PFrvGrWGN2d1f3X026hZ5Q4hb0q1fVCEZ5qVOvLTjGMJYQj9XVGENUXrhN8gAgAAAAAAAAAAAAAAAAHzuba3vLeraXdCStQryTU6tOpLCaWeSMNUZYwj3owjCOrU+gDy2G5ssjsKubm+trO+qXl1axsZrq6xW7ubilbx166dGrVqzT0JdcdeqnGXvwhH9ENXOrm3yKrZH22QU2CSy4HZ9ijb21OvVkmpTU54TyTy1ZZoVITwmhstlstlr1649+L0wm+R5G5zV5H3OMXmPSwxu1vsRmpzXdSxyhxC0hXmpyQkkjPJRryyxjCWWENcYPWwhCWEJYa9UIau/HW/RAAAAAAAAAAAAAAAAAAA/IwhGGqMNcIvKYZmtyHwbEJMSw7Ca9OpQ7N9FpxxC5noWcauvskbajNUjTt4x1xhrpSyxhCMYQ1QjF6wLx5iTNrkTTyMqZvoYHLHAa0J4VLaavVmmmjNP2SM0asZuyRn2cdls9lstff1o93mqyOvMUqY1GXHLe+r29G2rV7PKHELWetTpSxlpwqRpV5dnGEIx+tNrjHXGMYxjF68TfI4UKMlvRp0KcZ4y05YSSxnnmnmjCENXfmmjGM0f8AOMYxj+lzBAAAAAAAAAAAAAAAAAOtyiydwbKzBrnJ/KCz+lYfdwlhWo9knk2UJZoTQ+tJGE0O/LCPej+h2QDrMocmsFyrwark/j9l9KsK8acalHsk8muMk8J5frSRhN3ppYR+39CHlJkNkzlXc2l/i9ncQvbCE8La8s72vZXNKWaGqaSFahPJU2Ef0y7LYx1QjGHeg78Lx5nEc3GR2KWGG4fc4XVkhhE009jcW15Xt7qhNNCMJ5pbilPLW1z647OOz+vGOubXF3GDYNh2AWEmG4XRnp0JIzTa6lWerUnmmjrmnnqTxjPPNGMYxjNNGMYx78YxTgvAAAAAAAAAAAAAAAAAAAAHlMSzYZI4pjl5lJVlxm1xHEJaUl1Ww/Hr+yhWhTl2MmyloVpJY6od6He/TF6mnTlpU5KUsZoyySwlhGaaM0dUPvjHvxj/AJx77kF4AAAAAAAAAAAAAAAAAAAAjYjh9pi2H3WFYhR7La3lGe3r09lGXZ055YyzQ1wjCMNcIx78I63VxyHyVmr4Bcz4PTmq5MSRp4TPNPPGNtLGnCnGENcfrfUhCH1tf2a/t77vQHWYPk5guAVsSuMIs+wVMXvJr+8j2SebsteaWWWM/wBaMdj3pZYaoaod77HZgAAAAAAAAAAAAAAAAAAAADy+NZtskcfvbi+xK1v9leavpdG3xW7t7a61QhL/AH1ClUlpVtcsISx2cs2ylhCWOuEIQeloUKNtRp21tRkpUqUsJKdOSWEssksIaoQhCHehCEP0OYAAAAAAAAAAAAAAAAAAAADqsp8l8Eyywatk/lFaT3WH3EZY1qEtxUpQqQljCMJZo05pYxl1whrljHVH7Iwi4Ypkjk9jOIYRi1/YRjd4FVmrYfWpVqlGahGaXYzQ+pNDZSRl70ZJtcse9rg7gLx5HJ7NZkhkrXoVcAhjdpTtqk9WlbQygxCe1lmmjGM3/LzVo0owjGaMdUZdWuOt64C+8AAAAAAAAAAAAAAAAAAHVZT5L4Jllg1bJ/KK0nusPuIyxrUJbipShUhLGEYSzRpzSxjLrhDXLGOqP2RhF2oDpcXyOycx2+wrEsTw2FS5wSpNUsalOrPSjS2Uuxml+pNCE0k0vejJNrljD7YRQMMzZZHYTiFtidrY3tWpYxjNZ0rvFLq6t7SMYatdChVqTUqMYSxjLCMksuxljGWGqEdT1Im+QAQAAAAAAAAAAAAAAAAAAOow7JPAMKxvFMo7KxmhiWNdihe3FStUqzVJacIwklhCeaMJJYQjH6ssIQ7+vVrdTgmarITJ3EbLFMIwapSrYZ9J+hSz31xVpWvZ5tdXsVKeeMkmyj/8ZYaoRjCGqHeetE3yPJ4vmsyFxypjNTEcHqzRygmt6mIwpX1xRhWnoRhGlPqpzwhJPLsZfrS6po6oa4xdpk/krhmTXZ+111jFb6Rsdn2wxm8v9WrXq2P0irPsPt7+x1a+9r16oO4C+QAQAAAAAAAAAAAAAAAAAAAAAAAAAAAAAAAAAAAAAAAAAAAAAAAAAAAAAAAAAAAAAAAAAAAAAAAAAAAAAAAAAAAAAAAAAAAAAAAAAAAAAAAAAAAAAAAAAAAAAAAAAAAAAAAAAAAAAAAAAAAAAAAAAAAAIWNXN9ZYNf3mGWf0u8oW1Wrb2/8A96rLJGMsn/8AMYQh/wDyx7mix+8y0w+2yghnSq4xc9ijLjOCz2drRhh9xNr10paclOW4oRknlmlh2WepspZY/bGMJoZKuZbma2qy2dSnTuIyTQpT1ZIzySz6vqxmlhGEZoQjq1whGGv74faxzQyFyoxrODguXOPYNk3gV1g8laW4u8IvKtzc4pLPT2EtGrGehS2NKWP14QjNU1RlhCGrvzKowQj5MZwrLA821jlBhmDZZZRYPTp3daviOI3th9Ioy0608Jo1569xT1/ZNsdjr+rCEI6o953VvnXs76ywephuSGUV3ieNWUcSpYPJSt5Lujaa9UK1WNStLSpyxjGWEIRqbKOy70I6ptXiKWanORZZIZL5EfRcmcUwjC7uvfYta18Vr28t/PGvUqUKUYwtamulLGaSaaEYfWjLCH2Q1zdvlVmxxrKfKTDMucVyLyJxi8p4fPhl7guK15q9rJLCpGenWoXM1rNNCeGvVGEaEIRhNGGvvQjGboGQcksq8Jy1wG3yhwaatC3rxnkmp16ewq0ask0ZalOeX9E0s0s0sYd+GuHejGGqLuHT5J4JSyewC1wulhGEYZ2OE089rhNvCja0pppozRlkl1Q16teqM2qGyjrm2MuvYw7hRK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//Z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399032"/>
            <a:ext cx="19513296" cy="10972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254000" indent="-254000">
              <a:lnSpc>
                <a:spcPts val="10400"/>
              </a:lnSpc>
              <a:spcAft>
                <a:spcPts val="500"/>
              </a:spcAft>
              <a:buSzPct val="100000"/>
              <a:buFont typeface="+mj-lt"/>
              <a:buAutoNum type="arabicPeriod" startAt="1"/>
            </a:pPr>
            <a:r>
              <a:rPr lang="en-US" sz="9800" spc="98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About the dataset</a:t>
            </a:r>
            <a:endParaRPr lang="en-US" sz="9800" dirty="0"/>
          </a:p>
          <a:p>
            <a:pPr algn="l" marL="254000" indent="-254000">
              <a:lnSpc>
                <a:spcPts val="10400"/>
              </a:lnSpc>
              <a:spcAft>
                <a:spcPts val="500"/>
              </a:spcAft>
              <a:buSzPct val="100000"/>
              <a:buFont typeface="+mj-lt"/>
              <a:buAutoNum type="arabicPeriod" startAt="1"/>
            </a:pPr>
            <a:r>
              <a:rPr lang="en-US" sz="9800" spc="98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Relevant inquiries</a:t>
            </a:r>
            <a:endParaRPr lang="en-US" sz="9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Daily Order ID Trend Analysis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Daily Order Volatility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Average daily orders are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790.86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a range from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623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to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1071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a standard deviation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110.29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indicating high variability.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7-day Moving Average Stability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The average is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798.57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a range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698.86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to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882.0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a lower standard deviation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42.53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smoothing daily fluctuations.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Trend Insights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The 7-day moving average reveals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stable order volume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around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800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with seasonal patterns and a slight decline at year-end.</a:t>
            </a:r>
            <a:endParaRPr lang="en-US" sz="5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EBAQEBAQEBAAAAAAAAAAQGBwUDAgEICf/EAF0QAAEDAgIDCgkJBgQDBgUACwABAgQDBQYRBxIhExQxNDVVcpOx0hUiQVFUc3SysxYyV2FxkZSV0QgjM1KBwhcmQmIlgqEYJCdDksFTVmOi8ESD8Sg2RTijtMPh/8QAGgEBAQEBAQEBAAAAAAAAAAAAAAECBQQDBv/EAEoRAQEAAgAEAwQFCQYGAQIEBwABAhEDBBIxIUFRBWFxgRQiMnKRE0JSYoKSoaKxFSMkM7LBNENTwtHS8AaDFiXh4lRjk6PT4/H/2gAMAwEAAhEDEQA/AP8Aq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6TXW62y7gyLWkui0KlZKFFudSqrWquo1PK5csk+tTkn/AGhrp9CWPPy536Hv5P2ZzXtCXLl8dyd/GT+tiXKTu7KDjX/aGun0JY8/LnfoP+0NdPoSx5+XO/Q9v/4b9p/9OfvY/wDsnXi7KQ3u+2TDNqk33Ed4g2q2w268iZOkMoUKLc0TN9R6o1qZqiZqvlOd4a023DEN+hWWromxjbWTKqU1ly4LmUaP+565bEJP2tP/AOnrF/qYv/8Al0Tnc5yPMchnMOYx1bN95f6WrLL2brCWknR1j90lmBMfYcxI6EjVkpaLrQmLRR2eqr9yc7VzyXLPhyU0Zxf9o2hAgWTCGKrdTpUsYQsS2mJYJDERJNRa8mmyTGa5EVzqb4+6rUZtRWs1lTxUVMRpZ03Yusdxu2MsAXnGNxsuGb7DtVxRlrtNPDyO3xToyIznyHMuFasmuqbrHc6mj1YmXivQ8iu1y9MmjeB4aWXiPU+T13i2G5f9zrruE6TuW40tjPG1t3peM3Nqa21UyXLaH+VNLWL8RYitekWy3m474h4c0lYVg2yluNNm4UHVbfVc3NrUV2b6j1zcqrtyzyRENRedJ+kW0U8X6M0vbauNn4riWvDk1YlJVZbbgu60pC0kajH73osmIquaqKsbxs81VQ/0GZWxaV9FuKL7UwvhrSVhW7Xmjum6W6DeY9eUzUXJ+dJj1emquxdmzymM/afqyY+iF8SrMrst0y72iBe67E1V8G1ZtGnK11TLVY6m5yOVMkRrncCHw/aWsWGrZoAu6woMa3VcNxqMnDKw2JSfCuFJzWw0jaiZscr1ZTRGJtR6t4FVAOyHk4hxTYsKUYVe/wA7erLjPoWyMu5Pfukms7VpM8RFyzXZmuSJ5VQ4vTxtpHqaStI9a6YwlRLDo/stru7LNDiREWVWfCqVq9GrWqUXv3Jys/0q16LwPRPFXLYpo6Qbhg/RNjrFelKpdXYlxbh+bJs7oEOlBjrWqbsxkJ1Ok2R+7RUbnWq1dZrXKqIuSoH+pwf5hvGkj9oPF16xjP0aWDFNV+GL9Ws9rgQ22BLPL3s5muk98uQ2cjqmbttHc0axaatR6oqu3ODL1pDxbpwx1abjjWVb7BhJ9odGtEWJEXdXyIivrU61Z9Jz3U9bamo5rs/9er4oHW7pdLZZLdJu95uMWBAh0nVpMqVWbSo0abUzc973KjWtRNqqq5IedhTG+C8dwatzwPi+yYih0au41ZFquFKXSZUyRdRzqTnIjslRclXPJUOc6RKcK+af9HeFMUJRrWRLbdLxChyG50ZN2jvjpRcqL4r30qVSs9iKi5Lm5NrUVPa024km4Dwo/EuF4lrj4gu062YfpXOXHRzYzZMttFtSplkr2U92e9rFciay/WuYdHBxK5X3SBozx9a8HzMfXPF8HEtiu0xte6QYVOVbZMKmx7ajFiUKNN1F+6I1W1GOVHozJ2Sq0hj6Uca1tHugW/NvyPmY1uVqj3yskeiqS2VoFarVTLV1aedRjV8RGqmWSZJsA72D/LF50g6YaGAdJmlWjpQk0m4DxZPi2+zMtMHesqHHr0kWhJe6ktV2bHOa19N9Jzc81V65GlwVYrvV/a1xzdlxzfNwbhyySnwFpQdwq06j5iNoOdvfdNzpqiq1Wva9VVdd70yRA/0EAYvSVpGlaPaECtFwNf8AEizX1GubaYy1loaqN2vyTYi62z7FPvy3LcXm+LODwZvK9vGT3+eo+fG42HAwvE4l1I2gOIf9pW7fQPpC/LHfoP8AtK3b6B9IX5Y79Drf/hr2n/05+9h/7PB/bHJ/p/wy/wDDt4OIf9pW7fQPpC/LHfob7RvpBk6QYMybJwXfcOLEqtpJSu0daL6uaZ6zUXhROA8/NexOe5LhXjcfDWM/Wxv9La+3B9o8tzGc4fDy3fhf94/uJNMmiHBl1fYsYaVMH2K5Umte+Hcr5Fi12tcmbVWnUejkRU2ouW00FixBYcU2qPfsM3uBd7ZLRXR5sCSyRQqoiqiqyoxVa7aipsXhRTD6c8VXWzYctuE8MynxsQY3udLD9ursRFdFSojnV5KIv/wqDKr0/wByNPSrV6ui+zWTCOCNFWIr9a4UVsWilokW5jIlOmiNalTfkug5yqm3NqOzyXPau3lPa2lR7abHVHrk1iK5V8yIebhfE1jxnh634qw1N35a7pQbJiV9zfT3Sm7gdqvRHJ9ioinJ6t1x/pFxjj+NaNI0jCVrwRVo22NDiwoddsuQsRkmpVmur0qjty/esYjKL6TtVr1181RW8+0eY0urdCuinA2D77jH5RSMK0rnUh4Qt9rq197omoletXun/daVDXzRG5pVe5W6q5NdmH+rQf5w0c6b8a3C06LseY0u1GnYMUQLjZrxTWNSptpXWO576MnWZraqVGRq7XNR6s1lbqp5Tquha9YsxRgGLi/GElzpGIK9e5w4yx20d5wKr1WLQyREVVSjqKrnZuVznbcskQNRZMS4cxK2W/Dl/tt1bAlPhS1hS6ddI8hmWvRqairqPbmmbVyVM9qH9oYiw/JvknDMa+2+reIVFkmTb2SmOk0aL1VGVH0kXWa1youTlTJcth/lbRRiO1aFZ1x0h3uTvXDeLr1iWFdaqr4lK4wp8utGqLtyRalBK9LPLatKimfAfLC96v8Ao3x7pD0pXm27viCZo1Zi+ZCqrsp13yZDqUZzk26tKlTo0lVF4KaqmWYH+vwcHnXfShgFmAsR3HSfLxWzGN2iWi5W2pboNOLQ33Tc9K8BaFFlZqUnNzRK1Ssjqeesut45FhfSjpBvjMJ6L69/RMcRsTTbfiiZTjUdZbdb13SpXSmrNzZvhlSE1Fa1Mt8qrcss0DtWD8aYZx9ZvlDhK5b+t++a8TdtxqUv3tGq6lVbq1GtdsexyZ5ZLlmmabT2z/Lts0o6WMS2rR9CiY6W3SsS4/xDYZ81tsi1X7wjLO3JjGuZqNe1tCnqvVF8ZqK9KiazXWStKWk3Dy4s0apjJLld4+NbThe1YkuMKM2vHoXCOystSpRo06dCpUpItRGeI1rlVms1URUUP9LEt0ulssluk3e83GLAgQ6Tq0mVKrNpUaNNqZue97lRrWom1VVckOTYZuGPMOae26OLxpMmYostbCdW8MZcYUGlMpSElspZvfFo0mqzVVdVEY3/AF5q7JFTzf2nMUWypIwboquEK5zoeJrqyfe6FutEu51vBMJza1RFoRadSorKlbe9JV1VTKo7MDt0GdCucKhcrbMoS4kqm2tQr0KiVKdWm5M2va5uaOaqKioqbFRT7n+T8EaS8S4Y0O4gt+GK90iLokxHTqSYtzs9WHIm4WWrurWrQlUm1qeUV70a7Va5Vj7FyXboMeabMe0a+JL7gaRVm2WpfrTgmyMj0IjlWbVVXTZlN1d1Njnt3RlGm2rVbS3Rmaou1FD/AEgD/L2Ksc/tF4H0aaRrzOpYht9C2woEjDd4xRSsdS4NlVK7acijUpWx7476SJqua51Njv3jkzdkiptscX3EuGm2LAEPSFj2+Ytu6SLnuWHrTZt/ujsRqOXXl0mQqEVjnaqbpnWe57ESo5UdmHawf5mwPpf0k6ScNaOcKJiN9gveI517i3e9U4kR0xKNrquY5KVJUrRW16qozWVG1KbU3TURU1VT5X7S3pS0dppNsjsUOxhMsV2w5ZrJXrQoVKvQ8I6rXOqozcKNSsi1EVNZaVNVRmaNRVzD/TwOQ6IJmmpMW3a3Y5tWKX4XWBSrwZ+KFsbbgybrq2pQRLTUWm6irNV6K9jXI5HIrnIqZd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LjLB2Hcf4ZnYPxZAdNtNyY2nJoNkVKCvRHI5MqlJzXtVHNRc2uRdh7QAxmGtEOBMK3mniKDCuk+6UKbqMabe73Ou9eIxyZPbQfNrVXUEcmSO3NW62Sa2eSZeTfP2ddEGI5dxk3rDMqTTusxLlKh+GZzITpiOa7fLYrayUKdbNjc6rGI9c3Zqus7PpIAx1w0Q6O7p4Y3/AIe3Xw/dYl7uP/e67d2mxdy3Crsemrq7hS8VuTV1dqLmueZhYFuGKtPH+Kl/wnWs8XDNqq2W0rKkUX1bhWqVHK6WjaNR7W0m01cynumrU/fVs2N2Z9XAE9xt1vu8CRartBjzYUyk6hIjSKTalKtTcmTmPY5FRzVRVRUVMlQw9l0EaMbDOgTolnuMltqelW2w7jfZ8+DAe35j40SRWfQoOYmxi02NViKqN1UXI6AAPFg4Nw1bsQXrFES2Nbc8RMj07nWdUe9JDaDFZSRWOVWNya5U8VEzz25mPgfs56HrbIgV4uF5KstE9lztcareJ1WLbZDai1EdEjvrLSjJrOXNtJrGqniqipsOlADEXHQvo6umJJWK69nmUZ1wfTqXCnDu0yLEuL2Jk10uLRqtoSl1cmqtam/NqI1c0REPftWEcPWS/XrE9st+43PELqD7lX3V7t3WjT3Ol4rnK1uTdniomflzU9gAeFjDA+FcfWtloxZZ6c6hRrMkx3676VeLXZ8ytQrU1bUoVW5rlUpua5M1yVMzyYeh7R9Gs10sMuzyrxEvVJKE5b7dJd2rVqSLm2mtaXVqVEY1yq5rUciNcquREcqqbMAZLCeizBeC51e6WiJcZM+RQSI6bd7xMuslsdFz3FlWZVqvp01XarGqjVXJVRVRFPCtP7OmiGx3G13O34bmJUsU5bjaaNa9z60a21119ZY1CpWdSoNXdHZsptaxfFzauq3LpQAyEjRLo+lYZxBg6vYNaz4qmV592jb7rpvmvWc11R+uj9ZmatbsYrUTLYiFNbRzhKtjONpASFLoX2LEbBSRGuUmgytHar1ZTr0adRKUhGrUerd1a7VV2aZGmAAAAAAAAAHj3PCOHrziGzYquVv3e6Yf3x4NrrVeiUFrsRlVdRHI1yq1Ms3IuXkyPYAAxGJNDGjjFmIa2KLzY5C3CZHZEnLFucuJRuNBmerSmUaNVlKWxEc5urWa9NVVblkuRI/QFoqWJYoMbD8yFRw5b/BMBIF5nRHJB1kdvas6jWasijm1F3Osr28OzaufQgBxHSNoXttw0f2b9n7AuAakPCUidQry5yTGJGtkWnJSvVYxHVt8uq1MnMYjGKxN0XNzUTJe1UKFGLQpxo9NtOlSYjGMamSNaiZIif0PoAMdL0QaOLhhWrgmdhijIsla6LeakSrWqua6YsnfS1NZXa38bxtXPV/05auw9V+CMLVcTTMYVrRTq3W4WxlnlVqj3vZVhte96UnU1Xc8tao/NdXNc8lVU2HuADDYY0KaOMIXSLd7JZ5u625Htt1GZd5syNbUemTkhx69V9GKmqqsTcWMyYqsTJuw9iBgDCNrxnc9IMCztpX+8R6UWbMSrUXdaVPLVTUV2o1cmtRXNaiuRjNZV1W5aEAY636IdHdr8D7ww9uXgC6y73bv+913bjNlbru9Xa9dbW3er4rs2prbETJMvMx1oxwjJsWK5FLRw3E1fFNaNJvFvS4LQqzXUWspsfQfUejKVZjGNWmqPpJrtaqvYvjp0QAcM0SaMLpB0rXHSZJwZd8LQGWRtjix7/e0u14nPdWSs+vIkJIk5U25Np02LXeqIjl1WJki9ZZg7DjMYVMepb3LfatvballOr1HasVKi1NzbTV2ozN65qrWoq5Jmq5Jl7QAz1TAGEK2JrljCpZmuu13tjLNPrbrU1ZENjnubTfT1tRclqPydq62TlTPLYedQ0PaNo+jxuiluFqD8LMY5jINatVqq1VetTXSq9y1UqI9dZtTW12uyVFRUTLZADEf4MaPauGrphKfbrnc7fetzSc653ydOk1m03I+mxZNes+ujGuTNGI9GornKieM7OvF2i7BeOJ9vu1+hT2z7XTq0Isu33aXb67aNRWrUpOqRatN1Sm5WMVab1Vqq1NhrAByHFmh7A2G8EWnC2FtD0282i13WpcY0KxXpbfcbdXqOe9a8OvUr0Vp+O9Uc1silkxyo1HJ4i+Voo0Hw3Q8f1seYGowLVjyVHb4AuExLhKZGj0dzbVmSUfU3SVUfrVVelWo5q6i7o5yZp3MAZvCGj7DWB98OsaXWtWko1lSRdLzMucjUbnq021pdWpUbTRVVUY1yNRXOXLNVVd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51i2XdMS6Srbo3o3iba7W201L1cXwZC0JEtErNp06DarcqlJmes5zqatcqZJrIirnZNjooOZVGz9HekTD1mtt5uk6xYoZLo1YdynV5z40mjS3VtWlWrOfURrmtc1zFcrc8lREXPOOz6bb3dMGQcZVMB06TL3KbbrNDZddevLluquYiP/co2lS8Rzlqazl1UXxOBFdNTbrIOKVsYXHD2lu8Ykx9ZKFqZZcEPk1N4zVmUq1FsrWzpvdTpO1s826rmN25bVRcz0sK6fbdiDEEbD9ajYH1rjArzofgfENO5OprSbrupSmspt3B+quzVWo1VRya2xM70026yDG6L8bXzSFhqJiyfhiPZ4FxjsrxGeEFkV3Z5o7XbuTWtbmmbVRzlcioqo1dh4tmjy9J2IMSS71ebxEtFiulWzQbfbbjWgaz6TWLVkVasd7Kr1c5yo1qu1GtTPVVy5pNept0wGHuGJLnhu62zR5heBVxFeKsSrOdUutwWhTjw2P1UdVrtpVHucrlaxviOc7JVe7NFcsEXTAr6kS2zcOLGu3ykp4buMVJeuyNUfSWq2tTqaibrTViNVM2sXxlzRqpkNVXRwc6xRpd+TdbHNL5Pb5+RlsjXLPfepvvdmvXU+Yu55anD42efAgjaScVLfYeHLpgmFAlXy1yLjZlW8LVbUdSRquoyNWh+5cjXtVVZureFEVfK1TbooOeaCsUYyxho8t9+xnThPkSEqLTk0JGs+uiVXtValNKNNtJU1UREars0TNVRdh0MWaug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uLME1r3drdimwXpbNf7Wx9GhKWOkijWoPc1X0K9LNq1Ka6qKmq9jmuyVHJtRdUB2GOtWBbnVxJSxhjPENC73SHHqxLeyJBWJEhsqau6PbTdUqvWq7VyV61FTV2I1u1V8eNodWJo5seCouJ6lG44clpcLddWRUyZIbUe9qvoq5UezKo5qt1tqKuSouWXSQXdHNK+iCfiG9Xi845xcly8N2B9grRoMDedKhTWprpUo61Sq5rvKusr83bc0TJqe/YMN41iRPB2JcbRLpGpQ1iUt72je1SoqtRu6V3OrVNdyIn+hKaZq7NF2ImsA3R4GAcK/IfBlnwhv/fvgmIyLvjctz3XV/wBWrmur9manj1sBX20YhuWIMBYoi2rw2/d7jBuNtdOi1JCNa1K9NrK1F9N6taiO8dzXbF1UVM124Gxh7hgHENS62zFlrxjSo4khxKsCVJlW1K0SZHqP11puj06lNzUY/JWKlTNERUcr81U82XodqyLS6rSxPueJql9o4jfdlhItJZdNEYjN7o9F3Hc01EZuiuRFzV6rmq9KA6qacsm6Gbzeo+N3X/G1CRNxrbo8CpUj2rcaUPckeiKymtZznIqP4HPzzRfGyVETUTMCJMxbhnFK3TVTDsKXDWPuGe+N3ZTbra2t4mW58GS558KZGrA3U0yejbBdx0f2BML1r3HuNviVKi2/VhOoVqVJ9R71ZVdujkqqiuyRyNZwcG01gBL4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42J8Y4XwZDpTsUXuLbqUis2PQ3Z/j1qrlREYxiZue7bwNRckzVdiKp7Jy39oe3W/5ASrtvCPv7fdsjb63Ju67lv8Aou3PXyz1dbbq55Z7Sybuh1CpUp0ab61ao1lNjVc5zlyRqJwqq+RDMWLSZg7EVzj2e3TplOVMoukRGTbZKhtl0m5K51B1emxtZERyL4iu2LnwbT2p99strfUpXC6xY9WlFqTXUn1USokenlr1dT5ytbmmaomSZp5zmkOLibSpdYGkOvbVstls8WVVw7GqrnNnVa9FWJKqomyizVd4lPa5c9Z2Wxok9RsIWk/A9wvlPD0W8vdKrV6kWhUdDrsiyK9PPXpUpLmJRqvbkubGPVyartnirklaUMDwr4uH5N5eyS2UyC+rvOusWnJcmbaD5KM3BlVc08Rz0dmqJlmqHIrdXjzdCGiu2Wyt/wATW+WqlTYxUWqyRQqqsrNM882tbW1s+DbmfB9Vrv2dcS2WtVVb67EUuC6lrfv3XF9y1qaImeeuqKxyJsXLbwGumJt/o4H4pI9tJjai5uRqI5fOp8H3CmytUopQrvdTVEcrKaqmaoi9imZLey7VAk8IN9Dl9So8IN9El9So6am4rBJ4Qb6JL6lR4Qb6HL6lR003FYJPCDfRJfUqPCDfRJfUqOmm4rBJ4Qb6HL6lR4Qb6HL6lR003FYJPCDfRJfUqPCDfRJfUqOmm4rBJ4Qb6HL6lR4Qb6HL6lR003FYJPCDfRJfUqflLpTc91NIsrWZlmm5LszHTTcWgk8IN9Dl9So8IN9Dl9So6abisEnhBvokvqVHhBvocvqVHTTcVgk8IN9Dl9So8IN9El9So6abisEnhBvocvqVHhBvocvqVHTTcVgk8IN9Dl9So8IN9El9So6abisEnhBvocvqVHhBvocvqVHTTcVgk8IN9El9Sp+WXSm9XI2LKVWO1Xful2Lln/7jppuLQSeEG+hy+pUeEG+hy+pUdNNxWCTwg30SX1Kjwg30OX1KjppuKwSeEG+hy+pUeEG+hy+pUdNNxWCTwg30OX1Kjwg30OX1KjppuKwSeEG+hy+pUeEG+hy+pUdNNxWCTwg30OX1Kjwg30OX1KjppuKwSeEG+hy+pU/LbpTc9zGxZSqzLNNyXZmOmm4tBJ4Qb6HL6lR4Qb6HL6lR003FYJPCDfQ5fUqPCDfQ5fUqOmm4rBJ4Qb6HL6lR4Qb6HL6lR003FYJPCDfQ5fUqPCDfQ5fUqOmm4rBJ4Qb6HL6lR4Qb6HL6lR003FYJPCDfQ5fUqPCDfQ5fUqOmm4rBJ4Qb6HL6lT8pdKbqjqSRZWs1EVU3JdiLnl2KOmm4tBJ4Qb6HL6lR4Qb6HL6lR003FYJPCDfQ5fUqPCDfQ5fUqOmm4rBJ4Qb6HL6lR4Qb6HL6lR003FYJPCDfQ5fUqPCDfQ5fUqOmm4rBJ4Qb6HL6lR4Qb6HL6lR003FYJPCDfQ5fUqPCDfQ5fUqOmm4rBJ4Qb6HL6lT8tulN7nsbFlKrFRHJuS7Fyz/9x003FoJPCDfQ5fUqPCDfQ5fUqOmm4rBJ4Qb6HL6lR4Qb6HL6lR003FYJPCDfQ5fUqPCDfQ5fUqOmm4rBJ4Qb6HL6lR4Qb6HL6lR003FYJPCDfQ5fUqPCDfQ5fUqOmm4rBJ4Qb6HL6lR4Qb6HL6lR003FYJPCDfQ5fUqflLpTc91NIsrWZlmm5LszHTTcWgk8IN9Dl9So8IN9Dl9So6abisEnhBvocvqVHhBvocvqVHTTcVgk8IN9Dl9So8IN9Dl9So6abisEnhBvocvqVHhBvocvqVHTTcVgk8IN9Dl9So8IN9Dl9So6abisEnhBvocvqVHhBvocvqVHTTcVgk8IN9Dl9Sp+fClNai0kiytZGo5U3JeBf/2KOmm4tBJ4Qb6HL6lR4Qb6HL6lR003FYJPCDfRJfUqPCDfQ5fUqOmm4rBJ4Qb6HL6lR4Qb6HL6lR003FYJPCDfRJfUqPCDfQ5fUqOmm4rBJ4Qb6HL6lR4Qb6JL6lR003FYJPCDfQ5fUqPCDfQ5fUqOmm4rBJ4Qb6HL6lT8tulNz3MSLKVWZZpuS7Mx003FoJPCDfQ5fUqPCDfQ5fUqOmm4rBJ4Qb6JL6lR4Qb6JL6lR003FYJPCDfQ5fUqPCDfQ5fUqOmm4rBJ4Qb6JL6lR4Qb6JL6lR003FYJPCDfQ5fUqPCDfQ5fUqOmm4rBJ4Qb6JL6lR4Qb6HL6lR003FYJPCDfQ5fUqflLpTdUdSSLK1moiqm5LsRc8uxR003FoJPCDfQ5fUqPCDfQ5fUqOmm4rBJ4Qb6HL6lR4Qb6HL6lR003FYJPCDfQ5fUqPCDfQ5fUqOmm4rBJ4Qb6HL6lR4Qb6HL6lR003FYJPCDfQ5fUqPCDfQ5fUqOmm4rBJ4Qb6HL6lR4Qb6HL6lR003FYJPCDfQ5fUqflt0pvc9jYspVYqI5NyXYuWf/ALjppuLQSeEG+hy+pUeEG+hy+pUdNNxWCTwg30OX1Kjwg30OX1KjppuKwSeEG+hy+pUeEG+hy+pUdNNxWCTwg30OX1Kjwg30OX1KjppuKwSeEG+hy+pUeEG+hy+pUdNNxWCTwg30OX1Kjwg30OX1KjppuKwSeEG+hy+pU/KXSm57qaRZWszLNNyXZmOmm4tBJ4Qb6HL6lR4Qb6HL6lR003FYJPCDfQ5fUqPCDfQ5fUqOmm4rBJ4Qb6HL6lR4Qb6HL6lR003FYJPCDfQ5fUqPCDfQ5fUqOmm4rBJ4Qb6HL6lR4Qb6HL6lR003FYJPCDfQ5fUqPCDfQ5fUqOmm4rBJ4Qb6HL6lT8pdKa1Fpb1layNRypuS8C5/oOmm4tBJ4Qb6HL6lR4Qb6HL6lR003FYJPCDfQ5fUqPCDfQ5fUqOmm4rBJ4Qb6HL6lR4Qb6HL6lR003FYJPCDfQ5fUqPCDfQ5fUqOmm4rBJ4Qb6HL6lR4Qb6HL6lR003FYJPCDfQ5fUqPCDfQ5fUqOmm4rBJ4Qb6HL6lT8tulNz3MbFlKrMs03JdmY6abi0EnhBvocvqVHhBvocvqVHTTcVgk8IN9Dl9So8IN9Dl9So6abisEnhBvocvqVHhBvocvqVHTTcVgk8IN9Dl9So8IN9Dl9So6abisEnhBvocvqVHhBvocvqVHTTcVgk8IN9Dl9So8IN9Dl9So6abisEnhBvocvqVPyl0puqOpJFlazURVTcl2IueXYo6abi0EnhBvocvqVHhBvocvqVHTTcVgk8IN9Dl9So8IN9Dl9So6abisEnhBvocvqVHhBvocvqVHTTcVgk8IN9Dl9So8IN9Dl9So6abisEnhBvocvqVHhBvocvqVHTTcVgk8IN9Dl9So8IN9Dl9So6abisEnhBvocvqVPy26U3uexsWUqsVEcm5LsXLP/wBx003FoJPCDfQ5fUqPCDfQ5fUqOmm4rBJ4Qb6HL6lR4Qb6HL6lR003FYJPCDfQ5fUqPCDfQ5fUqOmm4rBJ4Qb6HL6lR4Qb6HL6lR003FYJPCDfQ5fUqPCDfQ5fUqOmm4rBJ4Qb6HL6lR4Qb6HL6lR003FYJPCDfQ5fUqflLpTc91NIsrWZlmm5LszHTTcWgk8IN9Dl9So8IN9Dl9So6abisEnhBvocvqVHhBvocvqVHTTcVgk8IN9Dl9So8IN9Dl9So6abisEnhBvocvqVHhBvocvqVHTTcVgk8IN9Dl9So8IN9Dl9So6abisEnhBvocvqVHhBvocvqVHTTcVgk8IN9Dl9Sp+UulNai0t6ytZGo5U3JeBc/wBB003FoJPCDfQ5fUqPCDfQ5fUqOmm4rBJ4Qb6HL6lR4Qb6HL6lR003FYJPCDfQ5fUqPCDfQ5fUqOmm4rBJ4Qb6HL6lR4Qb6HL6lR003FYJPCDfQ5fUqPCDfQ5fUqOmm4rBJ4Qb6HL6lR4Qb6HL6lR003FYJPCDfQ5fUqfSNLZJV7WsqMWmqI5HtyXamY1TcfcAEUAAAAAAAAAAAluNstt3irBu1vjTYznNetGRSbUYrmuRzV1XIqZo5EVF8ioilQA8SvhCzzMQS8Qz6bpdSbbW2qpHro19De+u57moxW/61dk7NVRUa3ZsJLZow0a2SfRutm0eYZgTY7tajJi2mPSq01yyza9rEVFyVeBTTAu6PJiYRwpAvVfEkHDFpjXeUipXn0YVJkmqi5Z61VG6zs8k4V8iB+EcKVL83FVTDFpde2JqtuSwqaykTV1ckq6uv83Zw8Gw9YE2BJE45O9az4bSskiccnetZ8NpqdqlVgAyoAAAAAAAAAAAAAEkflCX0afYpWSUOUJfRp9ilnapVYAIoAAAAAAAAAAAAAEkH+LN9o/sYVkkH+LN9o/sYanape6sAGVAAAAAAAAAAAAAAkjcdmdJnuoVkkbjszpM91CztUqsAEUAAAAAAAAAAAAACSjynK9VS7XlZJR5TleqpdrzU7VKrABlQAAAAAAAAAAAAAJInHJ3rWfDaVkkTjk71rPhtNTtUqsAGVAAAAAAAAAAAAAAkj8oS+jT7FKyShyhL6NPsUs7VKrABFAAAAAAAAAAAAAAkZytV9np+88rJGcrVfZ6fvPNTzSqwAZUAAAAAAAAAAAAACSNx2Z0me6hWSRuOzOkz3ULO1SqwARQAAAAAAAAAAAAAJKPKcr1VLteVklHlOV6ql2vNTtUqsAGVAAAAAAAAAAAAAAkiccnetZ8NpWSROOTvWs+G01O1SqwAZUAAAAAAAAAAAAACSPyhL6NPsUrJKHKEvo0+xSztUqsAEUAAAAAAAAAAAAACRnK1X2en7zyskZytV9np+881PNKrABlQAAAAAAAAAAAAAJI3HZnSZ7qFZJG47M6TPdQs7VKrABFAAAAAAAAAAAAAAko8pyvVUu15WSUeU5XqqXa81O1SqwAZUAAAAAAAAAAAAACSJxyd61nw2lZJE45O9az4bTU7VKrABlQAAAAAAAAAAAAAJI/KEvo0+xSskocoS+jT7FLO1SqwARQAAAAAAAAAAAAAJGcrVfZ6fvPKyRnK1X2en7zzU80qsAGVAAAAAAAAAAAAAAkjcdmdJnuoVkkbjszpM91CztUqsAEUAAAAAAAAAAAAAAAAAAAkiccnetZ8NpWSROOTvWs+G01O1SqwAZUAAAAAAAAAAAAACSPyhL6NPsUrJI/KEvo0+xSztUqsAEUAAAAAAAAAAAAACSD/Fm+0f2MKySD/Fm+0f2MNTtUvdWADKgAAAAAAAAAAAAASRuOzOkz3UKySNx2Z0me6hZ2qVWACKAAAAAAAAAAAAABJR5Tleqpdrysko8pyvVUu15qdqlVgAyoAAAAAAAAAAAAAEkTjk71rPhtKySJxyd61nw2mp2qVWADKgAAAAAAAAAAAAASR+UJfRp9ilZJH5Ql9Gn2KWdqlVgAigAAAAAAAAAAAAASM5Wq+z0/eeVkjOVqvs9P3nmp5pVYAMqAAAAAAAAAAAAABJG47M6TPdQrJI3HZnSZ7qFnapVYAIoAAAAAAAAAAAAAElHlOV6ql2vKySjynK9VS7Xmp2qVWADKgAAAAAAAAAAAAASROOTvWs+G0rJInHJ3rWfDaanapVYAMqAAAAAAAAAAAAABJH5Ql9Gn2KVkkflCX0afYpZ2qVWACKAAAAAAAAAAAAABIzlar7PT955WSM5Wq+z0/eeanmlVgAyoAAAAAAAAAAAAAEkbjszpM91CskjcdmdJnuoWdqlVgAigAAAAAAAAAAAAASUeU5XqqXa8rJKPKcr1VLteanapVYAMqAAAAAAAAAAAAABJE45O9az4bSskiccnetZ8NpqdqlVgAyoAAAAAAAAAAAAAEkflCX0afYpWSR+UJfRp9ilnapVYAIoAAAAAAAAAAAAAEjOVqvs9P3nlZIzlar7PT955qeaVWADKgAAAAAAAAAAAAASRuOzOkz3UKySNx2Z0me6hZ2qVWACKAAAAAAAAAAAAAAAAAAASROOTvWs+G0rJInHJ3rWfDaanapVYAMqAAAAAAAAAAAAABJQ5Ql9Gn2KVklDlCX0afYpZ2qVWACKAAAAAAAAAAAAABJB/izfaP7GFZJB/izfaP7GGp2qXurABlQAAAAAAAAAAAAAJI3HZnSZ7qFZJG47M6TPdQs7VKrABFAAAAAAAAAAAAAAko8pyvVUu15WSUeU5XqqXa81O1SqwAZUAAAAAAAAAAAAACSJxyd61nw2lZJE45O9az4bTU7VKrABlQAAAAAAAAAAAAAJKHKEvo0+xSskocoS+jT7FLO1SqwARQAAAAAAAAAAAAAJGcrVfZ6fvPKyRnK1X2en7zzU80qsAGVAAAAAAAAAAAAAAkjcdmdJnuoVkkbjszpM91CztUqsAEUAAAAAAAAAAAAACSjynK9VS7XlZJR5TleqpdrzU7VKrABlQAAAAAAAAAAAAAJInHJ3rWfDaVkkTjk71rPhtNTtUqsAGVAAAAAAAAAAAAAAkocoS+jT7FKyShyhL6NPsUs7VKrABFAAAAAAAAAAAAAAkZytV9np+88rJGcrVfZ6fvPNTzSqwAZUAAAAAAAAAAAAACSNx2Z0me6hWSRuOzOkz3ULO1SqwARQAAAAAAAAAAAAAJKPKcr1VLteVklHlOV6ql2vNTtUqsAGVAAAAAAAAAAAAAAkiccnetZ8NpWSROOTvWs+G01O1SqwAZUAAAAAAAAAAAAACShyhL6NPsUrJKHKEvo0+xSztUqsAEUAAAAAAAAAAAAACRnK1X2en7zyskZytV9np+881PNKrABlQAAAAAAAAAAAAAJI3HZnSZ7qFZJG47M6TPdQs7VKrABFAAAAAAAAAAAAAAAAAAAJInHJ3rWfDaVkkTjk71rPhtNTtUqsAGVAAAAAAAAAAAAAAkj8oS+jT7FKySPyhL6NPsUs7VKrABFAAAAAAAAAAAAAAkg/xZvtH9jCskg/xZvtH9jDU7VL3VgAyoAAAAAAAAAAAAAEkbjszpM91CskjcdmdJnuoWdqlVgAigAAAAAAAAAAAAASUeU5XqqXa8rJKPKcr1VLteanapVYAMqAAAAAAAAAAAAABJE45O9az4bSskiccnetZ8NpqdqlVgAyoAAAAAAAAAAAAAEkflCX0afYpWSR+UJfRp9ilnapVYAIoAAAAAAAAAAAAAEjOVqvs9P3nlZIzlar7PT955qeaVWADKgAAAAAAAAAAAAASRuOzOkz3UKySNx2Z0me6hZ2qVWACKAAAAAAAAAAAAABJR5Tleqpdrysko8pyvVUu15qdqlVgAyoAAAAAAAAAAAAAEkTjk71rPhtKySJxyd61nw2mp2qVWADKgAAAAAAAAAAAAASR+UJfRp9ilZJH5Ql9Gn2KWdqlVgAigAAAAAAAAAAAAASM5Wq+z0/eeVkjOVqvs9P3nmp5pVYAMqAAAAAAAAAAAAABJG47M6TPdQrJI3HZnSZ7qFnapVYAIoAAAAAAAAAAAAAElHlOV6ql2vKySjynK9VS7Xmp2qVWADKgAAAAAAAAAAAAASROOTvWs+G0rJInHJ3rWfDaanapVYAMqAAAAAAAAAAAAABJH5Ql9Gn2KVkkflCX0afYpZ2qVWACKAAAAAAAAAAAAABIzlar7PT955WSM5Wq+z0/eeanmlVgAyoAAAAAAAAAAAAAEkbjszpM91CskjcdmdJnuoWdqlVgAigAAAAAAAAAAAAAAAAAAEkTjk71rPhtKySJxyd61nw2mp2qVWADKgAAAAAAAAAAAAASUOUJfRp9ilZJH5Ql9Gn2KWdqlVgAigAAAAAAAAAAAAASQf4s32j+xhWSQf4s32j+xhqdql7qwAZUAAAAAAAAAAAAACSNx2Z0me6hWSRuOzOkz3ULO1SqwARQAAAAAAAAAAAAAJKPKcr1VLteVklHlOV6ql2vNTtUqsAGVAAAAAAAAAAAAAAkiccnetZ8NpWSROOTvWs+G01O1SqwAZUAAAAAAAAAAAAACShyhL6NPsUrJI/KEvo0+xSztUqsAEUAAAAAAAAAAAAACRnK1X2en7zyskZytV9np+881PNKrABlQAAAAAAAAAAAAAJI3HZnSZ7qFZJG47M6TPdQs7VKrABFAAAAAAAAAAAAAAko8pyvVUu15WSUeU5XqqXa81O1SqwAZUAAAAAAAAAAAAACSJxyd61nw2lZJE45O9az4bTU7VKrABlQAAAAAAAAAAAAAJKHKEvo0+xSskj8oS+jT7FLO1SqwARQAAAAAAAAAAAAAJGcrVfZ6fvPKyRnK1X2en7zzU80qsAGVAAAAAAAAAAAAAAkjcdmdJnuoVkkbjszpM91CztUqsAEUAAAAAAAAAAAAACSjynK9VS7XlZJR5TleqpdrzU7VKrABlQAAAAAAAAAAAAAJInHJ3rWfDaVkkTjk71rPhtNTtUqsAGVAAAAAAAAAAAAAAkocoS+jT7FKySPyhL6NPsUs7VKrABFAAAAAAAAAAAAAAkZytV9np+88rJGcrVfZ6fvPNTzSqwAZUAAAAAAAAAAAAACSNx2Z0me6hWSRuOzOkz3ULO1SqwARQAAAAAAAAAAAAAAAAAACSJxyd61nw2lZJE45O9az4bTU7VKrABlQAAAAAAAAAAAAAJI/KEvo0+xSskocoS+jT7FLO1SqwARQAAAAAAAAAAAAAJIP8Wb7R/YwrJIP8Wb7R/Yw1O1S91YAMqAAAAAAAAAAAAABJG47M6TPdQrJI3HZnSZ7qFnapVYAIoAAAAAAAAZLSNpMw3owtcS64iWu5kyU2LSp0Ea6oqqiq52SqnitRM1XPyp50NacDxPZk0x18dYoezdrXh22S7Lh9FTNtSY1mvXkN/5mspoqbFRF8qHX9jcnwOa4/Vzds4WOurXfxupJ77b+Et8mcrZPB3wGd0dXn5Q4Cw9e1frPmW2PUqL/wDU3NNdP/VmaI5vG4WXA4uXCy742y/LwaniElHlOV6ql2vKySjynK9VS7XmJ2qVWADKgAAAAAAAAAAAAASROOTvWs+G0rJInHJ3rWfDaanapVYAMqAAAAAAAAAAAAABJH5Ql9Gn2KVklDlCX0afYpZ2qVWACKAAAAAAAAAAAAABIzlar7PT955WSM5Wq+z0/eeanmlVgAyoAAAAAAAAAAAAAEkbjszpM91CskjcdmdJnuoWdqlVgAigAAAAAAAAAAAAASUeU5XqqXa8rJKPKcr1VLteanapVYAMqAAAAAAAAAAAAABJE45O9az4bSskiccnetZ8NpqdqlVgAyoAAAAAAAAAAAAAEkflCX0afYpWSUOUJfRp9ilnapVYAIoAAAAAAAAAAAAAEjOVqvs9P3nlZIzlar7PT955qeaVWADKgAAAAAAAAAAAAASRuOzOkz3UKySNx2Z0me6hZ2qVWACKAAAAAAAAAAAAABJR5Tleqpdrysko8pyvVUu15qdqlVgAyoAAAAAAAAAAAAAEkTjk71rPhtKySJxyd61nw2mp2qVWADKgAAAAAAAAAAAAASR+UJfRp9ilZJQ5Ql9Gn2KWdqlVgAigAAAAAAAAAAAAASM5Wq+z0/eeVkjOVqvs9P3nmp5pVYAMqAAAAAAAAAAAAABJG47M6TPdQrJI3HZnSZ7qFnapVYAIoAAAAAAAAAAAAAAAAAABJE45O9az4bSskiccnetZ8NpqdqlVgAyoAAAAAAAAAAAAAEkflCX0afYpWSR+UJfRp9ilnapVYAIoAAAAAAAAAAAAAEkH+LN9o/sYVkkH+LN9o/sYanape6sAGVAcc/aSxlibDtjtdpwXLrx7tMq15730XKjmxIlF1WtmqeT5v2oip5Tq1kuse+2aBe4q/ubhFpSqe3PxajEcn/RT38b2dxeByfC5zL7PEuUnr4eG78bvXwqS7uloAPAoAAAAAAAASRuOzOkz3UKySNx6Z0me6WdqlVgAigAAAAAAAMNpfxTcMP4WS2YfXO/4hrstNqai5K2tV2LV+pGN1nZ8CKiZ8J72D8KW3BuFLdhO3sR0aBHSiqq3+K5dr3qnnc5XOX7TEYU/8RNKV0x1U/eWfCm6WSy+VtSSuW+pDf8ApTRU2KmfmOpHX57/AAfAw5Gd/t5/es8J+zj+GWWUZnjduafs/PdGwFVw1Vcq1MNXefaH5rt/d1nORF/5Xt/pkdLOZ6PP+EaUtI2G/m060mHeaCfzbvRyqr/62Ih0wz7a+tz2fF/T1n+/jMv9zHsElHlOV6ql2vKySjynK9VS7XnMnarVYAMqAAAAAAAAAAAAABJE45O9az4bSskiccnetZ8NpqdqlVgAyoAAAAAAAAAAAAAEkflCX0afYpWSR+UJfRp9ilnapVYAIoAAAAAAAAAAAAAEjOVqvs9P3nlZIzlar7PT955qeaVWADKgAAAAAAAAAAAAASRuOzOkz3UKySNx6Z0me6WdqlVgAigAAAAAAAAAAAAASUeU5XqqXa8rJKPKcr1VLteanapVYAMqAAAAAAAAAAAAABJE45O9az4bSskiccnetZ8NpqdqlVgAyoAAAAAAAAAAAAAEkflCX0afYpWSR+UJfRp9ilnapVYAIoAAAAAAAAAAAAAEjOVqvs9P3nlZIzlar7PT955qeaVWADKgAAAAAAAAAAAAASRuOzOkz3UKySNx6Z0me6WdqlVgAigAAAAAAAAAAAAASUeU5XqqXa8rJKPKcr1VLteanapVYAMqAAAAAAAAAAAAABJE45O9az4bSskiccnetZ8NpqdqlVgAyoAAAAAAAAAAAAAEkflCX0afYpWSR+UJfRp9ilnapVYAIoAAAAAAAAAAAAAEjOVqvs9P3nlZIzlar7PT955qeaVWADKgAAAAAAAAAAAAASRuOzOkz3UKySNx6Z0me6WdqlVgAigAAAAAAAAAAAHjYnxjhfBkOlOxRe4tupSKzY9Ddn+PWquVERjGJm57tvA1FyTNV2IqgeyD+OcjUVzlRERM1VfIZexaTsEYkutOzWi8PqSZDKtSKtSHXo0ZjKa5VHR6tRjachG8KrSc5MtvBtGhqQZWFpPwPcL5Tw9FvL3Sq1epFoVHQ67IsivTz16VKS5iUar25Lmxj1cmq7Z4q5JWlDA8K+Lh+TeXsktlMgvq7zrrFpyXJm2g+SjNwZVXNPEc9HZqiZZqhdUaokiccnetZ8NpWSROOTvWs+G0s7VKrABlQAAAAAAAAAAAAAJI/KEvo0+xSskocoS+jT7FLO1SqwARQAAAAAAAAAAAAAJIP8Wb7R/YwrJIP8Wb7R/Yw1O1S91YBLdblFs1rmXec/UjQaFSTWd5mMarnL9yKTHG52Y496rmlthUMd6ZMVzZjN1tuHrTTw9TTha+rIRakhU/3I3Ji/aXaAJsipo4j2Kc/Wm4cmSrLJ+p9CqqNT6vEVh+9A9tlR9H1G/XJmrcMTyq99lfW6Q/WZ/Tc0pkuBf+AaX8d4WXxKNzbExDEZ590budd3WNQ/U87lOLhzPJY3c4Mw1/9v6mWvjc7k+c8NX1dOAB+VfQAAAAAAAAJI3HZnSZ7qFZJG47M6TPdQs7VKrABFAAAAAAw+l7FU/DmFd4WDxr/f67LTaWIuSpXq7FqfUjG6zs+BFRM+E3By3C/wD4iaVLnjap+8s2Et0stm/lqS3Zb6rp9mymipsVPsOn7L4WH5TLmeNN4cOdVnrfzcfnlrf6u75M5ekbfBeFYGCcLW3C1t20bfQSnr5ZLUfwvev1ucrnL9p7YB4OLxc+PxMuLxLvLK22+tvdrs5nc/8Ag37QdkmL4tPEeHZNvy8jqseqlbP7UY5U+w6Ycz0x/wDC7vgHFrdi27ElGJVf/JQlMdSev2fNOmHR9of3nL8txvXG43445X/tuLM72BJR5Tleqpdrysko8pyvVUu15zJ2q1WADKgAAAAAAAAAAAAASROOTvWs+G0rJInHJ3rWfDaanapVYAMqAAAAAAAAAAAAABJH5Ql9Gn2KVklDlCX0afYpZ2qVWACKAAAAAAAAAAAAABIzlar7PT955WSM5Wq+z0/eeanmlVgAyoAAAAAAAAAAAAAEkbjszpM91CskjcdmdJnuoWdqlVgAigAAAAAAAAAAAAASUeU5XqqXa8rJKPKcr1VLteanapVYAMqAAAAAAAAAAAAABJE45O9az4bSskiccnetZ8NpqdqlVgAyoAAAAAAAAAAAAAEkflCX0afYpWSUOUJfRp9ilnapVYAIoAAAAAAAAAAAAAEjOVqvs9P3nlZIzlar7PT955qeaVWADKgAAAAAAAAAAAAASRuOzOkz3UKySNx2Z0me6hZ2qVWACKAAAAAAAAAAAAABJR5Tleqpdrysko8pyvVUu15qdqlVgAyoAAAAAAAAAAAAAEkTjk71rPhtKySJxyd61nw2mp2qVWADKgAAAAAAAAAAAAASR+UJfRp9ilZJQ5Ql9Gn2KWdqlVgAigAAAAAAAAAAAAASM5Wq+z0/eeVkjOVqvs9P3nmp5pVYAMqAAAAAAAAAAAAABJG47M6TPdQrJI3HZnSZ7qFnapVYAIoAAAAAAAAAABy39oe3W/5ASrtvCPv7fdsjb63Ju67lv+i7c9fLPV1turnlntOpEtxtltu8VYN2t8abGc5r1oyKTajFc1yOauq5FTNHIiovkVEUsursZzSdL3bBOJLFbJ1JL1JsU6rEisqpu70SmrVcxnzlRHOamaJwuRPKc2vMihesN6Ho2EJLXTHq2RF3u9FcyPTt1RtVdi7ERXMYq+RVROE7AzDcFmKa2Llq13zasBluRjnItOnSbUc9dVMs0VznJrbcl1W7NgtWEcKWKfKutjwxabdNnKqypMSFSo1a6qusuu9rUV23btVdu0suk04dbq8eboQ0V2y2Vv8Aia3y1UqbGKi1WSKFVVlZpnnm1ra2tnwbcz4Pqtd+zriWy1qqrfXYilwXUtb9+64vuWtTREzz11RWORNi5beA7xEwjhSBeq+JIOGLTGu8pFSvPowqTJNVFyz1qqN1nZ5Jwr5ED8I4UqX5uKqmGLS69sTVbclhU1lImrq5JV1df5uzh4Nheo09Okj20mNqLm5Gojl86kFOtIpzpqUYi1UWozNUeiZfu2+c9IkiccnetZ8NpMfMpvmdza7rWjfM3m13WtKwTc9DSTfM7m13WtG+Z3NrutaVgbnoaSb5nc2u61o3zN5td1rSsDc9DSTfM7m13WtG+Z3NrutaVgbnoaSb5m82u61o3zN5td1rSsDc9DSTfM7m13WtG+Z3NrutaVgbnoaSb5m82u61pNRkTEmyVS3uVVSnmm6N2bFPUJI/KEvo0+xTUs1fA0b5nc2u61o3zO5td1rSsGdz0NJN8zebXda0b5nc2u61pWBuehpJvmdza7rWjfM3m13WtKwNz0NJN8zubXda0b5nc2u61pWBuehpJvmdza7rWjfM3m13WtKwNz0NJN8zubXda0b5nc2u61pWBuehpJvmdza7rWk0ORLSpL1YDnZ181/eN2LqN2HqEkH+LN9o/sYalmr4JZ4m+Z3Nrutac607XO5V8GUcIQ4r6MzFlwj2ai5KjVVG1H51FyTyajXIq8CZnUDmNx/zVp6tcBPHiYMtNWfV8yTJS7mxqp50ptVyfadP2PrHmfpGU8OFLn88fs/jl0z5plPDTew21bfDoQIloWnQjU20aTEqtyaxqZIn9ERDnWNq8qw6XsD4qWCtOnc6crD0ld0b4+u3daDc/WNdwnVjnGn6HXdo6rX6EzWmYamxb3G+p1CqiuX6vEV5fY+cy53Hh5f8zeF/blx38rZfkZTwbzfM7m13WtG+Z3NrutafSFMoXCHQnxX69GTSbWpu87XIiov3Kfc5V+rdWNaSb5nc2u61o3zO5td1rSsE3PQ0k3zO5td1rRvmdza7rWlYG56Gkm+Z3NrutaN8zubXda0rA3PQ0k3zO5td1rSaPImJLlKlvcqqrM03RuzxT1CSNx2Z0me6hqWavgaN8zubXda0b5nc2u61pWDO56Gkm+Z3NrutaN8zubXda0rA3PQ0k3zO5td1rRvmdza7rWlYG56GmA0sYyvOHcL7yssFzb7fqzbVaWpVaq74q7NfZwIxubs+BFRM+E9nBOHUwRhW24Wt1tctG30Epq/dGotWou19RdvC5yucv2mTw1/4iaVrjjN/7yy4P3SzWjP5tSY5E31XT7EypovAqbfIdSOvz1nJ8vhyMnj9vP71n1Z+zjflcsozJu7Sb5nc2u61o3zO5td1rSsHI3PRrTm2naJcLpopv6UoDqdWFRZcKdRKjVWmtCo2qrk/oxfvNnZ73IvFog3ePblWlOjUpLFSq35r2o5P+ilN5ttK82edZ6+W5zo1WM/P+V7Vav8A0UxmgW5Vblomw8kjNK8Gg+31WrwsdQqOpZL/AEYh1dzi+y+3+XxP9eP/APrZ1rJtd8zubXda0mpSJiXCS5IDlctOlm3dG7Nrv/z+h6hJR5TleqpdrzmSzV8GtG+Z3NrutaN8zubXda0rBnc9DSTfM7m13WtG+Z3NrutaVgbnoaSb5nc2u61o3zO5td1rSsDc9DSTfM7m13WtG+Z3NrutaVgbnoaSb5nc2u61o3zO5td1rSsDc9DSTfM7m13WtG+Z3NrutaVgbnoaSb5nc2u61pNGkTElTFSA5VWo3NN0bs8Rp6hJE45O9az4bTUs1fA0b5nc2u61o3zO5td1rSsGdz0NJN8zubXda0b5nc2u61pmNKOk+y6K7FQvd5oVpO+ZLY1KhRVNdyqiq523yNaiqv8ARPKa+lVpV6TK9F7X06jUexzVzRzVTNFQ9GfL8Xh8HHmMsNYZWyX11rf4bh562n3zO5td1rRvmdza7rWlYPPuehpJvmdza7rWjfM7m13WtKwNz0NJN8zubXda0b5nc2u61pWBuehpJvmdza7rWjfM7m13WtKwNz0NJN8zubXda0moyJiTZKpb3KqpTzTdG7NinqEkflCX0afYpqWavgaN8zubXda0b5nc2u61pWDO56Gkm+Z3NrutaN8zubXda0rA3PQ0k3zO5td1rRvmdza7rWlYG56Gkm+Z3NrutaN8zubXda0rA3PQ0k3zO5td1rRvmdza7rWlYG56Gkm+Z3NrutaN8zubXda0rA3PQ0k3zO5td1rSZsiX4SqO3g7W3BiK3dG7E1nbT1CRnK1X2en7zzUs8fBLDfM7m13WtG+Z3NrutaVgzuei6Sb5m82u61o3zO5td1rSsDc9DSTfM7m13WtG+Z3NrutaVgbnoaSb5nc2u61o3zO5td1rSsDc9DSTfM7m13WtG+Z3NrutaVgbnoaSb5nc2u61o3zO5td1rSsDc9DSTfM7m13WtJo8iWkuUqQHKqqzNN0bs8U9QkjcdmdJnuoalmr4GjfM7m13WtG+Z3NrutaVgzuehpJvmdza7rWjfM3m13WtKwNz0NJN8zubXda0b5nc2u61pWBuehpJvmbza7rWjfM7m13WtKwNz0NJN8zubXda0b5nc2u61pWBuehpJvmbza7rWjfM7m13WtKwNz0NJN8zubXda0mpSJiXCS5IDlctOlm3dG7Nrv8A8/oeoSUeU5XqqXa81LNXwNG+Z3NrutaN8zubXda0rBnc9DSTfM7m13WtG+Z3NrutaVgbnoaSb5nc2u61o3zO5td1rSsDc9DSTfM7m13WtG+Z3NrutaVgbnoaSb5nc2u61o3zO5td1rSsDc9DSTfM7m13WtG+Z3NrutaVgbnoaSb5nc2u61pNGkTElTFSA5VWo3NN0bs8Rp6hJE45O9az4bTUs1fA0b5nc2u61o3zO5td1rSsGdz0NJN8zubXda0b5nc2u61pWBuehpJvmdza7rWjfM7m13WtKwNz0NJN8zubXda0b5nc2u61pWBuehpJvmdza7rWjfM7m13WtKwNz0NJN8zubXda0b5nc2u61pWBuehpJvmdza7rWk1GRMSbJVLe5VVKeabo3ZsU9Qkj8oS+jT7FNSzV8DRvmdza7rWjfM7m13WtKwZ3PQ0k3zO5td1rRvmdza7rWlYG56Gkm+Z3NrutaN8zubXda0rA3PQ0k3zO5td1rRvmdza7rWlYG56Gkm+Z3NrutaN8zubXda0rA3PQ0k3zO5td1rRvmdza7rWlYG56Gkm+Z3NrutaTNkTPCVR28Ha24MRW7o3Yms7aeoSM5Wq+z0/eealnj4JYb5nc2u61o3zO5td1rSsGdz0XSTfM7m13WtG+Z3NrutaVgbnoaSb5nc2u61o3zO5td1rSsDc9DSTfM7m13WtG+Z3NrutaVgbnoaSb5nc2u61o3zO5td1rSsDc9DSTfM7m13WtG+Z3NrutaVgbnoaSb5nc2u61pNHkTElylS3uVVVmabo3Z4p6hJG47M6TPdQ1LNXwNG+Z3NrutaN8zubXda0rBnc9DSTfM7m13WtG+Z3NrutaVgbnoaSb5nc2u61o3zO5td1rSsDc9DSTfM7m13WtG+Z3NrutaVgbnoaSb5nc2u61o3zO5td1rSsDc9DSTfM7m13WtG+Z3NrutaVgbnoaSb5nc2u61pNSkTEuElyQHK5adLNu6N2bXf8A5/Q9Qko8pyvVUu15qWavgaN8zubXda0b5nc2u61pWDO56Gkm+Z3NrutaN8zubXda0rA3PQ0k3zO5td1rRvmdza7rWlYG56Gkm+Z3NrutaN8zubXda0rA3PQ0k3zO5td1rRvmdza7rWlYG56Gkm+Z3NrutaN8zubXda0rA3PQ0k3zO5td1rSaNImJKmKkByqtRuabo3Z4jT1CSJxyd61nw2mpZq+Bo3zO5td1rRvmdza7rWlYM7noaSb5nc2u61o3zO5td1rSsDc9DSTfM7m13WtG+Z3NrutaVgbnoaSb5nc2u61o3zO5td1rSsDc9DSTfM7m13WtG+Z3NrutaVgbnoaSb5nc2u61o3zO5td1rSsDc9DSTfM7m13WtJqMiYk2SqW9yqqU803RuzYp6hJH5Ql9Gn2Kalmr4GjfM7m13WtG+Z3NrutaVgzuehpJvmdza7rWjfM7m13WtKwNz0NJN8zubXda0b5nc2u61pWBuehpJvmdza7rWjfM7m13WtKwNz0NJN8zubXda0b5nc2u61pWBuehpJvmdza7rWjfM7m13WtKwNz0NJN8zubXda0mbImeEqjt4O1twYit3RuxNZ209QkZytV9np+881LPHwSw3zO5td1rRvmdza7rWlYM7noukm+Z3NrutaN8zubXda0rA3PQ0k3zO5td1rRvmdza7rWlYG56Gkm+Z3NrutaN8zubXda0rA3PQ0k3zO5td1rRvmdza7rWlYG56Gkm+Z3NrutaN8zubXda0rA3PQ0k3zO5td1rT8QH1HypbqtJabtZmbVVFy8XzoXEkbjszpM91Cy+FFYAMqAAAAAAAAAAAAAAAAAAASROOTvWs+G0rJInHJ3rWfDaanapVYAMqAAAAAAAAEN4vlnw/FbOvlzjQI76jaLasiojGq9y5NbmvlUuOK6W7DW0u4xXRvFrOSHh+017pLc12Td/1mOpw2O8yt8ap9aKp0fZnJ8PnOY6ePl08OS3K+kn/m6k99iZXU8HagZLRTiipjHR7ZL7Icqy3xkoy0d85JFJVp1c08njNVf6oa08nMcDPleNnwOJ9rG2X4y6JdzYSR+UJfRp9ilZJH5Ql9Gn2KfKdqVWACKAAAAAAAAAAAAABJB/izfaP7GFZJB/izfaP7GGp2qXuqVUaiucqIibVVTmWg9FvcbEmkeqiq7Fd4rVYz14VhUF3Ggn9Ea/7z19NGIa+G9Gt6lQs1my6KW+G1vznV66pSbq/Wmsrv8AlPfwfh6hhPCtpw1H1VZbYdKMrk/1Oa1Ec7+q5r/U6nD/AMP7Nzz8+LlMZ93HWWX8bh+Cd8nsEN8tVC+2W4WOV/BuEWrFqbM/FqMVq/8ARS4HLwyuGUyx7xpz/QPda9z0W2ahN2TLS2papLPKx8d600Rf+VrV/qdAOZaM/wDgWkTSFg1fFpuuFG/RUX/U2VT/AHqp9SPZl9qnTTpe2cZOdzzx7Z6znwzkyk+W9M49gAHLaAAAAAAkjcdmdJnuoVkkbjszpM90s7VKrABFAAAMTpcxXOwxhN0exJr3691mWq000XasmrsR/wBSMbrOz4NiZ8JtjluHP/EXSxcMXv8A3llwbulntX8tWc5E31WToplTReBeFDp+y+FheJlzPGm8OHOqz1v5uP7WWt/q7vkzlfKNrgfCcHA+FLbha3+NTgUUY6plktWou19Rfrc5XL/U90A8HF4ufH4mXF4l3llbbfW3u12AAfMDmehz/hd2x7hN2xbbiStLpN/koSmNqsT7PnHTDmdr/wCC/tBXyGni08R4di3DPyOqx6q0cvtRrkX7Dq+z/wC85fmeD+rMp8ccp/23Jm95XTCSjynK9VS7XlZJR5TleqpdrzmTtVqsAGVAAAAAAAAAAAAAAkiccnetZ8NpWSROOTvWs+G01O1SqwDPaQMWx8DYNu2KZCI5YMdXUWL/AOZWXxabP6vVqf1N8Hg58xxMeDw5vLKySe++EW+Dns+yxtL+k2/x5vj2TClsrWSguWbXXCVTVK72/WymqMXzLkpptBt5k3fRnaaNw2T7Qj7RMYq5qyrHctPJfrVrWr/Us0SYSkYOwLAt9xVXXSXrXC51HfOqS6y69RXedUzRufmah4WBMsNaW8b4NXxKF13DE0Jnn3VNzku6xrT9HzfGw5vgcfk+Fd4cGY3D3zG9OVn3rl134MTw1fV04AH5dsAAAAAAAAJI/KEvo0+xSskj8oS+jT7FLO1SqwARQAAAAAAAAAAAAAJGcrVfZ6fvPKyRnK1X2en7zzU80qsAGVAAAAAAAAAAAAAAkjcdmdJnuoVkkbjszpM90s7VKrABFAAAAAAAAAAAAAAko8pyvVUu15WSUeU5XqqXa81O1SqwAZUAAAAAAAAAAAAACSJxyd61nw2lZJE45O9az4bTU7VKrABlQAAAAAAAAAAAAAJI/KEvo0+xSskj8oS+jT7FLO1SqwARQAAAAAAAAAAAAAJGcrVfZ6fvPKyRnK1X2en7zzU80qsAGVAAAAAAAAAAAAAAkjcdmdJnuoVkkbjszpM90s7VKrABFAAAAAAAAAAAAAAko8pyvVUu15WSUeU5XqqXa81O1SqwAZUAAAAAAAAAAAAACSJxyd61nw2lZJE45O9az4bTU7VKrABlQAAAAAAAAAAAAAJI/KEvo0+xSskj8oS+jT7FLO1SqwARQAAAAAAAAAAAAAJGcrVfZ6fvPKyRnK1X2en7zzU80qsAGVAAAAAAAAAAAAAAkjcdmdJnuoVkkbjszpM90s7VKrABFAAAAAAAAAAAAAAAAAAAJInHJ3rWfDaVkkTjk71rPhtNTtUqsAGVAAAAAAAATXG4RLTb5V1uFZKMWHRfIrVF4GU2NVzl/oiKYPQjb5dfDszHd2pKy5YymPu1RruGnHXxY9LPytbSRqp0lPlprkV7xDsujKBVcyTjCe2PXcxcnU4FLKpJen/KiN+vWU6NHj0YkelFjUm06NFjadNjUyRrUTJET6kQ61/wvs6T87jXf7GN/pllv9xnvXNdHP8AlbSRjXAD/EoSq7MSW5q+WlI8WuiJ5GtqtyRE85045jpQ/wAsY3wTpEZ4tGnNdYrk5OBY8pMmOcv8rKiIv2uOnD2p/fThc3Pz8Zv72P1b87qZX7xj6BJH5Ql9Gn2KVkkflCX0afYpyp2q1WACKAAAAAAAAAAAAABJB/izfaP7GFZJB/izfaP7GGp2qXu55pC/zNpQwPgdvj0IFWriae3+VtBNSOq/UtVyp/Q6ccx0a/5l0iY6x4/x6NKXTw7Ad5qcZM6ytXytdVdnn9R046ntX+6vC5Sf8vGb+9l9a/Ob6f2Ux9QAHJacxxL/AJe064TvieLRxHbJdjru/wBKPpKleln9arrIh045pp9p1IeDoWMKDFdWwpeIV3RG8KsbURj2/Zq1FVU+o6TTqU61Nlak9Hse1HNci7FReBTq87/fcpy/H9Jlhfjjdz+XPGfJmeFsfoAHKaAAAAAAkjcdmdJnuoVkkbjszpM91CztUqsAEUAAGK0t4tm4Wwm+lY0177eqzLVaKaLtWTV8VHfYxM3Z8Hipnwnr4GwnCwPhO24XgrrMg0UbUqeWrVXxqlRfrc5XL/UxWH//ABF0tXDFb03Sy4K3S02vytqz3om+aydFMqaeTyodTOvz3+D5fDkZ9rwzz+Nn1Z+zjflcsp5MzxuwAHIaAAAOZ6Q/+EaU9HWJE8WnWkzLNXX+bd6OdJP/AFsVTphzT9oFjouAqOJqbVWphq7wLuxE4f3dZrVVP+V7jq+xfrc7hwv094fv43H/AHZy7OlklHlOV6ql2vKWOa9qPY5HNcmaKnAqE1HlOV6ql2vOZO1WqwAZUAAAAAAAAAAAAACSJxyd61nw2lZJE45O9az4bTU7VKrOW47/AM8aUMNaPKfj2+zf5jvCf6V1F1Y1JftequVq8KZL5Dpc6bFtsKRcZ1ZtGNFpPr1qjuBjGoqucv1IiKpzvQhClXK2XbSXdqLqc/GcxZrGv+dShMzZGp/0Ymtn5Uch1fZv+G4XF5698Z04/ey3N/s49V91k9Uy8fB0s5jpL/y5pEwHjpvi0akyph6c5P8AVTkt/dZ+ZG1G55/WdOMTpnw/WxJozvsKJnvuPH39Fc35yVqCpVbq/Wqsy/qfL2RxMeHzmGPEusct434Zy42/Le/kZdm2B4+DsQUsV4UtGJaOSNuUOlJVqf6XOaiub/Rc0/oeweDi8PLg53h5zVl1fjGu4ADAAAAAABJH5Ql9Gn2KVkkflCX0afYpZ2qVWACKAAAAAAAAAAAAABIzlar7PT955WSM5Wq+z0/eeanmlVgAyoAAAAAAAAAAAAAEkbjszpM91CskjcdmdJnuoWdqlVgAigAAAAAAAAAAAAASUeU5XqqXa8rJKPKcr1VLteanapVYAMqAAAAAAAAAAAAABJE45O9az4bSskiccnetZ8NpqdqlVgAyoAAAAAAAAAAAAAEkflCX0afYpWSR+UJfRp9ilnapVYAIoAAAAAAAAAAAAAEjOVqvs9P3nlZIzlar7PT955qeaVWADKgAAAAAAAAAAAAASRuOzOkz3UKySNx2Z0me6hZ2qVWACKAAAAAAAAAHOtN+k24aM8M0Jlhg0J14nV1ZGj1mOe3c6bFqVqitaqKqNY3yLsVyLwHq5Lk+Lz/Hx5bgTeWV1P8A9fdO9S3U3XRQQ2O7Rb/ZYF8hLnHuMalKpbf9D2o5P+ilx588MsMrjlNWKElHlOV6ql2vKySjynK9VS7XidqlVgAyoAAAAAAAAAAAAAEkTjk71rPhtKySJxyd61nw2mp2qVWADKgAAAAAAAAAAAAASR+UJfRp9ilZJH5Ql9Gn2KWdqlVgAigAAAAAAAAAAAAASM5Wq+z0/eeVkjOVqvs9P3nmp5pVYAMqAAAAAAAAAAAAABJG47M6TPdQrJI3HZnSZ7qFnapVYAIoAAAAAAAAAAAAAAAAAABJE45O9az4bSskiccnetZ8NpqdqlVgAyoAAAAAAGV0oYsfgrA10vsZNea2luEGmiZrUlVFRlJETy+M5Fy8yKfbl+BnzXGx4HD+1lZJ8b4JbrxZvBP+c9KWJ8eP8eDZETDVqXyK5i68qonk2vVrUcnCiKh04zejnCbMD4JtOGUXWrRaCLJqZ57pIeutVdn5c3ud/TI0h6vafHw4/MWcL7GOscfu4+Evz+1ffaYzUZjSZhb5aYCveGmNzrS4jlj/AFV2ePSX/wBbWjRlin5aYCsmJHuzryorUk+TKuzxKqf+trjTnMdGH+WMc420eP8AFosmNv1tavljyk/eNan8rKrVT/mPrwP8R7P4vB8+HZnPhdY5f9l+EqXwu3TiShyhL6NPsUrJI/KEvo0+xTlztVqsAEUAAAAAAAAAAAAADMYqxJSwhhTEuJqqt/4dTq12I7gdUSk3Ub/V2qn9TTnJtLv/AB6VYNGzPGTEuIWPls/mhRmMrVk/6MOh7L5fHmeaw4fE+z3y+7j45fyys5XTT6HsN1MK6NrFa5KO32+MkuWrvnLXrKtR+svlVFeqf0NkAebmuYy5vj58fPvlbb87tZNTQAD4K8jF1ip4nwtd8O1ETK5Qq0VFXyK9ioi/0VUX+hn9Ct9qYh0W4dnV893ow0h10d85KlBVpOz+tVZn/U25zLRH/wAExNj/AAO7YlvvfhOO3yNoTGJUa1v1I5HfedXl/wC+9ncbheeFxznw+xl/HLH8Gb4ZR00AHKaAAAAAAkjcdmdJnuoVkkbjszpM91CztUqsAEUMXpaxdMwnhGollTdL5eKzLXaKSfOdKrLqtd/ypm7zeL9ZtDlljT/EXS5OxO/95ZMEa9qtv8tW4PRN81U8+o3Jn/VDp+y+FheJeY403hw51Wet/Nx/ay1L7t3yZyvlG0wHhGHgXCVtwvCdrpCoolWr5a1ZfGqVF6Tlcv8AXI98A8HG42fMcTLi8S7yyttvrb3angAA+YAAAZ3SLZvlDgHENlazWfLtkinTTLP95ua6i/8AqyNED68Di5cDi48XHvjZZ8vEviyuiu8/KDRvhq7OfrPrWyOlVfPUaxGv/wDuap79HlOV6ql2vOfaAV3jhK54UXZ8mb9cLW1F/kSqtRq/ZlU2HQaPKcr1VLtee32rwseBz3Gww+z1XXwt3P4aZl3IrABzWgAAAAAAAAAAAAAJInHJ3rWfDaVkkTjk71rPhtNTtUrnum6XJu0KzaMLXWdTm4ympFrOZ86lBp5Pk1E/5URuS8Osp0eHEjW+JQgQ6LaMeNTbRpU28DGNTJqJ9SIiHM9H/wDnfSXibSPU8eDa1+TlmX/Sraa60iqnkXWqKiI5PIiodSOr7S/w3D4XIzvjOrL7+Wrf3cenH3WX1THx8Q/jmo5Fa5EVFTJUXyn9ByGnMdBjls9vxDo8qqqOwpepEeg1eHedVd2oOX7Ue77jpxzGt/lfT/Qqp4kXG1ldSd/vmw11kXqXZHTjre2P7zmJzM/5uMz+d8Mv55kzj20AA5LQAAAAAElDlCX0afYpWSR+UJfRp9ilnapVYAIoAAAAAAAAAAAAAEjOVqvs9P3nlZIzlar7PT955qeaVWADKgAAAAAAAAAAAAASRuOzOkz3UKySNx2Z0me6hZ2qVWACKAAAAAAAAAAAAABJR5Tleqpdrysko8pyvVUu15qdqlVgAyoAAAAAAAAAAAAAEkTjk71rPhtKySJxyd61nw2mp2qVWADKgAAAAAAAAAAAAASUOUJfRp9ilZJH5Ql9Gn2KWdqlVgAigAAAAAAAAAAAAASM5Wq+z0/eeVkjOVqvs9P3nmp5pVYAMqAAAAAAAAAAAAABJG47M6TPdQrJI3HZnSZ7qFnapVYAIoAAAAAAAAcotMWhpE0w368zKbZFnwjEdYIrXbWPl1kzlOT62tVKa/UpttIGK6GB8GXfFVdGqsCM59JjuB9ZfFps/q9Wp/U87RHhOvg7AVtt1w1nXKS10+5Pd858qsuvU1vOqKur/wAqHX5O3lOT4vNdssvqY/Pxzs+GOsf22b43TxNAUmvEwnOwROqK+XhC6SbS5XfOfSa/XpP+xWvyT6mnTTl0X/Kf7QEuN8yJjizsks8zpsTxXIn/AOpXWU6iT2zJnzP0nHtxZM/nftfhnMp8jHtoJKPKcr1VLteVklHlOV6ql2vOXO1WqwAZUAAAAAAAAAAAAACSJxyd61nw2lZJE45O9az4bTU7VKrABlQAAAAAAAAAAAAAJKHKEvo0+xSskj8oS+jT7FLO1SqwARQAAAAAAAAAAAAAJGcrVfZ6fvPKyRnK1X2en7zzU80qsAGVAAAAAAAAAAAAAAkjcdmdJnuoVkkbjszpM91CztUqsAEUAAAAAAAAAAAAAAAAAAAkiccnetZ8NpWSROOTvWs+G01O1SqwAZUAAAAADmOKf86aXsP4RZ49vwrS+UNxThaslc2Raa+ZyKrqmXmOjzpsW2wpFxm1m0o8Wk+tWqO4GMaiq5V+xEU59oRhSptkuWkO6UXMn4zmuuWq/wCdTiJ4kan9aJTTNOmdb2f/AIfg8Xnb3k6cfvZ7n8Meq+66ZvjdOkAA5LQcx0j/AOVtI2CtIDPEoSK78N3FyeWlI8agqr5GtqtzVf8AcdOMnpWws/GWj692Gg1VlVIy1oit2OSRTVKlLJfJ47UT+qnR9lcbDg83jOLdYZbxy+7lOm35b3PfEy7NYSR+UJfRp9inkaO8Usxrgey4oa5FfPiMfWROBtZPFqN/o9rk/oevH5Ql9Gn2KeTi8HPl+JnweJNZY2y/GXVN70rAB8VAAAAAAAAAAAAAA5VhuiuJdPGJL25deJhWDStcf+XfNfKpVcn1o1rWL9p0y5T4tqt0q6Tam5x4dF8is7+VjGq5y/cinPP2fost2B6+I7lT1Z2JrlIvUj/9fquYifVqamX2nX5H+45Pj8z52TCfHK7v8uNl+8zl42R0wAHIaAAAOZXH/L37QFomfNoYssVeA5PI6RFelVHL9e5uVDppzLTr/wAJtOHsdN8X5MX6JLrv80ao7cqrf6o9v3HV9jfX5n6P/wBTHLD52fV/m6Wcu23TQAcpoAAAAACSNx2Z0me6hWSRuOzOkz3ULO1SqwARWN0s4ul4QwdWr2hm6Xm51qdrtNNOF8usuqzLo7Xf8p6WAcIRMC4RtuF4jt03nS/fVvLWrOXWqVFz2+M5VX7Mk8hjZn+edOUaCnj2zAMPfVbytdcZKZU2r59SmiuRfIp1I6/Of4TlOFyk75fXy+f2J8sfrT79ZnjdgAOQ0AAAAAAAA5ngf/g+mHSBYV8WnPbAvMdvn1qa06q/+tiHQaPKcr1VLtec+v8A/wAG0+4WuXA3ENknWly+TWoObIbn9e12X9ToNHlOV6ql2vOv7U+veFx/0+Hj/L9S/wAcGZ6KwAchoAAAAAAAAAAAAADAaU8VycI4Rvcq16zrtPrUrba6bfnPl12NYzV+tM1d/wApvzk1ai7HGnVIK+PacDUmzq3la+416aNpNXz6jEc5F8i7DqeyeFhnx7xeNN4cOdWXv1ZqftZax+bOXubrAeE42B8H2rCsVWuS3x206j2psqVV8ao//merl/qe+Ac/jcXPj8TLi8S7yyttvvvjWp4AAPmOZ6eKdS24etOPIzHLWwjeItxfqpm50dX7nWZ9itfmv1NOlU6lOtTbVpPR7HtRzXIuaKi8Coediaxx8TYdueHpWW5XKJViuVU+brsVuf2pnn/Qy2g++SL5oys+/wDNs62U3WuWxy+MyrHctJUX61RrV/qdbP8AxHszHLz4WVnyzm5+Fxy/Fntk3gAOS0AAAAABJH5Ql9Gn2KVkkflCX0afYpZ2qVWACKAAAAAAAAAAAAABIzlar7PT955WSM5Wq+z0/eeanmlVgAyoAAAAAAAAAAAAAEkbjszpM91CskjcdmdJnuoWdqlVgAigAAAAAAAAAAAAASUeU5XqqXa8rJKPKcr1VLteanapVYAMqAAAAAAAAAAAAABJE45O9az4bSskiccnetZ8NpqdqlVgAyoAAAAAAAAAAAAAEkflCX0afYpWSR+UJfRp9ilnapVYAIoAAAAAAAAAAAAAEjOVqvs9P3nlZIzlar7PT955qeaVWADKgAAAAAAAAAAAAASRuOzOkz3UKySNx2Z0me6hZ2qVWACKAAAAAAB+alSnRpurVXtYxjVc5zlyRqJwqqjuOX6Rv856RsKaNafjxIb1xHeGpwbjRXVoU186OqrtRfIiKdSOX6FadTEdbEWlaYxyPxTOVkDWTJWW+PnTopkvArlRyr59inUDre1v7nPDkp/ypq/fvjn+F+r8MYzj4+Ll+ndj7PbLBpFoNXdMJXihKrq1M1WJVVKVdqfajm/0Q6cx7KjG1Kbkc1yIrXIuaKnnQ8vFlgoYpwzdcNyckp3KHVjKqp81XtVEd9qKqL/QzWhC/wBe/wCjOzunZpOt1N1rmMcvjNrR3LTXW+tUa13/ADDP/EezMM/PhZXH9nP62P4ZTP8AE7ZN2SUeU5XqqXa8rJKPKcr1VLtecudqtVgAyoAAAAAAAAAAAAAEkTjk71rPhtKySJxyd61nw2mp2qVWADKgAAAAAAAAAAAAASR+UJfRp9ilZJH5Ql9Gn2KWdqlVgAigAAAAAAAAAAAAASM5Wq+z0/eeVkjOVqvs9P3nmp5pVYAMqAAAAAAAAAAAAABJG47M6TPdQrJI3HZnSZ7qFnapVYAIoAAAAAAAAAAAAAAAAAABJE45O9az4bSskiccnetZ8NpqdqlVgAyoAAAAA5tptlyLla7To3ttZzJuMpzYL3MXxqcJnjyaifYxNX/nOhxIkeBFowYlJtKhHptpUqbeBjGpkiJ9SIiHN8If5z0s4jxo/wAeBhtnycti+RayKj5VRPrRytZmnCiKdOOt7R/w/C4XJTvjOrL72er/AAx6Z7rtmePiAGO0jaUsPaNI8JbpFuFwm3Kq6nEt1topWlVkamtUe1maeKxu1V+w5/L8txeb4s4PAx6sr2kZ4vFw4GF4nEupGxBnsF4+wlpCtSXjCV6oTqKZJVY1dWrQd/LUYvjMX7U2+TNDQmeNweJy+d4XFxuOU7yzVnyXh8TDi4zPC7l845jon/y1irGmjd/i0oFwS725vk3pLTXVjfqZURyfa46HH5Ql9Gn2Kc8x9/lXSngzHLfEj3N1TDFwd50rfvI2f1JVaua/WdDj8oS+jT7FOn7U/vrhzc/5mMt+9Pq5fO2dX7RPDwVgA5DYAAAAAAAAAAAAA5xp6nSfkMmFrdU1J+LJ8axx1Tbluz/3iqnm3Nr0X7TaWGDGtkWpbYVNKceI9lCkxP8ASxtJjWp9yIYS8f5p08WW1J48TB9qrXSt/LvqQu5U2r9aMRz0+06HB/izfaP7GHX5z+45Pg8t52XO/HKyT+XGWfeYnjltWADkNgAAGd0iYe+VeBb9h5Ga9SdArU6SZf8Am6qrTX+j0apogfXg8XLl+LjxcO+NlnxniXxZTRTiH5U6N8O3xz9epIgUm1nZ8NVialT/AO9rjVnMtCn/AAepjDAjvF8AX+u6PT/kiScq1H3nnTT2e1uFjwed4mPD+zbufdy+tj/CxnHxgADnNAAAEkbjszpM91CskjcdmdJnulnapVZ5+Ib3Cw1YrhiC5P1YtujVJNVfKrWNVck+tcsk+tT0Dl2mVzsT3DDWieM5VTEU1JVz1V+bb4ypUqIvm13I1qL50VD2ezuWx5vmceHndY98r6Yybyv4Sluov0H2SdAwX8or0zK74qk1L5OXyotZc6bPOiNp6mzyKqnQj8sY2m1GMajWtTJERMkRPMfo+fOczlznMZ8fKa6rvXpPKT3SeEJNTQADzKAGExjpiwrha4fJ2C2ViHEb9lOzWmnu8jPz1MvFpNTZmr1RUTbkp6OW5Xjc5n+T4GNyvu8p630nrb4R8uNxuHwMeriXU/8An433N2c7xNpywjY7nUsVkhXbFl2j5ulQsPxVlvisThdVcio1uWSpq562ezLaeUmCNJukz99pMvvybslTamHLHXXdajf5ZUtNrvKitp5NVF4czomGsK4cwda6dlwvZotthU+ClHpo1FX+Zy8Lnedyqqr5VPf+R5Lkf8/L8rn+jjdYz45+fwxmv1vJ5fynM8z/AJU6MfWzxvwx8vn4/qpMGY9wpj+2rdMK3elMpsXUrUtra0d/lZVpr4zHcOxU8mzNDQGCxnogsmJLmmKrBPk4YxTST93eLbk19T/bXp/Nrs2JmjtuSImaIeJE0q4kwFKpWTTbaKcKi9yUo+Jre1z7bIVdjUrJ86O9f93iqueSoiFvs/hc5Ov2dbb+hftz4eWc+Gsv1deJOaz5f6vNzU/Sn2fn+j8/D3rNNn/DVwZixvi+B8TRErP/AJY9bWpVPeadBo8pyvVUu15i9NMKhifQ7iJ1ukU67PB/hCPWovRyO3FUrNcxycOepsVOE0WFLsy/QIt9pqmrcbbDlpl5qjFd/wC5OPLn7N4Wd745Z434fVyn8bk9kvj4PdAByGwAAAAAAAAAAAAB5eJ8QQcKYduOJLk7KNbYz5D0zyV2qmaNT61XJE+tUMZoMslwtmFK92vqf8ZxDKdeJ6qmSo+u1HtZl5EaxWpl5FzJNLGeMcU4Y0TUfHjzq3hi9NTgSBHcitY76qlXJv2tOjQ0RJc5ETZurPhtOxn/AIT2fjw/zuL9a/dxusZ871W/DGsd8lgPy97KbHVKjka1qKrnKuSInnU5zftPeA7bOdZMPPm4tvKbEt9goLLei/7nt/dtRF4c3Zpt2Hh5XkuY53K48vhctd9Tt77e0nvrHG5jhcvN8XKT/f4erpAOSVF/aNxox0mI+w6PoqIr6FGqxLnNqL5G1F/hMauzPJFcma+YWjTVcsLXChhjTjYm4bn1XbnGvFBVfaZq+dtVdtJfLqv4E2qqZoh7r7F4+WN/I5455zvjjl1ZT8PDL39Fy156eb+0eHL/AHmOWON7XKan/mftSb8nWzmOAP8ALelXHWC3eJRuNSjiWE3+ZKyakh3WtT7zpdKrSr0mV6FVlSnUajmPY5Fa5q7UVFThQ5ppG/y3pLwJjhvi0ZMmrhyc7+ZshutQz8yJVaq/1M+y5+VvF5S/n4XX3sfrz53p6fm9uXlXTgAcloAAAAACSPyhL6NPsUrJI/KEvo0+xSztUqsAEUAAAAAAAAAAAAACRnK1X2en7zyskZytV9np+881PNKrABlQAAAAAAAAAAAAAJI3HZnSZ7qFZJG47M6TPdLO1SqwARQAAAAAAAAAAAAAJKPKcr1VLteVklHlOV6ql2vNTtUqsAGVAAAAAAAAAAAAAAkiccnetZ8NpWSROOTvWs+G01O1SqwAZUAAAAAAAAAAAAACSPyhL6NPsUrJI/KEvo0+xSztUqsAEUAAAAAAAAAAAAACRnK1X2en7zyskZytV9np+881PNKrABlQAAAAAAAAAAAAAJI3HZnSZ7qFZJG47M6TPdLO1SqwARQAAAAAOd6crxNj4PZhWy1NW7YulU7JEy2qxtVcqr1/2tp62a+TNDohy22/5404zrqvj2zAcTwfGX/S64SEzrOTo00Rip51Q6vsjDHHjXms59XhTr+NnhjPnlZL7ts5dtOiWOzwsPWaDYrbT1Itvj041FvlRjGo1M/r2bS4A5meWWeVyyu7Wg5dgH/LGlrG+CneJHuq0cTwW+fdf3cheta06icv0o/5ax7gTH7PFotnPsM93kWjKblTV3ma2o3P7VOp7J/vrxeUv/Mxsn3sfrY/O3Hp+bOXq6gSUeU5XqqXa8rJKPKcr1VLtecudqtVgAyoAAAAAAAAAAAAAEkTjk71rPhtKySJxyd61nw2mp2qVWADKgAAAAAAAAAAAAASR+UJfRp9ilZJH5Ql9Gn2KWdqlVgAigAAAAAAAAAAAAASM5Wq+z0/eeVkjOVqvs9P3nmp5pVYAMqAAAAAAAAAAAAABJG47M6TPdQrJI3HZnSZ7pZ2qVWACKAAAAAAAAAAAAAAAAAAASROOTvWs+G0rJInHJ3rWfDaanapVYAMqAAAZjSVi1MEYIu2ImJryaFHc4lNEzWpJeupSaieXN7m/wBMzTnMcY/5z0r4bwQzx4GHm/KS6J/pWqiqyLTX69dXPyXhRDoezOBhxuYmXFn1MN5ZfDHx1+19me+xMrqeDTaM8JfIjA9qw9VdryqNHdZlRVzWpJqKr6rlXy+O52S+ZENQD5S5UaDFrTZsinQjx6bqtWrUcjWU2NTNznKuxEREVVU8vH43E5rjZcXPxyytt+Np4Yx4+NsZWPAGGpmKcQSNziw2Zo1u19aouxtNieVzl2In9VyRFUxmirBl7mXSVpb0iR9XE16poyJDdtbZ4PCyOxF4Hqm167FzVU2eNn5OFIkrTdi+hpJvdCpTwdY6zvkxAqtVN+12rks+o1fJmipTReDh2bdbsx1uZs9lcG8nh/m5f5l/Rn/Tnv8APP3/AFfK753Cn07iTmMvsT7M9b+l/wCvu8fOa5xjTQpZr9dVxfhG5SMJYrbmrbrbkRErr5pFL5tZq+XPauzNVRMjxrfphxHgObRw9p1sjLZujkpRsSQGuqWyUvk19mdB6+Z2zhXxUOwE8+3wLrCrW66QqEuJIYrK1CvTR9Oo1fI5q7FQ+XB9qflMJwOfx/KYTwl3rPH7uXj4fq5bx9JO7fE5LpyvF5a9GV7/AKN+M/3mr76yOlSx08c6MrrHs0hles6Mk+216D0cjq1JUq0lY5Nm1WomaeRxfo+xNRxlh6Fiijq5XGFHrPa3gZU1VR7f6ORyf0MHJ0UYw0ayKt50G3hqQnOWrIwrc6rnwqqrtXe9RV1qD1+3JVyzVETI8b9nTHMCJc8Q6Ob9EqYculC4vkwLRPcjKrKNVVqLSpquSVEa5XKip85rkciZHSz5DDjey+Jlymf5THh5TKeWUmWpl1Y/GY3c3j38U4fOa4k4fMToyv4X4X/a6vud8AB+WdAAAAAAAAAAAAcAMXpjxFVwvo2vlxiK7flaPvKIjfnLXrKlJmr51RX5/wBD78ry+XN8fDgYd8rJPndJbqbeLoS/478qdJFTxvlPeau9X/zQo37mh7rzocH+LN9o/sYefgrDtLCOEbPhmiiZW2HSjuVP9T0amu7+rs1/qehB/izfaP7GHp9pcxjzPNcTicP7PbH7s1Mf5ZEk1pWAc2xZpts9uur8I4GtcjGOKE8VYFuci0oy8Gciv8ykiLsXhVF2KiZ5nx5XkuPzufRwMd2eN8pJ623wk99sj58fmOHy+PVxLr+t90ne33R0kHHaWhvE2kOq266csSvm089ehh60VqkaBFXyK57VR9V6eRyrsXPaqFn+E2PMLePo20t3SlRZtbbcQMS4xlTyMbUXKpTb9iqp7svZ/Jz+7+lTr8/q5dHwmU3bf2Zj6Wzxeac1zF+v+RvT8Z1fhdT+bfudWByr/EjSthPxNIGiatcI7PnXLCtffbF+vez8qrUThzzU9/C2mjRli+tvO04siU5yLqugzM4slrvK3c6qNcq/ZmfHi+yOb4eF4mOPXhPzsbMp87jvXz1W8Of4GeXRb05emX1b/HW/lt5DP8vftBVG/Mj4usCO6cuI/L/pSedNOZ6Z/wDg03BWOmeL4Dv9KhIf/JFlItGqv/Vh0w37Q/veBy/MeuPTfjhdf6eh6se9gADlNAAAEkbjszpM91CskjcdmdJnuoWdqlVnLdGP+ccd4s0oVPHi7r8n7M7yb1oLnVe1fK19XanRU9zTHiiVhXAU6tatZ12uTmWu2MYvjPlV11Gav1oiud/yntYIwvFwVhG04Vh6q07bGZRc5Ey16nC9/wDzOVzv6nW4P+E9n58b87i3on3ZrLK/O9M+HVEvjdPcAMpjnSfgrR3QY/E15p05Nfi0Gim6ypCquSJTpN8Zc12Z7Ez4VQ53A5fi81xJwuDjcsr2km6zxOLhwcbnxLJJ51qzGY40tYMwHWp224zKs68yMkjWe3U1kTa7l4ESm35ufkV2SfWZPdNNGlb+E2po4wzV/wBT0SpepLPqT5sbNP8AnRfOhtMDaL8F6PKNT5OWlEmSNsq4SHLWlyXLtValV3jLmu3JMm58CIdP6HynI+POZ9ef6GFn82fjJ8Meq+VuNeP8vx+Z8OXx6cf0sp/THv8AO6+bHeBNMOlNNfE9xfgDDtX/APlttrJUukhnmqyMtWiip5GJntVFN5g7AWEcA29bbhOxx4FJ22q9qa1Ws7+apUdm56/WqqaAHm5n2lxuYw/I4yYcP9HHwnz88r78ra+3B5Ph8LL8plvLP1vjfl5Se6SQABz3qD4y4kSfGqwp0WlJj12LTq0arEex7V4Uc1diovmU+wLLZdws34Vx+86IMQ4Qoza+hy6MowJrKjZmFri9zoFdHoqP3By+NHeqKvB4qrlnkiZHnfs3aSrFcMPw8CXaakDElqjpCfBleI+olKpUam5KuyoiNyRctqKi7MkzO4nDcL6O8KYqxHpIwPiq005LYN9ZdIlVqqyvF33T3VrqNRvjMVFRV2Ll5Fz4D9VyvPYe0uR4/C9obtx6cuuSdXfp3l269dU72X9bwkc7Llc+XymXK3U/Rv2fl+j8vD3O5A5FvzSpohzS5smY/wAJU+CVSai3mDT/APqM2JJaif6kyfwquxMjoWEsaYXx1am3rCl5j3CK7Y5aa5Opu/lexcnMd9TkRTic17O4nL4flsLM+Hfzse3wvnjfdlJfTc8X34PN4cXL8nlOnP0vf5eVnvj2wAc96gAAAAAAPjLlxYEapMnSaUePRar6lWq9GMY1OFVcuxELJbdQt1419j8veykx1So9rGMRXOc5ckRE4VVTmNw0/Ybly6lo0c2a6Y5uVNdVzLRRzi0neTdJLsqbW/7k1kMDpRr6eb3bLfaLxfLVhhcUzWWuLZbS1ZEh7H/xHV5DuBrGZ625pkuaedTu8p/9P8zx+LjhzFnCl/Surrvb0zeWteO7JPe8GXtDh5eHAlzv6vb96+H8d+57eC9IOCrXKxHpjxxiOHbkxFJWLaKVZ+dZbbHVWMWnSTN667kc5URF2oi+U9KPpM0kY0kym6LNHVShErVGql5xK5YlBqaiIjm0G/vaiLwoqZfWhpcC6ENGuj5KVax4coVZ9NrUW4TP38lVRMs0e7PU4OBiNT6jYxOOTvWs+G0+/Pe0fZ94+XF5fhXPtJ1+GMxmpjJjjfHUk8blZe9xScLmuN/mZTCemPjf3rP6T5uZM0HT8VPbK0v49uuJ81Ry2yM5YNtb5kWlTVHPy8jnOzXyodGsOG8P4WgttmG7LCtkVv8A5UWg2m1V865JtX612npA5HNe0ua5vGYcXL6s7YzUxnwxmpPwffg8pweBerDHx9b438b4hHdrRar9b61pvVujToUhurVjyKaVKb0+tF2FgPHjlcLMsbqx6LJlNXs43V0ZY80V1X3HQrdknWjWWpWwndq6uo5cK71ruXOk76nLlmuaquxDzsYaRsPaVdH9+ws2lKw9jK10Enss1xZuUunXjqlVFpZ7KiLqKiK3bkuaomZ3UyuPdGODdJEJkTFFqbVrUdsabRducqM7hRadRNqbduW1qqm1FP0PKe2eHxOPhxufx3njZZxMfteF39ads5671l+teznXlOJy/jyl8P0b9n5Xvj/Ge56mEr/QxVhe04kj5Iy5Q6UnJP8ASrmoqt/ouaf0PWP8zaN8X6R9ETb3hGfh+tirCmFLlVhvqwmp4ShUXLujKq0v/Npua5XbNrfGzVEREO+YPxxhTH1pbe8JXuPcYq5I5aa5PpO/lexfGY76lRDz+2PY/F9n8XLicP63B39XKeM1fHGX9G2WeF1vvNzxfbl+cw41/J5fVz/Rvf5eVnvm3ugA4j2AAAEkflCX0afYpWSR+UJfRp9ilnapVYB5d9xThnC9DfOJMQW610lTNHTJTKKL9msqZ/0NYcPPi5TDCW2+U8UyyxwnVldR6gOTzf2mdGiV3xsOMvuKatJcqrbJa6ldKf1q52q1U+xVPQsH7RGiG/1t5/K6hbJjV1Xxrqx0N7HfyqtREbn9iqdLP2H7Tww68uBnr7t8PjO8nxeTH2lyeWXTOLjv4x0gHyiy4s6gyVCk0pFGombKlJ6Pa5PqVNin1OXZZdV7Zd+MAAQAAAAAAkZytV9np+88rJGcrVfZ6fvPNTzSqwAZUAAAAAAAAAAAAACSNx2Z0me6hWSRuOzOkz3ULO1SqwARQAAAAAAAAAAAAAJKPKcr1VLteVklHlOV6ql2vNTtUqsAGVAAAAAAAAAAAAAAkiccnetZ8NpWSROOTvWs+G01O1SqwAZUAAAAAAAAMLj/AEjysOXGFhTCViXEGKLg1a1K3trJTbRoN+dWqvXYxvkTPLNSjSPpATBkKNAtMLwniS8PWPaLaxdtap5Xv/lps4XO2bNmacKfzRvo/XB8WVdb3N8KYnvLkr3a4uTa9/kpU/5aTOBqbODPJNiJ1uV5fhctwvpnN47l+xj4/WvrdaswnnZq2/VnnZm3d1E+DdL+HcTz1w5dY8nDuJKeSVbRc03Oqq+ek5ckqtXyK3aqbckQ3ZnsZYBwnj2AlvxRaKUpGbaNZPFrUHfzU6ieM1fsXJctqKYXcdLOifizpGP8L0//AC3qiXeIz6l4JCJ/6l4PFRDf0XlPaHjymX5PP9DK+F+7nf6Za+9lTdnd1skj8oS+jT7FPGwXpDwlj+G6Vhq6srVKWyRFqJuciO7gVKlNfGbt2Z8C5bFU9mPyhL6NPsU5nF4HF5bPLhcbG45TvLNVd7VgA+KgAAAAAAAAAAAAASM5Wq+z0/eeVkjOVqvs9P3nmp5pVYAMqAAAAAAAAAAAAABJG47M6TPdQrJI3HZnSZ7qFnapVYAIoAAAAA8TGuJ4mC8J3XFMzJadtivrI1Vy135ZMZ9rnK1v9Tw9DeGJWGMBQm3XNbtdXPu1ze5MnOlV113a31oitb/yniaUv84Y1wnotpePGq1vD15anBvOOv7tjk/lqVck+1qHUjr8b/Cez8OF+dxb137s3jjPneq/u1meNAAchoMdpfwy/Fuje/Wag1VkrFWRF1fnJXpKlSnkvkVXMRP6mxB9+W5jPlePhx8O+Nlnxl2lm5pn8AYlZjHBVlxM1yK64QqdWrlwNq5ZVG/0ejk/oerR5TleqpdrznWhX/L83F+jWp4qYdvD68NnkbClJutJE+xVfn9p0WjynK9VS7Xnq9p8vhy3N8TDh/Z74/dy1lj/AC2JLuRWADnNAAAAAAAAAAAAAASROOTvWs+G0rJInHJ3rWfDaanapVYAMqA5Lp1jzsZ1bDojs81YtfEFWrLmVm7UpRY7Fd4yJ5HVFYifW00eh3FsvFuCIzrwisvNpqPtV1puXxmyqK6rld9bk1Xf8x1OJ7Lz4fIY871d744+cltmOXwtxynu1PWM9XjptwActoAAAAAAAAJI/KEvo0+xSskj8oS+jT7FLO1SqwARQAAAAAAAAAAAAAJGcrVfZ6fvPKyRnK1X2en7zzU80qsAGVAAAAAAAAAAAAAAkjcdmdJnuoVkkbjszpM91CztUqsAEUAAAAAAAAAAAAAAAAAAAkiccnetZ8NpWSROOTvWs+G01O1SqwAZUAAHylSo8KNWmS6raVChTdVq1HLsYxqZqq/UiIc70JxZF0tt30lXKi5kzGU50ym16eNTg0/3camv2MRXf85+tN06VLsVv0fWqs6ncMZzW2xFb86nFTxpNTLyolNFRemdAgQYtsgx7bBotoxolJlCjTbwMY1ERrU+xERDrT/C+zv1uNf5Mb/TLP8Ajgz3vwfc4ziqTJ04YuraOLLIqU8G2Gu1cTTqTlTf0hq5tgU3J5EXJaipwcGzZrexpTxhfJ1zjaJdHkjUxJeaS1Jk1u1tngcD5DsuB655MTYua57PFz2eDMH2TAeG4eF8Px9yiQ2ZZu2vqvXa6o9fK5y5qq/X5EyQ+vLSeyuDOcz/AM3L/Ln6M/6l9/lh7/reU34ON/juJeBj9ifavrf0f/b8PO69aLFjQY1GFDoU6EePTbSpUqbUa1jGpk1qImxEREREQ+oBxbbbuujJrwgACAcH0zYEwze9KOGblieAtW3XhFsNevTetOrHkORakWpTem1H67XJn5ly2psO8HPtL2HZGJME4hj2/NLhBpUblBe1PGbIoKtRur9a6qt/5jsewuay5Tnscpl09W8bZ4a6vDfy3v5PlxuFhxsLhnNz0rMpN0uaF/EutOXpCwfS4JdJqLeIFNP/AIjeCQ1E/wBXzuFVVqJkdJwbjrCeP7S29YSvUe4RtiP1FyfScv8ApqMXxmO+pUQ+2D8RR8W4VtOJo2SMuUSlI1U/0Oc1NZv2o7NP6GNxloTtV3uy4xwRdK+EMVtzd4Rt7USnJXh1ZFH5tVqrw8CrszVcsj7cTi8tzmeXC57H8lxZdXPGfVtn6eE7few+eNvi8X5Lj8p48C9eH6NvjPu5X+mX4x0oHILdplvmCZ1HDenWyU7NVqu3KLiCGjqlrmL5NZ3DRcvmds4V8VMjodmx1grEWqlgxdZriruBsWdSqu+zJrlXM8PNey+a5X62WO8b2yx8cbPdlPD/AHnnJXo4PO8Hj+Ey1l6Xws+V8f8A54PcABz3qAAAAAA5jpH/AMy6SMC4Fb49CNJqYjntT/SyOmrQzTyo6q7Lb5jpxxmyYvwzb8b480qYtvUa32yBXp4agVa79qtjpr12sRNr1dVdmiNRV2LwnZ9jcPPr4nH4ctyxxupPG3LL6mOvfN3KfdfPiZ44Y7zuo7MYTFulXB+j6rIi3eXVlXWVIyh2mBTWvNkuVjckZSbt27dq5Js4TOLiTStpY/dYJg1cE4ZqbFvVzoItwlM88eOuymipwPf5FRUyVMjS6OtF2EsB1J0m2Rasu6Vqytk3afU3ebIVWtVVfVdt2qvAmSfUanJctyEt57LeX6GNm/2svGY/Cby8rMXivMcXmbrlprH9K9vlO9+N1PTbLLhnSxpc/eY3n1cEYYqbUsttrItwlM80iQmymipwsZ5FVFyVMzpGFMG4XwNamWXCdki22IzarKLfGev8z3L4z3fW5VU9oHk5r2lxuZw/IzWHDnbHHwx+N88r78rb7334HJ8Pg5flL9bP9K+N/wDEnumoAA571Bn8U4AwVjajuOK8L2657NVr69Bq1GJ/tqfOb/RUNAD6cLjcTgZzicLK45Tzl1fxjGfDw4uPTnNz3uE6QP2enRsFXmFgTHWIrfCSI+qlkkyFmwqi0v3jGMbU8emquY3xkcqpki5bCnB+lHTIzC1qxFfdHUbFFsmxaddJuHpWUlqKm1HxquSvfnmi6jss0XLYdsVEVMlTNFOaaCFW12K+YHeuS4WvsyBSavDvdz91pO+xUqLl9h+l4ftTPm/Z/E+l4Y8W4ZS/W3LrKWZXqxsy3uYeNt97xfQMOHf7jK4fC+H7t3PwkVWDT1oyvkvwVIvrrHdEyR9vvdF0GuxV4EyqZNVfqa5ToDHsqMbUpva5jkRzXNXNFReBUU82/wCF8N4qibxxLYYF0j+SnLjsqo3601kXJfrTaYB2gCzWeqtfR3jDE2D0cqq6NAnLViOz4V3GtrIi+ZUVMvMczo9mcx9nLLhX0v18fxmsp+7l8WurnOF9qTOe76t/C7l/GOpk8yfBt1Ld7hNoRqf89aojG/eqnOP8CIkzbiHSbj+7o759KtfHUqK/Yyk1uR94f7OmhmJV3w/BEeZW/wBVSdIrSnO+3dXuQn0f2bh9vj5X7uHh+OWeN/gv5Xm8vs8OT45f+Mb/AFerdNM2iezZpcNImH2ubwspz6dV6f8AKxVX/oZuh+0Ro3ry5TrC++X5XubqttdllVtbJuWxVYiL95urXgPA9jy8DYNscBW8CxrfSpr97WofW5XeDh6Her5cam5xLfQ3zWd5mMp6y5fXs2Ib4eXs3fRhwuJnb2+tjN/KYW/xS4c5l3zxn7Nv8eqf0cJvGkjEWkTSfaHYc0T4nnRcGNdLr2+clGDU37WaqUXVd0eqMRrEVzc/GzVdmW03/wAo/wBoS67IGjbC9jz4Ful8dJy+1KFP/wByvQbaJtDCFTFl5p6t2xdLqXqVnwsbVX91TT/a2nq5J5M1OiHv9qe0OX4PG+i8HgYXHhTpltzvjveX50xu8rdXXbSY8rxcpvPjZfKYz/bf8XLauGf2gr3RqULnpIwzYm1Wq1y2ez1Kz2IvDqurVNi5eXLZwnt4G0PYMwJIfdokavc75X2yLzc6m+JtVyptXdHfNRfM3L68zbg5XF9rczxOHeDhZhje8xkx38bJLZ7ra+mHI8HHOcTLeWU7XK26+G/CfIABzXrAAAAAAAADmEV6Wf8AaJnRk8WliHDVKuq/zV49ZW5dW7M6eco0kL4J0qYAxPwMbcH2eov82+6NRGIv/NTRUOt7Hn5TicTg/p4Zz5ydU/mxjOXk6uc8xbodtt0uzsYYLulfCWKeFbjAam5yv9smgviVm/bt4Nq5ZHQweLleb43J59fBy1e185Z6WXws91lj58bgcPmMeniTf+3vl7y++OTxdMdzwRXbZdONmbY6q5tj32E19a1zVRP5kRXUXrl8x6eRdqbEP7U/ae0QVKi0LRebjeKzVyWnb7VJqLn9qsRF+86lIjRplF0aXHp16T8tanUYjmrkuaZouzhP1SpUqFNtKjTbTY3Y1rUyRPsRD33m/ZvE+vxeXy6vTHOY4/HVwys+HVr01PB5vyHN4fVw4s178d38ZlJ89fH1cr/x3uM/Zh7QrpBm5/NqSLY2JSd9j3v4P6H9+Xenm5bLZoOiW9rvm1bliKiv306bVcn3nVgT+0OUw/y+Vx/ayzv9MsZ/BfovHy+3xr8pjP6y3+LlaUP2mrlsqz9Htlpu4NxpS5VVv26ytaf1NHOmW4cs6epFJjuGlbLBGoZfZUcrnHUwT+2OLj/lcPh4/wD28L/HKZX+J9Awv288r+1lP6WRy5NA9CXtv2lPSFdEd8+lUvi0aK/8lJrcvvPtG/Zx0N0azZMnCCXCu3atWfNkSVd9qVHqn/Q6WDN9t+0dax42WM/VvTPwx1Fns7lO94cvxm/67TW62260Q6dvtMCNCi0Uyp0I9JtOmxPMjWoiIc2w/wD570zXbE7v3lrwTRdZbevC106oiOlPT62t1aa/ahrNJOL2YFwTdcS5a9eNRVsWnlmtSQ9dWk3Ly5vc3P6sz46LMIPwRga2WSU5Xz1Ysm4VFXN1SVVXXqqq+XJy5Z+ZqH05bK8tyfF5vK/Wz+pj8/HO/hrH9uvVqeGM7RrCSJxyd61nw2lZJE45O9az4bTkztWqrABlQAAAABzFU+S/7QDXImpFxvZcl/3zYa/+1Fx9MYaErTdrs7GGB7rIwfipM3eELe1Nzkrw6sij8yq1V4eBV8qrlkfjTux1qslkx/QYq1MJXmNOqq1M3LFe7cqzE+1Hpn0TpbHsqMbUpuRzXIjmuRc0VF8p3+LzvH4HC4HO8DLVuNwy85ejysvhZ0XDwssefi8vw+Ylw4s35z1nvl7y++ORW/TJf8DzaOHtOtjZZ31XJSjYhgo6pa5a+TWXhoOXzO2cK+Kh1qNJjTY9OXDkUq9Cs1H06tJ6OY9q8CoqbFRfOh+LhboF2hVrbdIVCZEkMVlahXppUp1Gr5HNXYqHKHaHsX4BnOnaDcUxrdCr1FdIw/e91r25Fcu19JW51KS+XJF2r5UTYfO/QfaPjNcHifP8nf63C/jj92PN/ieU8P8AMw/mn9Jl/C/F188+84hsGHY2/MQXuBbKH/xJkllFv3uVEOdroy0oYi242003GPRfww8NxKcBrPqSuutUVPtyL7P+z7ontMnf8jC1O8Tl2vlXiq+dUevnXdVVuf2Ih8vovIcH/O49yvphjb/HPp18pW/y3NcT/L4evvX/AGx6v6xHM/aM0dvkPg4VbecWzGLktCw22rJVF6ao1mX1o4gpYv084lmSPktoytWHaVRGZScR3DXciZLku40PGav1Kp1qJDiQI7IsGLRj0KaZMp0mIxjU+pE2IfKPyhL6NPsU1Od5Lg7+j8vLfXPK5fwx6MfxlS8tzHE/zeLr3YyT+N6r+FjmH+FGk/EnjY703XanRf8AOh4djMt7Wp/Lu217k+1D0rH+zxoislffzsJUbrNVdZ8q7VHzXvd51Sqqtz+xEOkGX0j4zp4FwrIvLKG+Z1VzYltiImbpMuourSponCu3auXkRTfD9qe0ubznLcvn09V104SYS79emTfz+NWezuWxvVlj1X1y3lf47/gxGLrVG0mYuZontSug4aw9SbMvj4OVLWrvau94zFamSKn8RdipsTyofK3PiRrtQ0V6cLRbb26qi07De50RlSncaacFJ6uRdSQ3NPL42zy5K7caMsGVMFYXpwp9ffN3nVHz7tKVc1rzKu2o7PyomxqfU1D0sYYPsWObFXw9iGJu0atk5rmrlUo1E+bUpu/0vTyL9qLmiqh6svanB4fE+ibt4OPhMp9qZefEl7+N8rfHHUurJZ6bw5ljqz5eTByv2bNH8eu+bg2bf8Hy3rrLVsd0q0Uc762OVzcvqRETI+aYT/aEwvtw9pKsmKI7fmxsQW5aFRG+bdqC5uX63IVYOxhfcH32hoy0my92k1c22O+OTKndKacFOov+mumxFRfnbOFVRXdQMc37Q9ocrnMOZynGxs3jcpM5lPKzLKdU9PCyy+F1Zp5Z7O5eePClwv6tuP8ACeF+ccnTS3pEw74uPdCV8ZTb86ZYK1O501T+Zabcnsb9ua5HrWHT7okxBW3nRxlEgTEXVfFuaOhVWu/lVKyNRV+xVOhHlX7CmGMU0d74lw7bbrTRMkbMisrav2ayLl/Q8n0r2dx/87gXC+uGV1+7n1b+WUX8jzfD/wAviTL70/3x1/SvRo16MmkyvHrMq0npm17HI5rk86KnCfQ5bW/Z1wNDqvlYLuWIcHyHrrK+yXWrSY53+6m9XMVPqREQ/D8O/tA4WprUsOPLHi6ixM2xb3b9611an+ltaguTnfW5ETzk+g8nxv8Ah+Yk92eNxv4zqx/HKH0nj8P/ADeFfjjZl/C9N/CV1UHMLLp4sdO4UsO6SbPNwNe6nitpXTLeldfKtGUn7t6fWur/AFOm06jKrG1aT2vY9Ec1zVzRUXgVFPJzXI8xyWUnHx1vte8vvlnhZ75a+/A5nhcxN8PLeu/rPjO8+b9EjOVqvs9P3nlZIzlar7PT9555p5vtVYAMqAAAAAAAAAAAAABJG47M6TPdQrJI3HZnSZ7qFnapVYAIoAAAAAAAAAAAAAElHlOV6ql2vKySjynK9VS7Xmp2qVWADKgAAAAAAAAAAAAASROOTvWs+G0rJInHJ3rWfDaanapVYAMqAAAAABmsfY6teALEt1nU6kmTWekeBBo7a0yQ7YykxOHNV4Vy2J9y24txXZME2CViTEEpKESK3Nctr6jl+axif6nKuxE/9tpisA4VvmJL6mlbSHFWjcqjFZZbU/a20xXeVU/+O9PnLwpwbPmt6fJcrw+i83zX+Vj4a7XPL9Gf91/Nnvslzb5Rbo4wLdYU2Tj/AB5UpysW3diNejdtO3R+FsWj5kT/AFKnCvlXhXoAB5eb5ric5xbxeJ8JJ2knaSeUk7LJoAB5lYjGmiTDOLpbb7HdIseIaO2heLa/cZDV/wB+Wyo3yKjtuWxFQylDH2OtGE2tG0rWx13tDUY35S2qgqoxqZ5Ok0G7WfW5uzPYiKdiI6LWvnTGOaitc2mioqbFTJTq8D2nl+T/ACHN4/lOHO0vhlj93LvPh44+uLNx8dx+bLfLPiO3UrvYbnGnw6yZsrUKiPav1ZpwKnlRdqeUuOZXrQ0luuNXE2ii9PwneKi61WhTbrW6Yvmq0OBPNrNTZmq5Z7T8WnTJXsk+lhzS/Y1wvcqrtShPRyvtkxfOyt/oXy6r12eVc9hvL2ZjzMvE9nZdc88b4Zz5fnT3479bIdWu7qAPzTqU61NtWk9r2PRHNc1c0ci8CovlQ/Rx2gAAAAAAAAAACRnK1X2en7zyskZytV9np+881PNKrAPOxBf7ThezS8QXyYyLBg01q1qrvInkRE8qquSIibVVURBhhlxMphhN2+Ek86rzMdaQcL6ObSy8YpnrHo1aqUaTGMV9So7hXVam1URM1VfIn9D3oUyLcYdC4QZDK8aTTbWo1WLm17HJm1yL5UVFRTmGAsM3DHl4qaV9IFvRqyqL6FhtFdqObAgvTJXvauzdarV8bzNXLy5N/mAa1bRli+rokulZ7rROSpOwtIqKq/u886sNVXhdTVdZvnav2IdvjezeBOFlweDl1cfhzeXbps/OmPrcPO9r9azwx3cTK+fZ1YAHCbAAAAAAAACSNx2Z0me6hWSRuOzOkz3ULO1SqwARQAAD+Oc1rVc5URETNVXgRD+nP9N9+m2vBFSy2Z3/ABjE0inY7eiLt3Suuq53nRGs11z8i5Hp5Plsuc5jDl8fC5WTfp62+6TxqW6m3naHWuxVd8T6WJDVVl9mLBtSqnzbfGVWMcnm13o5yp50Oonm4bsMLC+H7dh23NyjW2NTjU9mSuRrUTWX614V+tVPSPr7R5nHm+Zy4nD8Me2M9MZNYz8JN+8k1AAHhUAAHL7/AP5W07YevieJExZba9mkr/pSRRXdaLl/3OTNiHRaPKcr1VLteYTT3bpVbAFTENtZrXDC0yPfYv20H5v/AKbmr/uNjZbjFvGV3gv1402HGk0XfzMejnNX7lQ7HOf3/J8HmfOS4X442Wfy5ST7rE8Lp6oAOO2AAAAAAAAAAAAABJE45O9az4bSskiccnetZ8NpqdqlVgGW0nYrXBWA7ziKkv8A3mPHVkRqJmrpD1RlJMvL47m7PNmfTl+BnzPFx4PD+1lZJ8bdLbrxZrR3/m3SPjDSG/x40So3DVrcv/wqC61dyedHVV2Kn8pPV/8ADzTcyun7uy6QqKUn/wAtK6UE8Vfq3Ri5edzvsNho0womCcC2bDTv48WM1ZLs89aQ/wAequflze539CLS5hCRjPBEyDbXOp3aC5lxtVVvzqcuiutT1V8irtbn/uO7Od4OftDLg2/3OU/J79MZqY5fKyZ3379WNXW/NswZzR3jCPjzBlrxTQRGOmUE3emn/lV2+LUZ59j0cifVkpozg8fg58txcuDxJrLG2We+eFbniAA+QAAAAABJQ5Ql9Gn2KVkkflCX0afYpZ2qVWACKAAAAAAAAAAAAABIzlar7PT955WSM5Wq+z0/eeanmlVgAyoAAAAAAAAAAAAAEkbjszpM91CskjcdmdJnuoWdqlVgAigAAAAAAAAAAAAD8veymx1So9Gtaiq5yrkiInlUy1i0pYFxLdKNos96fVry0rLDfUh16VCalJcqix61RiUpGr5dzc7Zt4Np62K59G14Xu9ykQak2lEgV6z41NVR1ZrablViKm1FVEyz+s4FAi4ptULRS+4XqzXuHJoSI9mhW6O+lXh1KkNy0q26rUfvllGnnTV2rTyRyOcjnZKmpNpa7RC0n4HuF8p4ei3l7pVavUi0KjoddkWRXp569KlJcxKNV7clzYx6uTVds8VckrShgeFfFw/JvL2SWymQX1d511i05LkzbQfJRm4MqrmniOejs1RMs1Q5Fbq8eboQ0V2y2Vv+JrfLVSpsYqLVZIoVVWVmmeebWtra2fBtzPg+q137OuJbLWqqt9diKXBdS1v37ri+5a1NETPPXVFY5E2Llt4C9MNv9HEkTjk71rPhtKKSPbSY2oubkaiOXzqQU69elOmpSh1KyLUYqq1zUy/dt86oTGb2V6QJN9zOaq3WU+8N9zOaq3WU+8Omm1YJN9zOaq3WU+8Z3SDjWtgrBt1xJUtlRHxaCpQa57F167l1aTckXNc3uamw+nA5ficxxceDw5vLKyT43whuRnsMf510v37FrvHt2E6Xyfty8LVlOyfKenmc3xKf2HuaT9ITMBWaikCEtyxBd6u8rLbWfOlSV4M/NTbmjnO2IieVFVDxsNyIWhXRRRlYrpVaLYEdZlzkOqU1dVlVV1qiJ42bnK92q3yrsIdGuHsSXm+19L+PbJWbebjS3K0wHPZq2iAu1tNEVUXdXoub3KiLty2bUP0HF4fAz42XNcTx4HC1hhN/buPaT3W/XzvlL62PDzHGztnL8H7eXjb+jPX4+U9b7pWj0W6PX4ItcmdepqXLE98q78vVxVNtasqbGN81NieK1NiZZrkmeSbYk33M5qrdZT7w33M5qrdZT7xwuZ4/F5vi5cbi3eV+HyknlJPCTtJ4PVweFhwMJw8J4T/5+PqrBJvuZzVW6yn3hvuZzVW6yn3j4dNfTasEm+5nNVbrKfeG+5nNVbrKfeHTTaskobZ8tP8AbT7FG+5nNVbrKfeJqMqUk2S5LbVVVSnm3XZmmxfrLMb4m2F0L/5ek4q0ZVPFTDd1fVhM80GVnWoonnyVXouR045TiiRJwrpkw1ivwfVpRcSRamHpaK9mS1kXdY67Fy1lVHN2+Q6XvuZzVW6yn3jqe1sbxeJhzc/5uMyv3vs5/jlLfhYzjdeD7yI0eXRdHlUKdak9MnMqNRzXJ9aLsUx160KaJcQay3PR5Y3Od86pRiNoPX7XU9V3/U1W+5nNVbrKfeG+5nNVbrKfePDwOZ5jlb1cDO433XX9KxxODwuNNcTGX4zbm6/s8YTg/wD8J4oxjhlE+ay132sjE+pW1ddFT6j+Lo700Wjbh7Tk+ZTb82PebLRrZ/bWYrX/APQ6TvuZzVW6yn3hvuZzVW6yn3j3f2zz2X+blM/v445/xylv8Xm/s/lp9iXH7tyx/pY5ot1/aVsu2ZhTBWJKbeDwdPrQqrk+vdkVqL9mw/K6a8WWnZi7QVjOFl859sZSudNv1q6m5Nn15HTd9zOaq3WU+8N9zOaq3WU+8X+0OX4n+dy2F9+Nyxv8Mun+U+i8XH/L42Xzks/pv+LnEP8AaX0P1qyRLliGTZpS8NC52+vHcn2qrNVPvNfbtJGj27R3yrbjmwSaVNive6ncaK6jUTNVd43i5J5z0ZlNtxorGuGHklUl4adbcntX+irkY646G9Ft0kMlTNEln3Rj0fnSj0aSOVFz8ZGKiO+xc0Xyl37J4nfHiYfDLHP+sw/rU1z2Ha45fK4/75MvjLT3cptku07RLYvCUK1UKlSViKc1aVupK1FzbRzydIqZ7ERuTc1aqqqH10L6CcOWGy2nFuKqNW9YkkUGzVqz13RkKpV/eObRpr4rHIq7XZK7WRVRU4CvTF/xKFhbRbCtG96WIrrRp1I1NabW7xjZVazWo1ckREazzIdPSVLRMktVZET/AOpT7x0OZ52cp7Ow4XJY/k5xbbfHeWWOP1Z1ZeHe9fhJJ4du5hynXn+U5m9dnbw+rPhP97u+9YSQf4s32j+xg33M5qrdZT7xLDkym1JatttV2dfNUR7PFXUbs4f/AMzPzMxuq91vi9UEm+5nNVbrKfeG+5nNVbrKfeJ01dqwSb7mc1Vusp94b7mc1Vusp94dNNqwSb7mc1Vusp94b7mc1Vusp94dNNqzmdpT5PafL7b/AJtDFVkjXNnmWvGctFzU+vUc1ynQd9zOaq3WU+8c20pyJNnxbgHGy2+rTbCu7rVXVXsyWlMpqzxsl4Ec1q7diKp1PZON4nE4nL3/AJmGU+cnVj+OWMjOV83VASb7mc1Vusp94b7mc1Vusp945fTWtqwSb7mc1Vusp94b7mc1Vusp94dNNqzkumGpUxHc7Tophvcj8U3Cm+erFyVlvjtSpWXPyK5Uaiefah0/fczmqt1lPvHLNHEipjDSRi3SUkCpWjR3Nw/a8nsybSpbaz0VVyVHVMslTyIqHX9kY/kMs+dv/Km59++GH4X63wxrOV34OuUqdOjTZRosaynTajWtamSNROBEQ/RJvuZzVW6yn3hvuZzVW6yn3jkata2rBJvuZzVW6yn3hvuZzVW6yn3h002rBJvuZzVW6yn3hvuZzVW6yn3h002rBJvuZzVW6yn3hvuZzVW6yn3h002rBJvuZzVW6yn3hvuZzVW6yn3h002rBJvuZzVW6yn3hvuZzVW6yn3h002rOV6fKFVmCLlfIzFdIsEm23aiicOtSr7V/wDSrjpO+5nNVbrKfeM5i+3ycRYfxJY/BlVzrja3xkbrsza5zKiNXh865/0Pf7L405XnOFxsu0yxt+G5v+DOXjNNVQrUpNGnIoPR9Oq1HscnArVTNFPoYTRBiKVfNGGGbg2DVrKtupUH1EqM8Z9JNzcu1f5mKbDfczmqt1lPvHn5rlsuV4+fAy742z8LpqXcVgk33M5qrdZT7w33M5qrdZT7x8Omm1YJN9zOaq3WU+8N9zOaq3WU+8Omm1YJN9zOaq3WU+8N9zOaq3WU+8Omm1YJN9zOaq3WU+8S3O+pZ7bKu1xgVaMWFRfIr1FqU8mU2NVzl+d5ERS48PLOzHHxtNsFi/8Az1pbw/ghnj23DDExDdU4Wur/ADYtJfrRVc9UXhQ6kcu0JxrrUslwx9dbTWW5YzmLdHqr2Z042WrGpJmuatbT2p0jo2+5nNVbrKfeOp7W1w+JjyeF8OFOn45d87+9bJfSRnG+askiccnetZ8No33M5qrdZT7xLGkyklTFS21XK6o1VRHs8XxG/WcuY3Va29UEm+5nNVbrKfeG+5nNVbrKfeJ002rBJvuZzVW6yn3hvuZzVW6yn3h002rBJvuZzVW6yn3hvuZzVW6yn3h002lxVYaGKMM3XDknJKdyh1YquVPmq9qojv6KqL/QzehO/V7/AKMrJVm5pNg0VtstjvnNrR3LSXW+tUajv+Y12+5nNVbrKfeOaaPZEnDOkrHGDFt9VKU6vSxJCpa7EXVrpq114cskqtRNnn8h1eWx/L8hxuD543HOf6cvx6sb+yzbqyurAk33M5qrdZT7w33M5qrdZT7xyumtbVgk33M5qrdZT7w33M5qrdZT7w6abVkkflCX0afYo33M5qrdZT7xNRlSkmyXJbaqqqU8267M02L9ZZjdU29Q5XY//FDSbXxVU/eYcwZUqQbUn+iVcVTKvI8zmsTJjV2pntReEu0sYuvkK2RMHYZiVaWI8U1HQYDtdqrQp5Z1pC5LsRjFVc/IqovkNJhOyR8G4ct+GLPZq7IlvopRZm+nm9eFz3eN85zlVy/WqnW4GN5DlLzF+3xN44+7Htll8/sT9v0jNu7pogSb7mc1Vusp94b7mc1Vusp945HTWtvOxjg6xY6sNfD2IIu6x6vjMe1cqlConzalN3+lyeRftRc0VUMXg3GN9wjfaOjHSbK3WXUzSyXtyZU7rSTgY9f9NdNiKi/O2cKqiu6LvuZzVW6yn3jw8Z4YtuO7DWw/iCw16lCpk+nUZVptq0KqfNqU3Z+K5PIv2ouaKqHS5PmsJh9E5rx4Vu/DW8b+lj/vO2U9LJZL6xpwcowbjrEmEbxH0Z6TKdStcKubbLd1c1rLpSTgY9VXJK6bEVM812cKqiu6ZvuZzVW6yn3jz85yPE5PPpyssvjLO2U9Z/8ANy7l1ZSZSqwSb7mc1Vusp94b7mc1Vusp948vTV2/F6sVlxHb6lpv9qiXGFW+fQk0W1GL9eSpw+ZeFDmb9DuJcDudM0K4zq2qkiq9bBd1fLtlRfMxVValDPyq1V/odP33M5qrdZT7w33M5qrdZT7x7eV5/meTlw4eW8L3xurjfjjfDfv7zyrzcbleDx7Msp9adrNyz5zx+XZzaDpw8ASqVn0w4Wl4OmVHbnTnPXfFrkO/2SWpkxV4dV+WSLtU6HBlxJ8xZsGVRkx60Wm+nVovR7HtVz8lRybFT7D+TWpcYtWDcMP76jV26lWjW3J7Ht8zmquSp9py2Rofm4cu1e56HrtOwjKcxtWpbs2SbbXVVdnr0HuyZnllmxU1duSHrmPIc7v/AJOfzyw/3zx/n+T4b5rl/wD+Zj+GX+2N/l+bsgOSJplxLgpGRtMmBZFobmjEvVsVZVsqLwIrlTN9DNeBH5+fM6FbcTQrxbWXm0rSmQKjVe2TQlUX0lanCusjsth4+Z9ncxysmWeO8b2yllxvwynh8u8849HB5vhce9ON8Z3l8LPjL4/7PZBzGZpxhTrm+w6PsLz8XXKk7VqpBqsbEo9OSudNPqyzT6z+1MS6fJvEdGWH7bnwb9ve75fbuTUPvPY3NYyXi9OG/wBLLHG69em3q18n36o6aDlix/2jZ+yTdcJWpF8sKFUrqnW1Ez+4weJsZz7FKS24l/aJnS5z3ajbdYLREdIV38mrRWo5F6WR6eW9hZc1l0cPjY2+mMzyv8uFn8Xy4vM8PgY9XFup7/B/o8/FatRj01q16rKbE4XPciIn9VP8uPwhpdxq1Fw9Cx9Ri1P/ANLxbiPerMvY6CJUT+rj1bF+yTba0hLhpBvV5vVZV1ljRqzaFBPO1XOe+o5Pr1mqevP2H7O5XHfNc5Jf0cceq/wykn7Wnm+nZ8T/ACOHcvffqz8b4/hK6zifTbopwhTe69Y6tSVWKqLHjVkk18/NudLWcn9URDlF4/bEt8qQ2LgzDDVpudqpNvUtIzM8/JTpo9+S/wAy6qJ5Tptk0OaL8PUm0bZontXicD5FGlJqf+uq5zv+pp6FptcWktCLg6LRpqmSsp0aDW5fYimOBzHsLlfG8DPi39bKYz8Md/xysLwub432+JMZ6Yzd/HL/ANY5vY9IenDEMNtwsuB8GXKM7/zYmI0e3PzZo1cl+o9VMWafWfP0RWKp0MSI3tpH9vOhfB1wmOu1ksNxwxdF4JtimNiP/q1rtRfrzbt85HTo/tAYQXKHUt2N4DOClN3ODOy8jUqNctN32uTNT73P2fzPjy2HCl/Rz68b8spxLj87cfgTluJP+bn/AC/+qv5cadGfO0FQqn1sxZQTtpE1DHumhkqU5dATnuVW6zWYphrq+L9aJmfWhp/w9ClU7ZjbD94wnPeuqjLpQ1KD1/2V08Ryf7lyQ21ovVG6LXuFqpsmx6ysVtWPIpVGL4vkcjsl/op5OY6uTm+PyOEl7XfF1fhZxdX5Vfo/Evbj5fhh/wCjG/4j6XKf8f8AZ+uSerxBBf2OH+KWkVn8bQJiJOhcIb+x50Pfczmqt1lPvDfczmqt1lPvHj+m8te/K4fvcT//ACVfo3G/62X4Yf8Aq50/TBiyOx1WXoKxqjGJm7cGx6zsvqa2pmq/Uh6uFtN2jbFkrwZGv7bddWrqPtt1prDlMf8Ay6lTLWXoqpsN9zOaq3WU+8eFinCOGsbxd54swNGulNEyYshtJz6fQfrazF+tqoWcf2fxvq8Xg3D34Zb/ABmVu/llj8UvD5rh+OHE6vdlP98da/CtQDjn+EeL8J5VNE+N75Z6LPm2m61KdxgZeRjUe7XpJ9aOVT7ppS0oYPp5aTNE8qRHZ8+6YZqb8o/W51BV3Wm1OFVVVL/ZM4/jyXFx4nut6c/3crq33Y5ZH068P/iMLj7/ALWP4zxnzkdcBisIaXcFY8TVwrdY82smetG3dlOQ3LhzpPVHp9xqt9zOaq3WU+8c7j8txuWzvD42NxynlfC/hXr4fG4fGx6+Hdz1nirBJvuZzVW6yn3hvuZzVW6yn3j5dNb2rBJvuZzVW6yn3hvuZzVW6yn3h002rJKPKcr1VLteN9zOaq3WU+8S0pMpLhIcltqqq06SK3XZmm131/8A5kWY3VNvVBJvuZzVW6yn3hvuZzVW6yn3idNNqwSb7mc1Vusp94b7mc1Vusp94dNNqwSb7mc1Vusp94b7mc1Vusp94dNNqwSb7mc1Vusp948fFGObNgy2Ou+KKjbfFbsR1WtTzev8rGo7Wev1NRVN8Pg8TjZzh8ObyvaTxt+RuRozJY10qYHwA6nQxFeWsl1drIdBi1pCt4VctNmao1EzXNck2LlmY2riXSvpQajMHWiRhDDtX511m02rPkM89Ci5USmipwOd5FRUXyGnwTo7w7gNKkm1YelSbnIzWVdJtdlaZIcvCrqiuzTPzJkn1HVnI8tyPjz2W8v0MLN/tZeMx+EmV8rIz1W9miw3irDmMLc27YZvMW4xXbNeg/NWr5nN4Wr9SoinrHMcR6IrdOuLsS4NpXDCOIF27+tj6badZeHKtQ1tSome1eBV8qqQM0oY90fMShpewi+rBauq3EFnbutDLz16SZupL51TZmuSIL7M4fN/W9nZ9V/Qy1M/l5Z/L636sOrXd10kiccnetZ8NpBZcUQcR2+ndrCjJ8OqniVo8ik9q/Vmjtip5UXah9Y0mUkqYqW2q5XVGqqI9ni+I36zlXh5cO3DOas8l3Hqgk33M5qrdZT7w33M5qrdZT7xjpq7Vgk33M5qrdZT7w33M5qrdZT7w6abVkl2u1tsVsk3i8TKcSFDprVr1qi5NY1OFf8A/ibVXYh869yqxaFSTJgPpUaLFqVKj61NrWNRM1VVV2SIieU5NQfP07XuldZNskJo/tNfWixnK1vhmSxf4j0VUzoNXgbwOVNvlRPfyPIzmN8XjXp4WP2r/ST1yvlPjb4Spctdl+FLTctLOII2krFsOpGsEB+6YZtFZMld5ptdvlevCxPIm1PIruskaSpTURrbTWRETJER9PZ/9x/d9zOaq3WU+8Y53msuczmpMcMfDHGXwxn+987e9u6TwVghq3GtQYtWtb6lNjeFzqtNET+quPCn6TcGWtcrniOzQ1TZ+/u8Wn71RDz8Pl+Lxrrh42/DxZz4uHD8c7r4tWDCu016Mm8OOcN/0vkNeyofhdOOi9vDjfD39LxFX/8A2Honsznb24WX4V8vpnL/AKc/GN6SR+UJfRp9imKXTtotbw42sP8AS6xl/vJaenfRXTl16q42sqo9GImVxo+RF/3G57K5/wAf7nL92/8AhLzvLf8AUx/GOlEd2tFqv1vrWq9W6POh101alCvTR7HJ9aL2mEX9oLRQ3hxnaP6TqS/3H4X9ofRK3hxla/6S6a/+5rD2T7Sxsyw4Ocs/Vv8A4T6fyv8A1MfxjzpGjzGujHdLnoiuz5tqp51KuF7lUWpSVOFUi1V8am7hyaq5Kq5qq8BusEY4smPbK282ao9qsetGVFrN1K8Su351Kqzha5F+/hTYZNf2jNEaLl8sbd+IZ+pjMTYywYy+/wCJOizGeHKd9RrW3G21LxGpUrxQT/S9qvRUqonzX5Z+Rdh2LyXOe0sejnuFljxPzeJcbN+7O68d+Wd8ZftbnjJjzvLW/U4mN+cf6ABisEaVsN4+tFK6WN7Ve7xa0WpIpNr0KicLHsV2aKi+XLJeFDVb7mc1Vusp94/N8fleNyvEvC42PTlPCyvTjnjnN43asEm+5nNVbrKfeG+5nNVbrKfePl01rasEm+5nNVbrKfeG+5nNVbrKfeHTTasEm+5nNVbrKfeG+5nNVbrKfeHTTaskZytV9np+88b7mc1Vusp94lbJleEqjvBtXWWgxNXXZmiaztvDl/8AsLMb4pa9N72U2OqVHo1jUVznOXJEROFVU5DDpu064pZd5DFXAOHZK7ypOTxbzNYuS1nJ5aLFzRqcDlzzz2onyx/iaZpEvlbRhZK74NohuRcUXFtemxW014IdN6u1dd/+rbsTNFz2tNbS0g6OMKW+Paad9sFsiQ6TaNGg67RKaMY1MkREWod/l+W43s7gzicPG3j5zw1+ZjfP72U+z6Y+Peyz558bh4/bsk97cGT0lYHbjrDjoUaTvO7QarZtpmt2OjS6e1js/MvAv1L50Qz0z9o7RFBXVr4wt7lzy/c121vcVSmDp90VXHLe+NLM3Pg3e40KPxHIeXgezvanJ548zw+DnLLuXpuv6dvWeb4/T+UyvT+Ux38Y9bRnjh2N8PLXuEbeV6ttV0G7wl2OjymbHbP5XfOau3YuWaqimuOGYsxZZMKYuoaXMJ3GDMgSWMhYmiw51CstahnlTlNax6qr6arkuza3ZsTNTscW6vmxqUyJBfWoV2Nq0qjK1NzXscmaORUdtRUVFzJ7U5L8lceZ4WPThn5fo5fnY+Pp5euNl77ejDiY5zwu3oAk33M5qrdZT7w33M5qrdZT7xyumt7Vgk33M5qrdZT7w33M5qrdZT7w6abVgk33M5qrdZT7w33M5qrdZT7w6abVkkbjszpM91BvuZzVW6yn3iaPKlJLlKltqqqqzNNdmzxftLMbqm3qAk33M5qrdZT7w33M5qrdZT7xOmm1YJN9zOaq3WU+8N9zOaq3WU+8Omm1Zy2n/nnTm+r8+14Ah7m3+V1ylJtXzLqUky+pxs8UYsbhTDtxxJcbbVbHt0Z8h+dWmmtqpsam3hVckT61MxoXs92sOB6M27W2tUu1/rVL1camsxFdWrrrZZK7NMmajcvOinW5LG8ryvF5u979TH45favyx3L96M27unRgSb7mc1Vusp948PEukPDWDaG+MVXGJa2qms1JMyix70/2tV2s7+iKczhcDicbKYcObt8p40z4mHDx6s7qe9pwclpaepGJW6ujLRniPE+t8yW+mkGC7/8AX1sv+jT5VbX+0dild0uOJLPg2hwsoWmGydXXzJUqV3I1Fz/lTJeDynS/sbjcP/i88eF96+P7uPVn+OLx/wBocPP/ACMbn92eH711j/F18HI6V8/aGwhml6wnasbQKf8A+k26s2DO1fK51FyupuX/AGsVCy1/tD4Elz22a907hhm6Lwwr9RSC/wDo566i/Vk7aTL2LzVlz4GuLjPPC9X4z7U/akWe0ODL08XeF9Mpr8L2vytdJnQo1ygyLdMppUjyqT6NVi/6mORUcn3KpzT9n+XKp4am4VuNRXzcKS6lkrKv+pKVR601T6tzcxE+w6JRuVWTRZIjwH1aVREcx7K1NzXIvAqKjtqHM7RLrYW083q3bwqNo4wtdC406euxP+8xs6b0TblmrF1lN8jjeNynMcre+pnPjjdX+XLK34PXbNyutAk33M5qrdZT7w33M5qrdZT7xyOmtbVgk33M5qrdZT7w33M5qrdZT7w6abVgk33M5qrdZT7w33M5qrdZT7w6abVgk33M5qrdZT7w33M5qrdZT7w6abVgk33M5qrdZT7w33M5qrdZT7w6abVgk33M5qrdZT7w33M5qrdZT7w6abVkkTjk71rPhtG+5nNVbrKfeJY0mUkqYqW2q5XVGqqI9ni+I36yzG6pt6pzDSB/m3SbhDR+zx4tvc7E1zb/ALKK6kdq+dHVVXNF8x0TfktP/wCVVusp945noikScR3jFWlB1vq1qd+n7ztz0ezJIMXOmxW5rs1n66rlszQ6nszG8DHi85fzMdT72fhPnJ1ZT7rOV34Orgk33M5qrdZT7w33M5qrdZT7xyumtbc0wjno/wBLl7wM/wAS1Yra6/2hOBrJKbJVFPr2I9ETYjU+s6scx012u8TMNxsXWS1VW3nCEpt3iO12ePTZ/GpLkuatdTzzROHVRDZ2DE9PEtkg4gtUCtViXCOyRRdulP5rkzyXxtipwKnkVFOv7RxvN8Dh89O9+rn97GeF/ax1ffZkzLrwe2CTfczmqt1lPvDfczmqt1lPvHI6a1tWCTfczmqt1lPvDfczmqt1lPvDpptWCTfczmqt1lPvDfczmqt1lPvDpptWSR+UJfRp9ijfczmqt1lPvE1GVKSbJcltqqqpTzbrszTYv1lmN1Tb1ASb7mc1Vusp94b7mc1Vusp94nTTasEm+5nNVbrKfeG+5nNVbrKfeHTTasEm+5nNVbrKfeG+5nNVbrKfeHTTasEm+5nNVbrKfeG+5nNVbrKfeHTTasEm+5nNVbrKfeG+5nNVbrKfeHTTasEm+5nNVbrKfeG+5nNVbrKfeHTTaskZytV9np+88b7mc1Vusp94lbJleEqjvBtXWWgxNXXZmiaztvDl/wDsLMb4pa9UEm+5nNVbrKfeG+5nNVbrKfeJ01dqwSb7mc1Vusp94b7mc1Vusp94dNNqwSb7mc1Vusp94b7mc1Vusp94dNNqwSb7mc1Vusp94b7mc1Vusp94dNNqwSb7mc1Vusp94b7mc1Vusp94dNNqwSb7mc1Vusp94b7mc1Vusp94dNNqySNx2Z0me6g33M5qrdZT7x+ID31JUt1Si6k7WZ4rlRVTxfq2CTUptcADKgAAAAAAAAAAAAAeNacF4OsFxkXixYTs1uny9ZJEqJApUa1bWdrO13tajnZu2rmu1dp7IA8mJhHCkC9V8SQcMWmNd5SKlefRhUmSaqLlnrVUbrOzyThXyIH4RwpUvzcVVMMWl17Ymq25LCprKRNXVySrq6/zdnDwbD1gNgSROOTvWs+G0rJInHJ3rWfDaanapVYAMqHLsfVqWK9JWG8E1KrEttia7E94c52TESkqtjMcvBlrq5yovkbmdNr16MWhUkyKradKkxalR7lyRrUTNVVfMiH+XcGuuunXEWIosF0iLZb3cGysRz2qrXrAp+LEtlN38zmIr6ipwNeiLtzav6L2BynX+V5zO9OPDx+16XLw38ZN3GeeXTPN5ea4/wCQxkk3lfCT1v8A49b5TddDsVCtpzxdRxpcaT0wLh2Q7wDFqIqJdZjFVHTXtXhpsXNKaLwrmuzai9jPhBgw7ZCoW63xqcaLFpto0aNNqNZTY1MmtRE4EREyPucvnuc+lZycOdPDxmscfSe/1t75Xzvu1JeW4H5HG3K7yvjb63/xO0np7wAHhekAAAAACSPyhL6NPsUrJI/KEvo0+xSztUrH6bLDKvmjq5Vbbmlys6su8B6Jm5teO7dEy+tWo5v/ADGnwxfouKMOWzEcPLcblEpSmpnnq67UXVX60Vcl+tD03Na9qse1HNcmSoqZoqHM9CLnWOjiTRpXcuvhS7VGRWqua7xkZ1qCr/Rz0/odXh/4j2blh58LLq/Zy1jl+GUx/eqdsnTQAcloAAAAAAD4Tpsa2wpFxmVEpx4tJ9aq9eBrGoquX7kUslyup3HOLV/mnTzd7kvjxMG2qlbaP8u+5K7pUci+dKaI1ftOnHONA0OS/BFTFdwpqydiy4Sb3XReFqVX5U2ovm3NrFRPrOjnU9sWY819Hx7cOTD54+GV+eXVfmzj22EkH+LN9o/sYVkkH+LN9o/sYcydqt7qwAZUAAAAADD6bbJVvui3EMaNmkmNF3/Hc35yVKDkqt1fr8TL+puD8VqNKRSfQrMR9Oo1WPavA5qpkqHo5TmLynMYcxj3xsv4XaWbmnnYXvdLEmGrViGjlqXKFRlIieTXYjsv6Z5HqHNtAdarGwTIwpJerpGFbrNsz1dwq2nVVzF+zUe1E+w6SfX2jy85Xm+Jwce0t18PK/OaMbubAAeJWN0u4rkYQwFcZ9u1nXOWjbfbWN+c+VWXUp6vnVM1d/yqUaOMKR8D4aiYVjq1Ut9ClTqPTgfVVutUf/zPVy/1MvfP88aa7Th5vj23BEfwxNThas6qmrGYv1tbnUT7VOjxuOzOkz3UOxzX+F5Lh8r55f3mXz8MJ8sd5T77He7VgA47YAAAAAAAAAAAAAElHlOV6ql2vKySjynK9VS7Xmp2qVz7QT/w+zYiwkuxMO4knw6TPNRc/dWL9i7ov/U6Yczwl/wfTfjezL4rLxBt95ot6LXUKip9rkadMOn7Z+tzd436cxz+eWMt/jamPYABymgAAAAAOY6Y5FbE0qy6Iba9yVsS1krXN7FVFj22i5HVXZpwK9URieRdqHSpMihEj1Zcqq2lRosdUqVHrk1jUTNVVfIiIhzXRBHr4nn3rS9c6L21MRVd7WplRMnULZRVUppl5FqORXqnl2Kdb2XPo/Xz+X/L10+/O/Z/DVy/Z15s5ePg6VQoUYtCnGj0m06VFiU6bGpkjWomSIieZEPoAcm3fjWgkiccnetZ8NpWSROOTvWs+G01O1SqwAZUAAAAADmOkL/LWlHAuNW+JQnVa2Gpzv5m10146fYlVqr/AFOnGE03WKvftGV6ZBzSbb6TbnEe1PGbVjuSqmr9ao1W/wDMdP2PxMcecwwzv1c94X4Zzp38t7+TOXZuweXha+0MT4ateI42SU7lDpSkRF+brtRVb/RVy/oeoc/icPLhZ3h5zVl1fk0AAwB57pUeDWuM2ZXZRoR6TatWo9cmsY1rlVyr5EREVT0Dk2kytLxniuNoftNV7KdzbTm3+vTXJaFuprtp5pwOquyan1Z5pkp7eQ5X6ZxvydusZN5X0xnjb+Haed1PNnK6U6LIsjGd9uWmS70HsS5NWDYKNRMlj21jtlTJeB1VyK5fqyyXJTqB8osWPCjUYcSiyjQoU20qVNiZNYxqZI1E8iIiIh9Sc9zX0zjXiSaxnhjPTGeEn4d753d81k1AAHjUAAHg40wXYse2Gth+/wAdX0aio+lVYurVj1U+bVpu/wBLk8/2ouaKqGNwVjW+4Wv1HRdpPkI+4PRUst6VMqV2pJwNcq/NrpsRUXh+tVRXdQPAxtgmxY+sNWwX+OrqblSpRrU11aseqnzatN3+lyf9dqLmiqh0+S5zhzD6Jzfjwr4+HfC/pY/92PbKelkszZ5x74OXYJxvfcMX6lov0o10dcnIqWa8qmrSu9JNiIq/6a6bEVF4frVUV3UTz85yfE5LidGfjL4yztlPWf8AzcvhdWWLLsAPzUqU6THVar2sYxFc5zlyREThVVPIr9ES1GUrlXq1XtYxkVjnOcuSIiOfmqqYW56ZIk+bVsWjKySMYXSmupUqRXIyBGd/9WSvifXk3PPLLYp51LRdiHGt0dI0v4lWfS3JlRLJanPj29njOya9c90rZKmeblThXhQ6+Hsy8HHr57L8nPTvnfhj3+FyuMvlWLlvsuvGmS33KXXw5o3sNfGlyTOnW3qqNgUM/wD40h3iZfU3PPamaGBd+y1cb9RudzvGK6GHp90c2qtssEbUtdNzVzRKlJypu3/27fKp3212m12SDStlmt0aDEoplToR6SU2N+xE2FZ9+D7cz9m7x9lzo3reV+tldePjudMm/KTfra+XG5bh8xP72b128rPhe8/Fx+04sxpopt9Ow4t0VrKttBNSNcMGxt2o1F8iPirk+k5dmbtrVcvD5Sr5W6dMYbMKaPrfhSE/5s3EkndK6t86RqO1rvqe7I6sD45e1ODlbxby+F4l723Kzfr09Wt+u9z0kfH6JxPs3jZdPy3+Ot/0vvcpTQbLxJ+80qaSMQYoR3z4FGp4Ot6p5lo0cldlwZq43WGcD4PwZH3thXDVutbFTVcsaO1j3p/uf8532qqnuA83Me0+b5rH8nxM70/ozWOP7uOsf4PrwuT4HBy68Mfret8b+N3f4gAPA9IAAAAAnnQINzivhXKFQlx6qZPo16aVGOT62uRUU5nJ0E4YZdJlwwTdLrg6cjmKlS0SFZRcurnk+iubHN/2pkh1QkjcdmdJnuoe3lOf5nkt/kM7Je88r8Z2vzjNkvdzRZmn7BXHLfaMe29nDViqkCfq+dWLnTd9jc1UvsunzAM6YlpxBWm4WunA6HfI6xXIv1PXxMvNm5M/MdHPPvWH7FiOGtvv9nh3GMv/AJUqg2q1F86I5FyX602nr+ncpzPhzfAkv6XD+rfnj44X4SY/E1Z2qyhXoSqLJEatTrUqiazKlNyOa5POipsU+hyuroCtlokOmaN8X33B9R7tZ9CJIWvEf51WjUVc1823JPMfv/CfH9TjOnXEbvVRaNPsJeS5DP63D5qSemWGUy/lmU/mN30dRBy7/Bi/1eM6bcdO9VMZT7Gj/AlKm2Tpf0l1fOnh7Jv3Iwn0LkJ35mfLDL/fRu+jR4w0TaO8du3fEuFodeWiorZlJq0ZLVTgVKtNUfsXama5fUZX/DrSxgzx9HWk991hs+basVU1kty8zZLMqrUTgRMlTgzPv/2fsPP4zjfHEjz7rfXrn9yIP+zpo+fxmXiKR628V1z+5UOlwOc5fgYThZc1lnhPzcuFMsflMsvD4zV97ycTkuFxMuuY9OXrLq/jO/z3HwTTddsK/utLeji8YdY3590hN8IW7L+Z1SkmtTz4claq8JvMPY5wbiuI2bhvFFsuNJcttCSxytVeBHNzzav1KiKYr/s06Hn8Zw7KkefdbpKXP7qiE079lbQdMpalPCFSI/NFSrQuElH/AP3PVFz+tDPHv/09x5Om8TDLz1hLj+GXEuX83yYmHO8H7OUznv8AC/jJr+WfF1ipUp0WLUq1GsY3arnLkif1PAuOkTAFoz8K44sENW8KV7lRYv3K45Vef2PtG01G1LTcbxArU/4aVazZdFPtp1UXP/1Ifi3aGcV4IyW14K0aYro0/wDXItDYM132ORH00/qTg+zvZHEx3jzVuX6NxmH81uWP8Wuvnb+ZjP2rf+2NlN/aJ0KwX7lUx/BrPVckbFp1ZKr9iUmOzPOpafcMyJ0irYsJ41vbX06aNW34fruzyV386NyTbwqfWHpRTCrNwxVogv8AhpifPrQIjJsRifXUod093DOlXRzie41/A2MbZVfUp0mspVK241VVFdmm51NV2zNPIa4nIcHl8LxJyvEyx/S/KTLH8cMNfzJ083l34mM+GN/3y/2eN/ixjufyBoHxVWRfm+EZMWD9+s92Q+Uv7QVy4loxw1Z8+Bbjf3SMvt3GmdP4Qc3+0OXx+xy2Hzudv+vX8GvovFv2uNl8pjP+3f8AFy2rbv2lJzM34kwDbHeRsWDKrfe6o7/2Q/rbZ+0lHaisxVgKW7zV7bJYn3sedRA/tbPt+S4evuY/17/xPoOPfrz/AHr/AP8AHLt3/abobXwNGktP/pV51JV/o5qp/wBSebjLT7ZYtWddtHmEnxqDVfVrMxCtBjWpwqrqjMkT7T18Q6XoNK5VML4BtVbFuIGeK+PCciRoq8GciuviMTh2bVzTLYRQ9E92xdLp3rTJfG3l7HpUoWOHrUrXGXyZt+dXcn8z/OqZKh1eHeHw8ZxfaHB4eGN8ZOnLry+GMzx1Pflqem+zP0TL8zi5/jL/AFlYmFp60zY4tk1mj3QvTq1aDlpeEvCzK0VHIuS7nrtpNqKn1PVOBVRUPPw0zFVmujcUY/0JYwxTiNNu/wCRIjSGUNueVCi12pSTPamWaovAqH+kY8aPDoU4sShToUaTUZTp02o1rGpwIiJsRPqPofP+3+X4Mz4XK8pjhhl6ZZ9VnpcurevdNT3U+h8b/r5fOYf+scoXT1MoLlP0IaTafnWjZG1mp/VtQ/P/AGkMK0uP4Kx3BXzSLBUTsVTrIPB9M9nX7XLX5Z2f1lPyHNztxvxxn+1jk3/aUwUv8PDWM39Gw1T+O/aOwrUarEwNjuq1yZKiYfqKip/VTrQL9K9mTty2X/8AU/8A2H5HnP8Aqz93/wDc/wAuXvEOFaNxqYk0Y4O0m4RvT/GesHDjnQ5K+arHV2oqfZlw55Kp62Hf2oLrYLfJlaUdGGKYb0qMas2Ha3soPdqoiazayt1FVERctZc8/If6NIKdChJrXGPJosq0qr2sfTe1HNc1abc0VF2Kh0svbvJ8zw5w+a5brk143O9UnpMunevSXcnlIz9G5uduN/LP/Lltu/aUt13iU7hadEGlCbFrJnTrx8PtqU3p50c2rkqFjdPdR3BoS0qf1w+1O2qfW46F3WObVv2iK/1cKT6i69WCibrbZTvM+guxnm1mcCcCH5haY5uGZVKy6YsOVMNyajtzpXShnWtkl31VEzWkq/yv4E4VQ+mXL+zuZnX7O4H5T9W55TOfs/nfHG31si/kean2uN/LB2nKY5i7hoS0muqZeKlSzU2Iq/Wu6rl9x8E0p6YJ/Iv7PVyVq8D7he40TL61aqKv9DqkWXFnRqcyFJpSI9ZqPp1aT0ex7V4FRybFT60OX40v120j4gkaKsDzakaHHyTE14o//o1NeGLSXgWs/air/pTPy5onk5LLleY4lxnK4yY+OVyy4lmMne3WWPwk726k8auXL8xe/GvymP8AvK5zcb7p10/R5uHLJYsOWmyW+WlK4VqlwrPjzXsVFWPu1Jub2fzbmiZ7PG2pnv4eE/2h1iUYKY7wZYI9Cm2lSpWuyvrMpMRMka1Krk2InAdMsFhtOGLPFsNjhU4kGFTSnRpMTYiedV8qquaqq7VVVVT0Bzft+Zf3PKcHDHhY29MuMyvj3t6uqbuvfrt2hOQ3458TO/ta/wBOnK00V6UZuy+ftA3yqi8KW+1RYX3aqOyP0mgG3SeW9JukO6ovCyRiB7af9G02tRDqQPF/bfOz7GUx+7jhj/pxi/2dy9+1Lfjllf62uY0f2a9DTaiVpeE33CsnDUnXCTXVf6OqKn/Q9636HtFNsRN5aOcOMVOBzrbSe7/1Oaq/9TYA+PE9r+0ONNcTj52e/LL/AMvphyPK8Pxx4eM+UZ3/AA60ff8AyJh78rod0f4daPv/AJEw9+V0O6aIHw+mcz/1Mvxr6fR+D+hPwjO/4daPv/kTD35XQ7pNQ0eYAWdKauBsPqiJTyTwZQ2bF/2mrJI/KEvo0+xSznOY1f7zL8afR+D+jPwjyP8ADrR9/wDImHvyuh3R/h1o+/8AkTD35XQ7pogT6ZzP/Uy/Gn0fg/oT8Izv+HWj7/5Ew9+V0O6TTNE+i6emUvRzhqovBrLaqGsn9UbmasFx57msbvHiZT53/wAl5bg3wuE/COC6Tv2Y8GSWUcSYHwfAWZAXWkWfXfSj3Kl5WIrXItKp/K5qomexT84G0M6Dcb2ZLthChfrLUpPWjLh0LvJp14VdPnUqjXPVWuRfvO+HN8dYEvVvvS6S9GaU6OIaTEbPgOXVoXmgn/lv8iVUT5r/AOi7NqfoeT9v87zPCnJ8Xmcscp9nLquvu5+Pb0y749r9Xt5svZnJ29X5LH8I87/s+Mi7bPph0lQcuBjb7ulNP+VzP/c/n+EelGHyP+0Lf6eXBv22R5f362WZt8C47suP7L4VtK1KNWi9aEyFXTVrw66fOpVG8KKi/eaM8HG9r+0uX4l4XMWdU8LMsMMv9WNJ7N5b82WfDLKf0scl+R/7RsHiumKxXPLg37h9lHP7dyXYP/3p4fi/+GlxZ5HLv2lU/qnzTrQPn/bOeX+ZweHf/t4z/TMT+z8Z9niZz9q3+u3Jd4ftRTuM3/R3bEX0SLLrKnWbMx/h9p7nbbhp9ow2rw04OGo6/c97s0OtAf21xcf8vh8Of/bwv+qZH9n4X7Wed/byn9LHJf8ABHFszlnT3jmrnw7xrU4f3arVyOeaRNE1tjXqHgSwYrxliDE95pNdTdcr5UqU4cdHOSpJraiN8VE2NTyuXy8C910h46h4DsaTnRnzbjMqJFtlvpbakyS7YxjU82e1V8ifXki+PoxwROw1Kn3zFEps7FF8p05NzlJ81jlV2rQp+amxERETy5Z+ZE63Je2Od5bhXnuNnqdsMZMcerKed6ZPq4+frdY+tmcvZvK26uO/jbf62vCsn7K2hW1Q6FKbhVbpLpsRK0qVLrq6s/La5WI/UTNduSIaaFoR0QW/Le+jbDzsuBa0CnVX/wC9FNuDicb237S5i28XmM7+1f6bfXD2fynD+xwsZ+zP/DxKGCMFxWblGwhZKLE/007fSan3I0+E3Rzo+uSatxwLh6Un/wBa2UH9rTRA8k5vmMb1TO7+Nfe8DhWauM/COez/ANnzQtcc98aOrQzPh3BjqHw1bkclw9oJwDh3SFP0fX6ndYa3BH3DDtwiXOtQWvQT+JHdk7V3Snw8Gat2r5D/AE4ZHSbgh+NsPJSt0lId7tlZs+0TU2LQlM2tzX+V3zXJtTJc8lyQ7nsz2/znDyvL8bmM5hnNb6rem+WXftL9qeeO/PTzZ+zeTz8bwsd/CMn/ANn1kTbZNMGkiBl82ml83Skn/I5m37x/hRpahci/tD3inlwJOs0aX96uVDX6Nsbsx1hxs+RGWHdYdR0K6wnbHRZdPY9ip5s9qfUqeXM1Z8OY9re0uW4uXB5i43LG6vVhhl/qxu/j5pPZvLa3jLPhllP6WOS/Jr9pSBxTSXhS65cG/rM6hn9u5KPCP7UVv4zh3R7dUT0OXKoOd1uzM60D5f2xcv8AM4HDy/YmP+npPoEn2OJnP2rf9W3Jf8UdMVt2Yg/Z+uDmN4atrvUeVrfWjERHJ9iqfpP2ibJD2Yl0e49sWXznzbE9af2o5iuzT68jrAJ9O5Hif5nKyfdzzn+q5n0bmcfsca372ON/pMXNbd+0doUub9zpY+h0KnArZlKrGVq+Zd1Y1DS2LG+DL3MlOs2LbNOR6s1d7T6VTPxf9rlPYuNks13bqXa0QprcsspEdlRMv+ZFMTM0H6IbzLmNnaO7GiIrP4EVtBdrdu2nqll9k8TfhxMPnjn/ALYGuex88Mvlcf8AfJ0MHLE/Zu0cw9uHK+I8PL5Ftd8k09X7NZzkQ/SaIMZ23bhvTvjCgqfN8Jtj3FE+3dGJmZ+ichn/AJfM6+/hZ/pua/l+ax+3wt/dyl/1TF1EHLlw5+0PbkVkLSTha7oqZa9xsb47k+vKjUyz/wCh8l0L3/EudTSfpVv96pu+fb7cqWyEqfyuZS8Z6J51ciiez+Ww+txOZx6f1ZnbfhLjj/Gw+lcbLww4OW/fcZPxlv8ACV4H7QekXBaTsPaP7viCM2FLuLZd7ZRVa72xqCo5tB1Onm7WqVNVETL/AE5rs2nv/wCK2kDFCbno40RXN1B+xtxxDUS3R0TyObT21KjfsRDx/wBn3BGE6N2xLj7DlhiwrbJmLbLIjG6ypEoeK+qj3ZuXdHoqqqqq+LkduOp7S5jkvZ/RyPD4X5S8OeNztk6stXLeONnjPDG/Xs+r287nHhc1xvHiZzGemM3f3sv/AFjlX+HOlnFa6+PtLVW2x3/Ot2FY+9Gp9W+amtVVPJlkh7eGdCOjDCsjf8DCkWTPVdd064KsuQ5/82vVVyovRyN0DkcX2vznExvDxy6Mb5YSYz5zHW/nuvphyHAxvXlj1ZeuX1r8t718tP5wbEP6Acx7AgvNhsmIobrdf7PCuUV3DRl0G1Wfc5FQvBrDPLh5TLC6sTLGZTWU3HK6+gCzWis+boyxVfcEyXKr9ygSVrQnu8741VVa77EVEOdaSKmmXA12suPMU0LLiKJhKZSq1Llb84slY1bOlUZUpOXURX5ombFyRcs0yzP9Mmaxdh2li6y4iwzWyRLlbt7tcv8Aoe5H6rv6OyX+h+h9ne3uNjzGN53XEx7W5TeXTfDL632vs2+FtnueDL2fw8fHgW4X9W+H7t3j/BnLJ+0Bo5uUxtpvU6Xhe6LlnBxBGdCqJ/zO/dr9WTtp0WjWoyKTK9CqypTqIjmPY5Fa5F4FRU4UOfaNH2fSXoosrcV2aHcnUo+8plCbQbVyr0VWk9VRyLk5VZrf1PPraAbTZqr5mjHFt+wVIc5X7jCkrXhOcvlfGq5td9iKiHy5rlfZ+PHz4Fyy4WeNsu/r47l13mspP2cvisy5zhTdkznu+rfwu5fxjqgOUpe9P2DHI2+YYtGOLexcllWervOajfK51Cp4j3f7WKhfZdP+jm4zG2m9TpeF7qvDAxBGdBqJ/wAz/wB2v9HHmz9j8103PgScTGeeF6vxk+tP2pGsef4O+nifUvpl4fhe1+Vro4PxRrUZFJlePVZVp1ERzHscjmuRfKipwn7OVZrwr2gAAAAAAABJE45O9az4bSskiccnetZ8NpqdqlZLTRiKVh3R7cfBma3S6qy025jVyc6RIXc26v1oiud/ymhwjh2LhHDFrwzDyWlbYtOOjkTLXVrfGd9rlzVfrUw+IP8AOOmyxYdb48DB8R97mJwtWXV/dx2L5nNTWqJ9p086nN/4bk+Dy3nlviZfPwxnyxnVPvpPG2gAOS0/jmte1WPajmuTJUVM0VDlmiVzsF4nxHofkuVtG31Vu9jRy/Ot9dyqrG/VTqKrVXzuU6ocu00x6+HK1i0t2yi59fC0nUuDGJ41a21lRlZuXlVuaOTzbVOv7Ks49z5DLtxZ4ffnjh+Pjj8Mqzl4eLqIPnGkUJkelLi1W1aNdjalOo1c2vaqZoqL5lRT6HJssuq0AAgAAASR+UJfRp9ilZJH5Ql9Gn2KWdqlVgAigAAAAAAAAAAAAASM5Wq+z0/eeVkjOVqvs9P3nmp5pVYAMqAAAAAAAAAAAAABJG47M6TPdKySNx2Z0me6hZ2qVWACKAAAAAAAAAAAAAAAAAAASROOTvWs+G0rJInHJ3rWfDaanapVYAMqzOkrDd6xhga74YsF2pW2Zc6G90k1WK9rWOVN0TJFz8Zms3PyZn1wHgexaOsLw8KYeoakaK3x6jst0r1V+fVevlc5fu2ImSIiGhB6fpnG+jfRJfqdXVr1utePrqdvTd9Xy/I4XiflbPra18v/ANfP5AAPM+oAAAAAAAASR+UJfRp9ilZJQ5Ql9Gn2KWdqlVnMb/8A5T03WC/p4kPFsCrZJS8DUk0v3tBy/wC5yazE+w6cYHTjZplz0ezLlak/4nh6rSvkF2Watqxna65edVZrp/U6XsjPH6VODndY8SXC/teEvyy1l8ky7N8Dz8P3mJiOxW+/wVzj3GLSlUtvA17UciL9aZ5HoHOzwy4eVwymrPCtAAMgAc6xHpos8W5Pwzge2ScYYgTYsS3Ki0aC8Gdev8ymmexeFUXYuR6uV5Pj87l0cDHeu/lJPW2+EnvtkS2Tu6FVq06NN9atUbTp02q573LkjUTaqqq8CHHdIGkNmkm2XPRroqjSb3MuDUhzbrHblAg0nORKmtWXJHqrNZERueeexVVMi6lotxZj6oy4aZMRbtEzR9PDlqe6jCZ5USq9F16y/wBckXgVUOmWu02uxwaVss1vjwolBNWnQj00YxqfUibDpcPLk/ZWc4kv5Xi43c14YSztu989ek1j78onjk/Vst0W0W2JaYTNSPCoU49Fv8rGNRrU+5EKQDiZZXK3LLvWgkg/xZvtH9jCskg/xZvtH9jCztUvdWADKgAAAAAAAOZ4W/4BpvxfYV8Wlf7fDv0dvkRzM6FZU+tXI1VOmHNNI3/AtJWj7FzfFpV5lewSlT/WkmnnRRfsqMz/AKnSzq+0/wC9x4PMfpYSX44bw/pjL82cfOBJdrpCslrmXm41UpRYNCpJrv8A5WMarnL9yFZzDTbXrX2nYdFkCq5tfF09rJasXJ1O30cqkh2fkVURqJ581Q83s/lZznM4cHK6x72+mM8cr8pLVt1FGg21zPktJxreaWpdMYzKl4rou1adF+yhTRf5W09VU6Sm8jcdmdJnuofehQoxqNONHptp0qTUYxjUyRrUTJET6sj4RuOzOkz3UHOc1ec5jicezW+09J5T5TUnwSTWorAB42gAAAAAAAAAAAAAJKPKcr1VLteVklHlOV6ql2vNTtUrn2Kv+Dac8FXhNjb3bbhZqzvImoja9NF+1yOyOmHM9On/AA+14ZxYnipYMSwJVZ/moPctKon9d0Q6YdPnv7zlOW43uyxvxxyt/wBOWKTvYAA5TQAAAB+KtWlQpPr1qjadOm1Xve5cka1Nqqq+RB3HNtMs6Xe0tGiizV3U5uLKysmVGcMe20/GkP8AqVyZMTPh1nIdFgwolthR7dAoMoRotJlGjSYmTWMaiI1qfUiIiHNtEtKri+9XzTBPpuRLy9bfZGvTJaVsouVEciLtTdHor1T6ky4TqB1vad+jY4chj/y/HL79+1+7qY/GW+bOPj4gAOS0EkTjk71rPhtKySJxyd61nw2mp2qVWADKgAAAAAfmoxlVjqdRiOY9Fa5qpmiovCin6AHMtBD32uw3nAMhyrVwleJMCmjlzc6M5260X/YrXqidE6acwp/5X/aAqM+ZFxvZUen++bDXJf8A+y46edX2z/ecxOZnbiyZ/O/a/nmUZx7aAAcpp5GLcT2vBmG7hie8VNSLb6K1XJntevA1jf8Ac5yo1PrVDIaHcO3aBGueK8VMyxFiepTnzkXhjsVF3GOnmSmzJMvPmnkPPvf/AIpaT6GF6f7zDeCqlOddF4WSriqZ0aHmVKaZucm3bsVOA6XQ5Ql9Gn2Kdnjf4Dk5y8+3xJMsvdj3xx+f27+z6VjvdqwAcZsAAAAAAABn8b4IsWP7DVsN+oKrHKlShXprq1Y1VPm1abv9Lk/67UXNFVDGYKx3esLXpujPSrKY25NYq2m9O8ShdqDfOq7G1kT5yKu37cld1M8fE+EMM40gMtmKbNHuManUSsxlZF8V6cCoqZKnm2LtRVRdh0+U53hzhXlObly4V8Zr7WN9cd+v507ZT0slmbPOMjctMUW4zatj0ZWSRi+5U3alSrFclOBGd/8AVkr4n15N1lXanCT09FmIMZPbN0vYodcqWaPbYrYro9tpr5Eeue6V8l8rlT7MjotuttutEKlbrTAjw4lBurSoR6aU6bE8yNTYhSb/ALSx5b6vIYdH618c/le2P7Ml8raa33S22122zQqVttECPCiUU1adCPSSmxifU1NiH8ZytV9np+88rJGcrVfZ6fvPOZ1XO3LK7tWqwAYUAAAAAAAAAAAAACSNx2Z0me6hWSRuOzOkz3ULO1SqwARQAAAAAAAAAAAAAMvesCYMxXcJbcR4XtlwVaVLx68ZrqifO4H5ayf0U1BJR5Tleqpdrz7cHjcTgZdfCyuN9ZdX+CXxYD/A20Wrx8DYuxPhdU2tow7i6rGz/wB1GtrIqfVmh/PB+nzD3FL/AIZxbQbtVJ0V8CS5PMi0ldTz+1EOlg9/9sczn/xGuJ9/GW/vfa/mTpnk5o/S1im0NWlirQ1iqPIXYzwW2ncaL3eRN0pqmrmuXCicO3I+C4V0jaTf3mPrg7C9gqcFhtdfOTXZ5pMlOBF4FZT2Ki7VRUOpAs9p4cH6/K8HHDP18ctfdmVuvj42eVh0+tebh/DdhwpbKdnw5aY1vh0vm0qDNVFXzqvC5y+VVzVfOekAczPiZ8XK553dve3xtaAAYAAAAAAJInHJ3rWfDaVkkTjk71rPhtNTtUqs+E2DCuUSrAuMOjKjV26lWjWpo9j2+ZWrsVD7gktxu53Vym4aEp9lfXq6JcbzsJU5ms2TA1d8w8nbHPpMcudKomeaK1fIiJkhucF4NsuBMPx8PWOiraNLN9Sq9c6kiqvzqtR3+pzl4V+xEyREQ90Hv5n2pzfN8KcLjZ7nftN3XbqvfLXl1W63dJMZOwADnqAAAAAAAAEkflCX0afYpWSUOUJfRp9ilnapVYAIoAAAAA5tj3Ad6h3r/EvRotOhiOgxGzYTl1aF4oJ/5dROBKiJ81/2IvkVNJgLHtm0gWZbna90oSKD1oToNdNWvDrp86nUbwoqKi5L5fvRNKc2x9gG9Rbz/iVozdTjYloMRsyG5dWheKCf+VVTgR+SeK/7EVeBU7PA4/D9o8OcrzV1nPDDO/wxy/V9L+b93tmzXjHSQZjAGP7NpBsy3K2pUjyoz9wnwK6ateFXT51N7V28KLkvly86Kiac5fH4HE5biXg8bHWU7ytS7DzsQX+04WssvEF8lsjQYNNatao7yJ5ERPKqrkiIm1VVEL3vZTY6pUe1rGornOcuSIicKqpya3sdpvxQy+SWOXAmH5K+D6Tk8W8TWLktdyeWixc0anA5c8/K1PVyPKY8e5cXjXXCw8cr5+7GfrZeXzt8JUt0u0e2C7Ysvi6XMbRH0JVemtKw2yqnJsN3+tyf/GqJtcvCiLl9SdCZytV9np+88rJGcrVfZ6fvPMc3zeXOcS52akmpJ2xk7Sf/ADdu7fG1NaVgA8bQAAAAA5TjyjW0ZYwpaWbZSetnuG5wcUx6aZ5Mz1aUxET/AFMVdV3nav2qdTo1qMiiyRHqsq0qrUex7Fza5qpmioqcKKh85sKJcode3z47K8aTTdRrUnpm17HJk5qp5lRVOaaNZsvAeI5Ghu+yH1KFJjpmGZVVc1kQc/GoKvlfS4MuFW7ckREOzf8A8y5Xq/5vCn72E/3w7fc15Ys/ZrqQAOM0AAASRuOzOkz3UKySNx2Z0me6hZ2qVWACKGE004jmYfwJKjWhVW732rTs1sYi5OdIkLqIqfWjdZ32tQ3Zy2T/AJ5050IiePbMAw98Vf5XXGSmTEXyLq0k1k8zjqeyeHjeY/L8Sbw4cud9+u0/aysx+bOXbTd4Rw3Dwhhi14YgIm422KyOjsstdUTxnr9bnZuX61PXAOdxOJlxs7xM7u27t99aAAYAAAAAAJKPKcr1VLteVklHlOV6ql2vNTtUrnejj/LOkrHWBXeJQkyKeJIDf5mSE1a+XmRKrUTzbTp5zDSL/lnSZgbHLfEoS69TDc938zJCa1DNfIiVWqv9Tp51Pav99+S5v9PGb+9j9W/O6mX7SY+gefesP2LEcN1uxBZoVyiu4aMug2qz7cnIqZ/WegDl4Z5cPKZYXVnouWMymspuOWVtAFms9V03Rniu/YKkOXX3KDJWtCe7zvjVc2u+xFRD8eF/2gcG7Lth2y46gM4ZFrq7wnavlc6jUzpuX/axUOrA6k9s8fieHN448Wfrzd/fms/5te54voHDw8eBbh92+H7t3j/Bzez6f9Hc2Y20YglTcKXR3DBxBFdCf/R7v3ap5snbTolCRQlUWSYtanWpVE1mVKbkc1yedFTYqEt4sdlxDDdbr9aIVxiv+dRl0G1WL/yuRUOdV/2f7Ba6z52jfEt9wVKcuurLbKWpEe7zvj1dZjk+pMkL0+zOZ+zcuFff9fH8ZrKT5ZU3znB7yZz3fVv4Xcv44upg5T4S/aDwZsuVksePYDP/AD7fU8HT8vK51J+dJy/7WKmZVbf2hNHlWSlsxRWuGELlkqrDxBEdEdknCqPXOmqebxtpnL2NzWU6uX1xcfXC9X44/anzxiz2hwZeni7wv601/Htfla6YDmMj9orRrUrOiYbr3bFEpi5LQsdrrynZ+bW1UYv/AKj8f4h6Xr7swroWrQqL/mSsQXSlG1elQp69T/qJ7F52TfFw6J+vZh/qst+R/aPL3wwy6vuy5f0ldRIGSKMSpcpUmq2nRouSpUe5cka1KTVVV+pEOe/JbT7f9t70mWLDtNfnUbDaVruVPMlWSuaL9aNOeaV9E0CNZ22udi7FOI79frrFtUBbldHupU31Ea59Xcaeq3VaxHcKKibMz1cl7I5bj8fHgcTmcd5eH1Zllr1ttmOOpPG2W+DN5nj5f5fCv7Vk/p1X+D39GWkzR9ZLbfNIOMsY2m33HFtyqTUj1ZLVk04dPOnHprTaqv2Maqps4HIaP/H6zXXxcD4IxhijW2Mrw7S+lGVfrq1tRET+hqcL6L9H2DqNGnh7B9pi1KDWtSQkRi13ZJwuqKmsq/1NSXnuf9m8bmMuNhwsst9urKSSTwk1jN+Ekn21nD5zKayzxx+E3fxt1/K5Y7Ef7RF8br2XR1hfDrU2p4cu75LnJ0YzfFX6lVT+f4p6RsM+LpA0O3RaLNiz8OVm3Gk7zuWl4tRjftRTqgPL/aPL5fVz5bDp91zlnwvVb+O57j6JxZ448bLfv6bPw1P4aYfDWmzRbiutvS2YxhUpmeqsOaqxK6O/l3OqjVVfszNfcbfDu9uk2ufRbXiTaL6FamvA+m9qo5P6oqnmYlwNg7GNHccU4Ytl0TLVR0mM172p/tcqazf6Khh10CxLEu6aNMeYmwi5u1kajLWXBRfrj19ZF/8AUhccPZvFsy4XEy4WX606p+9jq/yU6+c4X2sZnPd9W/hdz+ZRoRuEy3W666MbzXdUuODJW82Pf86tBf40ap/6PFy8iNQ6Yf5uxeumTRJjCBpSvvgPFENaTbJNqQs4FaRTe5VpOrNdrUmK1+WT0XLbqrki5nQKP7QeFLfVZEx7Y8Q4MkOXVRbvbnpQe7/ZWp6zFT61VEOl7U9kcfm+JOd5OTiY8SbvR4/W/P1j4Za39b7PhLImPtDg4fV428L+tNT8fs/xdRB5tkxJh7EsXfuHb5Aucf8A+JEkMrNT7Vaq5KekfmM8MuHlcc5qzyr3Y5TOdWN3AAGVCSPyhL6NPsUrJKHKEvo0+xSztUqsAEUAAAAAAAAAAAAACRnK1X2en7zyskZytV9np+881PNKrABlQAAAAAAAAAAAAAJI3HZnSZ7qFZJG47M6TPdQs7VKrABFAAAAAAAAAAAAAAAAAAAJInHJ3rWfDaVkkTjk71rPhtNTtUqsAGVAAAAAAAAAAAAAAkj8oS+jT7FKySPyhL6NPsUs7VKrPzUp061N1Gqxr2ParXNcmaKi8KKfoE7K5noNqVLRbL5o5lPctfCF1rRKSOXNzodVVqx3r9rXKifU06Ycxuv+UtOtpuieJCxpbaltr+Ru/I37yk5y+daauYn2GgxrpSwfgRWRbrOfIudfJI1rhM3eZXcvAjabdqZ+RXZJ9Z3PaHLcXn+ax43L43K8bGZ6k8+2f88y+EZl1NVrjDYw0v4XwtOSwQmyb/iGpspWi1s3avn/AL8tlNE8uttRNuSmf8F6XNKPjX6W/AeHKn/6DCqI+6SWeapVyyooqeRqZptRUXhNzg/AWEsBwVgYWstCG1/8Wqia1asvnfUXNzl+1ck8mRj6NyfIePNZflM/0ML4T72fb5Yb+9Kbt7MN8iNJOkz99pLvS4eslTamHrPW/eVG/wAsmSnzvMrWbF+pTomHML4ewjbWWjDVnjW6IzbudBmWsv8AM5eFzvrVVU9UHl5r2lxuax/JeGPDnbHHwxny8778rb71mMniAA8CgAAEkH+LN9o/sYVkkH+LN9o/sYanape6sAGVAAAAAAAAc+08W2RO0YXabBTKZZlpXeM7+R8eolRV/wDQ1/3m1tFzj3q0wrxEXOhPj05NJc+Fj2o5P+iofSfCj3KDJt0tmvQlUX0KrfOxyKip9ymD0CTZFXRvDs05+tNw9Ik2WSn8r49RWtT/ANGodWf33sz38PP+Gc/2uH8We2Tohy3AH+dNJ2KdIlTx4VrVMN2hfIraa60monkXOoqIjk8iKho9LGLa2C8B3O7wkV1wqMSJb2N2ufKqrqU8k8uSrrZeZqlmjvCVLA2CrRhemqOfCjold6f+ZXd41V39Xucprl/8LyHE4/53EvRPhNZZ3/Tj8LS+N00ZJG47M6TPdQrJI3HZnSZ7qHJnarVYAIoAAAAAAAAAAAAAElHlOV6ql2vKySjynK9VS7Xmp2qVltM9m8P6KsUW5GazvB1WQxvnfS/etT7c2Ie5g28fKHCNlv2trLcLfHkuX/c+m1y/9VU9STHpS49WLXYjqVZjqb2r5WqmSp9xzv8AZ9kVf8ModnlPV0mxS5dqr5+R1Ku9ET/0q06eP977Lyn6Gcv7+Nl/0RPznSAAcpoAAA5tpnuU25RLZovsdd1O5YxrrFq1GcMeAxNaTV/9Hioi8OsvlQ6O97KbHVKjka1qKrnKuSIieVTmGitrsbYlvml+W1yx5rltNhRyfMt9F661RPNulRFd9Wr5jq+y8Zwblz2c8OF4z3537E/HeVnnMbGcvR0i2W6FZ7dFtNuoNoxIVFkehTbwMpsREan9ERCkA5eWVytyyu7WgAEAkiccnetZ8NpWSROOTvWs+G01O1SqwAZUAAAAAAABzHTq11ntdg0hUWrr4TvMeXXciZqsSq7cq7U+1Ht+46a1zXtR7HI5rkzRUXNFQ8nF9go4qwtdsN18kbcodWNmv+lzmqjXf0XJf6Gf0K4grYj0ZWOVM1kmRaG8JbXfOStQVaTtb611Ed/U63E/xHszDPz4eVx+Wc6sf4zP8We2TbmQ0o41qYIwtUmW6jvm8T6rLfaIqJmteZU2MTLyom1y/U3LymvOUYQX/FHSNK0h1v3mH8Muq2zD6LtZXkLskS086f6GrwKiZ7FQ+fs3gcPLLLmePN8Ph+Nnrfzcf2r3/VmV8jK+Ua/RtgqlgPCkayur75nVHOlXGUq5uky6m2rUVV2rt2JntyRD3Y/KEvo0+xSskj8oS+jT7FPJx+PxOa4mfG4t3ll4351da1FYAPgoAAAAAAAAAAAAAEjOVqvs9P3nlZIzlar7PT955qeaVWADKgAAAAAAAAAAAAASRuOzOkz3UKySNx2Z0me6hZ2qVWACKAAAAAAAAAAAAABJR5Tleqpdrysko8pyvVUu15qdqlVgAyoAAAAAAAAAAAAAEkTjk71rPhtKySJxyd61nw2mp2qVWADKgAAAAAAAAAAAAASR+UJfRp9ilZJH5Ql9Gn2KWdqlVgAigAAAAAAAObY/0f3mheE0l6NH04uJ4zNWVFcurQvFBOGjVTg18k8V/wBiKqZIrdDo/wBINm0hWd1wt7KkWZFfuFwt9dNWvCrpsdTe1dvCi5Llty8ioqJqDnGO9Flyud7bjTR5iBMNYkfTWLLkJT16MygqZfvGcCvbsVrvOiIvAit7PA5jg8/wpyvOZdOWPhhnd+E/Ry1u3H0vjcfh4TNmvGIsZT5ulDEdbRbhuXUo2aErVxRcaK5LqrwQabv53/61T5rc0XytXplvt8K1QY9stsWnGixabaNGjTbk1jGpkjUTzIh5WCsH2nAuHo+HrQ17mUs6lavUXOrJrO2vq1F8rnLtX+iJsRD3Tz89zWGcx5fl/DhYdvXK+eV998p5TU9bbJ50JGcrVfZ6fvPKyRnK1X2en7zzwTzKrABlQAAAAAMbpQwRXxjYqdazSEiYhs1ZJ9ml8C05Dduoq/yPRNVyLs2oqouRsgffluY4nKcXHjcK+M/+avrL2s854JZvwZfR1jaPjzDNK773WJOoPdEuUN2x8SWzZUpqi7UyXamfkVDUHKMaU6mivGtPShAY5LBeXU4WJ6LE2UXZ6tGaiJ/Kq6r/ADovAqrmdVp1Kdam2rSe17HojmuauaOReBUXyoev2hy/DwuPM8vP7vPxn6t/Oxv3b29cbL5pL5V+gAc1oJI3HZnSZ7qFZHReylKnVKj2sY1WK5zlyRE1eFTU80qwGDvem7RzZpXg2Pe1vNxXNGQbPSdNrOXzfu82ov1KqHm/K7TLinZhTR7Dw7Ff82biOT+8VPZqObmu6Tsszo4eyObuMz4mPRjfPOzH8N6t/ZlTqje4hvkLDNiuGIbi/VjW6NUk1du1Wsaq5J9a5ZJ9amO0H2Obb8FJiC9Myu+KZNS+TlVNqOrLmxnnRG09TZ5FzInaG7riZEXSfpFvF/pOcjn26KjYEFyIuaNdTp+M9EyTarszpzWtY1GMajWtTJERMkRPMfTj8Tgcpyt5XgZ9eWVlyslk1O0m5LfG23wnbEm7d1/QAchoAAAAAAAAJKPKcr1VLteVklHlOV6ql2vNTtUrKaZsO1sTaNb5Bh6yTI9Df0NzfnJXoKlVmr9aqzV/5j3cGYio4twnaMTUNVG3KHSkOanAx7mprN/o7NP6HsKiKioqZopzLQgq2OlifRvUXVXCt5qsjM8qQpGdagv9dZ/3HU4f+I9m54efCymU+7lrHL+Mw/FO2TpwAOS0AAAAABLcbVa7xH3pd7bFnUM0duUmi2qzNOBcnIqZlQLjlcb1Y3VSyZTVfOPHjxKLY8WhTo0mJk1lNqNa1PqRNiH0AFtt3V7BymNRdi/T7LrO8e34HhJq+bf8um1F+3Kk1fsVTpV5usOxWibe7hU1IsCPUk1neZjGq5f+iHP9AlvnMwjJxHeKerc8TzX3qV9SV0R1NqfUlNWZJ5M1OtyH+H5Xj83566Mfjl9q/uSy/ejOXjZHTAAchoAAAAAePi/DMDGWGLnhe5J/3e5R30FdlmrHL816fW1yI5PrRDL6Hr/IxNgnwJiWmypd7BWqWW7UqiayOqUfFRy5/OR7NV2fAqqp0A5Xd/8Aw+0zwL8393Z8eU22yb5GsuVJP+7vX63szYiedFVTschfpXL8Tkvzp9fD44z60/ax8ffccYzl329G96A9Ft4leEo2HEstxTNWTbLWfBrMXzpuSo1V+1FPNdo/0yYaRUwXpeS6R02MiYohNkOT61k0tWoq/ah1UHzw9s85jjMOJl14zyzkzk+HVLr5aeTL2fy9vVjj031xtx/HWt/NydKf7VFH5snRdIT/AHsnsX/psP6lw/aeo/xcO6PJHqZstmf/AKkOrg3/AGtL9rl+Hf2bP6WJ9Bs7cXP8f/McqTEv7RtH+LoxwvIy/wDg3xzM/wD1MPhQxxp3ozJCv0FQpD1RmslHFNBmXDl85m064SR+UJfRp9iie0uBZerleH//AHJ/TiRPofEnbjZ/y/74ucJpI0x0+Nfs9Tmp/wDRxHCq/ofpNLOPqXG9AuKW+fcZUWr2PQ6gDP0/lb35XD5ZcT/fOtfReNO3Hy/DD/1jmCaabvT2S9COkRvqbfQq9lZD+/4zX2pxbQfpAd62HQp9tU6cB9M5L/8Ahp+9n/5Po/Mf9a/hj/4c7tWkzGVzukSFU0L4lhR5FdlKrKk14zWUGOciLUciPVVRqLnkm3YdEAPHzPG4XGsvC4cw+Fyu/wB619+Dw8+HL153L46n9JAAHmfYAAAAACRnK1X2en7zyskZytV9np+881PNKrABlQAAAAAAAAAAAAAJI3HZnSZ7qFZJG47M6TPdQs7VKrABFAAAAAAAAAAAAAAAAAAAJInHJ3rWfDaVkkTjk71rPhtNTtUqsAGVAAAAAAAAAAAAAAkocoS+jT7FKyShyhL6NPsUs7VKrABFZfSFgOLpAs8e21bpLtkmDMpT4c2IqJVj1mZ5Obn9TnJ/X6j54K0X4PwGj69mt7qtwr5rIuUx+7S67l4VdUdt2+VG5J9RrAeyc/zOPL/RJnZw/T/z6z3Xw34pqb2AA8agAAAAAAABJB/izfaP7GFZJB/izfaP7GGp2qXurABlQAAAAAAAA5pgT/gOljHmFV8SjcHRcQxG/wA26s3Ou7rGIdLOV6RbhEwVpSwljudVShAlQp9muNdeBrEZvil/9zHnW9k43j3i8rPG54XXxx1nPnemyfFnLw8X6xIvy40z2PCrf3ltwdR8PXBOFqzH+LFYvmc1Naon1KdSObaDLdLkYen4/u9JWXLGk191ejuGnG+bHp5+VqU0RU6Z0ke18pw+LjymHbhTp+OXfO/vW6vpIY9thJG47M6TPdQrJI3HZnSZ7qHKnarVYAIoAAAAAAAAAAAAAElHlOV6ql2vKySjynK9VS7Xmp2qVWcz0X/8Kx7pIwrwNp3ejeKaedJdFHOVP+Zi5/WdMOZ1P+DftC0X/No4jwy6n0pEavnn1bzp+zf7zhcxwfXDc+OOUy/0zJMvKumAA5TQAfxVRqK5yoiJtVVA51pou0+va7fo6sFZWXfGUhbex7eGhERM5Nb7G080/wCbZwG6s1pgWG0w7Ja6CUYkCgyPQYn+ljURE+1dnCc50ZouO8Y3zS3ITXhKrrLh7Pg3nScu612+sqIuS8OTVQ6kdf2l/heHhyE74eOX373n7M1j7r1erM8fEAByGgAACSJxyd61nw2lZJE45O9az4bTU7VKrABlQAAAAAAAA5jo3/y3pIx5gd3iUa8qliKC1f8AUyS3KtknkRtRuX9TpxynSdPh4F0kYQ0jzq7Y1ur05Nhuld3A2m9q1aOf1I9jlOv7JxvMfleTnjeJjdfex+tPndXGfeZy8PF6GmLEFzfFgaOMLVtS/Yte6Kyo3hiQ0T/vEhcuDJmaJwLmuzahtMOYftmFbFBw7Z6G5Q7fQbQpN8uSJwr51Vc1VfKqqpgtEVvm4mn3LTHf47qUvEKJQtNCp86Ja2LnTb9S1F8dfIuxU4VOnj2llOVwx9n4X7HjnfXO9/ljPqz39Vncx8fEJKHKEvo0+xSskocoS+jT7FOTO1WqwARQAAAAAAAAAAAAAJGcrVfZ6fvPKyRnK1X2en7zzU80qsAGVAAAAAAAAAAAAAAkjcdmdJnuoVkkbjszpM91CztUqsAEUAAAAAAAAAAAAACSjynK9VS7XlZJR5TleqpdrzU7VKrABlQAAAAAAAAAAAAAJInHJ3rWfDaVkkTjk71rPhtNTtUqsAGVAAAAAAAAAAAAAAkocoS+jT7FKyShyhL6NPsUs7VKrABFAAAAAAAAAAAAAAkZytV9np+88rJGcrVfZ6fvPNTzSqwAZUAAAAAAABNcbfCu0CTa7lGZIiS6TqNek9M2vY5MnNX7UU5voxuM7Bl9laGsRyX1Vg01lYel1V2y7dnspqvlqUvmqn8qZomSZnUTKY/wBGxzGgVKV0kWi7WmSkq33KM1Fqx3cD0yXYrXN2K1di5JnwHS5DmOHMcuV5m64efn36cp2y/2y13xt85GbPONJNnwbZGfNuM2hFj00zfVr1Epsan1uXYhgJ+nfBG+X23CrLniyexcloWOG6QiL5FWpspon16yn8g6CMFOksuOLK90xbOYuaVr5MdIa1fKjaSZU0T6lapv4NvgWuMyFbIMeJHp7GUaFJtNjfsa1ERDf/5by/6XFvywx/7srP3afWrnXhDTxivZAstjwVDf/wCbOq7/AJiJ5HNpsypov1OU+EXQjbLzNkVdImKL5i2qxzHLSlSVoRNbVzzShSVGp9mapsOqEkbjszpM91Cz2vx+HLOVxx4U/Umr+/d5/wAx0zzfCyYbw/hqLvLD1kg22hszZFoNpIv1rqoma/Wp6QBy888uJlc87u3zrQADIAAAAAAAAAAASUeU5XqqXa8rJKPKcr1VLteanapVZzG6f5V09Wm4p4kTGVpq26r/AC77jLulNyr51pqrU+w6cc308w5DMFUsW2+mr5uErjGvdFE4XNpPyqNVfNubnqqfUdP2NZlzX0fLtxZcPnl9n8Mum/JMu23SAfGFMj3CHQnw6iVKEmk2tSenA5jkRUX7lQ+xy7LjdVoABAAAAAAAABzLTjXq3e32PRrCqObJxjcqcWrqLk5kKkqVZD0+xqNT7HKb620aMarKjx6badKk6mxjGpkjWpTaiIn9Dn2Gv846asQ4md48DCUVlhhLwtWU/wDeSXJ5nN8Vi/Up0WJxyd61nw2nY9of4fg8Lk5+bj1Zfez1f4Y9M+O2J43asAHHbAAAAAAymlDBy45wTcbDQduc3USRAqouS0pVNdak5F8njIiKvmVTVg+3L8fPleLjx+FdZY2WfGFm/BltGWMUx1gm24gqs3OW+mtCdRVMlpSqa6tVqp5PGRVRPMqGpOWWT/w/0y3HDjk3O0Y6puu0DyNZcaaIkmmn1vblUX7EQ6mev2pwMOFx+vgzXDznVj7pfL9m7xvvjON8PEABzmgkocoS+jT7FKyShyhL6NPsUs7VKrABFAAABj7/AKTbJaMU23BFvo1rtfJ9em2rEieNvOOrk169ZyZoxrWrrZLtXZwIuZsD78XluLwMcc+JjqZTc35z1+HpfPyTewAHwUAAAAACRnK1X2en7zyskZytV9np+881PNKrABlQAAAAAAAAAAAAAJI3HZnSZ7qFZJG47M6TPdQs7VKrABFAAAAAAAAAAAAAAAAAAAJInHJ3rWfDaVkkTjk71rPhtNTtUqsAGVAAAAAAAAAAAAAAkj8oS+jT7FKySPyhL6NPsUs7VKrABFAAAAAAAAAAAAAAkg/xZvtH9jCskg/xZvtH9jDU7VL3VgAyoAAAAAAAAZPSZo5tGlDDjcN3mRXoUmSacplSjlrte3NPKnla5yf1NYD7cvzHF5Ti48fg5ayxu5fSpZvwr5RY0eFGpQ4tJtKhQY2lTY1MkaxqZIifUiIfUA+Vtt3VCSNx2Z0me6hWSRuOzOkz3UE7VKrABFAAAAAAAAAAAAAAko8pyvVUu15WSUeU5XqqXa81O1SqzmelhfBOMNHGK+De1+danr5mTKTqe36s2t/6HTDnX7QEStW0WXS4RG5yrRUj3Ogv8rqNZjlX/wBKOOl7Fs+n8PC9s70X4Zy43+FTLs6KD4QpdG4Qo8+M7WoyaTK1NfO1yIqf9FPucyy43VaDnmme93CnY4eBsPVdS+YxkeDIzk4aNBUzkV/PkynntTaiuRfIdDOW6PP8/Y8velOt49th61iw/n811Fjv38hvkXXqbEdw6rVQ6nsvDHh5Zc5xJvHhTfxy/Mn4+NnnjjWcvR0OwWS34bskGwWqlucS30GR6LfLqtTLNfOq8Kr5VVS8A5meeXEyued3b41oABkAAAJInHJ3rWfDaVkkTjk71rPhtNTtUqsAGVAAAAAAAADxcXYOw7jqzusOKLekyE6oyrue6OYqPauaKitVFTy+Xyqe0D6cLi58DOcThWzKeMs8LL7qd34pUqUekyhQptp06bUYxjUya1qJkiInkQ/YB87d+NAkj8oS+jT7FKySPyhL6NPsUs7VKrABFAAAAAAAAAAAAAAkZytV9np+88rJGcrVfZ6fvPNTzSqwAZUAAAAAAAAAAAAACSNx2Z0me6hWSRuOzOkz3ULO1SqwARQAAAAAAAAAAAAAJKPKcr1VLteVklHlOV6ql2vNTtUqsAGVAAAAAAAAAAAAAAkiccnetZ8NpWSROOTvWs+G01O1SqwAZUAAAAAAAAAAAAACSPyhL6NPsUrJI/KEvo0+xSztUqsAEUAAAAAAAAAAAAACRnK1X2en7zyskZytV9np+881PNKrABlQAAAAAAAAAAAAAJI3HZnSZ7qFZJG47M6TPdQs7VKrABFAAAAAAAAAAAAAAko8pyvVUu15WSUeU5XqqXa81O1SqyW6W6LeLZLtM5mvGm0Kkas3+Zj2q1yfcqlQJjlcLMse8VzvQNcZVbR/Rw/cn60/C8uvYZX1OjvyZl9W5rTOiHMcP/5W05YisS+LExXbqF6jJwNSRRXcazU/3OTVev2HTjp+2MZeavHx7cSTOftTdnyy3Pkzj20AA5bQAAAAAHjYyxJGwfhS64nl5LTtsSpIRqrlruRPFZ9rnZN/qeycu0wf5pvuEtFtPxqd5npcbm3hTeMXJ7mu8yPfqoi+dp7/AGZy+PNc1hhxPsTxy+7jN5fwl+aZXUe1oZw3Jw1o9ttO5ZuudyR10uL3J4zpMhd0drfWiKjf+U1kTjk71rPhtKySJxyd61nw2nx5nmMub43E4+ffK2/jTWtRWADzKAAAAAAAAwWmjDc+9YQW8WJMr5hquy821yJmq1KO11PZtVHs1m5eVcszT4UxJAxfhu24nti/92uUdldiKuasVU8Zi/W1c2r9aKesct0a/wCRsdYi0VVvEg1XLf7Ci8CRqrsq1FvmRlXPJOHJyqdfhf4zkMuD+dwvrT7t1Mp8rrKe7qrPa7dSAByGgkj8oS+jT7FP5c7zaLLQ31ebrDgUf/iSq7aTfvcqIc+l6e9GEC5yY8O/VLxJejEp0LVGqSnPyRc8lYmr5f5j2cryHNc5L9H4eWXwlrNsnd00HL10o6Q73swfoVvSsdwV75Ip29G/WtNc3Kn1JtPytm/aGxByhi/DGFqLv9NsgvmVkTzKtZUbn9aHq/sficP/AIjiYcP45S393Dqy/gdXo6hUqMpMdVqvaxjEVznOXJEROFVU5Tc8e4m0mTq+GNENRse3UXrRuOKarNajS/mZFT/zan+75qefajj7JoFhXZdfHOPsWYkR3z49eetGK5PKm5U8ss/L4x0m22232eDQtlqhUYkSMxKdGhRYjGMankRE2Ibxz5H2f9fhX8txPLeOsJ79XxyvpLJPWXseN7vCwLo8w5o+t74lloPqSZLt0mz5Lt0ky6nCr6j12rtVVy4EzXJNqmmAOXx+PxeZ4l4vGyuWV72rJrwgAD5KAAAAABIzlar7PT955WSM5Wq+z0/eeanmlVgAyoAAAAAAAAAAAAAEkbjszpM91CskjcdmdJnuoWdqlVgAigAAAAAAAAAAAAAAAAAAEkTjk71rPhtKySJxyd61nw2mp2qVWADKgAAAAAAAAAAAAASUOUJfRp9ilZJH5Ql9Gn2KWdqlVgAigAAAAAAAAAAAAASQf4s32j+xhWSQf4s32j+xhqdql7qwAZUAAAAAAAAAAAAACSNx2Z0me6hWSRuOzOkz3ULO1SqwARQAAAAAAAAAAAAAJKPKcr1VLteVklHlOV6ql2vNTtUqs8vFFobiDDV2sL0RUuMGvE2//Upq3/3PUBeHnlws5nj3l2rDaELu696JsMTHqqvpwGxH58OtQVaS5/XnTNycz0I/8Np4vwm7xfAuJpjaLP5Y9VUq0/ecdMPf7Ywxw5/i9Ha5Wz4ZfWn8LGcezn+mbEFwg4coYUw9U1b9iyQlpg5cNJr0/fVtm1EZTzXNOBVaprcNYft+FMP2/Dlqp6kS3R2R6fnVGptcv1quaqvnVTAYH/8AEDSRedJFX95arJr2Kw+Vr1Rf+8yG9J3iI5OFqKnkOpH19of4Tg4chO8+tn96zwn7OOp7srkTx8QAHIaAAAAAAkiccnetZ8NpWSROOTvWs+G01O1SqwAZUAAAAAAAAAAAAACShyhL6NPsUrJI/KEvo0+xSztUqsAEUAAAAAAAAAAAAACRnK1X2en7zyskZytV9np+881PNKrABlQAAAAAAAAAAAAAJI3HZnSZ7qFZJG47M6TPdQs7VKrABFAAAAAAAAAAAAAAko8pyvVUu15WSUeU5XqqXa81O1SqwAZUAAAAAAAAAAAAACSJxyd61nw2lZJE45O9az4bTU7VKrABlQAAAAAAAAAAAAAJKHKEvo0+xSskj8oS+jT7FLO1SqwARQAAAAAAAAAAAAAJGcrVfZ6fvPKyRnK1X2en7zzU80qsAGVAAAAAAAAAAAAAAkjcdmdJnuoVkkbjszpM91CztUqsAEUAAAAAAAAAAAAACSjynK9VS7XlZJR5TleqpdrzU7VKrABlXMdM6tw9NwhpJRyMZh67soTai7EZClJuNVy/YqsXadKjyI8uhTkxa9OtRqtR9OpTcjmvavAqKmxUPzLiRZ8arCnRqUiPWarKlKqxHse1eFFauxU+pTnMjRVd8JV6lz0P4g8DK5y1Klkm61a111XauTfnUFVeFWL5kyRDr8PPgc7y+HL8XPozw3MbZ9Wy3erZ4zVt1dWePjrW2fGXcdMBzq0aYYkW4UsO6SbPWwheKi6tJZT0dBlL56MlPEX7HZKmaJtU6I1zXIjmqioqZoqeVDxc1yfH5OycbHW+17yz1lnhZ75assvZ/QAeVQAADl2jn/N2knGOkR/jxYdRuGrW7/6VBdau5POjqqoqKnmU0+lDFi4JwFecR0l/7zQjrTiNRM1dIqKjKSInl8dzdnmRT9aMsJpgjAdmw29P38aMjpTs89aQ/wAequfl8dzv6ZHW5f8Aw3IcXj+fEvRPhNZZ/wDbPhlWb43TUEkTjk71rPhtKySJxyd61nw2nLnarVYAMqAAAAAAAAHP9K2Gb9Lq2LG+Dbeky/4Zm7rTjbq2ksuJUTUr0NZ2SJm3JUVeDJckzU6AD08pzWfJ8acbCS634XtZZqy+6y2VLN+Dmi3HT/feJ4dwrhai7Yu/plSdXannRKSNZn9qn8XRZje9bcYaZr/WYvDRs1GlbWJ/t1mo5yp9q5nTAez+1uJw/wDh+Hhh8MZb+9l1ZfxTp9XPrboE0V2+vvyRhhl0lr8+RdK9SW56/WlRVb/0NbZ7XbLRIlRbVbosKgjaWVOPRbTYmxfI1EQ9Qkj8oS+jT7FPNx+e5rnP+I4mWXxtv9TUnZWADxtAAAAAAAAAAAAAASM5Wq+z0/eeVkjOVqvs9P3nmp5pVYAMqAAAAAAAAAAAAABJG47M6TPdQrJI3HZnSZ7qFnapVYAIoAAAAAAAAAAAAAAAAAABJE45O9az4bSskiccnetZ8NpqdqlVgAyoAAAAAAAAAAAAAEkflCX0afYpWSUOUJfRp9ilnapVYAIoAAAAAAAAAAAAAEkH+LN9o/sYVkkH+LN9o/sYanape6sAGVAAAAAAAAAAAAAAkjcdmdJnuoVkkbjszpM91CztUqsAEUAAAAAAAAAAAAACSjynK9VS7XlZJR5TleqpdrzU7VKrABlXM8Op4G09Ytti7G3+zQLwxPJnRV0dyp/9uf8AQ9HTFia4WXC7LJh53/H8SyG2i2Ii5Kx9TY+rs2ojGaztbyLqnnY1zs+mbAN8b4tO5UbhZpDvtppVpJ/V7VPjhH/xC0o3bHtT95aML7pY7Jnta+QvGpDf+lNFTYrc/MfqfyeGWXC9o8Wbwx4eNvvyxt4eOPzuM3+ruvn7m7wlhm34Ow1bcL2tuUa3R20Wrlkr1T5z1+tzlVy/WqnrgH5nicTPjZ3icS7tu7fW3u+nYABgAAAAAAkiccnetZ8NpWSROOTvWs+G01O1SqwAZUAAAAAAAAAAAAACSPyhL6NPsUrJKHKEvo0+xSztUqsAEUAAAAAAAAAAAAACRnK1X2en7zyskZytV9np+881PNKrABlQAAAAAAAAAAAAAJI3HZnSZ7qFZJG47M6TPdQs7VKrABFAAAAAAAAAAAAAAko8pyvVUu15WSUeU5XqqXa81O1SqwAZUAAAAAAAAAAAAACSJxyd61nw2lZJE45O9az4bTU7VKrABlQAAAAAAAAAAAAAJI/KEvo0+xSskocoS+jT7FLO1SqwARQAAAAAAAAAAAAAJGcrVfZ6fvPKyRnK1X2en7zzU80qsAGVAAAAAAAAAAAAAAkjcdmdJnuoVkkbjszpM91CztUqsAEUAAAAAAAAAAAAACSjynK9VS7XlZJR5TleqpdrzU7VKrABlQAARXiy2jEFvq2q+W2NPh1kyfQkU0exfryXy+ZeFDnTtHWNNH7llaJb/vi3NXWdhu8VXVI+Xmj1l8eivmRVVua5qp1IHt5X2hxuUlwxu8L3xvjjfl6++as8rEslYLDOmGw3W5Nw1ieFJwtiLgW3XPJiVV4M6NX5lVqrwKi5r5jenkYmwlhrGVtdacT2aNcYrs8m1mbWL52OTxmL9bVRTALhXSfo0/e4Duy4rsVPatju9bKVRb5o8ny+ZGv2IibM1PV+Q5Pnv+Hy/JZ/o5X6t+7n5fDPw/Xqbs7urAxWDdLWFMXy3WVXyLRfaOytaLnT3CUxfLqtXY9PLm1V2bVyNrwHP5jleNymf5Pj43G+/wDrPWelnhVll7OXaQ/836TsHaPWePFt73YmujfJqUV1I7V86OqquaL5kOonLtDf+aLxizSnV8Zl9uCwba5eDeEXOmxzfNru1lVPO06ie/2t/c5YclP+Vjq/ev1svnLen9mJj4+ISROOTvWs+G0rJInHJ3rWfDacudqtVgAyoAAAAAAAAAAAAAEkflCX0afYpWSUOUJfRp9ilnapVYAIoAAAAAAAAAAAAAEjOVqvs9P3nlZIzlar7PT955qeaVWADKgAAAAAAAAAAAAASRuOzOkz3UKySNx2Z0me6hZ2qVWACKAAAAAAAAAAAAAABnbZj7DN6u77NaK0+ZUZUqUnSaFrlPha7M9du+0p7hmiorVTX2ORW8OwDRAysLSfge4Xynh6LeXulVq9SLQqOh12RZFennr0qUlzEo1XtyXNjHq5NV2zxVyStKGB4V8XD8m8vZJbKZBfV3nXWLTkuTNtB8lGbgyquaeI56OzVEyzVC6o1RJE45O9az4bSskiccnetZ8NpZ2qVWADKgAAAAAAAAAAAAASUOUJfRp9ilZJQ5Ql9Gn2KWdqlVgAigAAAAAAAAAAAAASQf4s32j+xhWSQf4s32j+xhqdql7qwAZUAAAAAAAAAAAAACSNx2Z0me6hWSRuOzOkz3ULO1SqwARQAAAAAAAAAAAAAJKPKcr1VLteVklHlOV6ql2vNTtUqsAGVc7034NxNjHC0JmDKjKV7tdzoT4lR1RKeqrUc1V1l+p+f9DU4KwrAwThW2YWt22jb6DaSvyyWo/he9frc5XOX7T2we3P2hxuJymPJX7GNt9+76/Dx16bvqmpvYADxKAAAAAAAAEkTjk71rPhtKySJxyd61nw2mp2qVWADKgAAAAAAAAAAAAASUOUJfRp9ilZJQ5Ql9Gn2KWdqlVgAigAAAAAAAAAAAAASM5Wq+z0/eeVkjOVqvs9P3nmp5pVYAMqAAAAAAAAAAAAABJG47M6TPdQrJI3HZnSZ7qFnapVYAIoAAAAAAAAAAAAAElHlOV6ql2vKySjynK9VS7Xmp2qVWADKgAAAAAAAAAAAAASROOTvWs+G0rJInHJ3rWfDaanapVYAMqAAAAAAAAAAAAABJQ5Ql9Gn2KVklDlCX0afYpZ2qVWACKAAAAAAAAAAAAABIzlar7PT955WSM5Wq+z0/eeanmlVgAyoAAAAAAAAAAAAAEkbjszpM91CskjcdmdJnuoWdqlVgAigAAAAAAAAAAAAASUeU5XqqXa8rJKPKcr1VLteanapVYAMqAAAAAAAAzmMtH2EcexGxcTWelIfS20JLfEkUF4UWnUb4zdu3LPJfKinOcQYZ06YUsc/D2E7zSxhbJ8epEjvuFVtG4wNduqj91VUbWRueebvG4MkREO0g6fJ+1uPyknDsmeEu5jlNyX3ec9+rN+e2bjK8fB+HIuEMLWrDEPJaVti04+siZa7kTxn/a52ar9p7ABz+LxMuNneJnd23d+Na7BJE45O9az4bSskiccnetZ8NpJ2qVWADKgAAAAAAAAAAAAASUOUJfRp9ilZJQ5Ql9Gn2KWdqlVgAigAAAAAAAAAAAAASM5Wq+z0/eeVkjOVqvs9P3nmp5pVYAMqAAAAAAAAAAAAABJG47M6TPdQrJI3HZnSZ7qFnapVYAIoAAAAAAAAAAAAA8XG3hP5GX7wLr+EPBkreupnrbruTtTVy2555ZfWcZwzPxXhjCWjilYcZreaOJom8FtLY0anRjt3o5+6x3U2JWRaLmIj90fUzVy56q5H+gDyLbg/CVmukm+WfC1og3Kbrb5mRoNKlXr6ztZ2vUa1HOzXaua7V2mpdRHD7dXjzdCGiu2Wyt/xNb5aqVNjFRarJFCqqys0zzza1tbWz4NuZ8H1Wu/Z1xLZa1VVvrsRS4LqWt+/dcX3LWpoiZ566orHImxctvAd4iYRwpAvVfEkHDFpjXeUipXn0YVJkmqi5Z61VG6zs8k4V8iB+EcKVL83FVTDFpde2JqtuSwqaykTV1ckq6uv83Zw8GwvUaenSR7aTG1FzcjURy+dSCnIfRnTWtiV6udRi509XJP3bfOqHpEkTjk71rPhtJj5lN/VebJf3M7w39V5sl/czvFYG56Gkm/qvNkv7md4b+q82S/uZ3isDc9DSTf1XmyX9zO8N/VebJf3M7xWBuehpJv6rzZL+5neG/qvNkv7md4rA3PQ0k39V5sl/czvDf1XmyX9zO8VgbnoaSb+q82S/uZ3hv6rzZL+5neKwNz0NJN/VebJf3M7xNRmVEmyXeD5KqqU9iIzNNi8PjHqEkflCX0afYpZZq+Bo39V5sl/czvDf1XmyX9zO8Vgm56Gkm/qvNkv7md4b+q82S/uZ3isDc9DSTf1XmyX9zO8N/VebJf3M7xWBuehpJv6rzZL+5neG/qvNkv7md4rA3PQ0k39V5sl/czvDf1XmyX9zO8VgbnoaSb+q82S/uZ3hv6rzZL+5neKwNz0NJN/VebJf3M7xLDmVG1Japb5LtavnsRmzxG7F8Y9Ukg/wAWb7R/Ywss1fBLPE39V5sl/czvDf1XmyX9zO8Vgm56LpJv6rzZL+5neG/qvNkv7md4rA3PQ0k39V5sl/czvDf1XmyX9zO8VgbnoaSb+q82S/uZ3hv6rzZL+5neKwNz0NJN/VebJf3M7w39V5sl/czvFYG56Gkm/qvNkv7md4b+q82S/uZ3isDc9DSTf1XmyX9zO8TR5lRJcp3g+SusrNiIzNPF8vjHqEkbj0zpM90ss1fA0b+q82S/uZ3hv6rzZL+5neKwTc9DSTf1XmyX9zO8N/VebJf3M7xWBuehpJv6rzZL+5neG/qvNkv7md4rA3PQ0k39V5sl/czvDf1XmyX9zO8VgbnoaSb+q82S/uZ3hv6rzZL+5neKwNz0NJN/VebJf3M7w39V5sl/czvFYG56Gkm/qvNkv7md4lpTKiXCQ/wfJVVp0k1URmaZK7h8b/8AMj1SSjynK9VS7Xllmr4Gjf1XmyX9zO8N/VebJf3M7xWCbnoaSb+q82S/uZ3hv6rzZL+5neKwNz0NJN/VebJf3M7w39V5sl/czvFYG56Gkm/qvNkv7md4b+q82S/uZ3isDc9DSTf1XmyX9zO8N/VebJf3M7xWBuehpJv6rzZL+5neG/qvNkv7md4rA3PQ0k39V5sl/czvEsaZUbKmOS3yV1qjVVERmbfEbw+MeqSROOTvWs+G0ss1fA0b+q82S/uZ3hv6rzZL+5neKwTc9DSTf1XmyX9zO8N/VebJf3M7xWBuehpJv6rzZL+5neG/qvNkv7md4rA3PQ0k39V5sl/czvDf1XmyX9zO8VgbnoaSb+q82S/uZ3hv6rzZL+5neKwNz0NJN/VebJf3M7w39V5sl/czvFYG56Gkm/qvNkv7md4mozKiTZLvB8lVVKexEZmmxeHxj1CSPyhL6NPsUss1fA0b+q82S/uZ3hv6rzZL+5neKwTc9DSTf1XmyX9zO8N/VebJf3M7xWBuehpJv6rzZL+5neG/qvNkv7md4rA3PQ0k39V5sl/czvDf1XmyX9zO8VgbnoaSb+q82S/uZ3hv6rzZL+5neKwNz0NJN/VebJf3M7w39V5sl/czvFYG56Gkm/qvNkv7md4lbMqeEqj/AAfJzWgxNXJmaeM7b849UkZytV9np+88ss8fBLDf1XmyX9zO8N/VebJf3M7xWCbnoukm/qvNkv7md4b+q82S/uZ3isDc9DSTf1XmyX9zO8N/VebJf3M7xWBuehpJv6rzZL+5neG/qvNkv7md4rA3PQ0k39V5sl/czvDf1XmyX9zO8VgbnoaSb+q82S/uZ3hv6rzZL+5neKwNz0NJN/VebJf3M7xNHmVElyneD5K6ys2IjM08Xy+MeoSRuPTOkz3SyzV8DRv6rzZL+5neG/qvNkv7md4rBNz0NJN/VebJf3M7w39V5sl/czvFYG56Gkm/qvNkv7md4b+q82S/uZ3isDc9DSTf1XmyX9zO8N/VebJf3M7xWBuehpJv6rzZL+5neG/qvNkv7md4rA3PQ0k39V5sl/czvDf1XmyX9zO8VgbnoaSb+q82S/uZ3iWlMqJcJD/B8lVWnSTVRGZpkruHxv8A8yPVJKPKcr1VLteWWavgaN/VebJf3M7w39V5sl/czvFYJuehpJv6rzZL+5neG/qvNkv7md4rA3PQ0k39V5sl/czvDf1XmyX9zO8VgbnoaSb+q82S/uZ3hv6rzZL+5neKwNz0NJN/VebJf3M7w39V5sl/czvFYG56Gkm/qvNkv7md4b+q82S/uZ3isDc9DSTf1XmyX9zO8SxplRsqY5LfJXWqNVURGZt8RvD4x6pJE45O9az4bSyzV8DRv6rzZL+5neG/qvNkv7md4rBNz0NJN/VebJf3M7w39V5sl/czvFYG56Gkm/qvNkv7md4b+q82S/uZ3isDc9DSTf1XmyX9zO8N/VebJf3M7xWBuehpJv6rzZL+5neG/qvNkv7md4rA3PQ0k39V5sl/czvDf1XmyX9zO8VgbnoaSb+q82S/uZ3iajMqJNku8HyVVUp7ERmabF4fGPUJI/KEvo0+xSyzV8DRv6rzZL+5neG/qvNkv7md4rBNz0NJN/VebJf3M7w39V5sl/czvFYG56Gkm/qvNkv7md4b+q82S/uZ3isDc9DSTf1XmyX9zO8N/VebJf3M7xWBuehpJv6rzZL+5neG/qvNkv7md4rA3PQ0k39V5sl/czvDf1XmyX9zO8VgbnoaSb+q82S/uZ3iVsyp4SqP8Hyc1oMTVyZmnjO2/OPVJGcrVfZ6fvPLLPHwSw39V5sl/czvDf1XmyX9zO8Vgm56LpJv6rzZL+5neG/qvNkv7md4rA3PQ0k39V5sl/czvDf1XmyX9zO8VgbnoaSb+q82S/uZ3hv6rzZL+5neKwNz0NJN/VebJf3M7w39V5sl/czvFYG56Gkm/qvNkv7md4b+q82S/uZ3isDc9DSTf1XmyX9zO8TR5lRJcp3g+SusrNiIzNPF8vjHqEkbj0zpM90ss1fA0b+q82S/uZ3hv6rzZL+5neKwTc9DSTf1XmyX9zO8N/VebJf3M7xWBuehpJv6rzZL+5neG/qvNkv7md4rA3PQ0k39V5sl/czvDf1XmyX9zO8VgbnoaSb+q82S/uZ3hv6rzZL+5neKwNz0NJN/VebJf3M7w39V5sl/czvFYG56Gkm/qvNkv7md4lpTKiXCQ/wfJVVp0k1URmaZK7h8b/8AMj1SSjynK9VS7Xllmr4Gjf1XmyX9zO8N/VebJf3M7xWCbnoaSb+q82S/uZ3hv6rzZL+5neKwNz0NJN/VebJf3M7w39V5sl/czvFYG56Gkm/qvNkv7md4b+q82S/uZ3isDc9DSTf1XmyX9zO8N/VebJf3M7xWBuehpJv6rzZL+5neG/qvNkv7md4rA3PQ0k39V5sl/czvEsaZUbKmOS3yV1qjVVERmbfEbw+MeqSROOTvWs+G0ss1fA0b+q82S/uZ3hv6rzZL+5neKwTc9DSTf1XmyX9zO8N/VebJf3M7xWBuehpJv6rzZL+5neG/qvNkv7md4rA3PQ0k39V5sl/czvDf1XmyX9zO8VgbnoaSb+q82S/uZ3hv6rzZL+5neKwNz0NJN/VebJf3M7w39V5sl/czvFYG56Gkm/qvNkv7md4mozKiTZLvB8lVVKexEZmmxeHxj1CSPyhL6NPsUss1fA0b+q82S/uZ3hv6rzZL+5neKwTc9DSTf1XmyX9zO8N/VebJf3M7xWBuehpJv6rzZL+5neG/qvNkv7md4rA3PQ0k39V5sl/czvDf1XmyX9zO8VgbnoaSb+q82S/uZ3hv6rzZL+5neKwNz0NJN/VebJf3M7w39V5sl/czvFYG56Gkm/qvNkv7md4lbMqeEqj/AAfJzWgxNXJmaeM7b849UkZytV9np+88ss8fBLDf1XmyX9zO8N/VebJf3M7xWCbnoukm/qvNkv7md4b+q82S/uZ3isDc9DSTf1XmyX9zO8N/VebJf3M7xWBuehpJv6rzZL+5neG/qvNkv7md4rA3PQ0k39V5sl/czvDf1XmyX9zO8VgbnoaSb+q82S/uZ3hv6rzZL+5neKwNz0NJN/VebJf3M7x+IFRasqW91F9NVczxX5Z/N+pVLiSNx6Z0me6JZqisAGVAAAAAAAAAAAAAAAAAAAJInHJ3rWfDaVkkTjk71rPhtNTtUqsAGVAAAAAAAAAAAAAAkj8oS+jT7FKySPyhL6NPsUs7VKrABFAAAAAAAAAAAAAAkg/xZvtH9jCskg/xZvtH9jDU7VL3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AAAAAASROOTvWs+G0rJInHJ3rWfDaanapVYAMqAAAAAAAAAAAAABJH5Ql9Gn2KVkkflCX0afYpZ2qVWACKAAAAAAAAAAAAABJB/izfaP7GFZJB/izfaP7GGp2qXu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AAAAAAkiccnetZ8NpWSROOTvWs+G01O1SqwAZUAAAAAAAAAAAAACSPyhL6NPsUrJI/KEvo0+xSztUqsAEUAAAAAAAAAAAAACSD/Fm+0f2MKySD/Fm+0f2MNTtUvd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AAAAABJE45O9az4bSskiccnetZ8NpqdqlVgAyoAAAAAAAAAAAAAEkflCX0afYpWSR+UJfRp9ilnapVYAIoAAAAAAAAAAAAAEkH+LN9o/sYVkkH+LN9o/sYanape6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AAAAACSJxyd61nw2lZJE45O9az4bTU7VKrABlQAAAAAAAAAAAAAJI/KEvo0+xSskj8oS+jT7FLO1SqwARQAAAAAAAAAAAAAJIP8AFm+0f2MKySD/ABZvtH9jDU7VL3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AAAAAASROOTvWs+G0rJInHJ3rWfDaanapVYAMqAAAAAAAAAAAAABJH5Ql9Gn2KVkkflCX0afYpZ2qVWACKAAAAAAAAAAAAABJB/izfaP7GFZJB/izfaP7GGp2qXu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AAAAAAkiccnetZ8NpWSROOTvWs+G01O1SqwAZUAAAAAAAAAAAAACSPyhL6NPsUrJI/KEvo0+xSztUqsAEUAAAAAAAAAAAAACSD/Fm+0f2MKySD/Fm+0f2MNTtUvd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HiuxjhpmLWYFW6M8O1IS3BIaMeqpHR2rrq5E1U2+RVzXzZFOIZt2t1jnTrDZ3Xa40aDnRYSVmUt3q5eK1XvVGtTPhVV4M/sP8/2SNii06TbRVuOCMQNxLebJdatxm160DOrXqPjolRiMlP1aFFEaxrE8ZG6uTXKrlLJtLXZ4Wk/A9wvlPD0W8vdKrV6kWhUdDrsiyK9PPXpUpLmJRqvbkubGPVyartnirklaUMDwr4uH5N5eyS2UyC+rvOusWnJcmbaD5KM3BlVc08Rz0dmqJlmqHIrdXjzdCGiu2Wyt/wATW+WqlTYxUWqyRQqqsrNM882tbW1s+DbmfB9Vrv2dcS2WtVVb67EUuC6lrfv3XF9y1qaImeeuqKxyJsXLbwGumG3+jiSJxyd61nw2lFJHtpMbUXNyNRHL51IKdSWydNSPGp1G7ozNXVdXJdzb9Skxm9lekCTdrn6BR/EL3Ru1z9Ao/iF7o6abVgk3a5+gUfxC90btc/QKP4he6Omm1YJN2ufoFH8QvdG7XP0Cj+IXujpptWCTdrn6BR/EL3Ru1z9Ao/iF7o6abVgk3a5+gUfxC90btc/QKP4he6Omm1YJN2ufoFH8QvdG7XP0Cj+IXujpptWSR+UJfRp9ijdrn6BR/EL3SahVuG/ZKpCpK5Up6ybuuSbFy26u0sxuqbeoCTdrn6BR/EL3Ru1z9Ao/iF7pOmm1YJN2ufoFH8QvdG7XP0Cj+IXujpptWCTdrn6BR/EL3Ru1z9Ao/iF7o6abVgk3a5+gUfxC90btc/QKP4he6Omm1YJN2ufoFH8QvdG7XP0Cj+IXujpptWCTdrn6BR/EL3Ru1z9Ao/iF7o6abVkkH+LN9o/sYN2ufoFH8QvdJYdW4JUl6kKkqrXzdnXVMl1G7Pm7fIWY3VS3xeqCTdrn6BR/EL3Ru1z9Ao/iF7pOmrtWCTdrn6BR/EL3Ru1z9Ao/iF7o6abVgk3a5+gUfxC90btc/QKP4he6Omm1YJN2ufoFH8QvdG7XP0Cj+IXujpptWCTdrn6BR/EL3Ru1z9Ao/iF7o6abVgk3a5+gUfxC90btc/QKP4he6Omm1ZJG49M6TPdG7XP0Cj+IXuk0ercEmSlbCpK5VZrJu67PF6O0sxuqbeoCTdrn6BR/EL3Ru1z9Ao/iF7pOmm1YJN2ufoFH8QvdG7XP0Cj+IXujpptWCTdrn6BR/EL3Ru1z9Ao/iF7o6abVgk3a5+gUfxC90btc/QKP4he6Omm1YJN2ufoFH8QvdG7XP0Cj+IXujpptWCTdrn6BR/EL3Ru1z9Ao/iF7o6abVklHlOV6ql2vG7XP0Cj+IXuktKrcPCEhUhUlctOlmm7rkiZuy26v2lmN1Tb1QSbtc/QKP4he6N2ufoFH8QvdJ002rBJu1z9Ao/iF7o3a5+gUfxC90dNNqwSbtc/QKP4he6N2ufoFH8QvdHTTasEm7XP0Cj+IXujdrn6BR/EL3R002rBJu1z9Ao/iF7o3a5+gUfxC90dNNqwSbtc/QKP4he6N2ufoFH8QvdHTTaskiccnetZ8No3a5+gUfxC90ljVbgkqYrYVJVWo3WRa6pkuo3/bt2FmN1Tb1QSbtc/QKP4he6N2ufoFH8QvdJ002rBJu1z9Ao/iF7o3a5+gUfxC90dNNqwSbtc/QKP4he6N2ufoFH8QvdHTTasEm7XP0Cj+IXujdrn6BR/EL3R002rBJu1z9Ao/iF7o3a5+gUfxC90dNNqwSbtc/QKP4he6N2ufoFH8QvdHTTaskj8oS+jT7FG7XP0Cj+IXuk1CrcN+yVSFSVypT1k3dck2Llt1dpZjdU29QEm7XP0Cj+IXujdrn6BR/EL3SdNNqwSbtc/QKP4he6N2ufoFH8QvdHTTasEm7XP0Cj+IXujdrn6BR/EL3R002rBJu1z9Ao/iF7o3a5+gUfxC90dNNqwSbtc/QKP4he6N2ufoFH8QvdHTTasEm7XP0Cj+IXujdrn6BR/EL3R002rJGcrVfZ6fvPG7XP0Cj+IXukratw8JVFSFS19wYit3dcstZ23PV+0sxvilr1QSbtc/QKP4he6N2ufoFH8QvdJ01dqwSbtc/QKP4he6N2ufoFH8QvdHTTasEm7XP0Cj+IXujdrn6BR/EL3R002rBJu1z9Ao/iF7o3a5+gUfxC90dNNqwSbtc/QKP4he6N2ufoFH8QvdHTTasEm7XP0Cj+IXujdrn6BR/EL3R002rJI3HpnSZ7o3a5+gUfxC90mj1bgkyUrYVJXKrNZN3XZ4vR2lmN1Tb1ASbtc/QKP4he6N2ufoFH8QvdJ002rBJu1z9Ao/iF7o3a5+gUfxC90dNNqwSbtc/QKP4he6N2ufoFH8QvdHTTasEm7XP0Cj+IXujdrn6BR/EL3R002rBJu1z9Ao/iF7o3a5+gUfxC90dNNqwSbtc/QKP4he6N2ufoFH8QvdHTTasko8pyvVUu143a5+gUfxC90lpVbh4QkKkKkrlp0s03dckTN2W3V+0sxuqbeqCTdrn6BR/EL3Ru1z9Ao/iF7pOmm1YJN2ufoFH8QvdG7XP0Cj+IXujpptWCTdrn6BR/EL3Ru1z9Ao/iF7o6abVgk3a5+gUfxC90btc/QKP4he6Omm1YJN2ufoFH8QvdG7XP0Cj+IXujpptWCTdrn6BR/EL3Ru1z9Ao/iF7o6abVkkTjk71rPhtG7XP0Cj+IXuksarcElTFbCpKq1G6yLXVMl1G/7duwsxuqbeqCTdrn6BR/EL3Ru1z9Ao/iF7pOmm1YJN2ufoFH8QvdG7XP0Cj+IXujpptWCTdrn6BR/EL3Ru1z9Ao/iF7o6abVgk3a5+gUfxC90btc/QKP4he6Omm1YJN2ufoFH8QvdG7XP0Cj+IXujpptWCTdrn6BR/EL3Ru1z9Ao/iF7o6abVkkflCX0afYo3a5+gUfxC90moVbhv2SqQqSuVKesm7rkmxcturtLMbqm3qAk3a5+gUfxC90btc/QKP4he6TpptWCTdrn6BR/EL3Ru1z9Ao/iF7o6abVgk3a5+gUfxC90btc/QKP4he6Omm1YJN2ufoFH8QvdG7XP0Cj+IXujpptWCTdrn6BR/EL3Ru1z9Ao/iF7o6abVgk3a5+gUfxC90btc/QKP4he6Omm1ZIzlar7PT9543a5+gUfxC90lbVuHhKoqQqWvuDEVu7rllrO256v2lmN8UteqCTdrn6BR/EL3Ru1z9Ao/iF7pOmrtWCTdrn6BR/EL3Ru1z9Ao/iF7o6abVgk3a5+gUfxC90btc/QKP4he6Omm1YJN2ufoFH8QvdG7XP0Cj+IXujpptWCTdrn6BR/EL3Ru1z9Ao/iF7o6abVgk3a5+gUfxC90btc/QKP4he6Omm1ZJG49M6TPdG7XP0Cj+IXuk0ercEmSlbCpK5VZrJu67PF6O0sxuqbeoCTdrn6BR/EL3Ru1z9Ao/iF7pOmm1YJN2ufoFH8QvdG7XP0Cj+IXujpptWCTdrn6BR/EL3Ru1z9Ao/iF7o6abVgk3a5+gUfxC90btc/QKP4he6Omm1YJN2ufoFH8QvdG7XP0Cj+IXujpptWCTdrn6BR/EL3Ru1z9Ao/iF7o6abVklHlOV6ql2vG7XP0Cj+IXuktKrcPCEhUhUlctOlmm7rkiZuy26v2lmN1Tb1QSbtc/QKP4he6N2ufoFH8QvdJ002rBJu1z9Ao/iF7o3a5+gUfxC90dNNqwSbtc/QKP4he6N2ufoFH8QvdHTTasEm7XP0Cj+IXujdrn6BR/EL3R002rBJu1z9Ao/iF7o3a5+gUfxC90dNNqwSbtc/QKP4he6N2ufoFH8QvdHTTaskiccnetZ8No3a5+gUfxC90ljVbgkqYrYVJVWo3WRa6pkuo3/bt2FmN1Tb1QSbtc/QKP4he6N2ufoFH8QvdJ002rBJu1z9Ao/iF7o3a5+gUfxC90dNNqwSbtc/QKP4he6N2ufoFH8QvdHTTasEm7XP0Cj+IXujdrn6BR/EL3R002rBJu1z9Ao/iF7o3a5+gUfxC90dNNqwSbtc/QKP4he6N2ufoFH8QvdHTTaskj8oS+jT7FG7XP0Cj+IXuk1CrcN+yVSFSVypT1k3dck2Llt1dpZjdU29QEm7XP0Cj+IXujdrn6BR/EL3SdNNqwSbtc/QKP4he6N2ufoFH8QvdHTTasEm7XP0Cj+IXujdrn6BR/EL3R002rBJu1z9Ao/iF7o3a5+gUfxC90dNNqwSbtc/QKP4he6N2ufoFH8QvdHTTasEm7XP0Cj+IXujdrn6BR/EL3R002rJGcrVfZ6fvPG7XP0Cj+IXukratw8JVFSFS19wYit3dcstZ23PV+0sxvilr1QSbtc/QKP4he6N2ufoFH8QvdJ01dqwSbtc/QKP4he6N2ufoFH8QvdHTTasEm7XP0Cj+IXujdrn6BR/EL3R002rBJu1z9Ao/iF7o3a5+gUfxC90dNNqwSbtc/QKP4he6N2ufoFH8QvdHTTasEm7XP0Cj+IXujdrn6BR/EL3R002rJI3HpnSZ7o3a5+gUfxC90/EB1V0qWtem2m/WZm1rtZPm+fJBJqU2uABlQAAAAAAAAAAAAAJn2631Z1K6VIEd82hTfRpSXUmrVp03Kiua1+WaIqtbmiLkuSeYpAHkxMI4UgXqviSDhi0xrvKRUrz6MKkyTVRcs9aqjdZ2eScK+RA/COFKl+biqphi0uvbE1W3JYVNZSJq6uSVdXX+bs4eDYesBsCSJxyd61nw2lZJE45O9az4bTU7VKrABlQAAAAAAAAAAAAAJI/KEvo0+xSskj8oS+jT7FLO1SqwARQAAAAAAAAAAAAAJIP8Wb7R/YwrJIP8Wb7R/Yw1O1S91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AAAAAEkTjk71rPhtKySJxyd61nw2mp2qVWADKgAAAAAAAAAAAAASR+UJfRp9ilZJH5Ql9Gn2KWdqlVgAigAAAAAAAAAAAAASQf4s32j+xhWSQf4s32j+xhqdql7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AAAAAJInHJ3rWfDaVkkTjk71rPhtNTtUqsAGVAAAAAAAAAAAAAAkj8oS+jT7FKySPyhL6NPsUs7VKrABFAAAAAAAAAAAAAAkg/xZvtH9jCskg/xZvtH9jDU7VL3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AAAAAASROOTvWs+G0rJInHJ3rWfDaanapVYAMqAAAAAAAAAAAAABJH5Ql9Gn2KVkkflCX0afYpZ2qVWACKAAAAAAAAAAAAABJB/izfaP7GFZJB/izfaP7GGp2qXu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AAAAAAkiccnetZ8NpWSROOTvWs+G01O1SqwAZUAAAAAAAAAAAAACSPyhL6NPsUrJI/KEvo0+xSztUqsAEUAAAAAAAAAAAAACSD/Fm+0f2MKySD/Fm+0f2MNTtUvd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AAAAABJE45O9az4bSskiccnetZ8NpqdqlVgAyoAAAAAAAAAAAAAEkflCX0afYpWSR+UJfRp9ilnapVYAIoAAAAAAAAAAAAAEkH+LN9o/sYVkkH+LN9o/sYanape6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AAAAACSJxyd61nw2lZJE45O9az4bTU7VKrABlQAAAAAAAAAAAAAJI/KEvo0+xSskj8oS+jT7FLO1SqwARQAAAAAAAAAAAAAJIP8AFm+0f2MKySD/ABZvtH9jDU7VL3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APzUqU6NN9atUaymxquc5y5I1E4VVfIhmLFpMwdiK5x7Pbp0ynKmUXSIjJtslQ2y6Tclc6g6vTY2siI5F8RXbFz4No0NSDKwtJ+B7hfKeHot5e6VWr1ItCo6HXZFkV6eevSpSXMSjVe3Jc2Merk1XbPFXJK0oYHhXxcPyby9klspkF9XeddYtOS5M20HyUZuDKq5p4jno7NUTLNULqjVEkTjk71rPhtKySJxyd61nw2lnapVYAMqAAAAAAAAAAAAABJH5Ql9Gn2KVkkflCX0afYpZ2qVWACKAAAAAAAAAAAAABJB/izfaP7GFZJB/izfaP7GGp2qXu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fCbMi26HXuE6s2jGi0nVq1R3AxjUVXOX6kRFU5ZDi4m0qXWBpDr21bLZbPFlVcOxqq5zZ1WvRViSqqJsos1XeJT2uXPWdlsadVlxIs+LWhTo1KRHkMdSq0arEeyoxyZK1zV2KipsVFM9bNGGjWyT6N1s2jzDMCbHdrUZMW0x6VWmuWWbXtYiouSrwKWXQ49bq8eboQ0V2y2Vv+JrfLVSpsYqLVZIoVVWVmmeebWtra2fBtzPg+q137OuJbLWqqt9diKXBdS1v37ri+5a1NETPPXVFY5E2Llt4DvETCOFIF6r4kg4YtMa7ykVK8+jCpMk1UXLPWqo3WdnknCvkQPwjhSpfm4qqYYtLr2xNVtyWFTWUiaurklXV1/m7OHg2GupNPTpI9tJjai5uRqI5fOpBTqyWTpqUIqVU3RmarURuS7m36j0iSJxyd61nw2kx8ym+Lhzc3rk/Qb4uHNzeuT9CsE3PQ0k3xcObm9cn6DfFw5ub1yfoVgbnoaSb4uHNzeuT9Bvi4c3N65P0KwNz0NJN8XDm5vXJ+g3xcObm9cn6FYG56Gkm+Lhzc3rk/Qb4uHNzeuT9CsDc9DSTfFw5ub1yfoN8XDm5vXJ+hWBuehpJvi4c3N65P0JqFeak2SqQWq5Up5puqbNi/UeoSR+UJfRp9impZq+Bo3xcObm9cn6DfFw5ub1yfoVgzuehpJvi4c3N65P0G+Lhzc3rk/QrA3PQ0k3xcObm9cn6DfFw5ub1yfoVgbnoaSb4uHNzeuT9Bvi4c3N65P0KwNz0NJN8XDm5vXJ+g3xcObm9cn6FYG56Gkm+Lhzc3rk/Qb4uHNzeuT9CsDc9DSTfFw5ub1yfoTQ681KkvVgtcq181/eomS6jdnAeoSQf4s32j+xhqWavglnib4uHNzeuT9Bvi4c3N65P0KwZ3PRdJN8XDm5vXJ+g3xcObm9cn6FYG56Gkm+Lhzc3rk/Qb4uHNzeuT9CsDc9DSTfFw5ub1yfoN8XDm5vXJ+hWBuehpJvi4c3N65P0G+Lhzc3rk/QrA3PQ0k3xcObm9cn6DfFw5ub1yfoVgbnoaSb4uHNzeuT9CaPXmpMlKkFqqqszTdU2eL9h6hJG49M6TPdNSzV8DRvi4c3N65P0G+Lhzc3rk/QrBnc9DSTfFw5ub1yfoN8XDm5vXJ+hWBuehpJvi4c3N65P0G+Lhzc3rk/QrA3PQ0k3xcObm9cn6DfFw5ub1yfoVgbnoaSb4uHNzeuT9Bvi4c3N65P0KwNz0NJN8XDm5vXJ+g3xcObm9cn6FYG56Gkm+Lhzc3rk/QmpV5vhCSqQWq5adLNN1TYmbstuR6hJR5TleqpdrzUs1fA0b4uHNzeuT9Bvi4c3N65P0KwZ3PQ0k3xcObm9cn6DfFw5ub1yfoVgbnoaSb4uHNzeuT9Bvi4c3N65P0KwNz0NJN8XDm5vXJ+g3xcObm9cn6FYG56Gkm+Lhzc3rk/Qb4uHNzeuT9CsDc9DSTfFw5ub1yfoN8XDm5vXJ+hWBuehpJvi4c3N65P0Jo1eakqYrYLVVajdZN1TYuo36tp6hJE45O9az4bTUs1fA0b4uHNzeuT9Bvi4c3N65P0KwZ3PQ0k3xcObm9cn6DfFw5ub1yfoVgbnoaSb4uHNzeuT9Bvi4c3N65P0KwNz0NJN8XDm5vXJ+g3xcObm9cn6FYG56Gkm+Lhzc3rk/Qb4uHNzeuT9CsDc9DSTfFw5ub1yfoN8XDm5vXJ+hWBuehpJvi4c3N65P0JqFeak2SqQWq5Up5puqbNi/UeoSR+UJfRp9impZq+Bo3xcObm9cn6DfFw5ub1yfoVgzuehpJvi4c3N65P0G+Lhzc3rk/QrA3PQ0k3xcObm9cn6DfFw5ub1yfoVgbnoaSb4uHNzeuT9Bvi4c3N65P0KwNz0NJN8XDm5vXJ+g3xcObm9cn6FYG56Gkm+Lhzc3rk/Qb4uHNzeuT9CsDc9DSTfFw5ub1yfoTNrzfCVR28W624MRW7qmxNZ23PI9QkZytV9np+881LPHwSw3xcObm9cn6DfFw5ub1yfoVgzuei6Sb4uHNzeuT9Bvi4c3N65P0KwNz0NJN8XDm5vXJ+g3xcObm9cn6FYG56Gkm+Lhzc3rk/Qb4uHNzeuT9CsDc9DSTfFw5ub1yfoN8XDm5vXJ+hWBuehpJvi4c3N65P0G+Lhzc3rk/QrA3PQ0k3xcObm9cn6E0evNSZKVILVVVZmm6ps8X7D1CSNx6Z0me6almr4GjfFw5ub1yfoN8XDm5vXJ+hWDO56Gkm+Lhzc3rk/Qb4uHNzeuT9CsDc9DSTfFw5ub1yfoN8XDm5vXJ+hWBuehpJvi4c3N65P0G+Lhzc3rk/QrA3PQ0k3xcObm9cn6DfFw5ub1yfoVgbnoaSb4uHNzeuT9Bvi4c3N65P0KwNz0NJN8XDm5vXJ+hNSrzfCElUgtVy06WabqmxM3Zbcj1CSjynK9VS7XmpZq+Bo3e4c3t65P0G73Dm9vXJ+hWDO56Gkm73Dm9vXJ+g3e4c3t65P0KwNz0NJN3uHN7euT9Bu9w5vb1yfoVgbnoaSb4uHNzeuT9Bvi4c3N65P0KwNz0NJN8XDm5vXJ+g3xcObm9cn6FYG56Gkm+Lhzc3rk/Qb4uHNzeuT9CsDc9DSTfFw5ub1yfoTRq81JUxWwWqq1G6ybqmxdRv1bT1CSJxyd61nw2mpZq+Bo3xcObm9cn6DfFw5ub1yfoVgzuehpJvi4c3N65P0G+Lhzc3rk/QrA3PQ0k3xcObm9cn6DfFw5ub1yfoVgbnoaSb4uHNzeuT9Bvi4c3N65P0KwNz0NJN8XDm5vXJ+g3xcOb29cn6FYG56Gkm73Dm9vXJ+g3e4c3t65P0KwNz0NJN3uHN7euT9CahWmpOkqkJquVKeabqmzYv1HqEkflCX0afYpqWavgaN8XDm9vXJ+g3xcObm9cn6FYM7noaSb4uHNzeuT9Bvi4c3N65P0KwNz0NJN8XDm5vXJ+g3xcObm9cn6FYG56Gkm+Lhzc3rk/Qb4uHNzeuT9CsDc9DSTfFw5ub1yfoN8XDm5vXJ+hWBuehpJvi4c3N65P0G+Lhzc3rk/QrA3PQ0k3xcObm9cn6Eza83wlUdvFutuDEVu6psTWdtzyPUJGcrVfZ6fvPNSzx8EsN8XDm5vXJ+g3xcObm9cn6FYM7noukm+Lhzc3rk/Qb4uHNzeuT9CsDc9DSTfFw5vb1yfoN3uHN7euT9CsDc9DSTd7hze3rk/QbvcOb29cn6FYG56Gkm73Dm9vXJ+g3xcOb29cn6FYG56Gkm+Lhzc3rk/Qb4uHNzeuT9CsDc9DSTfFw5ub1yfoTR681JkpUgtVVVmabqmzxfsPUJI3HpnSZ7pqWavgaN8XDm5vXJ+g3xcObm9cn6FYM7noaSb4uHNzeuT9Bvi4c3N65P0KwNz0NJN8XDm5vXJ+g3xcObm9cn6FYG56Gkm+Lhze3rk/QbvcOb29cn6FYG56Gkm+Lhze3rk/Qb4uHNzeuT9CsDc9DSTfFw5ub1yfoN8XDm5vXJ+hWBuehpJvi4c3N65P0JqVeb4QkqkFquWnSzTdU2Jm7LbkeoSUeU5XqqXa81LNXwNG+Lhzc3rk/Qb4uHN7euT9CsGdz0NJN3uHN7euT9Bu9w5vb1yfoVgbnoaSbvcOb29cn6Dd7hze3rk/QrA3PQ0k3xcObm9cn6DfFw5ub1yfoVgbnoaSb4uHNzeuT9Bvi4c3N65P0KwNz0NJN8XDm5vXJ+g3xcObm9cn6FYG56Gkm+Lhzc3rk/QmjV5qSpitgtVVqN1k3VNi6jfq2nqEkTjk71rPhtNSzV8DRvi4c3N65P0G+Lhzc3rk/QrBnc9DSTd7hze3rk/Qb4uHN7euT9CsDc9DSTfFw5ub1yfoN8XDm5vXJ+hWBuehpJvi4c3N65P0G+Lhzc3rk/QrA3PQ0k3xcObm9cn6DfFw5ub1yfoVgbnoaSb4uHNzeuT9Bvi4c3t65P0KwNz0NJN3uHN7euT9CahWmpOkqkJquVKeabqmzYv1HqEkflCX0afYpqWavgaN3uHN7euT9Bvi4c3t65P0KwZ3PQ0k3xcObm9cn6DfFw5ub1yfoVgbnoaSb4uHNzeuT9Bvi4c3N65P0KwNz0NJN8XDm5vXJ+g3xcObm9cn6FYG56Gkm+Lhzc3rk/Qb4uHNzeuT9CsDc9DSTfFw5vb1yfoN3uHN7euT9CsDc9DSTd7hze3rk/QmbXm+Eqjt4t1twYit3VNiaztueR6hIzlar7PT955qWePglhvi4c3N65P0G+Lhzc3rk/QrBnc9F0k3xcObm9cn6DfFw5ub1yfoVgbnoaSb4uHNzeuT9Bvi4c3N65P0KwNz0NJN8XDm5vXJ+g3xcOb29cn6FYG56Gkm73Dm9vXJ+g3e4c3t65P0KwNz0NJN8XDm9vXJ+g3xcObm9cn6FYG56Gkm+Lhzc3rk/Q/EB1V8qW6tSSm7WZm1Ha3+nzlxJG49M6TPdLL4UVgAyoAAAAAAAAAAAAAAAAAABJE45O9az4bSskiccnetZ8NpqdqlVgAyoAAAAAAAAAAAAAEkflCX0afYpWSR+UJfRp9ilnapVYAIoAAAAAAAAAAAAAEkH+LN9o/sYVkkH+LN9o/sYanape6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AAAAACSJxyd61nw2lZJE45O9az4bTU7VKrABlQAAAAAAAAAAAAAJI/KEvo0+xSskj8oS+jT7FLO1SqwARQAAAAAAAAAAAAAJIP8AFm+0f2MKySD/ABZvtH9jDU7VL3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AAAAAASROOTvWs+G0rJInHJ3rWfDaanapVYAMqAAAAAAAAAAAAABJH5Ql9Gn2KVkkflCX0afYpZ2qVWACKAAAAAAAAAAAAABJB/izfaP7GFZJB/izfaP7GGp2qXu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AAAAAAkiccnetZ8NpWSROOTvWs+G01O1SqwAZUAAAAAAAAAAAAACSPyhL6NPsUrJI/KEvo0+xSztUqsAEUAAAAAAAAAAAAACSD/Fm+0f2MKySD/Fm+0f2MNTtUvd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AAAAABJE45O9az4bSskiccnetZ8NpqdqlVgAyoAAAAAAAAAAAAAEkflCX0afYpWSR+UJfRp9ilnapVYAIoAAAAAAAAAAAAAEkH+LN9o/sYVkkH+LN9o/sYanape6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AAAAACSJxyd61nw2lZJE45O9az4bTU7VKrABlQAAAAAAAAAAAAAJI/KEvo0+xSskj8oS+jT7FLO1SqwARQAAAAAAAAAAAAAJIP8Wb7R/YwrJIP8Wb7R/Yw1O1S91YAMqAAAAAAAAAAAAABJG49M6TPdKySNx6Z0me6WdqlVgAigAAAAAAAAAAAAASUeU5XqqXa8rJKPKcr1VLteanapVYAMqAAAAAAAAAAAAABJE45O9az4bSskiccnetZ8NpqdqlVgAyoAAAAAAAAAAAAAEkflCX0afYpWSR+UJfRp9ilnapVYAIoAAAAAAAAAAAAAEjOVqvs9P3nlZIzlar7PT955qeaVWADKgAAAAAAAAAAAAASRuPTOkz3SskjcemdJnulnapVYAIoAAAAAAAAAAAAAElHlOV6ql2vKySjynK9VS7Xmp2qVWADKgAAAAAAAAAAAAASROOTvWs+G0rJInHJ3rWfDaanapVYAMqAAAAAAAAAAAAABJH5Ql9Gn2KVkkflCX0afYpZ2qVWACKAAAAAAAAAAAAABIzlar7PT955WSM5Wq+z0/eeanmlVgAyoAAAAAAAAAAAAAEkbj0zpM90rJI3HpnSZ7pZ2qVWACKAAAAAAAAAAAAABJR5Tleqpdrysko8pyvVUu15qdqlVgAyoAAAAAAAAAAAAAEkTjk71rPhtKySJxyd61nw2mp2qVWADKgAAAAAAAAAAAAASR+UJfRp9ilZJH5Ql9Gn2KWdqlVgAigAAAAAAAAAAAAASM5Wq+z0/eeVkjOVqvs9P3nmp5pVYAMqAAAAAAAAAAAAABJG49M6TPdKySNx6Z0me6WdqlVgAigAAAAAAAAAAAAAAAAAAEkTjk71rPhtKySJxyd61nw2mp2qVWADKgAAAAAAAAAAAAASR+UJfRp9ilZJH5Ql9Gn2KWdqlVgAigAAAAAAAAAAAAASQf4s32j+xhWSQf4s32j+xhqdql7qwAZUAAAAAAAAAAAAACSNx6Z0me6Vkkbj0zpM90s7VKrABFAAAAAAAAAAAAAAko8pyvVUu15WSUeU5XqqXa81O1SqwAZUAAAAAAAAAAAAACSJxyd61nw2lZJE45O9az4bTU7VKrABlQAAAAAAAAAAAAAJI/KEvo0+xSskj8oS+jT7FLO1SqwARQAAAAAAAAAAAAAJGcrVfZ6fvPKyRnK1X2en7zzU80qsAGVAAAAAAAAAAAAAAkjcemdJnulZJG49M6TPdLO1SqwARQAAAAAAAAAAAAAJKPKcr1VLteVklHlOV6ql2vNTtUqsAGVAAAAAAAAAAAAAAkiccnetZ8NpWSROOTvWs+G01O1SqwAZUAAAAAAAAAAAAACSPyhL6NPsUrJI/KEvo0+xSztUqsAEUAAAAAAAAAAAAACRnK1X2en7zyskZytV9np+881PNKrABlQAAAAAAAAAAAAAJI3HpnSZ7pWSRuPTOkz3SztUqsAEUAAAAAAAAAAAAACSjynK9VS7XlZJR5TleqpdrzU7VKrABlQAAAAAAAAAAAAAJInHJ3rWfDaVkkTjk71rPhtNTtUqsAGVAAAAAAAAAAAAAAkj8oS+jT7FKySPyhL6NPsUs7VKrABFAAAAAAAAAAAAAAkZytV9np+88rJGcrVfZ6fvPNTzSqwAZUAAAAAAAAAAAAACSNx6Z0me6Vkkbj0zpM90s7VKrABFAAAAAAAAAAAAAAAADCzNL9hhzqzXWa81LRFuKWqTfKdGksGjKVyMVjv3m7KiPVGK9tNWI5cldsXLdH+a6kuJT0Q37QxWrM+Wcm9SoVG1OXKVX3WatZklrPnLS3J26brtaiNXN2w1jNpX+lCSJxyd61nw2lFJi06TKarmrWomfnOdVtIOLUxfiWxYb0ayb1Ss8uPQqymXWPHRXviUauWrUVF2JURPKMfMrpAMB8t9KP0JzPz6F3h8t9KP0JzPz6F3h00234MB8t9KP0JzPz6F3h8t9KP0JzPz6F3h00234MB8t9KP0JzPz6F3h8t9KP0JzPz6F3h00234MB8t9KP0JzPz6F3h8t9KP0JzPz6F3h00234MB8t9KP0JzPz6F3h8t9KP0JzPz6F3h00234MB8t9KP0JzPz6F3h8t9KP0JzPz6F3h00235JH5Ql9Gn2KYv5b6UfoTmfn0LvHj27SfpBmYkvFnj6GpbpdupxXSKfhyImolRr1ZtVclzRq8CrwbcizG6pt1cGA+W+lH6E5n59C7w+W+lH6E5n59C7xOmm2/BgPlvpR+hOZ+fQu8PlvpR+hOZ+fQu8Omm2/BgPlvpR+hOZ+fQu8PlvpR+hOZ+fQu8Omm2/BgPlvpR+hOZ+fQu8PlvpR+hOZ+fQu8Omm2/BgPlvpR+hOZ+fQu8PlvpR+hOZ+fQu8Omm2/BgPlvpR+hOZ+fQu8PlvpR+hOZ+fQu8Omm2/JIP8AFm+0f2MMX8t9KP0JzPz6F3jx7BpP0g3WZfI8HQ1LqPtlyWHJTw5ETUq7hRqau1Uz8Woxc0zTbw55olk8Kb8XVwYD5b6UfoTmfn0LvD5b6UfoTmfn0LvE6abb8GA+W+lH6E5n59C7w+W+lH6E5n59C7w6abb8GA+W+lH6E5n59C7w+W+lH6E5n59C7w6abb8GA+W+lH6E5n59C7w+W+lH6E5n59C7w6abb8GA+W+lH6E5n59C7w+W+lH6E5n59C7w6abb8GA+W+lH6E5n59C7w+W+lH6E5n59C7w6abb8kjcemdJnumL+W+lH6E5n59C7x49q0n6QZ1+vdqjaGpb5NsqR2yWeHIiaivpI9u1VyXNqouxVLMbqm3VwYD5b6UfoTmfn0LvD5b6UfoTmfn0LvE6abb8GA+W+lH6E5n59C7w+W+lH6E5n59C7w6abb8GA+W+lH6E5n59C7w+W+lH6E5n59C7w6abb8GA+W+lH6E5n59C7w+W+lH6E5n59C7w6abb8GA+W+lH6E5n59C7w+W+lH6E5n59C7w6abb8GA+W+lH6E5n59C7w+W+lH6E5n59C7w6abb8ko8pyvVUu15i/lvpR+hOZ+fQu8ePB0n6QZOKbtY6OhqW6ZBiQ69en4ciJqMqrWRi5quS57k/gVVTLblmmdk8KbdXBgPlvpR+hOZ+fQu8PlvpR+hOZ+fQu8TpptvwYD5b6UfoTmfn0LvD5b6UfoTmfn0LvDpptvwYD5b6UfoTmfn0LvD5b6UfoTmfn0LvDpptvwYD5b6UfoTmfn0LvD5b6UfoTmfn0LvDpptvwYD5b6UfoTmfn0LvD5b6UfoTmfn0LvDpptvwYD5b6UfoTmfn0LvD5b6UfoTmfn0LvDpptvySJxyd61nw2mL+W+lH6E5n59C7x49n0n6Qbheb9bomhqW+va5dGhKZ4ciJub3R6VRqZquS+JUauzNNvnzQsnhTbq4MB8t9KP0JzPz6F3h8t9KP0JzPz6F3idNNt+DAfLfSj9Ccz8+hd4fLfSj9Ccz8+hd4dNNt+DAfLfSj9Ccz8+hd4fLfSj9Ccz8+hd4dNNt+DAfLfSj9Ccz8+hd4fLfSj9Ccz8+hd4dNNt+DAfLfSj9Ccz8+hd4fLfSj9Ccz8+hd4dNNt+DAfLfSj9Ccz8+hd4fLfSj9Ccz8+hd4dNNt+SR+UJfRp9imL+W+lH6E5n59C7x49u0n6QZmJLxZ4+hqW6XbqcV0in4ciJqJUa9WbVXJc0avAq8G3IsxuqbdXBgPlvpR+hOZ+fQu8PlvpR+hOZ+fQu8TpptvwYD5b6UfoTmfn0LvD5b6UfoTmfn0LvDpptvwYD5b6UfoTmfn0LvD5b6UfoTmfn0LvDpptvwYD5b6UfoTmfn0LvD5b6UfoTmfn0LvDpptvwYD5b6UfoTmfn0LvD5b6UfoTmfn0LvDpptvwYD5b6UfoTmfn0LvD5b6UfoTmfn0LvDpptvyRnK1X2en7zzF/LfSj9Ccz8+hd48ejpP0g1MXy7AzQ1LWdHtseZUpeHImylUq1mNdnnltdTemWeezam1M7J3LXVwYD5b6UfoTmfn0LvD5b6UfoTmfn0LvE6abb8GA+W+lH6E5n59C7w+W+lH6E5n59C7w6abb8GA+W+lH6E5n59C7w+W+lH6E5n59C7w6abb8GA+W+lH6E5n59C7w+W+lH6E5n59C7w6abb8GA+W+lH6E5n59C7w+W+lH6E5n59C7w6abb8GA+W+lH6E5n59C7w+W+lH6E5n59C7w6abb8kjcemdJnumL+W+lH6E5n59C7x49q0n6QZ1+vdqjaGpb5NsqR2yWeHIiaivpI9u1VyXNqouxVLMbqm3VwYD5b6UfoTmfn0LvD5b6UfoTmfn0LvE6abb8GA+W+lH6E5n59C7w+W+lH6E5n59C7w6abb8GA+W+lH6E5n59C7w+W+lH6E5n59C7w6abb8GA+W+lH6E5n59C7w+W+lH6E5n59C7w6abb8GA+W+lH6E5n59C7w+W+lH6E5n59C7w6abb8GA+W+lH6E5n59C7w+W+lH6E5n59C7w6abb8ko8pyvVUu15i/lvpR+hOZ+fQu8ePB0n6QZOKbtY6OhqW6ZBiQ69en4ciJqMqrWRi5quS57k/gVVTLblmmdk8KbdXBgPlvpR+hOZ+fQu8PlvpR+hOZ+fQu8TpptvwYD5b6UfoTmfn0LvD5b6UfoTmfn0LvDpptvwYD5b6UfoTmfn0LvD5b6UfoTmfn0LvDpptvwYD5b6UfoTmfn0LvD5b6UfoTmfn0LvDpptvwYD5b6UfoTmfn0LvD5b6UfoTmfn0LvDpptvwYD5b6UfoTmfn0LvD5b6UfoTmfn0LvDpptvySJxyd61nw2mL+W+lH6E5n59C7x49n0n6Qbheb9bomhqW+va5dGhKZ4ciJub3R6VRqZquS+JUauzNNvnzQsnhTbq4MB8t9KP0JzPz6F3h8t9KP0JzPz6F3idNNt+DAfLfSj9Ccz8+hd4fLfSj9Ccz8+hd4dNNt+DAfLfSj9Ccz8+hd4fLfSj9Ccz8+hd4dNNt+DAfLfSj9Ccz8+hd4fLfSj9Ccz8+hd4dNNt+DAfLfSj9Ccz8+hd4fLfSj9Ccz8+hd4dNNt+DAfLfSj9Ccz8+hd4fLfSj9Ccz8+hd4dNNt+SR+UJfRp9imL+W+lH6E5n59C7x49u0n6QZmJLxZ4+hqW6XbqcV0in4ciJqJUa9WbVXJc0avAq8G3IsxuqbdXBgPlvpR+hOZ+fQu8PlvpR+hOZ+fQu8TpptvwYD5b6UfoTmfn0LvD5b6UfoTmfn0LvDpptvwYD5b6UfoTmfn0LvD5b6UfoTmfn0LvDpptvwYD5b6UfoTmfn0LvD5b6UfoTmfn0LvDpptvwYD5b6UfoTmfn0LvD5b6UfoTmfn0LvDpptvwYD5b6UfoTmfn0LvD5b6UfoTmfn0LvDpptvyRnK1X2en7zzF/LfSj9Ccz8+hd48ejpP0g1MXy7AzQ1LWdHtseZUpeHImylUq1mNdnnltdTemWeezam1M7J3LXVwYD5b6UfoTmfn0LvD5b6UfoTmfn0LvE6abb8GA+W+lH6E5n59C7w+W+lH6E5n59C7w6abb8GA+W+lH6E5n59C7w+W+lH6E5n59C7w6abb8GA+W+lH6E5n59C7w+W+lH6E5n59C7w6abb8GA+W+lH6E5n59C7w+W+lH6E5n59C7w6abb8GA+W+lH6E5n59C7w+W+lH6E5n59C7w6abb8kjcemdJnumL+W+lH6E5n59C7x49q0n6QZ1+vdqjaGpb5NsqR2yWeHIiaivpI9u1VyXNqouxVLMbqm3VwYD5b6UfoTmfn0LvD5b6UfoTmfn0LvE6abb8GA+W+lH6E5n59C7w+W+lH6E5n59C7w6abb8GA+W+lH6E5n59C7w+W+lH6E5n59C7w6abb8GA+W+lH6E5n59C7w+W+lH6E5n59C7w6abb8GA+W+lH6E5n59C7w+W+lH6E5n59C7w6abb8GA+W+lH6E5n59C7w+W+lH6E5n59C7w6abb8ko8pyvVUu15i/lvpR+hOZ+fQu8ePB0n6QZOKbtY6OhqW6ZBiQ69en4ciJqMqrWRi5quS57k/gVVTLblmmdk8KbdXBgPlvpR+hOZ+fQu8PlvpR+hOZ+fQu8TpptvwYD5b6UfoTmfn0LvD5b6UfoTmfn0LvDpptvwYD5b6UfoTmfn0LvD5b6UfoTmfn0LvDpptvwYD5b6UfoTmfn0LvD5b6UfoTmfn0LvDpptvwYD5b6UfoTmfn0LvD5b6UfoTmfn0LvDpptvwYD5b6UfoTmfn0LvD5b6UfoTmfn0LvDpptvySJxyd61nw2mL+W+lH6E5n59C7x49n0n6Qbheb9bomhqW+va5dGhKZ4ciJub3R6VRqZquS+JUauzNNvnzQsnhTbq4MB8t9KP0JzPz6F3h8t9KP0JzPz6F3idNNt+DAfLfSj9Ccz8+hd4fLfSj9Ccz8+hd4dNNt+DAfLfSj9Ccz8+hd4fLfSj9Ccz8+hd4dNNt+DAfLfSj9Ccz8+hd4fLfSj9Ccz8+hd4dNNt+DAfLfSj9Ccz8+hd4fLfSj9Ccz8+hd4dNNt+DAfLfSj9Ccz8+hd4fLfSj9Ccz8+hd4dNNt+SR+UJfRp9imL+W+lH6E5n59C7x49u0n6QZmJLxZ4+hqW6XbqcV0in4ciJqJUa9WbVXJc0avAq8G3IsxuqbdXBgPlvpR+hOZ+fQu8PlvpR+hOZ+fQu8TpptvwYD5b6UfoTmfn0LvD5b6UfoTmfn0LvDpptvwYD5b6UfoTmfn0LvD5b6UfoTmfn0LvDpptvwYD5b6UfoTmfn0LvD5b6UfoTmfn0LvDpptvwYD5b6UfoTmfn0LvD5b6UfoTmfn0LvDpptvwYD5b6UfoTmfn0LvD5b6UfoTmfn0LvDpptvyRnK1X2en7zzF/LfSj9Ccz8+hd48ejpP0g1MXy7AzQ1LWdHtseZUpeHImylUq1mNdnnltdTemWeezam1M7J3LXVwYD5b6UfoTmfn0LvD5b6UfoTmfn0LvE6abb8GA+W+lH6E5n59C7w+W+lH6E5n59C7w6abb8GA+W+lH6E5n59C7w+W+lH6E5n59C7w6abb8GA+W+lH6E5n59C7w+W+lH6E5n59C7w6abb8GA+W+lH6E5n59C7w+W+lH6E5n59C7w6abb8GA+W+lH6E5n59C7w+W+lH6E5n59C7w6abb8kjcemdJnumL+W+lH6E5n59C7xTgDGV2xPe8SWy94TrWKXZ6sVlSlUmUpGvulLXTJaexMky8vl+0a1KNsADKgAAAAAAAAAAAAAAAAAAgvd/sOGoK3PEd7gWqGjkYsibJZQpI5eBNZ6oma+bM8iw/I2HSvePbRiCJIgX2q24S57ZlN8RNxoMoK5tRPFRqMopmqqu1HbU4D+44xPhrCEGLer9CfMksr7lbI0aKkiZXkvaqJTjs4ddWq5M0VERueaomanIrphu+WiFZpGKoNC308aaQ4twuFpp1G1aMam5irTovciar3LUpU3PVPFVy7FXhNSbTbtkDF2FLrZ62IrXie0zLVG11rTo82nUj0tRM3a1Rrla3JNq5rsQ/tixXhbFMarMwziW1XePHdqVasCZTkMpuyzyc5iqiLltyU5vLmYcsGlvG0+/OhUbAzD1suF2WRRR1PfLK1ZKT1TJdZ+q1uSbXKrWZbUQrwpBk4ixVftK2JrCthsc+y07XShXNGtrSIrHPqPkS6a5tppk5WtY5VVG62siZ5DRtuLDjXBuKqtePhfFtmvFWMiOrsgT6Uh1JFXJFcjHLq5qi8PmPZc5GornKiIiZqq+Q5Vh1ZGkbH1m0h2ax1rZhnD0CVFt8qvT3Gtd921URadJdrYzWsRzVfqq5XNVG5JmTaZMTX2fosxBTlYPvmH6OtEoV602tDclWPUk02VkbvevVVPEV2esibF8o146HSbDi3CuKm134XxNarw2K5GV1gTachKTlzyR2oq6qrkvD5i6lPgyJciBQm0KkmIjFr0WVEWpSR6KrNdqLm3NEVUz4clOcXq3xY2m3C0a1Umx2SsNXKLNSOi013qx9DcURzMlbqvcuqqKmWa5ZE+iiy2vD+k7SXa7PDZGjU61qVGtVVVzliqrnucubnvcqqrnOVXOVVVVVVzGjbq4AMqAAAAAIL3f7DhqCtzxHe4Fqho5GLImyWUKSOXgTWeqJmvmzPIs/yNpVbtpItmIIleHd6FF0me2ZTfDSlGR7Ue2onioiaztZdbLZ5Mj+44xPhrCEGLer9CfMksr7lbI0aKkiZXkvaqJTjs4ddWq5M0VERueaomanIrphu+WiFZpGKoNC308aaQ4twuFpp1G1aMam5irTovciar3LUpU3PVPFVy7FXhNSbTbtkDF2FLrZ62IrXie0zLVG11rTo82nUj0tRM3a1Rrla3JNq5rsQ/tixXhbFMarMwziW1XePHdqVasCZTkMpuyzyc5iqiLltyU5vLmYcsGlvG0+/OhUbAzD1suF2WRRR1PfLK1ZKT1TJdZ+q1uSbXKrWZbUQrwpBk4ixVftK2JrCthsc+y07XShXNGtrSIrHPqPkS6a5tppk5WtY5VVG62siZ5DRtuLDjXBuKqtePhfFtmvFWMiOrsgT6Uh1JFXJFcjHLq5qi8PmPZc5GornKiIiZqq+Q5Vh1ZGkbH1m0h2ax1rZhnD0CVFt8qvT3Gtd921URadJdrYzWsRzVfqq5XNVG5JmTaZMTX2fosxBTlYPvmH6OtEoV602tDclWPUk02VkbvevVVPEV2esibF8o146HSbDi3CuKm134XxNarw2K5GV1gTachKTlzyR2oq6qrkvD5i6lPgyJciBQm0KkmIjFr0WVEWpSR6KrNdqLm3NEVUz4clOcXq3xY2m3C0a1Umx2SsNXKLNSOi013qx9DcURzMlbqvcuqqKmWa5ZE+iiy2vD+k7SXa7PDZGjU61qVGtVVVzliqrnucubnvcqqrnOVXOVVVVVVzGjbq4AMqAAAAAIL3f7DhqCtzxHe4Fqho5GLImyWUKSOXgTWeqJmvmzPIw58jbbb7zjCzYgiSLZepb7vKnpMp1IqObRp0XObUTxUYjaDc81XJUdt839xxifDWEIMW9X6E+ZJZX3K2Ro0VJEyvJe1USnHZw66tVyZoqIjc81RM1ORXTDd8tEKzSMVQaFvp400hxbhcLTTqNq0Y1NzFWnRe5E1XuWpSpueqeKrl2KvCak2m3brZirC97tVW/WbElrn2yhr7rNizKdWhT1EzdrVGqrUyTaua7EPxYcX4SxVSr18MYotF4pxVRK74E2lIbSVUVURyscurnkvD5jntWtYLTpcxzIvW8qdgdhm3zbzvmki0VqtqV2te9FTJV3NuW3NVyb5j6Ydj1cY4xuGle+WNbJhtLFUtFCldGtp1p8dam6VJEik7ZTo5IqMa9dZWq5yo1FRBo23dhxrg3FVWvHwvi2zXirGRHV2QJ9KQ6kirkiuRjl1c1ReHzHsucjUVzlRERM1VfIcqw6sjSNj6zaQ7NY61swzh6BKi2+VXp7jWu+7aqItOku1sZrWI5qv1VcrmqjckzJtMmJr7P0WYgpysH3zD9HWiUK9abWhuSrHqSabKyN3vXqqniK7PWRNi+Ua8dDpNixdhTFFORVwzie03dkRUbIdBm05CUlXPJHqxy6vAvD5lPnYca4NxVVrx8L4ts14qxkR1dkCfSkOpIq5IrkY5dXNUXh8xhcSxrRbtMeHEbQhUIFbC10oXVr6bUorApOoqxKmaauo1XO4diIrk8p+cN7vpH0gWbSDZ7JWteGcPwZUS3y5FPcat23fVai06WWs2M1rEc1X6quVWqjckzGh1YAGVAAAAAEF7v9hw1BW54jvcC1Q0cjFkTZLKFJHLwJrPVEzXzZnkWT5Gx/DOkO1YgiSIN6SnJlT2zKb4iMoU9z1m1E8VGojV1lzVM0XgP7jjE+GsIQYt6v0J8ySyvuVsjRoqSJleS9qolOOzh11arkzRURG55qiZqciumG75aIVmkYqg0LfTxppDi3C4WmnUbVoxqbmKtOi9yJqvctSlTc9U8VXLsVeE1JtNu3WzFWF73aqt+s2JLXPtlDX3WbFmU6tCnqJm7WqNVWpkm1c12Ifiw4vwliqlXr4YxRaLxTiqiV3wJtKQ2kqoqojlY5dXPJeHzHPatawWnS5jmRet5U7A7DNvm3nfNJForVbUrta96KmSrubctuark3zH0w7Hq4xxjcNK98sa2TDaWKpaKFK6NbTrT461N0qSJFJ2ynRyRUY166ytVzlRqKiDRtu7DjXBuKqtePhfFtmvFWMiOrsgT6Uh1JFXJFcjHLq5qi8PmPZc5GornKiIiZqq+Q5Vh1ZGkbH1m0h2ax1rZhnD0CVFt8qvT3Gtd921URadJdrYzWsRzVfqq5XNVG5JmTaZMTX2fosxBTlYPvmH6OtEoV602tDclWPUk02VkbvevVVPEV2esibF8o146HSbDi3CuKm134XxNarw2K5GV1gTachKTlzyR2oq6qrkvD5hY8XYUxPUk0sNYntN2fDVGyWwZtOutFVzyR6McurnkvD5lMNe7dCj6bcLRbdCjJRl4auUSfRSkmpUiMfQ3JjkRMtVHOVERdmSuTyk8TwjH002ORiy0RLVKr2OZAtVK1Vd9R6tNlSnUqJWrOZSexWojdWnuSsTNV3RVXVGjbq4AMqAAAAAIL3f7DhqCtzxHe4Fqho5GLImyWUKSOXgTWeqJmvmzPJtLcHul3PSXa79EkxrrCj0pE6nMpvhpQirWVHtenioiLWqay62WxODJRjjE+GsIQYt6v0J8ySyvuVsjRoqSJleS9qolOOzh11arkzRURG55qiZqcivWG75Z7FAkYpg0LfTxrpCgzrlaqdRtalGoPVNWg9yJqvc59Kmr1RFarlXhTaupNpt2214swtfLXWvllxLarhbY2vu0yLMp1aFPVTWdrVGqrUyTaua7EPzYcX4SxVSr18MYotF4pxVRK74E2lIbSVUVURyscurnkvD5jns+tYLTpjxZJve8qVifhKLMvW+aSLRWoyvVax9RFTJV3NHJtzVURMuA+mHY9XGOMbhpXvljWyYbSxVLRQpXRradafHWpulSRIpO2U6OSKjGvXWVqucqNRUQaNt3Yca4NxVVrx8L4ts14qxkR1dkCfSkOpIq5IrkY5dXNUXh8x7LnI1Fc5URETNVXyHKsOrI0jY+s2kOzWOtbMM4egSotvlV6e41rvu2qiLTpLtbGa1iOar9VXK5qo3JMybTJia+z9FmIKcrB98w/R1olCvWm1obkqx6kmmysjd716qp4iuz1kTYvlGvHQ6TYcW4VxU2u/C+JrVeGxXIyusCbTkJScueSO1FXVVcl4fMLHi7CmJ6kmlhrE9puz4ao2S2DNp11oqueSPRjl1c8l4fMphr3boUfTbhaLboUZKMvDVyiT6KUk1KkRj6G5MciJlqo5yoiLsyVyeUnieEY+mmxyMWWiJapVexzIFqpWqrvqPVpsqU6lRK1ZzKT2K1Ebq09yViZqu6Kq6o0bdXABlQAAAABBe7/YcNQVueI73AtUNHIxZE2SyhSRy8Caz1RM182Z5OH24PjMvWO7NfokmDfarbhKnNmU6kVNxoMoK5tRvio1GUUzXNdqO2pwDHGJ8NYQgxb1foT5kllfcrZGjRUkTK8l7VRKcdnDrq1XJmioiNzzVEzU5FesN3yz2KBIxTBoW+njXSFBnXK1U6ja1KNQeqatB7kTVe5z6VNXqiK1XKvCm1dSbTbttrxZha+WutfLLiW1XC2xtfdpkWZTq0Keqms7WqNVWpkm1c12Ifmw4vwliqlXr4YxRaLxTiqiV3wJtKQ2kqoqojlY5dXPJeHzHPZ9awWnTHiyTe95UrE/CUWZet80kWitRleq1j6iKmSruaOTbmqoiZcB9MOx6uMcY3DSvfLGtkw2liqWihSujW060+OtTdKkiRSdsp0ckVGNeusrVc5Uaiog0bbuw41wbiqrXj4XxbZrxVjIjq7IE+lIdSRVyRXIxy6uaovD5j2XORqK5yoiImaqvkOVYdWRpGx9ZtIdmsda2YZw9AlRbfKr09xrXfdtVEWnSXa2M1rEc1X6quVzVRuSZk2mTE19n6LMQU5WD75h+jrRKFetNrQ3JVj1JNNlZG73r1VTxFdnrImxfKNeOh0mw4twriptd+F8TWq8NiuRldYE2nISk5c8kdqKuqq5Lw+YrS72lbqtiS6RFuSUN8rD3du7pR1tXdNzz1tXPZrZZZ7DlGProzBGlGw3yw2CVPqUcL3KnXt9riOq1pNCnUob3ptaxqrklR2SLwNRXKZnRzcaFHTdGul5S+179f8P1nXCpWsE+PTp1lkU9SlTSrRarKFNjUYlR2TVXNVXWdkOnzNv9EAAyoAAAAAivF7suHoFS63+7wrZCpKiPkzJDKNJqquSIr3qiJmqonCeLY3YLdWu+kay4ihS4l1o0t9TqU2nUiNZGR6ayPauqiIjnayqvk8mR9sb4jwzhO1Ur7iSPvhY8hqQKFKNu8mtLcitZTjsRM3VXIrmpllsVc1RM1ONX7D99iRaN7xRbKdqj45x7aq020JUbVbQitajWNrKnirUqPpsc9EzTNUTNdpqTaO42vFmFr5a618suJbVcLbG192mRZlOrQp6qaztao1VamSbVzXYh+bDi/CWKqVevhjFFovFOKqJXfAm0pDaSqiqiOVjl1c8l4fMc9n1rBadMeLJN73lSsT8JRZl63zSRaK1GV6rWPqIqZKu5o5NuaqiJlwH0w7Hq4xxjcNK98sa2TDaWKpaKFK6NbTrT461N0qSJFJ2ynRyRUY166ytVzlRqKiDRtu7DjXBuKqtePhfFtmvFWMiOrsgT6Uh1JFXJFcjHLq5qi8PmPZc5GornKiIiZqq+Q5Vh1ZGkbH1m0h2ax1rZhnD0CVFt8qvT3Gtd921URadJdrYzWsRzVfqq5XNVG5JmTaZMTX2fosxBTlYPvmH6OtEoV602tDclWPUk02VkbvevVVPEV2esibF8o146HSLJi/CWJqUmvhvFFoutOGqJIfBm0q7aKqiqmurHLq7EXh8yk9j0gYDxPNdbcN42sF2ltYtRY8G5Ua9RGIqIrlaxyrkmabfrMRim0U3aX8P2yxLSguuGFbrBlPpUUVGRmrRSguSZIqMe9dVFVE2qicJ9MIycWaNr7hPRVfptovFsm2ypGt02JEqQ5FF8Smiqlam+rVbURzNXJzVbk7NNXJUUaHUgAZUAAAAARXi92XD0Cpdb/d4VshUlRHyZkhlGk1VXJEV71REzVUThPFtjsFzbhM0oWvEUKXHkW2nBrTaM2nUhtjx6lapra7V1UVHVqmsutlkicGR9sb4jwzhO1Ur7iSPvhY8hqQKFKNu8mtLcitZTjsRM3VXIrmpllsVc1RM1ONX7D99iRaN7xRbKdqj45x7aq020JUbVbQitajWNrKnirUqPpsc9EzTNUTNdpqTaO42vFmFr5a618suJbVcLbG192mRZlOrQp6qaztao1VamSbVzXYh+bDi/CWKqVevhjFFovFOKqJXfAm0pDaSqiqiOVjl1c8l4fMc9n1rBadMeLJN73lSsT8JRZl63zSRaK1GV6rWPqIqZKu5o5NuaqiJlwH0w7Hq4xxjcNK98sa2TDaWKpaKFK6NbTrT461N0qSJFJ2ynRyRUY166ytVzlRqKiDRtu7DjXBuKqtePhfFtmvFWMiOrsgT6Uh1JFXJFcjHLq5qi8PmPZc5GornKiIiZqq+Q5Vh1ZGkbH1m0h2ax1rZhnD0CVFt8qvT3Gtd921URadJdrYzWsRzVfqq5XNVG5JmTaZMTX2fosxBTlYPvmH6OtEoV602tDclWPUk02VkbvevVVPEV2esibF8o146HSbDi3CmKWV6mGMTWm7siuRtd0CbTkJSVc8kcrHLqquS8PmUls+kLAOIbj4IsGOMP3Odk529Ydzo1q2TfnLqMcrtnl2bDH3yBSi6a8Lx7GylFWVhq5RZW5UkySNTfQ3HYiZZNe5dVFXLaqJwk2FFxboluODdGd4uNovlmuNKtb4cqPDqQ5UerRpOqotRrqtVtVrmtVFVupkuWxcxqG3WQAZUAAAAARXi92XD0Cpdb/d4VshUlRHyZkhlGk1VXJEV71REzVUThPFw+7BbXXrSBZMRQpcO8LTry51ObTqRGpHp7nmj2rqoiNb42arkqLwH2xviPDOE7VSvuJI++FjyGpAoUo27ya0tyK1lOOxEzdVciuamWWxVzVEzU41fsP32JFo3vFFsp2qPjnHtqrTbQlRtVtCK1qNY2sqeKtSo+mxz0TNM1RM12mpNo7ja8WYWvlrrXyy4ltVwtsbX3aZFmU6tCnqprO1qjVVqZJtXNdiH5sOL8JYqpV6+GMUWi8U4qold8CbSkNpKqKqI5WOXVzyXh8xz2fWsFp0x4sk3veVKxPwlFmXrfNJForUZXqtY+oipkq7mjk25qqImXAfTDserjHGNw0r3yxrZMNpYqlooUro1tOtPjrU3SpIkUnbKdHJFRjXrrK1XOVGoqING27sONcG4qq14+F8W2a8VYyI6uyBPpSHUkVckVyMcurmqLw+Y9lzkaiucqIiJmqr5DlWHFr6Rsf2bSFZ7JWtmGcPQZUS3yq9Pca123bVai06WWbYzWsRzVfqq5VaqNyTMm0zYnvs7RfiCjJwdfLDQzi0a8iZWhObVj1JNNlVrd7yKrkzpudnrNRMl/oOnx0Ok2HFuFcVNrvwvia1XhsVyMrrAm05CUnLnkjtRV1VXJeHzH5ZjLCFS/OwrTxXZ3XpuetbWzqSykybrLnS1tf5u3g4NpzLSRVkYZ0hW+5YSj06Mujgu9a7aNNERaVBKTo6bEyybUXxUXZtVE4SfR7esXYGsGj2PcaVik2bFa04y0YUas2ZQk1qLq6V6ld1VzZCuVr1qLqU1zdmmeW10+GzbtoAMqAAAAAIrxe7Lh6BUut/u8K2QqSoj5MyQyjSaqrkiK96oiZqqJwni2Z2C60u66S7PiKFLjXOHQoSZ1KbTqRG0oi1lRyPauqmS1qmsquy2JwZH2xviPDOE7VSvuJI++FjyGpAoUo27ya0tyK1lOOxEzdVciuamWWxVzVEzU41fsP32JFo3vFFsp2qPjnHtqrTbQlRtVtCK1qNY2sqeKtSo+mxz0TNM1RM12mpNo7ja8WYWvlrrXyy4ltVwtsbX3aZFmU6tCnqprO1qjVVqZJtXNdiH5sOL8JYqpV6+GMUWi8U4qold8CbSkNpKqKqI5WOXVzyXh8xz2fWsFp0x4sk3veVKxPwlFmXrfNJForUZXqtY+oipkq7mjk25qqImXAfTDserjHGNw0r3yxrZMNpYqlooUro1tOtPjrU3SpIkUnbKdHJFRjXrrK1XOVGoqING27sONcG4qq14+F8W2a8VYyI6uyBPpSHUkVckVyMcurmqLw+Y9lVREzVckQ5Vhxa+kbH9m0hWeyVrZhnD0GVEt8qvT3Gtdt21WotOllm2M1rEc1X6quVWqjckzPhpkxRiCXooxS2pg6+WBjY9Km+TMrQnNqUX12Mqo3e8io5P3bnZ6yJsXzjp8dDoEDHmBrrDnXC14zsUyLa2606vQuNGpTipt21XNcqMTYvzsuBSa2aT9Gt7n0bVZtIeGZ82Q7Voxot2j1atRcs8msa9VVckXgQy94hxbZpowGyx0KVBtSyXKLIbSpoiLDppRWk3Ymxraipq+RM1y4SnDtVuOtJd4xHWRX23B1R1ltjV+asxzEdLr/aiOZSTzIj/Oo1B0UAGVAAAAAEV4vdlw9AqXW/3eFbIVJUR8mZIZRpNVVyRFe9URM1VE4TxcOOwXSZfMd2LEUKXBvdds6ZOpzadWK1aNBlBVbUauq1qMoprZquSovBwH2xviPDOE7VSvuJI++FjyGpAoUo27ya0tyK1lOOxEzdVciuamWWxVzVEzU41fsP32JFo3vFFsp2qPjnHtqrTbQlRtVtCK1qNY2sqeKtSo+mxz0TNM1RM12mpNo7ja8WYWvlrrXyy4ltVwtsbX3aZFmU6tCnqprO1qjVVqZJtXNdiH8w/i7CmLKdarhbE9pvLIyo2s63zachKarnkjlY5clXJcs/Mc8n1rBadMeLJN73lSsT8JRZl63zSRaK1GV6rWPqIqZKu5o5NuaqiJlwFGFI83GWOpela4WOrZLF4FdaIdK4NSnJn0Vq7o6RXpL/DpbFRjXrrKiucqNRUQaNtvZMbYMxLMr2/DmLrLdZUZqurUIU+lXqUmouSq5rHKrUz2bfKeyqoiZquSIcmsrk0lY3w3ivC9kdb8J4QpyacK4PppQW5rVpbmjI1PLPezW5Lru1UcqNRqKiax+NMmKMQS9FGKW1MHXywMbHpU3yZlaE5tSi+uxlVG73kVHJ+7c7PWRNi+cdPjo26BAx5ga6w51wteM7FMi2tutOr0LjRqU4qbdtVzXKjE2L87LgUmtmk/Rre59G1WbSHhmfNkO1aMaLdo9WrUXLPJrGvVVXJF4EMveIcW2aaMBssdClQbUslyiyG0qaIiw6aUVpN2Jsa2oqavkTNcuEpw7VbjrSXeMR1kV9twdUdZbY1fmrMcxHS6/wBqI5lJPMiP86jUHRQAZUAAAAARXi92XD0Cpdb/AHeFbIVJUR8mZIZRpNVVyRFe9URM1VE4TxbG7Bbq130jWXEUKXEutGlvqdSm06kRrIyPTWR7V1UREc7WVV8nkyPtjfEeGcJ2qlfcSR98LHkNSBQpRt3k1pbkVrKcdiJm6q5Fc1MstirmqJmpxq/YfvsSLRveKLZTtUfHOPbVWm2hKjaraEVrUaxtZU8ValR9NjnomaZqiZrtNSbR3G14swtfLXWvllxLarhbY2vu0yLMp1aFPVTWdrVGqrUyTaua7EP5h/F2FMWU61XC2J7TeWRlRtZ1vm05CU1XPJHKxy5KuS5Z+Y55PrWC06Y8WSb3vKlYn4SizL1vmki0VqMr1WsfURUyVdzRybc1VETLgKMKR5uMsdS9K1wsdWyWLwK60Q6VwalOTPorV3R0ivSX+HS2KjGvXWVFc5Uaiog0bbeyY2wZiWZXt+HMXWW6yozVdWoQp9KvUpNRclVzWOVWpns2+U9lVREzVckQ5NZXJpKxvhvFeF7I634TwhTk04VwfTSgtzWrS3NGRqeWe9mtyXXdqo5UajUVE1j8aZMUYgl6KMUtqYOvlgY2PSpvkzK0JzalF9djKqN3vIqOT9252esibF846fHRt0exYtwpilZCYZxNabusRyNkbwm05G4queSP1HLqquS8PmU/ltxhhK83STY7Pim0TrlC1t8w406lVr0NV2q7Xptcrm5LsXNNi7DmuP32fDOkPDM+NTWLBo4XvNK4bzpIj/B9GlScxrckyTVdlqouxFVU8plsKRb9Yq+h5mKsM222WiKtaLbJFumbrJdXrx3bi2Szc2tYj6eutTc3VEdURFVWpsV0+Gzb/RQAMqAAAAAIrxe7Lh6BUut/u8K2QqSoj5MyQyjSaqrkiK96oiZqqJwni2x2C5twmaULXiKFLjyLbTg1ptGbTqQ2x49StU1tdq6qKjq1TWXWyyRODI+2N8R4ZwnaqV9xJH3wseQ1IFClG3eTWluRWspx2ImbqrkVzUyy2KuaomanGr9h++xItG94otlO1R8c49tVabaEqNqtoRWtRrG1lTxVqVH02OeiZpmqJmu01JtHcrTirC9/ttW82LElruNvoK5KsuJMp1qNNWpm5HPaqtTJFRVzXYh+MP4wwlixtZ2FcU2i8tjK1Ky2+dSkJSV2eWtqOXVzyXLPzKc/lPslt0zYrq3ZIVOx1sJRZd63xTatFz2V6rWPq5pkv7pHJt4URPMfTDFKTjnHT9Kkmx1LNh2PZatqhpPYlKRcqT6jXur1aS/w6CI1dRr/ABlRyuVGoqING25smNsGYlmV7fhzF1lusqM1XVqEKfSr1KTUXJVc1jlVqZ7NvlPZVURM1XJEOTWVyaSsb4bxXheyOt+E8IU5NOFcH00oLc1q0tzRkanlnvZrcl13aqOVGo1FRNY/GmTFGIJeijFLamDr5YGNj0qb5MytCc2pRfXYyqjd7yKjk/dudnrImxfOOnx0bdHsWLcKYpWQmGcTWm7rEcjZG8JtORuKrnkj9Ry6qrkvD5lFqxdhS+z5VqseJ7TcZsFVSVGiTaVarQVF1V12Ncqt27NqJt2HMtIWH3SdIOGrHhKpRt0i54XvNsdVpMViU4yUqSUM1YmaNZVc3LzZrlwnjRUxLbsQaIsOV8Arh6VaKtaFWqrJj1GVqDIT0qpQ3F7nLSVWtc5ajWLmtPYq55OmG3fAAZUAAAAARXi92XD0Cpdb/d4VshUlRHyZkhlGk1VXJEV71REzVUThPFw+7BbXXrSBZMRQpcO8LTry51ObTqRGpHp7nmj2rqoiNb42arkqLwH2xviPDOE7VSvuJI++FjyGpAoUo27ya0tyK1lOOxEzdVciuamWWxVzVEzU41fsP32JFo3vFFsp2qPjnHtqrTbQlRtVtCK1qNY2sqeKtSo+mxz0TNM1RM12mpNo7lacVYXv9tq3mxYktdxt9BXJVlxJlOtRpq1M3I57VVqZIqKua7EPxh/GGEsWNrOwrim0XlsZWpWW3zqUhKSuzy1tRy6ueS5Z+ZTn8p9ktumbFdW7JCp2OthKLLvW+KbVoueyvVax9XNMl/dI5NvCiJ5j6YYpScc46fpUk2OpZsOx7LVtUNJ7EpSLlSfUa91erSX+HQRGrqNf4yo5XKjUVEGjbc2TG2DMSzK9vw5i6y3WVGarq1CFPpV6lJqLkquaxyq1M9m3ynsqqImarkiHJrK5NJWN8N4rwvZHW/CeEKcmnCuD6aUFua1aW5oyNTyz3s1uS67tVHKjUaiomsfjTJijEEvRRiltTB18sDGx6VN8mZWhObUovrsZVRu95FRyfu3Oz1kTYvnHT46Nuj2LFuFMUrITDOJrTd1iORsjeE2nI3FVzyR+o5dVVyXh8yi1YuwpfZ8q1WPE9puM2CqpKjRJtKtVoKi6q67GuVW7dm1E27DmWkLD7pOkHDVjwlUo26Rc8L3m2Oq0mKxKcZKVJKGasTNGsqubl5s1y4TxoqYlt2INEWHK+AVw9KtFWtCrVVkx6jK1BkJ6VUobi9zlpKrWuctRrFzWnsVc8nTDbvgAMqAAAAAIrxe7Lh6BUut/u8K2QqSoj5MyQyjSaqrkiK96oiZqqJwnj2JuD5c656RrFfok6jdYkePImUJlOrFSlFdWVFa9uxMlrVNZc/InBkfTG+I8M4TtVK+4kj74WPIakChSjbvJrS3IrWU47ETN1VyK5qZZbFXNUTNTjeKLBfoGFbpiDEluZaaOOMZWipOtTajaiR4K1aVJW1lb4q1Kmqi1EbrJ42Wa7VNSbR2+z4uwpiGBXutgxPabnCiqqV5MObSrUqSomsus9jlRuSbVzXg2n8w/jDCWLG1nYVxTaLy2MrUrLb51KQlJXZ5a2o5dXPJcs/Mpz69rYrZpqn1ro2DSs9bBbq97SRTatBzKUnKk6rmmS5NWqm3yJkfXDFKTjnHT9Kkmx1LNh2PZatqhpPYlKRcqT6jXur1aS/w6CI1dRr/GVHK5Uaiog0NzZMbYMxLMr2/DmLrLdZUZqurUIU+lXqUmouSq5rHKrUz2bfKe0clsrk0lY3w3ivC9kdb8J4QpyacK4PppQW5rVpbmjI1PLPezW5Lru1UcqNRqKiaxurfdLhiVs213bBmILFQdSVm7yJkVi1EXYqU3xJL6jHZbdbxVTyLmSxXsx58GXWkRos2hWrQ3pSkU6dRHOovVqORr0Ta1Va5FyXyKi+UgtmLsKXq5yrLZ8T2mfcIOskqJGm06tahk7VXXY1yubk7YuaJt2HHcPRkwrhnTbRwlFZBW3zZT4dOO1GpTelvpORUy8ue3PhVdvCWVoNvt0HQjWw9SpU6zZNGhSdTppm6LUgVHV02JwOyRy/7slUvSm3bAAZUAAAAAR3e82ewQKt1v11h22FRy3STLrto0mZqiJrPcqImaqibV4VPFwuuDXeG8bYbxBDuES+SGzJcyhMp1ozX0aFOguq9vioiMotzzVclz4OA+2NsQ4ZwrZ2X7E9FKzIshiw6TI+7yKst2babI9NEVzqrs1a3V27V2omanGcVWO/x8PXbFGI7Wlnj45xbZUmWlXtqLQgNqU6X7/V8XdKuSa6IrkyVGqq5Kak2m3cLPi7CmIYFe62DE9pucKKqpXkw5tKtSpKiay6z2OVG5JtXNeDafzD+MMJYsbWdhXFNovLYytSstvnUpCUldnlrajl1c8lyz8ynPr2titmmqfWujYNKz1sFur3tJFNq0HMpScqTquaZLk1aqbfImR9cMUpOOcdP0qSbHUs2HY9lq2qGk9iUpFypPqNe6vVpL/DoIjV1Gv8ZUcrlRqKiDQ3NkxtgzEsyvb8OYust1lRmq6tQhT6VepSai5KrmscqtTPZt8p7RyWyuTSVjfDeK8L2R1vwnhCnJpwrg+mlBbmtWluaMjU8s97Nbkuu7VRyo1GoqJrG6t90uGJWzbXdsGYgsVB1JWbvImRWLURdipTfEkvqMdlt1vFVPIuZLFezHnwZdaRGizaFatDelKRTp1Ec6i9Wo5GvRNrVVrkXJfIqL5QyfBqzKtupTaD5dBjKtWg2oi1KbH5o1zm8KIuq7JV4dVfMcx0LWi2Wi96SLPaoVOHDo4j1KdGgmojEWJQzyy2oqqqrnw5qq8J89HFjtWHtMuP7dZ4iUKO8LPUdm5z31Kjm1ldUqPcquqPcu1XuVXKu1VUukdZABlQAAAABHd7zZ7BAq3W/XWHbYVHLdJMuu2jSZmqIms9yoiZqqJtXhU8XDvyNkyrvpBw/iCHPoXanRbKmUJlOtFa2M16IqPbsTJHO1s18nkPtjbEOGcK2dl+xPRSsyLIYsOkyPu8irLdm2myPTRFc6q7NWt1du1dqJmpxnFVjv8fD12xRiO1pZ4+OcW2VJlpV7ai0IDalOl+/1fF3SrkmuiK5MlRqquSmpNpt3Cz4uwpiGBXutgxPabnCiqqV5MObSrUqSomsus9jlRuSbVzXg2n8w/jDCWLG1nYVxTaLy2MrUrLb51KQlJXZ5a2o5dXPJcs/Mpz69rYrZpqn1ro2DSs9bBbq97SRTatBzKUnKk6rmmS5NWqm3yJkfXDFKTjnHT9Kkmx1LNh2PZatqhpPYlKRcqT6jXur1aS/w6CI1dRr/ABlRyuVGoqINDc2TG2DMSzK9vw5i6y3WVGarq1CFPpV6lJqLkquaxyq1M9m3yntHJbK5NJWN8N4rwvZHW/CeEKcmnCuD6aUFua1aW5oyNTyz3s1uS67tVHKjUaiomsbq33S4YlbNtd2wZiCxUHUlZu8iZFYtRF2KlN8SS+ox2W3W8VU8i5ksV7MefBl1pEaLNoVq0N6UpFOnURzqL1ajka9E2tVWuRcl8iovlDZ8F82pbWTaDplKm2tUjpURajKblVGvVvCjVVrkReBcl8xzHQrabbZr7pHtNphUocOhiRGU6NFuo1qLEoKuWXlVVVVXhVVVeE+eArDacO6cMZwLREShSdZbVVqOc91SpWqOfI1qlSo9VfUeuSZucquXyqLE26yACKAAAAAI7vebPYIFW6366w7bCo5bpJl120aTM1RE1nuVETNVRNq8Kni2dcG3S5y9JdkxBDn05Nvp26rLjTKdWIlGPUrVM9ZuaIqOrVNZdbgRODI+2NsQ4ZwrZ2X7E9FKzIshiw6TI+7yKst2babI9NEVzqrs1a3V27V2omanGcVWO/x8PXbFGI7Wlnj45xbZUmWlXtqLQgNqU6X7/V8XdKuSa6IrkyVGqq5Kak2m3cLPi7CmIYFe62DE9pucKKqpXkw5tKtSpKiay6z2OVG5JtXNeDafzD+MMJYsbWdhXFNovLYytSstvnUpCUldnlrajl1c8lyz8ynPr2titmmqfWujYNKz1sFur3tJFNq0HMpScqTquaZLk1aqbfImR9cMUpOOcdP0qSbHUs2HY9lq2qGk9iUpFypPqNe6vVpL/DoIjV1Gv8ZUcrlRqKiDQ3NkxtgzEsyvb8OYust1lRmq6tQhT6VepSai5KrmscqtTPZt8p7RyWyuTSVjfDeK8L2R1vwnhCnJpwrg+mlBbmtWluaMjU8s97Nbkuu7VRyo1GoqJrG6t90uGJWzbXdsGYgsVB1JWbvImRWLURdipTfEkvqMdlt1vFVPIuZLFezHnwZdaRGizaFatDelKRTp1Ec6i9Wo5GvRNrVVrkXJfIqL5TzLPjbBmIp9e1YfxdZbnNjIrq8aHPpVqtJEXVVXMY5Vbkqom1OEwWhm12iyXjSVa4EKNEt8fEWqlFjUbTazedBXZpwbc1VVXhzVVPna1p6S8aYZvuErKsDCWDXyN7XR1NKKXBzqK0koxKaJmsZqLmr1ya5WojUVEzLpNutgAyoAAAAAHlW3DlvtV6vF+jOrLJvb6FSSjnIrUWlTSm3VTLZ4qJnw7T1QAAAAAAAAAAAAAAAAAAAAAAeBifA+HcYVoEm90p272t9SpErQ7lJhVKTnt1Xqj6FRjtrdm1eDPzqTro4wpVskzDs+jcrjAnOa+qy5XeZNe1zdrXU6laq59JUVEVFY5qoqIqbUzNOC7oyL9FOBqtkm2CtbJdWNcZFKXLq1LnKfKr1qStWm98lam7qrVY3V8fZkiJsP2zRjhVIc+3SKt/mRbnFqQpNGdiO4ymPpP2ORG1a7kaqps1m5ORM8l2qasDdGZsmjvD2H5dCZbZeIldGbq06UnElxk0ETLLJaVWu6mqInBm1ctipwHu3G3QLvAkWu6Q6MuHLpuo16FZiOZUY5Mla5F2KioUgmxnsMYBwtg+tVlWSFISRVosjLXlzpEyq2izPUpNfXe9zKaKqqjGqjc9uRXFwtYoVyu93jQdSXfkpJcKm6vXdtzZqM2KuTcmrl4qJ9e09YF3RjaGh/R1GiMg0MO6tCnZ6tgazfddcoFRyvfSzV+e1yqut85PIpqbdb4lpt8W1W+juUWHRZHoU9ZXalNjUa1M1VVXJETaq5lIJsAAAAAHgYnwPh3GFaBJvdKdu9rfUqRK0O5SYVSk57dV6o+hUY7a3ZtXgz86k66OMKVbJMw7Po3K4wJzmvqsuV3mTXtc3a11OpWqufSVFRFRWOaqKiKm1MzTgu6Mi/RTgarZJtgrWyXVjXGRSly6tS5ynyq9akrVpvfJWpu6q1WN1fH2ZIibD9s0Y4VSHPt0irf5kW5xakKTRnYjuMpj6T9jkRtWu5GqqbNZuTkTPJdqmrA3RmbJo7w9h+XQmW2XiJXRm6tOlJxJcZNBEyyyWlVrupqiJwZtXLYqcB7txt0C7wJFrukOjLhy6bqNehWYjmVGOTJWuRdioqFIJsZ7DGAcLYPrVZVkhSEkVaLIy15c6RMqtosz1KTX13vcymiqqoxqo3PbkVxcLWKFcrvd40HUl35KSXCpur13bc2ajNirk3Jq5eKifXtPWBd0Yyloe0c0YdC308O5R41prWOkzfdfxYVZ2tUpZ6+a5r/qXxk8ioaq3W+JabfFtVvo7lFh0WR6FPWV2pTY1GtTNVVVyRE2quZSCbAAAAAB4GJ8D4dxhWgSb3Snbva31KkStDuUmFUpOe3VeqPoVGO2t2bV4M/OpOujjClWyTMOz6NyuMCc5r6rLld5k17XN2tdTqVqrn0lRURUVjmqioiptTM04LujJu0W4IfYLlhuta5NeHeKjKs99a4yakmS9itVivkuqLWXV1Gonj7ETJNmw/iaLsJuizIMmtiGZGuEWpDkUJuJblJpvpPTJyatWu5EVU/wBSIjk8ioa0DdGZsmjvD2H5dCZbZeIldGbq06UnElxk0ETLLJaVWu6mqInBm1ctipwHu3G3QLvAkWu6Q6MuHLpuo16FZiOZUY5Mla5F2KioUgmxkIeijAkG3XG107VJrUbrCS3SnSrlKk1nRERUSg2rVqOqU6aZrk1jmomeeWZ9rVo2w1Zq1OrDk4iclKm6k2jJxLcpNDUVqtyWlVruYqZLszbs2KmSohqQXdGMpaHtHNGHQt9PDuUeNaa1jpM33X8WFWdrVKWevmua/wCpfGTyKhqrdb4lpt8W1W+juUWHRZHoU9ZXalNjUa1M1VVXJETaq5lIJsAAAAAHgYnwPh3GFaBJvdKdu9rfUqRK0O5SYVSk57dV6o+hUY7a3ZtXgz86k66OMKVbJMw7Po3K4wJzmvqsuV3mTXtc3a11OpWqufSVFRFRWOaqKiKm1MzTgu6Mm7Rbgh9guWG61rk14d4qMqz31rjJqSZL2K1WK+S6otZdXUaiePsRMk2bD+Jouwm6LMgya2IZka4RakORQm4luUmm+k9MnJq1a7kRVT/UiI5PIqGtA3RmbJo7w9h+XQmW2XiJXRm6tOlJxJcZNBEyyyWlVrupqiJwZtXLYqcB7txt0C7wJFrukOjLhy6bqNehWYjmVGOTJWuRdioqFIJsZezaM8FWKhMoRLTUrtnxUg13T5tec90ZEVEoI+Q97m0kzXxGqjdueR+rPo5wlY5lW4xYc2RMrR1ib5uFzlTqtOgu1adN8io91NqrtVGKiLkmeeSZaYF3RjKWh7RzRh0LfTw7lHjWmtY6TN91/FhVna1Slnr5rmv+pfGTyKhqrdb4lpt8W1W+juUWHRZHoU9ZXalNjUa1M1VVXJETaq5lIJsAAAAAHgYnwPh3GFaBJvdKdu9rfUqRK0O5SYVSk57dV6o+hUY7a3ZtXgz86nw/w6wrUsc7Dc6hcblb7jlu9K53aXOdmnArH16r301RURUVitVFRFTaiKaYF3Rkl0V4HfY7nh6va5VeLen06lwqV7lKqypLqat1NeS+otZUbqpqpr5J5Ms1CaLsJuizIMmtiGZGuEWpDkUJuJblJpvpPTJyatWu5EVU/wBSIjk8ioa0DdGZsmjvD2H5dCZbZeIldGbq06UnElxk0ETLLJaVWu6mqInBm1ctipwHu3G3QLvAkWu6Q6MuHLpuo16FZiOZUY5Mla5F2KioUgmxl7NozwVYqEyhEtNSu2fFSDXdPm15z3RkRUSgj5D3ubSTNfEaqN255H6s+jnCVjmVbjFhzZEytHWJvm4XOVOq06C7Vp03yKj3U2qu1UYqIuSZ55JlpgXdGMpaHtHNGHQt9PDuUeNaa1jpM33X8WFWdrVKWevmua/6l8ZPIqGqt1viWm3xbVb6O5RYdFkehT1ldqU2NRrUzVVVckRNqrmUgmwAAAAAeBifA+HcYVoEm90p272t9SpErQ7lJhVKTnt1Xqj6FRjtrdm1eDPzqfD/AA6wrUsc7Dc6hcblb7jlu9K53aXOdmnArH16r301RURUVitVFRFTaiKaYF3Rkl0V4HfY7nh6va5VeLen06lwqV7lKqypLqat1NeS+otZUbqpqpr5J5Ms1CaLsJuizIMmtiGZGuEWpDkUJuJblJpvpPTJyatWu5EVU/1IiOTyKhrQN0ZmyaO8PYfl0Jltl4iV0ZurTpScSXGTQRMsslpVa7qaoicGbVy2KnAe7cbdAu8CRa7pDoy4cum6jXoVmI5lRjkyVrkXYqKhSCbGewxgHC2D61WVZIUhJFWiyMteXOkTKraLM9Sk19d73MpoqqqMaqNz25F9XDtmrX1uJasPWuTYb7elbdHp/wB3c9HuZq56vzkRc8s/rPSA2MXQ0OaOI0Kjb6OHNWPHtcizU2b8rrqw671fVp5q/NdZyqut85PIqGrt1viWm3xbVb6O5RYdFkehT1ldqU2NRrUzVVVckRNqrmUgu7QABAAAHhYowXh/GLYKX2jMc+211kxKsS4SIdWjVVqsVyPoPY75rnJw+VSVNG+FH2afYJ1G53KBckalelc7xMnfNXNqsdXqvdSci7UcxWqioi55oippwXdGSXRXgd9jueHq9rlV4t6fTqXCpXuUqrKkupq3U15L6i1lRuqmqmvknkyzUJouwm6LMgya2IZka4RakORQm4luUmm+k9MnJq1a7kRVT/UiI5PIqGtA3RmbJo7w9h+XQmW2XiJXRm6tOlJxJcZNBEyyyWlVrupqiJwZtXLYqcB7txt0C7wJFrukOjLhy6bqNehWYjmVGOTJWuRdioqFIJsZmw6OMHYbbKbbrXVqrMjNhVnz5lec9YzUVEoI6Q97m0tq/u0VG7eA/tk0dYSw/cat4gwZVafVj703zOuMmbVp0M1Xcqbq9R60mKq5q1mqi7M02IaUF3Rj4OiPR7baEeNCw/udOJbJFmot33XXVh13K6rT2v26zlVdZfGTyKhpLNaLdh+0w7HaI+4QbfQZGj0tdztSmxEa1ublVVyRE2qqqWAbtAAEAAAeFijBeH8YtgpfaMxz7bXWTEqxLhIh1aNVWqxXI+g9jvmucnD5VJU0b4UfZp9gnUbncoFyRqV6VzvEyd81c2qx1eq91JyLtRzFaqKiLnmiKmnBd0ZJdFeB32O54er2uVXi3p9OpcKle5SqsqS6mrdTXkvqLWVG6qaqa+SeTLNQmi7CbosyDJrYhmRrhFqQ5FCbiW5Sab6T0ycmrVruRFVP9SIjk8ioa0DdGZsmjvD2H5dCZbZeIldGbq06UnElxk0ETLLJaVWu6mqInBm1ctipwHu3G3QLvAkWu6Q6MuHLpuo16FZiOZUY5Mla5F2KioUgmxm8OaPMJYWdXqWm3Vn1JMdkSpVmza82pvduerRR8h73NppmviIqN28B+LPo1wdY7n4ZhW6TVmMoOjUasy4SZaxqLvnU6CVqj0oNXYitp6qZIicCIacF3Rj4OiPR7baEeNCw/udOJbJFmot33XXVh13K6rT2v26zlVdZfGTyKhpLNaLdh+0w7HaI+4QbfQZGj0tdztSmxEa1ublVVyRE2qqqWAbtAAEAAAeFijBeH8YtgpfaMxz7bXWTEqxLhIh1aNVWqxXI+g9jvmucnD5VJU0b4UfZp9gnUbncoFyRqV6VzvEyd81c2qx1eq91JyLtRzFaqKiLnmiKmnBd0ZJdFeB32O54er2uVXi3p9OpcKle5SqsqS6mrdTXkvqLWVG6qaqa+SeTLNQmi7CbosyDJrYhmRrhFqQ5FCbiW5Sab6T0ycmrVruRFVP9SIjk8ioa0DdGZsmjvD2H5dCZbZeIldGbq06UnElxk0ETLLJaVWu6mqInBm1ctipwHu3G3QLvAkWu6Q6MuHLpuo16FZiOZUY5Mla5F2KioUgmxncM6P8ACmEataRZYEjd61FkZ1aZOkTKqUGZ6tJr673ubTTNVRjVRue3Ins+i/BFhuFO52y0VWVI7arYtOrOkVqENKv8RI9Go9acfPg/dNbs2cGw1QLujHwdEej220I8aFh/c6cS2SLNRbvuuurDruV1Wntft1nKq6y+MnkVDSWa0W7D9ph2O0R9wg2+gyNHpa7nalNiI1rc3KqrkiJtVVUsA3aAAIAAA8LFGC8P4xbBS+0Zjn22usmJViXCRDq0aqtViuR9B7HfNc5OHyqSpo3wo+zT7BOo3O5QLkjUr0rneJk75q5tVjq9V7qTkXajmK1UVEXPNEVNOC7oyS6K8Dvsdzw9XtcqvFvT6dS4VK9ylVZUl1NW6mvJfUWsqN1U1U18k8mWahNF2E3RZkGTWxDMjXCLUhyKE3Etyk030npk5NWrXciKqf6kRHJ5FQ1oG6MzZNHeHsPy6Ey2y8RK6M3Vp0pOJLjJoImWWS0qtd1NURODNq5bFTgPfnQYdzh17dcYtKTFk03Uq1GqxHsqMcmTmuauxUVFyyPuCbGcwvo+wng6u+XYoEhsh8dkRK0udImVKcdi5to03V3vWnTRduo1Ubnls2IX2LDNjw1b61rssLe8avXryqjN0e9XVaz1fUcrnKq7XOVeHZ5MkPUA2MfB0R6PbbQjxoWH9zpxLZIs1Fu+666sOu5XVae1+3WcqrrL4yeRUNJZrRbsP2mHY7RH3CDb6DI0elrudqU2IjWtzcqquSIm1VVSwF3aAAIAAA8LFGC8P4xbBS+0Zjn22usmJViXCRDq0aqtViuR9B7HfNc5OHyqSpo3wo+zT7BOo3O5QLkjUr0rneJk75q5tVjq9V7qTkXajmK1UVEXPNEVNOC7oyS6K8Dvsdzw9XtcqvFvT6dS4VK9ylVZUl1NW6mvJfUWsqN1U1U18k8mWan0j6NcMx6cqg6RiGVRmxqsOvSm4kuMqm+lUTVcmpVruai5bNZERyeRUNSBujK2PRphjDteJWtMjETGwWo2hQq4luVeO1qN1UbuNSu6mrUTgRWqiZJ5jRzoMO5w69uuMWlJiyabqVajVYj2VGOTJzXNXYqKi5ZH3BNjOYX0fYTwdXfLsUCQ2Q+OyIlaXOkTKlOOxc20abq73rTpou3UaqNzy2bEL7Fhmx4at9a12WFveNXr15VRm6PerqtZ6vqOVzlVdrnKvDs8mSHqAbGPjaI9HsSJb4MfD+pQtUGXbYjd9113ONJ/jszV+a62fCuap5FQ0lmtFuw/aYdjtEfcINvoMjR6Wu52pTYiNa3Nyqq5IibVVVLAXdoAAgAADwsUYLw/jFsFL7RmOfba6yYlWJcJEOrRqq1WK5H0Hsd81zk4fKpKmjfCj7NPsE6jc7lAuSNSvSud4mTvmrm1WOr1XupORdqOYrVRURc80RU04LujJLorwO+x3PD1e1yq8W9Pp1LhUr3KVVlSXU1bqa8l9Rayo3VTVTXyTyZZqfSPo1wzHpyqDpGIZVGbGqw69KbiS4yqb6VRNVyalWu5qLls1kRHJ5FQ1IG6MrY9GmGMO14la0yMRMbBajaFCriW5V47Wo3VRu41K7qatROBFaqJknmNHOgw7nDr264xaUmLJpupVqNViPZUY5MnNc1dioqLlkfcE2Mzh7Rvg3DC13Wu11ajpEVsF7p02vNckVueVBqyHvVlLb/Dbk36th8bPoswPYp0e4W+1SFqQ2VKcNkm4SZNGE16ZOSPSq1HU6GaeL+7a3Jvips2GsBd0Y+Noj0exIlvgx8P6lC1QZdtiN33XXc40n+OzNX5rrZ8K5qnkVDSWa0W7D9ph2O0R9wg2+gyNHpa7nalNiI1rc3KqrkiJtVVUsA3aAAIAAA8LFGC8P4xbBS+0Zjn22usmJViXCRDq0aqtViuR9B7HfNc5OHyqSpo3wo+zT7BOo3O5QLkjUr0rneJk75q5tVjq9V7qTkXajmK1UVEXPNEVNOC7oyaaLcELY7rh6tbJNeLfFatxqSLjJrSZOrlqI+S+otZUajURE18kTNEyzU/sfRnhePTkUHSMRSaMuNViVqMzEtyk03UqjVa5NSrXc1FyVcnImaeRUNWBujK2PRphjDteJWtMjETGwWo2hQq4luVeO1qN1UbuNSu6mrUTgRWqiZJ5jRzoMO5w69uuMWlJiyabqVajVYj2VGOTJzXNXYqKi5ZH3BNjNYc0c4Pwq+tVtFtrOqVozYS1Js2vNe2M3PKgx1d71ZS2/Mbk3g2bD92PR/hbD0yrcbfDlVJVWjvbd5twkTKlKjnnuVJ1d71pMzyVWM1WrkmzYmWiBd0Y+Noj0exIlvgx8P6lC1QZdtiN33XXc40n+OzNX5rrZ8K5qnkVDSWa0W7D9ph2O0R9wg2+gyNHpa7nalNiI1rc3KqrkiJtVVUsA3aAAIAAA8LFGC8P4xbBS+0Zjn22usmJViXCRDq0aqtViuR9B7HfNc5OHyqSpo3wo+zT7BOo3O5QLkjUr0rneJk75q5tVjq9V7qTkXajmK1UVEXPNEVNOC7oyaaLcELY7rh6tbJNeLfFatxqSLjJrSZOrlqI+S+otZUajURE18kTNEyzU/sfRnhePTkUHSMRSaMuNViVqMzEtyk03UqjVa5NSrXc1FyVcnImaeRUNWBujK2PRphjDteJWtMjETGwWo2hQq4luVeO1qN1UbuNSu6mrUTgRWqiZJ5jRzoMO5w69uuMWlJiyabqVajVYj2VGOTJzXNXYqKi5ZH3BNjNYc0c4Pwq+tVtFtrOqVozYS1Js2vNe2M3PKgx1d71ZS2/Mbk3g2bD92PR/hbD0yrcbfDlVJVWjvbd5twkTKlKjnnuVJ1d71pMzyVWM1WrkmzYmWiBd0Y+Noj0exIlvgx8P6lC1QZdtiN33XXc40n+OzNX5rrZ8K5qnkVDSWa0W7D9ph2O0R9wg2+gyNHpa7nalNiI1rc3KqrkiJtVVUsA3aAAIAAA8LFGC8P4xbBS+0Zjn22usmJViXCRDq0aqtViuR9B7HfNc5OHyqT0tHmFm2e4WCXRuVzt90YlOVQut3l3BHNTg1VkVXqxfLmxUXNEXhRFTSgu6MimijAvga6WKta5UiPem02T6km5yq8muxmWoxZD6i1ka3LY1HoiZrkm1c/3H0Z4Xj05FB0jEUmjLjVYlajMxLcpNN1Ko1WuTUq13NRclXJyJmnkVDVgboytj0aYYw7XiVrTIxExsFqNoUKuJblXjtajdVG7jUrupq1E4EVqomSeY1QBN7Hl2zDNjs8m6y7dASnVvcnfc9Ve56Vquo1msqOVUTxWtTJMk2cB5Nh0YYIw1NbcLPZ6lOpSp1aMdtWbXrUolOoub2R6dR7mR2u8qUkamSInAmRqgXdGPjaI9HsSJb4MfD+pQtUGXbYjd9113ONJ/jszV+a62fCuap5FQ0lmtFuw/aYdjtEfcINvoMjR6Wu52pTYiNa3Nyqq5IibVVVLAN2gACAAAPExTgywYypQ6V+oS3+D5CS4tSLPkRKlKtqubrtqUHsci6rnJw+UkpaOsLNtNxsculc7nAutNKUqhdbxMuDXNTPLV3xVfua5rnmzJc0ReFEy0wLujIpoowL4GulirWuVIj3ptNk+pJucqvJrsZlqMWQ+otZGty2NR6Ima5JtXP9x9GeF49ORQdIxFJoy41WJWozMS3KTTdSqNVrk1KtdzUXJVyciZp5FQ1YG6MrY9GmGMO14la0yMRMbBajaFCriW5V47Wo3VRu41K7qatROBFaqJknmNUATex5lpw5ZbHLuc+1w9wr3mVvya/dHu3WtqNZrZOVUb4rGpk3JNnAImHLLBvtwxLFh6lyutOjRl1t0eu6MpI5KaaqrqplrO4ETPPbmemAMdF0Q6O4dCJGjYe1KcGNNh0G77rrqUZaqshu1+3XVV2rmqf6VQ0tmtFuw/aYdjtEfcINvoMjR6Wu52pTYiNa3Nyqq5IibVVVLAXdoAAgAADxMU4MsGMqUOlfqEt/g+QkuLUiz5ESpSrarm67alB7HIuq5ycPlJKWjrCzbTcbHLpXO5wLrTSlKoXW8TLg1zUzy1d8VX7mua55syXNEXhRMtMC7oyKaKMC+BrpYq1rlSI96bTZPqSbnKrya7GZajFkPqLWRrctjUeiJmuSbVz/AHH0Z4Xj05FB0jEUmjLjVYlajMxLcpNN1Ko1WuTUq13NRclXJyJmnkVDVgboytj0aYYw7XiVrTIxExsFqNoUKuJblXjtajdVG7jUrupq1E4EVqomSeY1QBN7HmWnDllscu5z7XD3CveZW/Jr90e7da2o1mtk5VRvisamTck2cAjYcssS/wA3FEeHqXO4UKMWTX3R669KkrlY3VVdVMle7aiIq57cz0wBkIOiTR9bmQqcLD+5tt8eZFjJvuuupSlqqyG7X7dZVXauap5MjQ2KyWvDVmhWCyxd7QLfRbHjUddz9Sm1MmprOVXLs8qqqlwLu0AAQAAB4mKcGWDGVKHSv1CW/wAHyElxakWfIiVKVbVc3XbUoPY5F1XOTh8pJS0dYWbabjY5dK53OBdaaUpVC63iZcGuameWrviq/c1zXPNmS5oi8KJlpgXdGRTRRgXwNdLFWtcqRHvTabJ9STc5VeTXYzLUYsh9RayNblsaj0RM1yTauf7j6M8Lx6cig6RiKTRlxqsStRmYluUmm6lUarXJqVa7mouSrk5EzTyKhqwN0ZWx6NMMYdrxK1pkYiY2C1G0KFXEtyrx2tRuqjdxqV3U1aicCK1UTJPMaoAm9jxaGDsORmXynQt6sTEdR9W55V6mdd7qaU3LnreJ4jUTxcuDPh2nm2PRhhXDlSG+0V8RUmQEa2PHfia5VY7GtTJrdxfXWmrUTZqq1U+o1gLujIQdEmj63MhU4WH9zbb48yLGTfdddSlLVVkN2v26yqu1c1TyZGhsVkteGrNCsFli72gW+i2PGo67n6lNqZNTWcquXZ5VVVLgN2gACAAAAAAAAAAAAAAAAAAAAAAAAAAAAAAAAAAAAAAAAAAAAAAAAAAAAAAAAAAAAAAAAAAAAAAAAAAAAAAAAAAAAAAAAAAAAAAAAAAAAAAAAAAAAAAAAAAAAAAAAAAAAAAAAAAAAAAAAAAAAAAAAAAAAAAAAAAAAAAAAAAAAAAAAAAAAAAAAAAAAAAAAAAAAAAAAAc2xROxRc9LlswVbMY3Kx26rh+Rcqu8I8R9R9ZkhjEzdIo1ck1XLsRE8h0k5/ibDGNW6S7fj3C0GyT6Uey1rVVjXC5VYbtZ9ZlRHtcyPWRURGZZKicJYFhxbfrLiW84FxVWdepFst1O7QJsWMjJE2K5zmKypSZ4u7Ne3JXMRjHI5F1WZKgl6VarIeIYrMF3yFf7JbfCTbbNSKrq9F2sjarX05DqTmI5q6ybojkyXJM1TPyr5ouxjiC04lvErElCLiu/RaEOikOrVpRIUSlU3TerarUSqqPVXo+tqtcutsY1E1VhwnoYuFqxXeb0thwphq2XXDbrI2BYtZ606i1M91e9aNJKqq3brK1F4G5LlrLrwTxezhfS9JuWEcN3K7YPurr9iGK2tGtkJIyulNSmx9WvSV1dWU6Ka6ZLWqMdtRMs1RF1uD8YWzGltrT7fQlRakSVVgzIktiMrxZFNcn03o1XNzTNFza5zVRUVFU5b/gziaVZsG+HcPYLvMzB8N9qdbrhVfXhXCM6nTalXXfGVaFVHU0VESnUTJVTW2nT8EYdpYasiQmYcsFjfVqvrVIdkoJTjU1XYm3UZujskTN+ozPL5qZEuiNAADK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B864F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Compare B2B vs non-B2B orders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Non-B2B Dominance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Non-B2B orders significantly surpass B2B in both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total amount (21,050,056 vs. 126,321)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quantity (31,048 vs. 189)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Strategic Insight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The business is primarily driven by non-B2B transactions, indicating a focus on individual consumers over business clients.</a:t>
            </a:r>
            <a:endParaRPr lang="en-US" sz="5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Status Distribution by Channel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Dominance of Delivered Orders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Delivered orders significantly outnumber cancelled and returned orders across all channels.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Amazon's High Volume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Amazon leads with the highest order counts, especially in delivered orders (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10,124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).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Efficient Order Processing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Low cancellation/return rates suggest efficient processing and customer satisfaction across channels.</a:t>
            </a:r>
            <a:endParaRPr lang="en-US" sz="5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EBAAMBAQEAAAAAAAAAAAQGAwIFBwgJAf/EAFAQAQABAwEEBwYEBAMFBgMGBwABAgMEBQYHEbESFjQ1cnSyEyEyV5XSFCIxcwgVQcEjUWEXGCRVlDM3QnGB0zZStCZWdoSRk2J1g5KjtfH/xAAbAQEBAAIDAQAAAAAAAAAAAAAAAQIGBAUHA//EADMRAQEAAgIBAgQDBgUFAAAAAAABETECQQQDBQYSIVEXU9EWMmGSoeETFYGRogciUnHB/9oADAMBAAIRAxEAPwD+q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9X1bTdB0zJ1nWMy3i4WHbqvX71yeFNFEfrP+v/lHvmfdD41c/jB3V0XKqKcDaG5FNUxFdOJa4VR/nHG7E8P/ADiJaH+Jr/uQ2k//ACf/ANXZfg96T8GfCfg++eHz8ry7yzOXyyS41Jc/1/o+Hq+peFxH7N/3w91v/LNo/wDpLP8A7p/vh7rf+WbR/wDSWf8A3X4yG4fh57L9uX839nz/AMbk/oRu23ybFb04ybezWRk28rEiK7uLl2ot3YomeEVxETMTTx93umeHu48OMNpkZGPiY93Ly79uzYs0VXLt25VFNFFERxmqqZ90RERxmZfjH+EGZjeteiJn36RkRP8Ar+e0+4776MLV9u91uxu03sq9l9b1rKnPxb9PGxm5VjFqu4mPdj9KqZuUzXFFXGKqrVPGJ4cJ8r+LPaPQ9k9yvjePb8uJZncz05Hp8ry45r6BslvD2A2/t5N3YTbnZ/aOjDmmnJq0jU7GZFmauPRiubVVXR48J4cf14S0LKbxNa2b2J2Y1PbzWsnG0yvS8G5Zt6nOnzlXsem5VTEUUW6I6dzpXIt/4dPxVRS+C4G9zepoOpbdbN6tlbY2px93+RtVo93a3D0SnUMbItTXRxinTZ9lNueNE9C9biuKqJieMTwa0zfqUfnjQds95+zOtbp9U2j3g5W02NvB0y//ADLTbmmYeNYxr9GnxlUXcWbNuLtM8aKqaqbly5E+0mY6PCIj3e7fabb7Wd2tvf1r+3ORnW87SMjWY2Xw8LFp06xai1VXbs27nsvxU3qejTFVdd6qmapucLdMTTFIfbGP0be7u82g6u/yjaH2/Wy5mWtH/wCEv0/ia8Xpe3j81EdDo9Gr4+jx4e7i+QbqNsv4h9p9W2K2ry9F2ny9B2js/iddp1GNn7ek4ePesTctXdPnEyKs38tfQoim/N2aqK5mro1R7sRunv8A4XF/h9yfZ1XPY5u2Nzo0/rVwi/PCAfsZ6rajafQ9jNAzdqNpc78Hpmn2/a5N/wBlXc6FPGI49GiJqn3zH6RL877st4n8RG3dWx+8DB2f2nv6VtDmW7uq4eTGz9GhYumXOlE14tdrInUfa2/yT/i9LpzFzjbo4000+k3jatvA3hfw27T72dQ3l3MPB1O9eosbN04WHOnWsKjNixRaquTa/FVZExR0un7boe0q4ez6McJD9b01RVTFVM8YmOMPX7RbQ6PspomZtFr+bRiafgW5u371UTMU0/p+ke+ZmZiIiPfMzEQtsf8AYW/BHJ8d/i6mY3H6tETMccrDif8AX/Gpdh7V4fH3DzvR8XncTny48bZvFuHF83174vjep6/GZvGW/wC0enr/AI1t0VFdVNOnbS1xEzEVU4drhV/rHG7E/wD6vH/fY3R/8q2n/wCjs/8AvPw4Pb/w59k+3P8Am/s85/az3H78f9n7j/32N0f/ACraf/o7P/vPo+7DfLsPvbxsq9spl36b+FMfiMTKtxbv26Z/SrhEzE0zwmOMTP8Arw9z+ar9EfwP/wDelrH/APIL3/1GO6T4j+Bfa/b/AGz1fL8b5pz4TMzczetOx9p+JfN8rzOHoeti8eVxrD9gbV7b7F7CYNrU9uNr9E2dw7132NrI1XULWJarucJnoU1XaqYmrhEzwiePCJdNmNrtk9ttM/nexm0+k6/p3tKrP4vTM21lWenTw6VPTt1TTxjjHGOPGOL5pv1/+Pdy/wD+Nav/APW5j1W9jUsHYTfZsxtZsvg26tby9D1rI2hxcXhRc1DTcTE9pZrvxTE9KaL8W7duur3x7SqmJ4TMPG2/vu7F6Tvj3ca5qGj6Xpe0ftsrX8vUcHTrf4O/T7a/g1TTlU8aqIinoTTMcapiKuH5ZqfJN1G2X8Q+0+rbFbV5ei7T5eg7R2fxOu06jGz9vScPHvWJuWrunziZFWb+WvoURTfm7NVFczV0ao92b3SbT7WadY2H2P2d12rTcbafarbyzmVU49q7M1WsjJrsVxNyirhNFyelwj3Tw4VRMe4H6zH582M3u7cbWxsHspOpez2j06NQydufYY9qZqo06asa5biKqJiiMjJmiaejEVdCKujwel3ZbxP4iNu6tj94GDs/tPf0raHMt3dVw8mNn6NCxdMudKJrxa7WROo+1t/kn/F6XTmLnG3RxpppD9Oj8t429bezpW6za3epl7WZGsZmPtXnbMaPpEYODbxLNudVjFtXrkzTbruXbcTMRxv27cxFEV+/pXJuzN4m/wB3a6BthtFr+hbR5eiYOi2r2m5u2c6HRkWtVrv02YtzTo93o14/C5TcnpUU1xNFUdOeMcA/QGqbU6Fo2s6Ps/qWd7HP1+5etadZ9lXV7au1bm5cjpUxNNPCiJn80xx/SOM+57Z+edY2d2w2b32bnrG029PN2s/E3dWruUahg4Viu3fp0+qKq7H4W1a4WZ6U8abkXKonofn/AF4/oYGR3jb09kN12n2M/anLu01ZdVVGNj2LfTvXpp4dLoxxiOEcY4zMxHvj/OHzn/fE3Wf8t2j/AOks/wDuvn38acz1l2bp4zwjBvTw/wD6kPzi9Q+H/hD2/wBw9u9PyvI+a8uWb9Libs+38HivxX8fe6+1e7er4Xi/LOHDE+szb9Jc36/xfs//AHxN1n/Ldo/+ks/+6/2P4xN1czETp20UcZ/WcS17v/8AK/F47n9hfafty/m/s178Tffvvw/l/u/pbsttRoe2eh4u0ezudTlYOXTM0VxExMTE8JpqiffFUTxiYl6faXe/ul2M1WdC2w3o7I6FqUUU3Jw9S1vGxb/Qq+Gr2dyuKuE/0nh73z7+ECZndReiZmeGr5ER/p+S0xG3Gv7b7Pb4N9GdsvsTpe0WBGy+iRqtGTnV0X7OPNvKiuu1ixZqpy+jRNdU2pu2ZqijoxVM1e7yb3XxOPgeb6vjcLmceVkz9nu3sfn8/dPbfQ8z1JJy58ZbjWe8P1JbuUXaKbtqumuiuIqpqpnjExP6TEvQ7ZbebL7A4ONn7TZt+1Gbk04mJYxMK/m5WVemJmLdnHx6K7t2ro01VTFFE8Kaaqp4REy/PmFtHtRs7jbAblN0mpbU6zoeBsTj6vGt7MW9F/H51vpxZtTTGq3YsUWeETVVFNNyvjVbp6VERM1SbVadvb2l1bcRf3j6/rWym0c7Sahh3rWFb0uurhRh5k2suY9nkW6b1yzTTFdFNddqnp1dGmJiJjr3av1Xau03rVF6iK4puUxVEV0TTVETH9aZiJif9JjjDzfnnXt623eFuF3rbY4e0URrey+u6tg6dlfhrEzj2rGRTTapmjodCqYon9aqZmePGeL2GoapvO2w3x7W7EaPvRztmNI0bZfStTxowNLwb1/8ZfqyYqqmvJtXIm3Ps6elR0eMzFPRrt/misPuz1OhbU6FtLe1Sxomd+Jr0XPr0zOj2VdHssmimmqqj80R0uEV0zxp4x7/ANf1fBtgd5+8XfNRu/2es7X17J3tS2Qq2m1vUdLxcW5lZV2L8Y1FqzTlWrtq1RNfSuVzNuqfgppmmOMzmdH25233e7JbZYui5leva/re9e5s7Go4djFpvcLlm1FV6i3fuW8b8R0LfRiK6qbXtZ+Gaf8ADkP1q9Tk7VaDibTYOx2Rn9DWNSxL+djY3sq59pYs1W6blXTiOjHCbtuOEzEz0vdE8J4fAMveBv8A9jNndfs65p+r4lnUdS0bSdmta2tp0erNsX87IjHv1XbWl3JsXKLXSpuW+NNEzNXRq6URxe4wdD2i2d/if2T0/Xd4mftXTXshrF61XqeLh2cuxM5GHFUf8Jas25tTwjo8bfSiYr41VRMRSH31jN4O9nY/dpGPb2hyMivJyomu1jYtuK7s0RPCa5iZiIjj7vfPv9/Djwls35C/irmZ3nWYmf00qxw//vuOV4fo8fX9X5OWmufFXu3rey+3XyfHk+bMkzqZfVf96/dr/wAu1/8A6W1/7p/vX7tf+Xa//wBLa/8Adfkcdv8A5b6H8f8Ad5d+IHvP34/y/wB366t/xW7s67lNFWFr1EVTETVVi2+FP+s8Lkz/APpD65peqafrenY2r6Vl28nDy7cXbN2ifdXTP6T/AKf+U++P0l/Ol+2P4df+5vZ//wDN/wD1V5wvO8P0/Q4Tnw++G3fB3xV53vfmc/G8uTE4/NLJjVk/+/0e41XfHui0LX6tlNb3qbH6frdFyizVpuVrmLayouV8OhRNqquK+lV0qeEcOM8Y4fq2D8dbZ6rtRh5P8Q2n0bM6TlbJanrmLg67q1/Kru5Gk497TMW3dyowPZRTk27VFXTn/iKKo4TMUzFPv1utbXbzr+0+but3XV7Y3tN2L2d0unE1DZynQL1zOvX7FU272VOqXaelZ6NunhFiiJqn2nG5H5Yjq3oz9MD8xYml7xdf/iI3Y6xtrtHq2zWv5GwudlappOBTp93Hxr1u/hRfx6K6rN2ZtXKp41T7SqqOEdC5THHj7XW97O3eL/D3vB23xNoYp1zQdptT07CyYxrE+wsWtU9jbomiaOhPC1MRxqpmZ48ZmZ94P0QPjGga3vA2n38bb6Dc28y8DZvZPH0bJxtNxcLEmci5fx667tF27ctV1+ymaYnhRNNfH9K4j3T8+2T3ib4LO7fdvvd1zebk6pVtDtLi6NqGizpOFZwruLkZd3HirpUWvb036PyVdOm5FE9CI9nHGZkP1Qn1DPxNKwMnVM+77LGw7NeRer6M1dG3RTNVU8IiZnhET7oji/Mv+0r+IfbTO1vaTd7s7tTfjSNpMnScLTLNOz9Oh38bFyvY3Yyq8jIjUYvVU011dK37OmmfZxFFURNVfu9f1beDvF0PevtBi7ybmzOmbJ3tR0TC0izhYd3Fv/hsbpXbudcvWqr0+0qrmIizds9GimmeM1TMg+86HrWmbR6NgbQ6Lk/iNP1PGt5eLe6FVHtLVymKqKujVEVRxiYnhMRP+cLmJ3If9zWwv/4c07/6ahtgAAAAAAAAAAAAAAAAAAAAAAAAAAAAAAAAAAAAAAAAAAAAAAAAAAAAAAAAAAAAAAAAAAAAAAAAAAAAAAAAAAAAAAAAAAAAAAAAAAAAAAAAAAAAAAAAAAAAAAAAAAAAAAAAAAAAAAAAAAAAAAAAAAAAAAAAAAAAAAAAAAAAAAAAAAAAAAAAAAAAAAAAAAAAAAAAAAAAAAAAAAAAAAAAAAY7e/sfnbe7uNb2U0y5RRl5lq3VY6c8Kaq7d2i5FMz/AE4zRw4/04vxTd3G73LNyq1XsBq8zRMxM02elH/pMTwn/wBH9Bxtnw/8XeX8Pejy8f0eHHlx5X5vrn6XEnV/hHz5+nOdzX89v9iO9v5f6z/08n+xHe38v9Z/6eX9CR334m+f+Tw/5fqw/wACfd+Zf4Xdz22uyu0+bthtVpdzS7NOHXh2LF/hF27XXVTM1dH+lMRT/XhxmY4fpL9B7V7I7M7c6HkbN7XaLi6ppuTwmuxkUcYiqJ4010z+tFdM8Kqa6ZiqmYiYmJiJe3Gle9e7+v755d8v15JbJMTUkfXjxnCYjB29x+7idL1PR9R03VdZx9XxZwsmrW9e1DVL0WJmKpotXcq/cuWImqmir/Cqp/NRRV+tNMxxwNwW6vT8nUc+nQc3KzdX0m7oWfm5+tZ2blZOBcnjVZrvX71dyqP/AJZmrpUx7qZiPc+hDqmTOTu82Pqu7L3p0f8APsZTNOiT+Iu/8JE2JsT/AOL/ABP8KZp/P0v8/wBfe9foO5/YDZnWr2t6HpWbi1X7l69OFGrZlWm27t7j7W5bwars4tqurpV8aqLVM/nr9/5quOzAYrZTc3u92J1GjUdmtKzsWLFV2rEwq9XzL2BhVXJmapxcO5dqx8afzVxHsrdHCmuqmOEVTE9dG3RbvNn+rv8AKNnvYdU7mZd0f/i79X4avK6Xt5/NXPT6XSq+PpcOPu4NgAxGg7mN3WzGtfzvQdHzMOqnIuZdrBo1bMnTbF+uZmq7awJuzi2q5mqqelRapnjVVMTxmePq9V/hx3Oa3d1SdS2Uv3cbWcmrNzNPp1fNo0+vKmaZnIpw6b0Y9F6Zpir2tFuK+PGelxmZn6WA/wAppimmKaY4REcIYDfxsHqm8jdhq2y+iV241C77K/jU3KoppuV264r6EzPujpRExEz7uMxx9z6AOR4flep4PkcPJ9L97hZZ/wC5cvl6/o8fJ9Ll6PPXKWX/AFfzbr3Bb5rddVurdxrUzTPCejY6Uf8ApMTwl4/7Bd8ny41z/ppf0mHov4oe4fk8P+X6tT/Y3xfzOX9P0fzZ/wBgu+T5ca5/00v0N/CPuZ232J13Vdsdr9KuaVRfwZ0/Gxr8x7W50rlFdVc0x8MR7OIjj754z7vc/UA673b4/wDO928Pn4fL0+PGc/pbM5x/rXL8H4X8bwfX4+ROdt46zj9GY253b7I7x7Om2dqsTOuVaPl/j8C9g6rl6ffx7/Qqt9Oi9i3LdyJ6FdcfFw4VSbJ7tdjNipzruh6XerytUimnOztRzcjUc3KppjhRRdycqu5eropiZimiquaaeM8IjjLTjQ2zMVspub3e7E6jRqOzWlZ2LFiq7ViYVer5l7AwqrkzNU4uHcu1Y+NP5q4j2VujhTXVTHCKpiemk7ot3mh5WkZul7PewvaDm6hqGn1fi79XscjOmqcqvhVXMVdOa6vdVxinj+WKWxAZ7RNgdkdnNptd2w0XRqMbV9parNeqZMXblXt5tU9Gj8tVU00e79ehFPGffPGfe9ToO5jd1sxrX870HR8zDqpyLmXawaNWzJ02xfrmZqu2sCbs4tquZqqnpUWqZ41VTE8ZnjtwGVsbrtgLGymqbD9Wca9oOtZGVl5+Dk1V37d+7kXZu3qp9pMzHG5VNUcJiKZ4dHhwjhw0bdHsHoml6jo1OmZuqYmrY34PLo1zVszV6rmNwmPYdLMu3aqbXvn/AA6ZinjMzw4+9sQHz/Z3cNuv2W1fSNf0zRM+7qWgU129LytQ1vOz7uFart+zqs2qsm9XNFroe72UfkieExTExxfQAB+ff4qN1G1u3P8AJ9odk8CrUa9Pt3cfJxbcxF3o1VRNNdMTP5vfxiYj3/p7p9/D87f7EN7ny+1n/p5f0LG4e1/GXme1+Lx8Tjw48pxzjOc/W56rQPe/+nnge9+bz87n6nPjy5YzJjGZMdz7R/PT/Yhvc+X2s/8ATyRuP3uVTERu+1j3+732OD+hY7D8QvN/K4f1/V1P4T+3fn8/+P6Pmv8AD5sDrO7vdzY0baCmi3qGTk3M29Zpqir2M1xTEUTMe6ZiKYmeHu4zMe/9WxwdkNndN2m1bbDD072er65YxsbPyPa11e2t2Iri1T0Jqmino+0r99MRM8ffx4Q9yNI8zyvU87yOfk+r+9yttx/F6T7f4Xpe2+L6fiej+7wkkzv6fd85/wB3vdNbwMDT8LZ/O06NKv5V/AyNN1vPwsrE/EVzXftWsixeovW7NVU8Zs01xa4xHCmOEcNBO7fYuerkzo3GrZPJrzNJqnJuzVYv1267ddyqelxu1VU3bnSm50pqqqmqeNXvaYcZzHzbaX+HbdDtdmazma/s1l36doblN/VMS3rOdYwsu9TTTTF6vFt3qbE3Yiijhc6HTiaYnjxji1uJsVszg7R6jtbi6Z0NW1bCx9OzMj21yfa49ia5tUdGaujT0fa1++IiZ6XvmeEcPeAPn9/cNutvaLs/oVnQMzBs7K27lnR8jTtYzcLMw7dcTFdujLsXqL/Qq4/mpmuYnhHGJ4Rw64+43dRi7KapsRj7G4tGi6xmzqWXjRdu+/Lno/8AEUV9Lp2rsTRTVFdFVNUVx0omKpmW7AYy3ue3fTsxquyGoaPlavpuuURb1CNZ1TL1K/fpj4KZyMm7cvRFEzM0RFcdCqZqp6MzMuezO5jd5sltFZ2u0nSs67ruPiXcCjU9R1jN1DK/DXKqKqrM3cm7crqoiaKZppmZijjV0ej0quO3AH51/iS3T7X7TbR4m1ezOm3NSsziUYl+zZ4Tdt1U1VTFXR/rTMVf0/SYnj+sP0UPt6HrcvH5/PxdV7z7T6Pvfi3xPXtktlzNyx+EP9jm9L/7i6t/+xJ/sc3pf/cXVv8A9iX7vHO/zX1P/GNN/Dbwfzuf9P0fhK3uY3p3blNunYbVImqeETVa6Mf+szPCP/V+wd1WymbsRu/0fZnUblFeViW66r3QnjTFdy5VcmmJ/rwmvhx/0awcfyPM5+TxnHlMR3vsPwn4nsHrcvX9Hny5cuUx9cfSZl6n8I9Fp2w2yulZe0ObhaRRTd2qvxk6x07ldynKuRZps8ZpqmaaY9nRTTwpiInhx4cZmWUtfw8bp8XG0vH0zRdV0ydGwv5Zi5Gm7Q6lhZP4PpdKnHuX7N+m7etUz8Nu5VVTR74piIl9IHDbUymrbr9iNY1DZ/Vb+k3sXL2Xom1pV3Ts/IwJsWZ6HSsz+HuUe0sz7O3xtV9KiejHGl6HX/4dN0G1GZq+ZrezWXfo17JpzdRw6NazrWFkZVPQ4ZFWJbvRY9t/h0T7SKIr4xx48fe+kgPS6dsbs3pO0GsbU6fp3stU1+jHt6jf9tcq9tTYomi1HRmqaaejTVMfliOPH38XqbO6Td7j7K6NsTZ2f6Oi7P51nUtOxvxd+fYZNq9N63X0+n06uFyZq4VTMT+kxMe5sAGIu7mN3V3aXI2ro0fMx8zNyac3MsYurZmPg5mRTw4XsjCt3aca/c91PGu5bqmZppmZmYjhw2h3E7rdqdZ1LXda2dv3L+t2qbOq2LGqZePialTTTNNM5WLau02MiqKZ4RVdoqmIin3/AJY4b4BDoei6Zs5o2Bs9ouN+H0/TMa3iYtnp1V+ztW6Ypop6VUzVPCIiOMzM/wCcr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89291DVtV222b3c4GrZWlYeq4+ZqGo5OHdi3k3LFjoUxYt3Pit9Kq7E1V0cK4in8s0zPFZMj6EPmOqY2Zu12x2WnRNb1fK0faPOnSM7A1LUcjUOhcm1cuWr9q5frruW5iaJpqpiroTTMTwiY4p8DfZqmTs1qO12RsPTawMfUL2j4Nq3qXtMrPzqcn8Pbooo9lFNNuurhxrqr408Kvy1REVSx9ky+rD4znbSa7gb39J1PbrQcPSLem7L6rmVXMHUKs2zXZprx6qvzVWrVUV09GeNPQ4cJp4VT74inZX+IXSNo9odG0ebOhTa2ipuzgxp+0FrOzLFVNE3KaczHooj2E1URPw13IpqjozP9V+WmX10Yndbt5rm8bQrO1GVstj6RpmXTX+G46jN+/XVRcqoq40eypppo/LMxV05mf60w9Zj0Z28fbbaTTtR1jVcHQ9mMizgWcPTs67hV5OTVZpu13rl6xVTd6MRcpppoiqKfdM1RVPDhMfdX0kYfU9ey9isnR9hdnMTM2h1fVPxF7Eo1PUaqKMfGtdGa6r2TNFy5NNPTpppmabldUzHGZ99T1tzfDewacrTtY2Ypxtc03WtO0jOxLed7SzTTmXIi1kWr3s4m5R0Z48KqKJ40zE8PdMsVMvpQw20e87q/r+0Oh/yT2/8AIdmp2h9r+J6PtuFVyn2PDoT0f+z+LjP6/p7nrNI3rbSZeds1j6tsNi6dZ2wwrt/SK/5x7auL1FmL1NrIpps8LcVU8eFdFVzhwjjETPCGKZfTB843H7VbcbXbN5eo7ZWdPqm3qWbj2L+PlTXXVFvIuUdCq3Fi3TTTRFMU01cZmqI4zFM+59HLMXCgCAAAAAAAAAAAAAAAAAAAAAAAAAAAAAAAAAAAAAAAAAAAAAAAAAAAAAAAAAAAAAAAAAAAAAAAAAAAAAAAAAAAAAAAAAAAAAAAAAAAAAAAAAAAAAAAAAAAAAAAAAAAAAAAAAAAAAAAAAAAAAAAAAAAAAAAAAAAAAAAAAAAAAAAAAAAAAAAAAAAAAAAAAAAAAAAAAAAAAAAAAAAAAAAAAAAAAAAAAAAAAAAAAAAAAAAAAAAAAAAAAAAAAAAAAAAAAAAzG2OxXWXI03WtM1a5pGu6JcuXNPzqLNN2mIrp6Ny1dtzw9parjh0qYqpq/LE01UzHFpwGMwdhtZztpMDanbnaTF1bJ0em5/LcXB06cLEsXLlPRrvVUV3b1dd3ozNMTNcU0xM8KeM8XrLW521Ru/yNip2jvUZH81vazh6jZx4pqxsmcqci1Ps5qqiuKKpiJiZ/NET8PH3fRhc0w+c17q9a1zaWNo9uNsLGpxVo2XolzCwtMnEsexvzR0q6YqvXKor/LPGZqmJ/Lwinoz0vbbIbJ7Y7OY+Ho+p7b4+p6TpticfGop0r2OVcoiOjbjIvTdqpudGnh76LduZmImfdxpnYBmphm93Wx/UHYzTdkf5j+P/AJfTcp/Eex9l0+lcqr+HpVcOHS4frP6PX6jsHq+LtPm7X7D7S2NIzdWot0anj52BObh5U26ejbuxbpu2q6LsU8KelTc6MxHvpmeExtAzdqw+p7A7Q52To+0lrbK1b2n0j8RRTmV6bFWHds3+j7SxVjU3KavZx0aZo/xenE0xM11e/j63UNzt3V9H1ivUNp//ALTaxnYmpVatZwootWL2LVTONTbx5rmfZURT76arlU1dKqel744fSgzTD5nd3T6/quqbR63tHtpi5WXtDs9VoHRxNJnHs41PGuYuUU1Xq6qvj4zTVXPGePCqImKY9tO7bjkbB3/5z/8ABNuqjh+G7XxxfYcfi/w//m/8X+X+rbBmphkt3+xWobC2dS0v+d4+bpWRnZGdh2fwVVq/jzeu1XK6K7vtKqbsRNXCJiiiY4e/i1oJfq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nReoru3LMRPSt8Jn/L3/oDoAAAAAAAAAAAAAAAAAAAAAAAAAAAAAAAAAAAAOdq9Re6cURP+HXNE8f84/8A+ugAAAAAAAAAAAAAAAAAAAAAAAAAAAAAAAAAAAOdi9RkWou0RPRnjHv/AF908AdAAAAAAAAAAAAAAAAAAAAAAAAAAAAAAAAAAAeNdcW6Kq5ieFMTM8AeQ8bdym7bou08ejXTFUcf8peQAAAAAAAAAAAAAAAAAAAAAAAAAAAAAAAAAAA5371GPaqvXIno0++eH6ugAAAAAAAAAAAAAAAAAAAAAAAAAAAAAAAAAAAOd69RZ6E1xP564ojh/nIOgAAAAAAAAAAAAAAAAAAAAAAAAAAAAAAAAAAAA5+2o9v+H9/Sijp/6cOPB0AAAAAAAAAAAAAAAAAAAAAAAAAAAAAAAAAAABzovUXLty1Tx6VrhFX+XvjiDoAAAAAAAAAAkx+8Mvw2+Uq0ljvDL8NvlKzVSqwEUAAAAAAAAAAAAAAAAAAAAAAAAAAAAAAAAABJgfFleYq5QrSYHxZXmKuUK15bSACKAAAAAAAAAAAAAAAAAAAAAAAAAAAAAAAAJNL7FR4q/VKtJpfYqPFX6pXpO1YCKAAAAAAAAAAAAAAAAAAAAAAAAAAAAAAAAOeT2e74KuTo55PZ7vgq5LNleGF2Ox+1Ryh3cMLsdj9qjlDuXaTQAigAAAAAAAAAAAAAAAAAAAAAAAAAAAAAAAJNV7vveH+6tJqnd97w/wB1a9J2AIoAAAAAAAAAAAAAAAAAAAAAAAAAAAAAAAAk1D4cfzFvmrSah8NjzFvmvHaVWAigAAAAAAAAAAAAAAAAAAAAAAAAAAAAAAAAAJI71q8vHqlWkjvSry8eqVa1IAIoAAAAAAAAAAAAAAAAAAAAAAAAAAAAAAAAkxu25nio9MK0mN23M8VHphZqpVYCKAAAAAAAAJMfvDL8NvlKtJj94Zfht8pWaqVWAigAAAAAAAAAAAAAAAAAAAAAAAAAAAAAAAAAJMD4srzFXKFaTA+LK8xVyhWvLaQARQAAAAAAAAAAAAAAAAAAAAAAAAAAAAAAABJpfYqPFX6pVpNL7FR4q/VK9J2rARQAAAAAAAAAAAAAAAAAAAAAAAAAAAAAAABzyez3fBVydHPJ7Pd8FXJZsrwwux2P2qOUO7hhdjsftUcody7SaAEUAAAAAAAAAAAAAAAAAAAAAAAAAAAAAAABJqvd97w/3VpNV7vveH+6tek7AEUAAAAAAAAAAAAAAAAAAAAAAAAAAAAAAAASah8OP5i3zVpNQ+HH8xb5rx2lVgIoAAAAAAAAAAAAAAAAAAAAAAAAAAAAAAAAACSO9avLx6pVpI71q8vHqlWtSACKAAAAAAAAAAAAAAAAAAAAAAAAAAAAAAAAJMbtuZ4qPTCtJjdtzPFR6YWaqVWAigAAAAAAACSx3hl+G3ylWksd4Zfht8pWaqVWAigAAAAAAAAAAAAAAAAAAAAAAAAAAAAAAAAAJMD4srzFXKFaTA+LK8xVyhWvLaQARQAAAAAAAAAAAAAAAAAAAAAAAAAAAAAAABJpfYqPFX6pVpNL7FR4q/VK9J2rARQAAAAAAAAAAAAAAAAAAAAAAAAAAAAAAABzyOz3fBVydHPI7Pd8FXJZsrwwux2P2qOUO7hhdjsftUcody7SaAEUAAAAAAAAAAAAAAAAAAAAAAAAAAAAAAABJqnd97w/3VpNU7vveH+6tek7AEUAAAAAAAAAAAAAAAAAAAAAAAAAAAAAAAASah8NjzFvmrSah8NjzFvmvHaVWAigAAAAAAAAAAAAAAAAAAAAAAAAAAAAAAAAAJI70q8vHqlWkjvSry8eqVa1IAIoAAAAAAAAAAAAAAAAAAAAAAAAAAAAAAAAkxu25nio9MK0mN23M8VHphZqpVYCKAAAAAAAAJMfvDL8NvlKtJj94Zfht8pWaqVWAigAAAAAAAAAAAAAAAAAAAAAAAAAAAAAAAAAJMD4srzFXKFaTA+LK8xVyhWvLaQARQAAAAAAAAAAAAAAAAAAAAAAAAAAAAAAABJpfYqPFX6pVpNL7FR4q/VK9J2rARQAAAAAAAAAAAAAAAAAAAAAAAAAAAAAAABzyez3fBVydHPJ7Pd8FXJZsrwwux2P2qOUO7hhdjsftUcody7SaAEUAAAAAAAAAAAAAAAAAAAAAAAAAAAAAAABJqvd97w/3VpNV7vveH+6tek7AEUAAAAAAAAAAAAAAAAAAAAAAAAAAAAAAAASah8OP5i3zVpNQ+HH8xb5rx2lVgIoAAAAAAAAAAAAAAAAAAAAAAAAAAAAAAAAACSO9avLx6pVpI71q8vHqlWtSACKAAAAAAAAAAAAAAAAAAAAAAAAAAAAAAAAJMbtuZ4qPTCtJjdtzPFR6YWaqVWAigAAAAAAACSx3hl+G3ylWkx+8Mvw2+UrNVKrARQAAAAAAAAAAAAAAAAAAAAAAAAAAAAAAAAAEmB8WV5irlCtJgfFleYq5QrXltIAIoAAAAAAAAAAAAAAAAAAAAAAAAAAAAAAAAk0vsVHir9Uq0ml9io8Vfqlek7VgIoAAAAAAAAAAAAAAAAAAAAAAAAAAAAAAAA55PZ7vgq5Ojnk9nu+Crks2V4YXY7H7VHKHdwwux2P2qOUO5dpNACKAAAAAAAAAAAAAAAAAAAAAAAAAAAAAAAAk1Tu+94f7q0mq933vD/dWvSdgCKAAAAAAAAAAAAAAAAAAAAAAAAAAAAAAAAJNQ+Gx5i3zVpNQ+HH8xb5rx2lVgIoAAAAAAAAAAAAAAAAAAAAAAAAAAAAAAAAACSO9KvLx6pVpI71q8vHqlWtSACKAAAAAAAAAAAAAAAAAAAAAAAAAAAAAAAAJMbtuZ4qPTCtJjdtzPFR6YWaqVWAigAAAAAAACTH7wy/Db5SrSWO8Mvw2+UrNVKrARQAAAAAAAAAAAAAAAAAAAAAAAAAAAAAAAAAEmB8WV5irlCtJgfFleYq5QrXltIAIoAAAAAAAAAAAAAAAAAAAAAAAAAAAAAAAAk0vsVHir9Uq0ml9io8Vfqlek7VgIoAAAAAAAAAAAAAAAAAAAAAAAAAAAAAAAA55PZ7vgq5Ojnk9nu+Crks2V4YXY7H7VHKHdwwux2P2qOUO5dpNACKAAAAAAAAAAAAAAAAAAAAAAAAAAAAAAAAk1Xu+94f7q0mqd33vD/dWvSdgCKAAAAAAAAAAAAAAAAAAAAAAAAAAAAAAAAJNQ+HH8xb5q0mofDY8xb5rx2lVgIoAAAAAAAAAAAAAAAAAAAAAAAAAAAAAAAAACSO9avLx6pVpI70q8vHqlWtSACKAAAAAAAAAAAAAAAAAAAAAAAAAAAAAAAAJMbtuZ4qPTCtJjdtzPFR6YWaqVWAigAAAAAAACTH7wy/Db5SrSY/eGX4bfKVmqlVgIoAAAAAAAAAAAAAAAAAAAAAAAAAAAAAAAAACTA+LK8xVyhWkwPiyvMVcoVry2kAEUAAAAAAAAAAAAAAAAAAAAAAAAAAAAAAAASaX2KjxV+qVaTS+xUeKv1SvSdqwEUAAAAAAAAAAAAAAAAAAAAAAAAAAAAAAAAc8ns93wVcnRyyez3fBVyWbK8cLsdj9qjlDu4YXY7H7VHKHcu0mgBFAAAAAAAAAAAAAAAAAAAAAAAAAAAAAAAASar3fe8P91aTVe773h/urXpOwBFAAAAAAAAAAAAAAAAAAAAAAAAAAAAAAAAEmofDj+Yt81aTUPhx/MW+a8dpVYCKAAAAAAAAAAAAAAAAAAAAAAAAAAAAAAAAAAkjvWry8eqVaSO9avLx6pVrUgAigAAAAAAAAAAAAAAAAAAAAAAAAAAAAAAACTG7bmeKj0wrSY3bszxUelZqpVYCKAAAAAAAAJMfvDL8NvlKtJY7wy/Db5Ss1UqsBFAAAAAAAAAAAAAAAAAAAAAAAAAAAAAAAAAASYHxZXmKuUK0mB8WV5irlCteW0gAigAAAAAAAAAAAAAAAAAAAAAAAAAAAAAAACTS+xUeKv1SrSaX2KjxV+qV6TtWAigAAAAAAAAAAAAAAAAAAAAAAAAAAAAAAADnk9nu+Crk6OeT2e74KuSzZXhhdjsftUcod3DC7HY/ao5Q7l2k0AIoAAAAAAAAAAAAAAAAAAAAAAAAAAAAAAACTVe773h/urSap3fe8P8AdWvSdgCKAAAAAAAAAAAAAAAAAAAAAAAAAAAAAAAAJNQ+HH8xb5q0mofDY8xb5rx2lVgIoAAAAAAAAAAAAAAAAAAAAAAAAAAAAAAAAACSO9avLx6pVpI70q8vHqlWtSACKAAAAAAAAAAAAAAAAAAAAAAAAAAAAAAAAJMbtuZ4qPTCtJjdtzPFR6YWaqVWAigAAAAAAACTH7wy/Db5SrSY/eGX4bfKVmqlVgIoAAAAAAAAAAAAAAAAAAAAAAAAAAAAAAAAACTA+LK8xVyhWkwPiyvMVcoVry2kAEUAAAAAAAAAAAAAAAAAAAAAAAAAAAAAAAASaX2KjxV+qVaTS+xUeKv1SvSdqwEUAAAAAAAAAAAAAAAAAAAAAAAAAAAAAAAAc8ns93wVcnRzyez3fBVyWbK8MLsdj9qjlDu4YXY7H7VHKHcu0mgBFAAAAAAAAAAAAAAAAAAAAAAAAAAAAAAAASar3fe8P91aTVe773h/urXpOwBFAAAAAAAAAAAAAAAAAAAAAAAAAAAAAAAAEmofDj+Yt81aTUPhx/MW+a8dpVYCKAAAAAAAAAAAAAAAAAAAAAAAAAAAAAAAAAAkjvWry8eqVaSO9avLx6pVrUgAigAAAAAAAAAAAAAAAAAAAAAAAAAAAAAAACTG7bmeKj0wrSY3bczxUemFmqlVgIoAAAAAAAAkx+8Mvw2+Uq0mP3hl+G3ylZqpVYCKAAAAAAAAAAAAAAAAAAAAAAAAAAAAAAAAAAkwPiyvMVcoVpMD4srzFXKFa8tpABFAAAAAAAAAAAAAAAAAAAAAAAAAAAAAAAAEml9io8VfqlWk0vsVHir9Ur0nasBFAAAAAAAAAAAAAAAAAAAAAAAAAAAAAAAAHPJ7Pd8FXJ0csns93wVclmyvHC7HY/ao5Q7uGF2Ox+1Ryh3LtJoARQAAAAAAAAAAAAAAAAAAAAAAAAAAAAAAAEmq933vD/dWk1Xu+94f7q16TsARQAAAAAAAAAAAAAAAAAAAAAAAAAAAAAAABJqHw4/mLfNWk1D4cfzFvmvHaVWAigAAAAAAAAAAAAAAAAAAAAAAAAAAAAAAAAAJI71q8vHqlWkjvWry8eqVa1IAIoAAAAAAAAAAAAAAAAAAAAAAAAAAAAAAAAkxu25nio9MK0mN23M8VHpWaqVWAigAAAAAAACTH7wy/Db5SrSY/eGX4bfKVmqlVgIoAAAAAAAAAAAAAAAAAAAAAAAAAAAAAAAAACTA+LK8xVyhWkwPiyvMVcoVry2kAEUAAAAAAAAAAAAAAAAAAAAAAAAAAAAAAAASaX2KjxV+qVaTS+xUeKv1SvSdqwEUAAAAAAAAAAAAAAAAAAAAAAAAAAAAAAAAc8ns93wVcnRzyez3fBVyWbK8MLsdj9qjlDu4YXY7H7VHKHcu0mgBFAAAAAAAAAAAAAAAAAAAAAAAAAAAAAAAASar3fe8P91aTVe773h/urXpOwBFAAAAAAAAAAAAAAAAAAAAAAAAAAAAAAAAEmofDj+Yt81aTUPhx/MW+a8dpVYCKAAAAAAAAAAAAAAAAAAAAAAAAAAAAAAAAAAkjvWry8eqVaSO9avLx6pVrUgAigAAAAAAAAAAAAAAAAAAAAAAAAAAAAAAACTG7bmeKj0wrSY3bczxUemFmqlVgIoAAAAAAAAksd4Zfht8pVpMfvDL8NvlKzVSqwEUAAAAAAAAAAAAAAAAAAAAAAAAAAAAAAAAABJgfFleYq5QrSYHxZXmKuUK15bSACKAAAAAAAAAAAAAAAAAAAAAAAAAAAAAAAAJNL7FR4q/VKtJpfYqPFX6pXpO1YCKAAAAAAAAAAAAAAAAAAAAAAAAAAAAAAAAOeT2e74KuTo55PZ7vgq5LNleGF2Ox+1Ryh3cMLsdj9qjlDuXaTQAigAAAAAAAAAAAAAAAAAAAAAAAAAAAAAAAJNU7vveH+6tJqvd97w/3Vr0nYAigAAAAAAAAAAAAAAAAAAAAAAAAAAAAAAACTUPhseYt81aTUPhx/MW+a8dpVYCKAAAAAAAAAAAAAAAAAAAAAAAAAAAAAAAAAAkjvSry8eqVaSO9avLx6pVrUgAigAAAAAAAAAAAAAAAAAAAAAAAAAAAAAAACTG7bmeKj0wrSY3bczxUemFmqlVgIoAAAAAAAAkx+8Mvw2+Uq0mP3hl+G3ylZqpVYCKAAAAAAAAAAAAAAAAAAAAAAAAAAAAAAAAAAkwPiyvMVcoVpMD4srzFXKFa8tpABFAAAAAAAAAAAAAAAAAAAAAAAAAAAAAAAAEml9io8VfqlWk0vsVHir9Ur0nasBFAAAAAAAAAAAAAAAAAAAAAAAAAAAAAAAAHPJ7Pd8FXJ0c8ns93wVclmyvDC7HY/ao5Q7uGF2Ox+1Ryh3LtJoARQAAAAAAAAAAAAAAAAAAAAAAAAAAAAAAAEmq933vD/dWk1Xu+94f7q16TsARQAAAAAAAAAAAAAAAAAAAAAAAAAAAAAAABJqHw4/mLfNWk1D4cfzFvmvHaVWAigAAAAAAAAAAAAAAAAAAAAAAAAAAAAAAAAAJI71q8vHqlWkjvWry8eqVa1IAIoAAAAAAAAAAAAAAAAAAAAAAAAAAAAAAAAkxu25nio9MK0mN23M8VHphZqpVYCKAAAAAAAAJMfvDL8NvlKtJj94Zfht8pWaqVWAigAAAAAAAAAAAAAAAAAAAAAAAAAAAAAAAAAJMD4srzFXKFaTA+LK8xVyhWvLaQARQAAAAAAAAAAAAAAAAAAAAAAAAAAAAAAABJpfYqPFX6pVpNL7FR4q/VK9J2rARQAAAAAAAAAAAAAAAAAAAAAAAAAAAAAAABzyez3fBVydHLJ7Pd8FXJZsrxwux2P2qOUO7hhdjsftUcody7SaAEUAAAAAAAAAAAAAAAAAAAAAAAAAAAAAAABJqvd97w/3VpNV7vveH+6tek7AEUAAAAAAAAAAAAAAAAAAAAAAAAAAAAAAAASah8OP5i3zVpNQ+HH8xb5rx2lVgIoAAAAAAAAAAAAAAAAAAAAAAAAAAAAAAAAACSO9avLx6pVpI71q8vHqlWtSACKAAAAAAAAAAAAAAAAAAAAAAAAAAAAAAAAJMbtuZ4qPTCtJjdtzPFR6VmqlVgIoAAAAAAAAkx+8Mvw2+Uq0mP3hl+G3ylZqpVYCKAAAAAAAAAAAAAAAAAAAAAAAAAAAAAAAAAAkwPiyvMVcoVpMD4srzFXKFa8tpABFAAAAAAAAAAAAAAAAAAAAAAAAAAAAAAAAEml9io8VfqlWk0vsVHir9Ur0nasBFAAAAAAAAAAAAAAAAAAAAAAAAAAAAAAAAHPJ7Pd8FXJ0c8ns93wVclmyvDC7HY/ao5Q7uGF2Ox+1Ryh3LtJoARQAAAAAAAAAAAAAAAAAAAAAAAAAAAAAAAEmq933vD/dWk1Xu+94f7q16TsARQAAAAAAAAAAAAAAAAAAAAAAAAAAAAAAABJqHw4/mLfNWk1D4cfzFvmvHaVWAigAAAAAAAAAAAAAAAAAAAAAAAAAAAAAAAAAJI71q8vHqlWkjvWry8eqVa1IAIoAAAAAAAAAAAAAAAAAAAAAAAAAAAAAAAAkxu25nio9MK0mN23M8VHphZqpVYCKAAAAAAAAJLHeGX4bfKVaTH7wy/Db5Ss1UqsBFAAAAAAAAAAAAAAAAAAAAAAAAAAAAAAAAAASYHxZXmKuUK0mB8WV5irlCteW0gAigAAAAAAAAAAAAAAAAAAAAAAAAAAAAAAACTS+xUeKv1SrSaX2KjxV+qV6TtWAigAAAAAAAAAAAAAAAAAAAAAAAAAAAAAAADnk9nu+Crk6OeT2e74KuSzZXhhdjsftUcod3DC7HY/ao5Q7l2k0AIoAAAAAAAAAAAAAAAAAAAAAAAAAAAAAAACTVO773h/urSar3fe8P91a9J2AIoAAAAAAAAAAAAAAAAAAAAAAAAAAAAAAAAk1D4bHmLfNWk1D4cfzFvmvHaVWAigAAAAAAAAAAAAAAAAAAAAAAAAAAAAAAAAAJI70q8vHqlWkjvWry8eqVa1IAIoAAAAAAAAAAAAAAAAAAAAAAAAAAAAAAAAkxu25nio9MK0mN23M8VHphZqpVYCKAAAAAAAAJMfvDL8NvlKtJj94Zfht8pWaqVWAigAAAAAAAAAAAAAAAAAAAAAAAAAAAAAAAAAJMD4srzFXKFaTA+LK8xVyhWvLaQARQAAAAAAAAAAAAAAAAAAAAAAAAAAAAAAABJpfYqPFX6pVpNL7FR4q/VK9J2rARQAAAAAAAAAAAAAAAAAAAAAAAAAAAAAAABzyez3fBVydHPJ7Pd8FXJZsrwwux2P2qOUO7hhdjsftUcody7SaAEUAAAAAAAAAAAAAAAAAAAAAAAAAAAAAAABJqvd97w/3VpNV7vveH+6tek7AEUAAAAAAAAAAAAAAAAAAAAAAAAAAAAAAAASah8OP5i3zVpNQ+HH8xb5rx2lVgIoAAAAAAAAAAAAAAAAAAAAAAAAAAAAAAAAACSO9avLx6pVpI71q8vHqlWtSACKAAAAAAAAAAAAAAAAAAAAAAAAAAAAAAAAJMbtuZ4qPTCtJjdtzPFR6YWaqVWAigAAAAAAACTH7wy/Db5SrSY/eGX4bfKVmqlVgIoAAAAAAAAAAAAAAAAAAAAAAAAAAAAAAAAACTA+LK8xVyhWkwPiyvMVcoVry2kAEUAAAAAAAAAAAAAAAAAAAAAAAAAAAAAAAASaX2KjxV+qVaTS+xUeKv1SvSdqwEUAAAAAAAAAAAAAAAAAAAAAAAAAAAAAAAAcsns93wVcnVzyez3fBVyWbK8MLsdj9qjlDu4YXY7H7VHKHcu0mgBFAAAAAAAAAAAAAAAAAAAAAAAAAAAAAAAASar3fe8P8AdWk1Xu+94f7q16TsARQAAAAAAAAAAAAAAAAAAAAAAAAAAAAAAABJqHw4/mLfNWk1D4cfzFvmvHaVWAigAAAAAAAAAAAAAAAAAAAAAAAAAAAAAAAAAJI71q8vHqlWkjvWry8eqVa1IAIoAAAAAAAAAAAAAAAAAAAAAAAAAAAAAAAAkxu25nio9KtJjdtzPFR6YWaqVWAigAAAAAAACTH7wy/Db5SrSWO8Mvw2+UrNVKrARQAAAAAAAAAAAAAAAAAAAAAAAAAAAAAAAAAEmB8WV5irlCtJgfFleYq5QrXltIAIoAAAAAAAAAAAAAAAAAAAAAAAAAAAAAAAAk0vsVHir9Uq0ml9io8Vfqlek7VgIoAAAAAAAAAAAAAAAAAAAAAAAAAAAAAAAA55PZ7vgq5Ojnk9nu+Crks2V4YXY7H7VHKHdwwux2P2qOUO5dpNACKAAAAAAAAAAAAAAAAAAAAAAAAAAAAAAAAk1Xu+94f7q0mqd33vD/dWvSdgCKAAAAAAAAAAAAAAAAAAAAAAAAAAAAAAAAJNQ+HH8xb5q0mofDY8xb5rx2lVgIoAAAAAAAAAAAAAAAAAAAAAAAAAAAAAAAAACSO9avLx6pVpI70q8vHqlWtSACKAAAAAAAAAAAAAAAAAAAAAAAAAAAAAAAAJMbtuZ4qPTCtJjdtzPFR6YWaqVWAigAAAAAAACTH7wy/Db5SrSY/eGX4bfKVmqlVgIoAAAAAAAAAAAAAAAAAAAAAAAAAAAAAAAAACTA+LK8xVyhWkwPiyvMVcoVry2kAEUAAAAAAAAAAAAAAAAAAAAAAAAAAAAAAAASaX2KjxV+qVaTS+xUeKv1SvSdqwEUAAAAAAAAAAAAAAAAAAAAAAAAAAAAAAAAc8ns93wVcnRzyez3fBVyWbK8MLsdj9qjlDu4YXY7H7VHKHcu0mgBFAAAAAAAAAAAAAAAAAAAAAAAAAAAAAAAASar3fe8P91aTVe773h/urXpOwBFAAAAAAAAAAAAAAAAAAAAAAAAAAAAAAAAEmofDj+Yt81aTUPhx/MW+a8dpVYCKAAAAAAAAAAAAAAAAAAAAAAAAAAAAAAAAAAkjvWry8eqVaSO9avLx6pVrUgAigAAAAAAAAAAAAAAAAAAAAAAAAAAAAAAACTG7bmeKj0wrSY3bczxUemFmqlVgIoAAAAAAAAksd4Zfht8pVpLHeGX4bfKVmqlVgIoAAAAAAAAAAAAAAAAAAAAAAAAAAAAAAAAACTA+LK8xVyhWkwPiyvMVcoVry2kAEUAAAAAAAAAAAAAAAAAAAAAAAAAAAAAAAASaX2KjxV+qVaTS+xUeKv1SvSdqwEUAAAAAAAAAAAAAAAAAAAAAAAAAAAAAAAAc8ns93wVcnRzyOz3fBVyWbK8MLsdj9qjlDu4YXY7H7VHKHcu0mgBFAAAAAAAAAAAAAAAAAAAAAAAAAAAAAAAASap3fe8P91aTVO773h/urXpOwBFAAAAAAAAAAAAAAAAAAAAAAAAAAAAAAAAEmofDY8xb5q0mofDY8xb5rx2lVgIoAAAAAAAAAAAAAAAAAAAAAAAAAAAAAAAAACSO9KvLx6pVpI70q8vHqlWtSACKAAAAAAAAAAAAAAAAAAAAAAAAAAAAAAAAJMbtuZ4qPTCtJjdtzPFR6YWaqVWAigAAAAAAACTH7wy/Db5SrSY/eGX4bfKVmqlVgIoAAAAAAAAAAAAAAAAAAAAAAAAAAAAAAAAACTA+LK8xVyhWkwPiyvMVcoVry2kAEUAAAAAAAAAAAAAAAAAAAAAAAAAAAAAAAASaX2KjxV+qVaTS+xUeKv1SvSdqwEUAAAAAAAAAAAAAAAAAAAAAAAAAAAAAAAAc8ns93wVcnRzyez3fBVyWbK8MLsdj9qjlDu4YXY7H7VHKHcu0mgBFAAAAAAAAAAAAAAAAAAAAAAAAAAAAAAAASar3fe8P91aTVe773h/urXpOwBFAAAAAAAAAAAAAAAAAAAAAAAAAAAAAAAAEmofDj+Yt81aTUPhx/MW+a8dpVYCKAAAAAAAAAAAAAAAAAAAAAAAAAAAAAAAAAAkjvWry8eqVaSO9avLx6pVrUgAigAAAAAAAAAAAAAAAAAAAAAAAAAAAAAAACTG7bmeKj0wrSY3bczxUemFmqlVgIoAAAAAAAAksd4Zfht8pVpMfvDL8NvlKzVSqwEUAAAAAAAAAAAAAAAAAAAAAAAAAAAAAAAAABJgfFleYq5QrSYHxZXmKuUK15bSACKAAAAAAAAAAAAAAAAAAAAAAAAAAAAAAAAJNL7FR4q/VKtJpfYqPFX6pXpO1YCKAAAAAAAAAAAAAAAAAAAAAAAAAAAAAAAAOeT2e74KuTo55PZ7vgq5LNleGF2Ox+1Ryh3cMLsdj9qjlDuXaTQAigAAAAAAAAAAAAAAAAAAAAAAAAAAAAAAAJNU7vveH+6tJqvd97w/3Vr0nYAigAAAAAAAAAAAAAAAAAAAAAAAAAAAAAAACTUPhseYt81aTUPhx/MW+a8dpVYCKAAAAAAAAAAAAAAAAAAAAAAAAAAAAAAAAAAkjvSry8eqVaSO9avLx6pVrUgAigAAAAAAAAAAAAAAAAAAAAAAAAAAAAAAACTG7bmeKj0wrSY3bczxUemFmqlVgIoAAAAAAAAkx+8Mvw2+Uq0ljvDL8NvlKzVSqwEUAAAAAAAAAAAAAAAAAAAAAAAAAAAAAAAAABJgfFleYq5QrSYHxZXmKuUK15bSACKAAAAAAAAAAAAAAAAAAAAAAAAAAAAAAAAJNL7FR4q/VKtJpfYqPFX6pXpO1YCKAAAAAAAAAAAAAAAAAAAAAAAAAAAAAAAAOeT2e74KuTo55PZ7vgq5LNleGF2Ox+1Ryh3cMLsdj9qjlDuXaTQAigAAAAAAAAAAAAAAAAAAAAAAAAAAAAAAAJNV7vveH+6tJqnd97w/3Vr0nYAigAAAAAAAAAAAAAAAAAAAAAAAAAAAAAAACTUPhx/MW+atJqHw2PMW+a8dpVYCKAAAAAAAAAAAAAAAAAAAAAAAAAAAAAAAAAAkjvWry8eqVaSO9KvLx6pVrUgAigAAAAAAAAAAAAAAAAAAAAAAAAAAAAAAACTG7bmeKj0wrSY3bczxUemFmqlVgIoAAAAAAAAksd4Zfht8pVpLHeGX4bfKVmqlVgIoAAAAAAAAAAAAAAAAAAAAAAAAAAAAAAAAACTA+LK8xVyhWkwPiyvMVcoVry2kAEUAAAAAAAAAAAAAAAAAAAAAAAAAAAAAAAASaX2KjxV+qVaTS+xUeKv1SvSdqwEUAAAAAAAAAAAAAAAAAAAAAAAAAAAAAAAAc8js93wVcnRzyOz3fBVyWbK8MLsdj9qjlDu4YXY7H7VHKHcu0mgBFAAAAAAAAAAAAAAAAAAAAAAAAAAAAAAAASap3fe8P91aTVO773h/urXpOwBFAAAAAAAAAAAAAAAAAAAAAAAAAAAAAAAAEmofDY8xb5q0mofDY8xb5rx2lVgIoAAAAAAAAAAAAAAAAAAAAAAAAAAAAAAAAACSO9KvLx6pVpI70q8vHqlWtSACKAAAAAAAAAAAAAAAAAAAAAAAAAAAAAAAAJMbtuZ4qPTCtJjdtzPFR6YWaqVWAigAAAAAAACTH7wy/Db5SrSY/eGX4bfKVmqlVgIoAAAAAAAAAAAAAAAAAAAAAAAAAAAAAAAAACTA+LK8xVyhWkwPiyvMVcoVry2kAEUAAAAAAAAAAAAAAAAAAAAAAAAAAAAAAAASaX2KjxV+qVaTS+w0eKv1SvSdqwEUAAAAAAAAAAAAAAAAAAAAAAAAAAAAAAAAc8ns93wVcnRyyezXfBVyWbK8cLsdj9qjlDu4YXY7H7VHKHcu0mgBFAAAAAAAAAAAAAAAAAAAAAAAAAAAAAAAASar3fe8P91aTVe773hjnCtek7AEUAAAAAAAAAAAAAAAAAAAAAAAAAAAAAAAASah8OP5i3zVpNQ+HH8xb5rx2lVgIoAAAAAAAAAAAAAAAAAAAAAAAAAAAAAAAAACSO9avLx6pVpI71q8vHqlWtSACKAAAAAAAAAAAAAAAAAAAAAAAAAAAAAAAAJMbtuZ4qPTCtJjduzPFR6VmqlVgIoAAAAAAAAkx+8Mvw2+Uq0mP3hl+G3ylZqpVYCKAAAAAAAAAAAAAAAAAAAAAAAAAAAAAAAAAAkwPiyvMVcoVpMD4srzFXKFa8tpABFAAAAAAAAAAAAAAAAAAAAAAAAAAAAAAAAEml9ho8VfqlWk0vsNHir9Ur0nasBFAAAAAAAAAAAAAAAAAAAAAAAAAAAAAAAAHLJ7Nd8FXJ1csns13wVclmyvHC7HY/ao5Q7uGF2Ox+1Ryh3LtJoARQAAAAAAAAAAAAAAAAAAAAAAAAAAAAAAAEmq933vDHOFaTVe773hjnCtek7AEUAAAAAAAAAAAAAAAAAAAAAAAAAAAAAAAASah8OP5i3zVpNQ+HH8xb5rx2lVgIoAAAAAAAAAAAAAAAAAAAAAAAAAAAAAAAAACSO9avLx6pVpI71q8vHqlWtSACKAAAAAAAAAAAAAAAAAAAAAAAAAAAAAAAAJMbt2Z4qPSrSY3bszxUelZqpVYCKAAAAAAAAJMfvDL8NvlKtJj94Zfht8pWaqVWAigAAAAAAAAAAAAAAAAAAAAAAAAAAAAAAAAAJMD4srzFXKFaTA+LK8xVyhWvLaQARQAAAAAAAAAAAAAAAAAAAAAAAAAAAAAAABJpfYaPFX6pVpNL7DR4q/VK9J2rARQAAAAAAAAAAAAAAAAAAAAAAAAAAAAAAAByyezXfBVydXLJ7Nd8FXJZsrxwux2P2qOUO7hhdjsftUcody7SaAEUAAAAAAAAAAAAAAAAAAAAAAAAAAAAAAABJqvd97wxzhWk1Xu+94Y5wrXpOwBFAAAAAAAAAAAAAAAAAAAAAAAAAAAAAAAAEmofDj+Yt81aTUPhx/MW+a8dpVYCKAAAAAAAAAAAAAAAAAAAAAAAAAAAAAAAAAAkjvWry8eqVaSO9avLx6pVrUgAigAAAAAAAAAAAAAAAAAAAAAAAAAAAAAAACTG7dmeKj0q0mN27M8VHpWaqVWAigAAAAAAACTH7wy/Db5SrSY/eGX4bfKVmqlVgIoAAAAAAAAAAAAAAAAAAAAAAAAAAAAAAAAACTA+LK8xVyhWkwPiyvMVcoVry2kAEUAAAAAAAAAAAAAAAAAAAAAAAAAAAAAAAASaX2GjxV+qVaTS+w0eKv1SvSdqwEUAAAAAAAAAAAAAAAAAAAAAAAAAAAAAAAAcsns13wVcnVyyezXfBVyWbK8cLsdj9qjlDu4YXY7H7VHKHcu0mgBFAAAAAAAAAAAAAAAAAAAAAAAAAAAAAAAASar3fe8Mc4VpNV7vveGOcK16TsARQAAAAAAAAAAAAAAAAAAAAAAAAAAAAAAABJqHw4/mLfNWk1D4cfzFvmvHaVWAigAAAAAAAAAAAAAAAAAAAAAAAAAAAAAAAAAJI71q8vHqlWkjvWry8eqVa1IAIoAAAAAAAAAAAAAAAAAAAAAAAAAAAAAAAAkxu3Znio9KtJjduzPFR6VmqlVgIoAAAAAAAAkx+8Mvw2+Uq0mP3hl+G3ylZqpVYCKAAAAAAAAAAAAAAAAAAAAAAAAAAAAAAAAAAkwPiyvMVcoVpMD4srzFXKFa8tpABFAAAAAAAAAAAAAAAAAAAAAAAAAAAAAAAAEml9ho8VfqlWk0vsNHir9Ur0nasBFAAAAAAAAAAAAAAAAAAAAAAAAAAAAAAAAHLJ7Nd8FXJ1csns13wVclmyvHC7HY/ao5Q7uGF2Ox+1Ryh3LtJoARQAAAAAAAAAAAAAAAAAAAAAAAAAAAAAAAEmq933vDHOFaTVe773hjnCtek7AEUAAAAAAAAAAAAAAAAAAAAAAAAAAAAAAAASah8OP5i3zVpNQ+HH8xb5rx2lVgIoAAAAAAAAAAAAAAAAAAAAAAAAAAAAAAAAACSO9avLx6pVpI71q8vHqlWtSACKAAAAAAAAAAAAAAAAAAAAAAAAAAAAAAAAJMbt2Z4qPSrSY3bszxUelZqpVYCKAAAAAAAAJMfvDL8NvlKtJj94Zfht8pWaqVWAigAAAAAAAAAAAAAAAAAAAAAAAAAAAAAAAAAJMD4srzFXKFaTA+LK8xVyhWvLaQARQAAAAAAAAAAAAAAAAAAAAAAAAAAAAAAABJpfYaPFX6pVpNL7DR4q/VK9J2rARQAAAAAAAAAAAAAAAAAAAAAAAAAAAAAAAByyezXfBVydXLJ7Nd8FXJZsrxwux2P2qOUO7hhdjsftUcody7SaAEUAAAAAAAAAAAAAAAAAAAAAAAAAAAAAAABJqvd97wxzhWk1Xu+94Y5wrXpOwBFAAAAAAAAAAAAAAAAAAAAAAAAAAAAAAAAEmofDj+Yt81aTUPhx/MW+a8dpVYCKAAAAAAAAAAAAAAAAAAAAAAAAAAAAAAAAAAkjvWry8eqVaSO9avLx6pVrUgAigAAAAAAAAAAAAAAAAAAAAAAAAAAAAAAACTG7dmeKj0q0mN27M8VHpWaqVWAigAAAAAAACTH7wy/Db5SrSY/eGX4bfKVmqlVgIoAAAAAAAAAAAAAAAAAAAAAAAAAAAAAAAAACTA+LK8xVyhWkwPiyvMVcoVry2kAEUAAAAAAAAAAAAAAAAAAAAAAAAAAAAAAAASaX2GjxV+qVaTS+w0eKv1SvSdqwEUAAAAAAAAAAAAAAAAAAAAAAAAAAAAAAAAcsns13wVcnVyyezXfBVyWbK8cLsdj9qjlDu4YXY7H7VHKHcu0mgBFAAAAAAAAAAAAAAAAAAAAAAAAAAAAAAAASar3fe8Mc4VpNV7vveGOcK16TsARQAAAAAAAAAAAAAAAAAAAAAAAAAAAAAAABJqHw4/mLfNWk1D4cfzFvmvHaVWAigAAAAAAAAAAAAAAAAAAAAAAAAAAAAAAAAAJI71q8vHqlWkjvWry8eqVa1IAIoAAAAAAAAAAAAAAAAAAAAAAAAAAAAAAAAkxu3Znio9KtJjduzPFR6VmqlVgIoAAAAAAAAkx+8Mvw2+Uq0mP3hl+G3ylZqpVYCKAAAAAAAAAAAAAAAAAAAAAAAAAAAAAAAAAAkwPiyvMVcoVpMD4srzFXKFa8tpABFAAAAAAAAAAAAAAAAAAAAAAAAAAAAAAAAEml9ho8VfqlWk0vsNHir9Ur0nasBFAAAAAAAAAAAAAAAAAAAAAAAAAAAAAAAAHLJ7Nd8FXJ1csns13wVclmyvHC7HY/ao5Q7uGF2Ox+1Ryh3LtJoARQAAAAAAAAAAAAAAAAAAAAAAAAAAAAAAAEmq933vDHOFaTVe773hjnCtek7AEUAAAAAAAAAAAAAAAAAAAAAAAAAAAAAAAASah8OP5i3zVpNQ+HH8xb5rx2lVgIoAAAAAAAAAAAAAAAAAAAAAAAAAAAAAAAAACSO9avLx6pVpI71q8vHqlWtSACKAAAAAAAAAAAAAAAAAAAAAAAAAAAAAAAAJMbt2Z4qPSrSY3bszxUelZqpVYCKAAAAAAAAJMfvDL8NvlKtJj94Zfht8pWaqVWAigAAAAAAAAAAAAAAAAAAAAAAAAAAAAAAAAAJMD4srzFXKFaTA+LK8xVyhWvLaQARQAAAAAAAAAAAAAAAAAAAAAAAAAAAAAAABJpfYaPFX6pVpNL7DR4q/VK9J2rARQAAAAAAAAAAAAAAAAAAAAAAAAAAAAAAAByyezXfBVydXLJ7Nd8FXJZsrxwux2P2qOUO7hhdjsftUcody7SaAEUAAAAAAAAAAAAAAAAAAAAAAAAAAAAAAABJqvd97wxzhWk1Xu+94Y5wrXpOwBFAAAAAAAAAAAAAAAAAAAAAAAAAAAAAAAAEmofDj+Yt81aTUPhx/MW+a8dpVYCKAAAAAAAAAAAAAAAAAAAAAAAAAAAAAAAAAAkjvWry8eqVaSO9avLx6pVrUgAigAAAAAAAAAAAAAAAAAAAAAAAAAAAAAAACTG7dmeKj0q0mN27M8VHpWaqVWAigAAAAAAACTH7wy/Db5SrSY/eGX4bfKVmqlVgIoAAAAAAAAAAAAAAAAAAAAAAAAAAAAAAAAACTA+LK8xVyhWkwPiyvMVcoVry2kAEUAAAAAAAAAAAAAAAAAAAAAAAAAAAAAAAASaX2GjxV+qVaTS+w0eKv1SvSdqwEUAAAAAAAAAAAAAAAAAAAAAAAAAAAAAAAAcsns13wVcnVyyezXfBVyWbK8cLsdj9qjlDu4YXY7H7VHKHcu0mgBFAAAAAAAAAAAAAAAAAAAAAAAAAAAAAAAASar3fe8Mc4VpNV7vveGOcK16TsARQAAAAAAAAAAAAAAAAAAAAAAAAAAAAAAABJqHw4/mLfNWk1D4cfzFvmvHaVWAigAAAAAAAAAAAAAAAAAAAAAAAAAAAAAAAAAJI71q8vHqlWkjvWry8eqVa1IAIoAAAAAAAAAAAAAAAAAAAAAAAAAAAAAAAAkxu3Znio9KtJjduzPFR6VmqlVgIoAAAAAAAAkx+8Mvw2+Uq0mP3hl+G3ylZqpVYCKAAAAAAAAAAAAAAAAAAAAAAAAAAAAAAAAAAkwPiyvMVcoVpMD4srzFXKFa8tpABFAAAAAAAAAAAAAAAAAAAAAAAAAAAAAAAAEml9ho8VfqlWk0vsNHir9Ur0nasBFAAAAAAAAAAAAAAAAAAAAAAAAAAAAAAAAHLJ7Nd8FXJ1csns13wVclmyvHC7HY/ao5Q7uGF2Ox+1Ryh3LtJoARQAAAAAAAAAAAAAAAAAAAAAAAAAAAAAAAEmq933vDHOFaTVe773hjnCtek7AEUAAAAAAAAAAAAAAAAAAAAAAAAAAAAAAAASah8OP5i3zVpNQ+HH8xb5rx2lVgIoAAAAAAAAAAAAAAAAAAAAAAAAAAAAAAAAACSO9avLx6pVpI71q8vHqlWtSACKAAAAAAAAAAAAAAAAAAAAAAAAAAAAAAAAJMbt2Z4qPSrSY3bszxUelZqpVYCKAAAAAAAAJMfvDL8NvlKtJj94Zfht8pWaqVWAigAAAAAAAAAAAAAAAAAAAAAAAAAAAAAAAAAJMD4srzFXKFaTA+LK8xVyhWvLaQARQAAAAAAAAAAAAAAAAAAAAAAAAAAAAAAABJpfYaPFX6pVpNL7DR4q/VK9J2rARQAAAAAAAAAAAAAAAAAAAAAAAAAAAAAAAByyezXfBVydXLJ7Nd8FXJZsrxwux2P2qOUO7hhdjsftUcody7SaAEUAAAAAAAAAAAAAAAAAAAAAAAAAAAAAAABJqvd97wxzhWk1Xu+94Y5wrXpOwBFAAAAAAAAAAAAAAAAAAAAAAAAAAAAAAAAEmofDj+Yt81aTUPhx/MW+a8dpVYCKAAAAAAAAAAAAAAAAAAAAAAAAAAAAAAAAAAkjvWry8eqVaSO9avLx6pVrUgAigAAAAAAAAAAAAAAAAAAAAAAAAAAAAAAACTG7dmeKj0q0mN27M8VHpWaqVWAigAAAAAAACTH7wy/Db5SrSY/eGX4bfKVmqlVgIoAAAAAAAAAAAAAAAAAAAAAAAAAAAAAAAAACTA+LK8xVyhWkwPiyvMVcoVry2kAEUAAAAAAAAAAAAAAAAAAAAAAAAAAAAAAAASaX2GjxV+qVaTS+w0eKv1SvSdqwEUAAAAAAAAAAAAAAAAAAAAAAAAAAAAAAAAcsns13wVcnVyyezXfBVyWbK8cLsdj9qjlDu4YXY7H7VHKHcu0mgBFAAAAAAAAAAAAAAAAAAAAAAAAAAAAAAAASar3fe8Mc4VpNV7vveGOcK16TsARQAAAAAAAAAAAAAAAAAAAAAAAAAAAAAAABJqHw4/mLfNWk1D4cfzFvmvHaVWAigAAAAAAAAAAAAAAAAAAAAAAAAAAAAAAAAAJI71q8vHqlWkjvWry8eqVa1IAIoAAAAAAAAAAAAAAAAAAAAAAAAAAAAAAAAkxu3Znio9KtJjduzPFR6VmqlVgIoAAAAAAAAkx+8Mvw2+Uq0mP3hl+G3ylZqpVYCKAAAAAAAAAAAAAAAAAAAAAAAAAAAAAAAAAAkwPiyvMVcoVpMD4srzFXKFa8tpABFAAAAAAAAAAAAAAAAAAAAAAAAAAAAAAAAEml9ho8VfqlWk0vsNHir9Ur0nasBFAAAAAAAAAAAAAAAAAAAAAAAAAAAAAAAAHLJ7Nd8FXJ1csns13wVclmyvHC7HY/ao5Q7uGF2Ox+1Ryh3LtJoARQAAAAAAAAAAAAAAAAAAAAAAAAAAAAAAAEmq933vDHOFaTVe773hjnCtek7AEUAAAAAAAAAAAAAAAAAAAAAAAAAAAAAAAASah8OP5i3zVpNQ+HH8xb5rx2lVgIoAAAAAAAAAAAAAAAAAAAAAAAAAAAAAAAAACSO9avLx6pVpI71q8vHqlWtSACKAAAAAAAAAAAAAAAAAAAAAAAAAAAAAAAAJMbt2Z4qPSrSY3bszxUelZqpVYCKAAAAAAAAJMfvDL8NvlKtJj94Zfht8pWaqVWAigAAAAAAAAAAAAAAAAAAAAAAAAAAAAAAAAAJMD4srzFXKFaTA+LK8xVyhWvLaQARQAAAAAAAAAAAAAAAAAAAAAAAAAAAAAAABJpfYaPFX6pVpNL7DR4q/VK9J2rARQAAAAAAAAAAAAAAAAAAAAAAAAAAAAAAAByyezXfBVydXLJ7Nd8FXJZsrxwux2P2qOUO7hhdjsftUcody7SaAEUAAAAAAAAAAAAAAAAAAAAAAAAAAAAAAABJqvd97wxzhWk1Xu+94Y5wrXpOwBFAAAAAAAAAAAAAAAAAAAAAAAAAAAAAAAAEmofDj+Yt81aTUPhx/MW+a8dpVYCKAAAAAAAAAAAAAAAAAAAAAAAAAAAAAAAAAAkjvWry8eqVaSO9avLx6pVrUgAigAAAAAAAAAAAAAAAAAAAAAAAAAAAAAAACTG7dmeKj0q0mN27M8VHpWaqVWAigAAAAAAACTH7wy/Db5SrSY/eGX4bfKVmqlVgIoAAAAAAAAAAAAAAAAAAAAAAAAAAAAAAAAACTA+LK8xVyhWkwPiyvMVcoVry2kAEUAAAAAAAAAAAAAAAAAAAAAAAAAAAAAAAASaX2GjxV+qVaTS+w0eKv1SvSdqwEUAAAAAAAAAAAAAAAAAAAAAAAAAAAAAAAAcsns13wVcnVyyezXfBVyWbK8cLsdj9qjlDu4YXY7H7VHKHcu0mgBFAAAAAAAAAAAAAAAAAAAAAAAAAAAAAAAASar3fe8Mc4VpNV7vveGOcK16TsARQAAAAAAAAAAAAAAAAAAAAAAAAAAAAAAABJqHw4/mLfNWk1D4cfzFvmvHaVWAigAAAAAAAAAAAAAAAAAAAAAAAAAAAAAAAAAJI71q8vHqlWkjvWry8eqVa1IAIoAAAAAAAAAAAAAAAAAAAAAAAAAAAAAAAAkxu3Znio9KtJjduzPFR6VmqlVgIoAAAAAAAAkx+8Mvw2+Uq0mP3hl+G3ylZqpVYCKAAAAAAAAAAAAAAAAAAAAAAAAAAAAAAAAAAkwPiyvMVcoVpMD4srzFXKFa8tpABFAAAAAAAAAAAAAAAAAAAAAAAAAAAAAAAAEml9ho8VfqlWk0vsNHir9Ur0nasBFAAAAAAAAAAAAAAAAAAAAAAAAAAAAAAAAHLJ7Nd8FXJ1csns13wVclmyvHC7HY/ao5Q7uGF2Ox+1Ryh3LtJoARQAAAAAAAAAAAAAAAAAAAAAAAAAAAAAAAEmq933vDHOFaTVe773hjnCtek7AEUAAAAAAAAAAAAAAAAAAAAAAAAAAAAAAAASah8OP5i3zVpNQ+HH8xb5rx2lVgIoAAAAAAAAAAAAAAAAAAAAAAAAAAAAAAAAACSO9avLx6pVpI71q8vHqlWtSACKAAAAAAAAAAAAAAAAAAAAAAAAAAAAAAAAJMbt2Z4qPSrSY3bszxUelZqpVYCKAAAAAAAAJMfvDL8NvlKtJj94Zfht8pWaqVWAigAAAAAAAAAAAAAAAAAAAAAAAAAAAAAAAAAJMD4srzFXKFaTA+LK8xVyhWvLaQARQAAAAAAAAAAAAAAAAAAAAAAAAAAAAAAABJpfYaPFX6pVpNL7DR4q/VK9J2rARQAAAAAAAAAAAAAAAAAAAAAAAAAAAAAAAByyezXfBVydXLJ7Nd8FXJZsrxwux2P2qOUO7hhdjsftUcody7SaAEUAAAAAAAAAAAAAAAAAAAAAAAAAAAAAAABJqvd97wxzhWk1Xu+94Y5wrXpOwBFAAAAAAAAAAAAAAAAAAAAAAAAAAAAAAAAEmofDj+Yt81aTUPhx/MW+a8dpVYCKAAAAAAAAAAAAAAAAAAAAAAAAAAAAAAAAAAkjvWry8eqVaSO9avLx6pVrUgAigAAAAAAAAAAAAAAAAAAAAAAAAAAAAAAACTG7dmeKj0q0mN27M8VHpWaqVWAigAAAAAAACTH7wy/Db5SrSY/eGX4bfKVmqlVgIoAAAAAAAAAAAAAAAAAAAAAAAAAAAAAAAAACTA+LK8xVyhWkwPiyvMVcoVry2kAEUAAAAAAAAAAAAAAAAAAAAAAAAAAAAAAAASaX2GjxV+qVaTS+w0eKv1SvSdqwEUAAAAAAAAAAAAAAAAAAAAAAAAAAAAAAAAcsns13wVcnVyyezXfBVyWbK8cLsdj9qjlDu4YXY7H7VHKHcu0mgBFAAAAAAAAAAAAAAAAAAAAAAAAAAAAAAAASar3fe8Mc4VpNV7vveGOcK16TsARQAAAAAAAAAAAAAAAAAAAAAAAAAAAAAAABJqHw4/mLfNWk1D4cfzFvmvHaVWAigAAAAAAAAAAAAAAAAAAAAAAAAAAAAAAAAAJI71q8vHqlWkjvWry8eqVa1IAIoAAAAAAAAAAAAAAAAAAAAAAAAAAAAAAAAkxu3Znio9KtJjduzPFR6VmqlVgIoAAAAAAAAkx+8Mvw2+Uq0mP3hl+G3ylZqpVYCKAAAAAAAAAAAAAAAAAAAAAAAAAAAAAAAAAAkwPiyvMVcoVpMD4srzFXKFa8tpABFAAAAAAAAAAAAAAAAAAAAAAAAAAAAAAAAEml9ho8VfqlWk0vsNHir9Ur0nasBFAAAAAAAAAAAAAAAAAAAAAAAAAAAAAAAAHLJ7Nd8FXJ1csns13wVclmyvHC7HY/ao5Q7uGF2Ox+1Ryh3LtJoARQAAAAAAAAAAAAAAAAAAAAAAAAAAAAAAAEmq933vDHOFaTVe773hjnCtek7AEUAAAAAAAAAAAAAAAAAAAAAAAAAAAAAAAASah8OP5i3zVpNQ+HH8xb5rx2lVgIoAAAAAAAAAAAAAAAAAAAAAAAAAAAAAAAAACSO9avLx6pVpI71q8vHqlWtSACKAAAAAAAAAAAAAAAAAAAAAAAAAAAAAAAAJMbt2Z4qPSrSY3bszxUelZqpVYCKAAAAAAAAJMfvDL8NvlKtJj94Zfht8pWaqVWAigAAAAAAAAAAAAAAAAAAAAAAAAAAAAAAAAAJMD4srzFXKFaTA+LK8xVyhWvLaQARQAAAAAAAAAAAAAAAAAAAAAAAAAAAAAAABJpfYaPFX6pVpNL7DR4q/VK9J2rARQAAAAAAAAAAAAAAAAAAAAAAAAAAAAAAAByyezXfBVydXLJ7Nd8FXJZsrxwux2P2qOUO7hhdjsftUcody7SaAEUAAAAAAAAAAAAAAAAAAAAAAAAAAAAAAABJqvd97wxzhWk1Xu+94Y5wrXpOwBFAAAAAAAAAAAAAAAAAAAAAAAAAAAAAAAAEmofDj+Yt81aTUPhx/MW+a8dpVYCKAAAAAAAAAAAAAAAAAAAAAAAAAAAAAAAAAAkjvWry8eqVaSO9avLx6pVrUgAigAAAAAAAAAAAAAAAAAAAAAAAAAAAAAAACTG7dmeKj0q0mN27M8VHpWaqVWAigAAAAAAACTH7wy/Db5SrSY/eGX4bfKVmqlVgIoAAAAAAAAAAAAAAAAAAAAAAAAAAAAAAAAACTA+LK8xVyhWkwPiyvMVcoVry2kAEUAAAAAAAAAAAAAAAAAAAAAAAAAAAAAAAASaX2GjxV+qVaTS+w0eKv1SvSdqwEUAAAAAAAAAAAAAAAAAAAAAAAAAAAAAAAAcsns13wVcnVyyezXfBVyWbK8cLsdj9qjlDu4YXY7H7VHKHcu0mgBFAAAAAAAAAAAAAAAAAAAAAAAAAAAAAAAASar3fe8Mc4VpNV7vveGOcK16TsARQAAAAAAAAAAAAAAAAAAAAAAAAAAAAAAABJqHw4/mLfNWk1D4cfzFvmvHaVWAigAAAAAAAAAAAAAAAAAAAAAAAAAAAAAAAAAJI71q8vHqlWkjvWry8eqVa1IAIoAAAAAAAAAAAAAAAAAAAAAAAAAAAAAAAAkxu3Znio9KtJjduzPFR6VmqlVgIoAAAAAAAAkx+8Mvw2+Uq0mP3hl+G3ylZqpVYCKAAAAAAAAAAAAAAAAAAAAAAAAAAAAAAAAAAkwPiyvMVcoVpMD4srzFXKFa8tpABFAAAAAAAAAAAAAAAAAAAAAAAAAAAAAAAAEml9ho8VfqlWk0vsNHir9Ur0nasBFAAAAAAAAAAAAAAAAAAAAAAAAAAAAAAAAHLJ7Nd8FXJ1csns13wVclmyvHC7HY/ao5Q7uGF2Ox+1Ryh3LtJoARQAAAAAAAAAAAAAAAAAAAAAAAAAAAAAAAEmq933vDHOFaTVe773hjnCtek7AEUAAAAAAAAAAAAAAAAAAAAAAAAAAAAAAAASah8OP5i3zVpNQ+HH8xb5rx2lVgIoAAAAAAAAAAAAAAAAAAAAAAAAAAAAAAAAACSO9avLx6pVpI71q8vHqlWtSACKAAAAAAAAAAAAAAAAAAAAAAAAAAAAAAAAJMbt2Z4qPSrSY3bszxUelZqpVYCKAAAAAAAAJMfvDL8NvlKtJj94Zfht8pWaqVWAigAAAAAAAAAAAAAAAAAAAAAAAAAAAAAAAAAJMD4srzFXKFaTA+LK8xVyhWvLaQARQAAAAAAAAAAAAAAAAAAAAAAAAAAAAAAABJpfYaPFX6pVpNL7DR4q/VK9J2rARQAAAAAAAAAAAAAAAAAAAAAAAAAAAAAAAByyezXfBVydXLJ7Nd8FXJZsrxwux2P2qOUO7hhdjsftUcody7SaAEUAAAAAAAAAAAAAAAAAAAAAAAAAAAAAAABJqvd97wxzhWk1Xu+94Y5wrXpOwBFAAAAAAAAAAAAAAAAAAAAAAAAAAAAAAAAEmofDj+Yt81aTUPhx/MW+a8dpVYCKAAAAAAAAAAAAAAAAAAAAAAAAAAAAAAAAAAkjvWry8eqVaSO9avLx6pVrUgAigAAAAAAAAAAAAAAAAAAAAAAAAAAAAAAACTG7dmeKj0q0mN27M8VHpWaqVWAigAAAAAAACTH7wy/Db5SrSY/eGX4bfKVmqlVgIoAAAAAAAAAAAAAAAAAAAAAAAAAAAAAAAAACTA+LK8xVyhWkwPiyvMVcoVry2kAEUAAAAAAAAAAAAAAAAAAAAAAAAAAAAAAAASaX2GjxV+qVaTS+w0eKv1SvSdqwEUAAAAAAAAAAAAAAAAAAAAAAAAAAAAAAAAcsns13wVcnVyyezXfBVyWbK8cLsdj9qjlDu4YXY7H7VHKHcu0mgBFAAAAAAAAAAAAAAAAAAAAAAAAAAAAAAAASar3fe8Mc4VpNV7vveGOcK16TsARQAAAAAAAAAAAAAAAAAAAAAAAAAAAAAAABJqHw4/mLfNWk1D4cfzFvmvHaVWAigAAAAAAAAAAAAAAAAAAAAAAAAAAAAAAAAAJI71q8vHqlWkjvWry8eqVa1IAIoAAAAAAAAAAAAAAAAAAAAAAAAAAAAAAAAkxu3Znio9KtJjduzPFR6VmqlVgIoAAAAAAAAkx+8Mvw2+Uq3zrL2/2qtbc6/s3oG7m/rFOl28OuvJt6pYsRVF23VVH5bnCY98VR7pn9OPu4sp2lfRRg+um8v5M5n1zC+466by/kzmfXML7k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HA+LK8xVyhW+VbN7zdv9YuaxRh7nsuudP1O7hXuGt4kdG5TTRMx75j+lUfpxj3/rL3PXTeX8mcz65hfctn1JW8GD66by/kzmfXML7jrpvL+TOZ9cwvuT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Eml9ho8Vfqljuum8v5M5n1zC+56bY/ebt/tBs9j6rp+57LuWLtd6mmqNbxIjjRdroq+KYn4qZj9Fx9Dt9VGD66by/kzmfXML7jrpvL+TOZ9cwvuT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HLJ7Nd8FXJiOum8v5M5n1zC+5Lq2328fB0rMzb25rLpt4+Pcu1zOuYfCKaaZmf0qmf6f0iVk+plv8AC7HY/ao5Q7vmugbw94eq6Fp2p4e5zMrsZmJZv2qo1vDjpUV0RVE++qJ/SY/WIld103l/JnM+uYX3Fn1JpvBg+um8v5M5n1zC+466by/kzmfXML7k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HVe773hjnCt8q2y3m7f7P7M5+s6juey7eNi0RVcrnW8SYiJqiP0pmZ/r/AEh7nrpvL+TOZ9cwvuXH0M/VvBg+um8v5M5n1zC+466by/kzmfXML7k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wYPrpvL+TOZ9cwvuOum8v5M5n1zC+4wZbxJqHw4/mLfNjuum8v5M5n1zC+56bafebt/o1vTK83c9l0RmanjYVvjreJPG5cq4Ux+WZ/Wf8+Ef5zC8Z9S19VGD66by/kzmfXML7jrpvL+TOZ9cwvuT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sY71q8vHqlW+VU7zdv52yr2ejc9l/i6dMozZo/neJxi3N2qiJ48ej+sT/Xj/AKf1e566by/kzmfXML7lsJW8GD66by/kzmfXML7jrpvL+TOZ9cwvuT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Bg+um8v5M5n1zC+466by/kzmfXML7jBlvEmN27M8VHpY7rpvL+TOZ9cwvudtgdstX2m17aXS9a2TuaHkaPcxKKqLmbbyJuTdtdP9bfujhHR/rPxf04LJiUbYBioAAAAAAAA9Rp+zWBpu0Wr7S2Lt+rK1qjGt5FFdVM26YsU1U0dCIjjHGK548Zn+nDg9uAAAAAAAAAAAAAAAAAj1DWdH0ivFt6rquHhV51+nGxaci/Tbm/en9LdEVTHSqn+lMcZTajtRoWk61pez2oZ3stQ1mL04Nn2VdXtfZU9K5+aImmnhTPH80xx/pxfCt7mdjbcba69plGNrN2rZDSfZaPe0/RMzOpo1u5VRf6U12LVdNE0U27NP5pj/ALWr/VstO3n6ntJqW6zN0rJnHwdqrWfVqWNVaomZuWceJmiZmJqpmi7FUe6Y48Pey+VMvomzW02ibYaLj7Q7OZv4vT8qa4tXvZ12+l0appq/LXEVRwqpmPfH9HtHwzY3b7bnbPTtitAu7T1afl69b1XMztVtY1iciq3i5HQos2aK7dVmKpiqnpTNur8tM8I4zxbnd/r20FzabavYnXtSr1bq7exZxtTuWbdq7ft5Fr2nQuxbpptzXR+nGimmJiaeNMTxmV44Mt0AxUAAAAAAAAAAAAAB6jZ/ZrA2cuarcwbt+udX1G5qd/2tVM9G7XTRTMU8IjhTwojhE8Z/X3vbgAAAAAAAAAAAAAjy9Z0fAzcPTM7VcPGzNQqqpxMe9fpouZE0xxqi3TM8a5iPfPDjwhY/Mu8bXadptqtq9rtOwNaydQ2LuYuJs1cxNDzcqzVfxrvtczjetWqrVPSq/wAKeNUe6n38I968ZlLX6aHybP2u17bLbnZHS9k9r8rR9D2g2cyNYuV42LjXb9UxXZ9n0ar1FdNExFyYnjTVHDjHDjwqjN4e2e8zD2Ow9utX23nJrwdpqNCv4FrTsejHzMaMz8LVcuT0PaU3quPT4266KI4REUfrM35TL76PhO8LeltDpWRqe02yOqbRZum6Fq2PgZkU4GBRpET7ai3esTVdmnLuXI6U/nszNEVTTHD3VNDtXc2zy942n7KbGbw9ct3btdOo6vbnG06vF03A4zEUR0sabk3LtUTTRE3JmIiqqeMR73ymX1UfHJ2h271/ZnazeDg7bV6TGgZeoWsLSLeJjXMWqjCqqiacqblub01XOhPHoXLfCKqeHv8AfP8AmmbS7dbe7aXdMwtrcvZrAnZTTdZixjYONdvW8m/NzjHTv26/y+6ImmaZmeEcJo9/F8pl9kGP3RbUantnu30LaTWpt1Z+Xj1U5Fduno03LlFdVua4pj3U9LodLhHujjwhsGNmPooAAAAAAAAAAAA9Rsrs1gbIaFY2f027fu4+PXeuU1X6qaq5m5dquVcZpiI+KueHu/Th/wCb24AAAAAAAAAAAAAAD0GubwNgtmMyNO2l230DScuqiLkWM7UrNi5NE8Yiro11RPCeE+//AES6lvO2F0m3qd7N2gtxa0fBsanmXLdm5dooxb0zFq5TVRTMVxV0Z4dDjP8AViL2TtXjb/8AaCdltF0nUblWzWne2p1DU7mHFEe3v8JpmjHvdKf190xTw/1ek231/WtmNrN6m0WkZFOHqeBshpl+zcpppuxbuxVke+Irp4VRE/50+/8AyZfKmX3izdt5Fmi/aq6VFymK6Z4cOMTHGHr83aPRdO1vTdnczM9nqGsReqwrPs659rFqmKrn5ojo08ImJ/NMcf6cXzvGztutq942r7N4u3uToumYGh6bm0U4eHi15E5N72vSq6V61XHQnoe+OHHjFPRmn39L5ntDvY13Ft7utvtUwbeo6nhU7QYdd2zaqox71VvhYjLrinjNFnhTFyuaYnhEVcI/SCccmX6jHynVNc17SNI2c2Zr281/X9o9YouZsXdntO0722TZimJqrt1ZFMY1rGp6VMRNfGurpURFUzx45fSd4+8PaXQ9hMK3tDc0zP1TaPUND1TK/B41V25ax6L35ujwuWqbv+HTPGjjR0v6VU/ll8pl9+HxvD0HVbX8RsdPbbWr3sdkrN2vp2sKPb005XRm1X0ceOFNUxNczT0aulM8Kop4Ux9kSzCgCAAAAAAAAAAAm1PAs6rpuXpeRVXTazLFzHrmiYiqKa6ZpmY4xMceE/5KQEOh6TjaBoun6Fh13K8fTcW1iWqrsxNdVFuiKaZqmIiJnhEceEQuAAAAAAAAAAAAAHjXXRboquXK4pppiZqqmeEREf1lLpOsaRr+Bb1XQtVw9Rwr3H2eTiX6b1qvhMxPCumZieExMfr+sGsd05vlrnpl+d92O1dO6LYfEsVWZvWdpNAxtX0TH48Ivan0bdi7jU8Z/WuuqxX+n/juT/RZMpl+h8HWtH1PJzMPTdWw8u/p9z2OXasX6LlePc4cehcimZmirh7+E8JWvzVs/qGs7otO3lzpvDUNXsano2NVfuxTMV5WVatRdvTFVVNM/nu11RFVdMceETVEe9pdQ213u7B6PtLr+q6NrWbpOFpNF/DvbQ/yum/Rnzdpo6HDT7kU1WejXFc9KKZjozHS4Svy/Yy+4PW7RbRaNsno2TtBtBmfhdPxIpm9e9nXX0YqqimPy0RNU++qI90f1fL9L1Dfvj386nE0nWNQsXdEv3LFzaGdItdDU6Y42qbX4G7PG1XxmJi5x4dGn8/vlltstp8vWNym2WkavtDr2Rr2Dj4VWdga9pdnFyMO5Vk009KibFui3ds1zRM0zTNfuj4548ITj9TL9FRMVRFUfpMcYf6+QahtZtfu92sv6dqe0WRtLiXtlc7XKbORi2LE2MjFmmZptTZopn2dUV8OjXNdVPRj89Xv4+FzaDbzZzZ7ZPbvM21ua3/P87AsZulfg8anEi3mVRH/AAtVu3F6Jt9KOE13LnGmmrjHGeMPlMvsQDFQAAAAAAAAAAAHqNrNmsDbHZ3N2a1O7ftYufRFu5XYqppuREVRV7pqiY/WP6xL24AAAAAAAAAAAAAAAixNb0XPz8zSsDV8LJzdOmiMzGs5FFd3HmqONPtKInjRxj3xxiOJd1rR7GqWNDvath29SybdV6zh1X6Iv3bdPxV025npVUx/WYjhD4VjXqNkd6u1G8iqv2eHZ2ktaLrFUzwppxMjExvZ3avfw4W78Ue/38KblabB/mm1O9zZ/bnEza8LJ2pwNbp0m7VTTX+GxLNu3bxa4iqJielM13uExw/xeEx7mXypl+ix8h2V3h7VbW3djNDsZlONqVqxl5O1VVNiiqaZxKpx6rXCY4Ue0yOMxMRE9GieHBntndtd49vYjYneJqu3F7UKta12xpmZptWn4trGrx7uRcs8elTb9rFynhFXSiuKZ4RHQ/WZfKZffx+d9PubSbIabvs2n0zbPVLmXpWbkV2ab9jDqoqvRh2aqb1URYiZqp91MRExRwj30zPvbLU9d17RtB2f0vM202k1HaPaThk2rGj6dgTk1RTapqu0WZvW4sWbNE1RM1X5qq4TwirjJ8pl9WGA3K7W67tbsvn1bSVXq8/SNYzNKuXL9uzReuRar/LNyLFVVrp9GqIq9nPR4xPD3N+lmPooAgAAAAAAAAAAPUbRbNYG01vT7efdv2403UcfU7XsaqY6V2zV0qYq4xPGmZ/WI4T/AKw9uAAAAAAAAAAAAAAAAAhxtd0PN1TL0TD1nBv6jgU0VZWHayKKr9iKo40zcoielREx+nGI4umLqem52RlYmFqGNkX8G5FrKt2rtNddiuaYqimuInjTM0zE8J4TwmJfnnP2f1nE3ube709kqb17WNl8/CjIwbc95adXhW5v4/D9OnHRiuj/APip4f1jh7LZLeFoFuzvL2x03Xb9vE1XWsGnT7+FiRk5F25dw7EUW7NqYmJvVTM00xVE001e+qJiJhl8qZfbNototG2T0bJ2g2gzPwun4kUzevezrr6MVVRTH5aImqffVEe6P6vVavvL2J0L+czqutew6vxjVaj/AMNeq9hGRw9j8NM9LpcY+Hjw/rwfDttdrtq87YzeXsZtRVrFcaXiaVm4s6xbwKcyim9fpiqiucGqbNVPG30qfdFX5pif6PbbWbRazsnrO+HaDZ/M/C6hiYmz82b3s6K+jNVMUz+WuJpn3VTHvj+qziZfoGJiqIqj9JjjD/XjbmardNU/rNMTLyYKAAAAAAAAAAAAAA9RTs1gU7WV7Yxdv/jbmnUaZNvpU+y9lTdquRPDhx6XGqffx4cOHu/q9uAAAAAAAAAAAAAAAPRa7t5sPstlW8HabbPQtIybtHtLdnP1Gzj110cZjpRTXVEzHGJjj/o93RXRcopuW64qpqiJpqieMTE/1h8z3C4mHmbE5mr5+Pbu63q2p50a7cu249rcyKL9yj2dz+vCijo000z7op/SPe+W6ppmRd2PsabouvZ+Bomm7zrWDpEY0Wa7dNicijh0Pa26vy2rvtYoiPye6YmKoiIjL5eky/RuNtHouXr+bsvj5nT1PT7FnKybHs646Fq7NUUVdKY6M8Zoq90TMxw9/B7N8Sp0PaPL3ybW4mlbdahpl7F2a0ubmbbw8W7kZFyJyIpqr9pbm1FPHjNVNNumZnh0ZoiJiYNL3rbfbY4mxul6fi6vTk6ns/XrOo39Co0/8Vcrou+xiKIz64s0UceNVXCmqr81MR0Y4zL5TL74PiU7Qb4buXu+2X1/VLuzuoa1lapj6ldox8O7fv49i30rN3hHtbNu7VTwmYpmaIqmfdMcKXsru0+1ez+8X+W7ba/rum6TeysbE0S9RpuNf03UoqpopmnJvW7U3bORXcqr4e+zb/LExExxiXymX1sBioAAAAAAAAAAAA9RpezWBpOu61tBjXb9WRrtdi5kU11UzRRNq1FunoRERMcaY9/GZ9/+X6PbgAAAAAAAAAAAAAAAAAAAAAAAAAAAAPV6Ds1ouzNvMt6LhzYjUMy7n5U1Xa7lV3IuTxrrmquZn38I93HhEREREQwOn7v5s7yNKy9H2RyNE0LZ6/qeoVX7+XRcpzszMimmqbFum7XVRR8dUxVFuOMxwp98vqQstgyk7rdhv5Hg7O2tGuWMTS71eRg1WM2/ZyMW5XVVVXVbyKK4vUdKaquPCuOMTwn3e57bZ7ZjRNlcO5g6Jh1WaL12q/fuXb1y/ev3av1uXbtyqq5cq4REdKqqZ4REfpEQ9qGaACAAAAAAAAAAAAAAAAAAAAAAAAAAAAD/ACY4xwes2e2Z0TZXSadD0LC/D4VNd277Oq5Xdmqu5XNddVVVczVVM1VTMzMz+r2gDM6Bu22L2Xv6dk6Ho041zSca/h4U/ib1cWbN65Fy5REVVzExNcRPv48P0jhHuedzd5sfd0SrZy5o/HTqtQ/mk2fxF3tXt/b9PpdLpf8Aafm4ceH9OHD3NGLmjE6ruZ3ca1ezbup6FfvUahlfjr+N/MsqnGqyeNM+3ixTci1Rc40xxrppiqffxn3zx617ptjZ1jP1+1/PsbO1S9GRmXMXaTUseL1cRwpmqi3fpp4RERERw4RHuiOHubEM0wyeo7q9htU1HJ1LM0i/NWbcpvZmPaz8m1iZlynhwqv41FyLN6Z4Rxm5RVxiIiePCHuLOzOh4+vZO09nBijUszEtYN69Fyv81i3VVVRR0ePRjhNdXviIn3/r+j2gZo9bs7s7o2yejY2z+z+H+F0/EiqLNn2ldfRiqqap/NXM1T76pn3z/V7IEAAAAAAAAAAAAAAAAAAAAAAAAAAAAHrLOzmi4+0OVtVZw+jqmZi2sO/f9pXPTs26qqqKejx6McJrq98Rx9/vlBq+77ZDXb2s39V0j29e0GFb0/UZ/EXafb49E1TRR+WqOjw6dXvp4T7/ANWiDI+WXd1FnWd6Wva3renZtrSL+jYGDhZOHqt7EuVzRN32tqarF2m7NHCqjjFX5avdPvmPdtKNg9kLd3RrtrQce31fx7uLptu30qbdi1doii5R7OJ6NUTTER+aJe/FzTDE2tzW73HxcTEwtKzsK3p9d+vEnD1fMx68em9MTctW67d2KqLUzET7KJi3E++KYWaVuu2D0O1pePpOz9vFtaNnX9RwLdu/dimxkXoqi5VEdLhMTFdUdGeNMcfdEcIaoM0w9JqOx2z+qbQ4O1eVjZFOq6fbmzZyMfMv2Jm1NUVTbuU266abtHSiJ6FcVU8f6e97sEAAAAAAAAAAAAAAAAAAAAAAAAAAAAHhetW8izXYu09Ki5TNFUceHGJjhL0FO73Y6nB0DTv5Jbqx9lrtF/SKKrldU4tdFE0UzEzVxq4UzPxTP9J/WIlogGfyNgtkMyNdpzNDsZFG00251Wi9VVcoyZooiiiZpqmYp4U0xw6MR74if197npm7zZLS8PMwKcDIzrGfYjFyKdUz8jUZrse//C45NdyYt++fyRMU8ffwaQXNGW0vdnsdo+HfwMXCzrti/izg9HM1XLy5s48xETbszeuVTZp91PutzT8NP/y08OX+yjYWvTNT0nK0vKzbWsRaozrubqWVk5F6i3VFVuib925VdiimY4xTFUREzPu988dcGaPVZGy+hZWu420uRgRc1HExLuDauzXVwpsXJpmuiaOPRnjNFPvmJn3fr+r1Okbrdh9Dz8fUNO0q/TOFXXcw8e7n5N7Fw66uPGrHxrlybNieE1RE26KeETMRwiZhqwzQAQAAAAAAAAAAAAAAAAAAAAAAAAAAAAegythNk83D17T8rSKbuPtPVNWq26rtzhkTNum3M/F+T8lNMfl4fpx/X3vK/sps/jZOma3j6JVdzNncO7jaZRZuzTNFqqimKrVNNVdNEzMUUxE1/pw/WPfL3oZGB3a7G5GmartRtrrGjfyzUdqs6L34Oq7Tcrxsa3TFFumuaKqqOnVPTuVdCqY418OM8HurW7nY2xs/pmy1rR+jpmj5dvOwrH4i7Psr9FyblNXS6XSq4VzM8KpmP6cOHuaQXIy2fuy2L1PK1rLy9MyJnaOxOPqlqjUMm3YyqZoijjVapuRb6fRpiOnFMV8I/VRrmwWzG0NvTaNRxMqivSImMG/h5+RiX7ETR0Kqab1mui5wmnhEx0uE8I48eDQhmj0uyuxuzWxGBf0vZbS6MDFyMm5mXLVFddUTer4dKqOlM8OPCPdHu/0e6BAAAAAAAAAAAAAAAAAAAAAAAAAAAAAAB6zTdnNF0jVNU1rT8P2WZrVy3ezrntK6va126IoonhMzFPCmIj8sR/r73oLG5/dxi6bq2kYmzVGPia3n06nmUWcm9bmcqmqKqbtuqmuKrNUTTEx7OaeH9GyFzRi6dzm7qMfVse5oV69/PbVmzqVy/qOVdvZVNqvp2/aXa7k1zVEz8XHpTEREzMRERfqm7jYzWf53/MtG9t1ioxrepf8AEXafb02P+yj8tUdHo8P/AA8OP9eLShmmH+REUxFMfpEcIf6CAAAAAAAAAAAAAAAAAAAAAAAAAAAAAADKaruv2M1fUsrVruDnYeVnxEZtem6rl4EZfCJiJvU492im7VwmY6VcTPD3ceHuW6jsJslqmzVrZC/odizpFiq3VYxsSasWLFVuuK6KrdVqaarcxVETE0zEvfC5o9Lpux2z+k6jkaxh4l6c7Lw7GBfyL2XevXLtmz0vZxVVcqmZmOnVxqn808ffMvV17p9g50vSdJs6PfxbWhU10adexNQycbJxqK+PTopyLdym90auM8aZr4T7uMe6GuDNHobOw2y1jI0bLt6ZPt9n5v1YFyq/dqqt1XqejdqqmauN2qvjMzVX0pmZmePGZlwyt3WyWbrlO0GZg5V7IoyKcymzc1DJqxIyKY4U3fws3PYe0j9Yq6HHj+bjx97ShmgAgAAAAAAAAAAAAAAAAAAAAAAAAAAAAAAAAAAAAAAAAAAAAAAAAAAAAAAAAAAAAAAAAAAAAAAAAAAAAAAAAAAAAAAAAAAAAAAAAAAAAAAAAAAAAAAAAAAAAAAAAAAAAAAAAAAAAAAAAAAAAAAAAAAAAAA9NtjtNi7G7K6ttVm2a71nSsS5lVWqPiudGnjFMf5cZ4Rx/wBXotB0LeFlWMPXtb3gXbWbe9nfv6Vj6fjTptumeHStR0qPxMzFPGOnN6Pzfm6PR/I0O1OzuBtds5qWzGqTcjF1TGuYt2q3PCummqOHSpn+kx+sf6wz2g2N7enWcPQ9Tp2YzbGLNFqvWvxWRTfv2qZ+KcP2XRi5VTHCeGRwiZ6XCY/Is0jD7I72b2zWPthl7TaZtLqWm6dtbm497VKYou4+nWJu0UUUz7S5FyaKePGYtUVxRH6xD6BtfvEs7G0X87N2U17M0rDt0Xc3U8S1Yqx8aiqY41TTXdpu3IpiYqqm1RXERx/rExGUzt020eTu4282Pt5umxmbUaxmahh1zcueyt271yiqmLk9DjFURTPHhFUfp75ei3gbjtqtrr21dFWFsrq1zW8e3Z0vVNZvXbl/R6KbUUzZsWPY1U0RNcVVe0orpq419Kaa5piJy+lo3ur718DT9oc/ZjTNk9otcztOwLOpXo06zYmj8Pc6fCqK7t2imavyfBx6U8Y6MVcKuHGvfNs9eq2dtaHout63e2pwLuoadawbFrjNFvodOm5Ny5RTbqjp/rVMU8aZjpcejE+WzewWsaPtlq+0WTk4dWNqGhadpdqm3XVNcXbEXenNUTTEdGenHCYmZ/XjEPR7A7pto9lc3YXJ1DN025TsxomdpuXFm5cma7t65bqom3xojjTEUTxmeE/p7pT6H1aHF3u7O5mz1jWrGnarOZkalc0a3o/saPx051uaorsTT0/ZxMRTNU1TciiKffNUQyu3+8mvV9nKbWkRrGz+r6XtRo+DqWFfrptZFqi7kW5imqqzXVRXbuUT/wCGuqJjjE++Jhw1Hcbqudp+RXlWtntTybO2GZtHjYGo26r2Fl49+noTYvdK3PQr6MzMVRRXFNVNPun+nsc/dPm52y1vTdJ2U2N2Wyp13TtSu42kUTTZmzjXqa56V2mzbm7XMRV0eNumI6XR4z76pv8A2w+r6wAw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64BAF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6400800"/>
            <a:ext cx="18290286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00"/>
              </a:lnSpc>
              <a:spcAft>
                <a:spcPts val="5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amreshkumar08797@gmail.com / Amresh Kumar</a:t>
            </a:r>
            <a:endParaRPr lang="en-US" sz="6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About the dataset</a:t>
            </a:r>
            <a:endParaRPr lang="en-US" sz="1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About the dataset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The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Vrinda Store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project includes a primary dataset with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31,047 transactions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a supplementary video link dataset. Key insights: customer ages range from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18 to 78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with an average of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39.5 years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; transaction amounts average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682 INR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 Data cleaning is needed for `Gender` and `Qty` columns. The focus is on direct-to-consumer sales, mainly to female customers.</a:t>
            </a:r>
            <a:endParaRPr lang="en-US" sz="5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Relevant inquiries</a:t>
            </a:r>
            <a:endParaRPr lang="en-US" sz="1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Monthly sales trend and growth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Sales Performance 2022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Sales peaked in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March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1,928,066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hit a low in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November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1,615,356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a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16.2% decrease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from March to November. A slight recovery was noted in December.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Data Limitation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Year-over-Year growth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cannot be determined due to the absence of prior year data.</a:t>
            </a:r>
            <a:endParaRPr lang="en-US" sz="5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EAAwEBAQEAAAAAAAAAAAQGAgUHAwEICf/EAFwQAQABAwECCAoIBAQDBQUBEQABAgMEBQYRBxIVITVUkdITFFVyc3STlLGyFjEyMzRRV5UiQbPCF2FxwSOBoQhCUpKiJFNigqMlQ2OE0Sc3REWDhVZkZXWGw9P/xAAZAQEBAQEBAQAAAAAAAAAAAAAAAQIEAwX/xAA+EQEBAAEEAgECAQgHBwQDAQAAARECEiExQVEDBDKxFBVxgYKRkqEFEzNhcrLSIkJTYqLB0SRSwtMjQ5Ph/9oADAMBAAIRAxEAPwD/AF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uqZtWnabl6hRi3smrFsXL0WLNO+5dmmmZ4lMfzqnduj/OXi2vf9ozXLGhajfxOCHbPBv28S9VaysnT5izYriid1yuZjdxaZ55/yiX0foP6J+r/AKTuPptOcWTuTv8ATfwS6pp7bva3hr4MdiM6rS9otq7FrNo3cfHs27l+ujf/ACqi3TVxZ/nuq3T9X5w7jZDb7Y/b3EuZuyOvY+o27MxF2mjfTctzP1caiqIqp38+7fHPun8mI4Athdm8Lg+03aS9p9nN1fXrXj+fnZNMXb125XMzu41W+YiN+7dH898zvmZlmuF7EwOCXb3ZXhH2N0eq3l6nlV6bqWn4FuIq1C1VFM7qbcRumvfH1xHPVxN/O+xP6L/o/wCo+p1/0b9Ndf8AXTdJqt07dWrTLmbcZ0y4uLuvjM9Y3WTdXvjp9qNsdkdh9NjWdtdqtH2fwKrkWYytUzrWJZm5MTMUce5VFPGmIndG/fzSwuzXDbqG0OvYWi3eCbbHTaMy7FucvLwaqLNn/wCKud3ND1J8H6z6H6j6DXNH1GnFsz3L+FrcsvTJ7LcLfBTtzqNWkbFcJuye0GfRam9Vi6XrWNl3qbcTETXNFuuqqKYmYjfu3c8NY/lfgr2q2l0rgS4LdjdltWt6NlbZ7R6npl3VqrVF25hWKL2bfrmzRciq3N6qLPEo49NVMTVMzTVu3Pvww6ht1hbOcLHBFq/CBq+sYmNsFd2kxdZuYeDbzrcT4a1cwr/gsemxVbueCmaaqbVFyKZuRFW+IqjkV/ULp9V2u2e0TXtF2Y1PUPA6ntDVfo02x4Kurw82bfhLv8VNM007qef+KY3/AMt8vE7mva5s1sVsFwe6Pt5wg6xtNqulU6lbs6Fpmi16lVi0WrcTNd3Ls28GzjW5qin+OmLtdVVERXMxVxsvsNt7r/CNtHwC7Q7VTNWrWtS2r03LuVWrVuq7XjWq7HhKqbVVVuK6otxNUW6po40zxf4dwP6quXKLVFV27XTRRRE1VVVTuiIj65mUWh69oW0+l2Nc2a1rA1bTcqJmxmYOTRfsXYiZiZpuUTNNW6YmOafriXlv/am2vubP8GNWzOB49VqW22Za2dx6cHCv5mTRZvb/ABq7bs2Karlc28am9Xuppmd8RzPPeDHbjB2JxuFvg92Mw9Z0fA0fTMjazZOjU9AytMqs2LmPV4ai3YzLNuqqm3lUTVv4k0/8WI/lMA/qMfzLpGtcN+RVwSeE4Zsq7Twl6bXOrzXouBE6fXThU5MXcCKbMcW5PFrpnxib9H8e+KOaKYqx+FbhGw9nNS2Lq2rt5eu2uEaNhrG0udg2KLlrGu26b1ORXat002ar9NFc26f4KaKq+JNVExvpkP6QH868IO3HCXwTZW1ey1vbvUNpYq2C1XafTdU1LAwqczTMvE4tEU1eLWLVi5aq8JTVTFdrjRVRVE1VRMRTsdb272mxtuuB3ScLVojA2rs6hc1WiLNuqMrweDTdtzFXF30bq53/AMExv+qd8cwPWR/KmznCNww2eDDY3hj1jhOydRq1Hauxo2ZonJODZwr+He1KvEiaqqbXh4vUxVTVFdFymieJTE2+eqqrXcCezur4nD1wyZ+Rt3rmbYs6vgU14V+zgxZvzc0+1VRVXNvHpuRNuJiini10xNMRx4rq31SHvoAAAAAAAAAAAAAAAAAAAAAAAAAAAAAAAAAAAAAAAAAAAAAAAAAAAAAAAAAAAAAAAAAAAAAAAAAAAAAAAAAAAAAAAAAAAAAAAAAAAAAAAAAAAAAAAAAAAAAAAAAAAAAAAAAAAAAAAAAAAAAAAAAAAAAAAAAAAAAAAAAAAAAAAAAAAAAAAAAAAAAAAAAAAAAAAAAAAAAAAAAAAAAAAAAAAAAAAAAAAAAAAAAAAAAAAAAAAAAAAAAAAAAAAAAAAD4ZuFi6lhZGnZ1mm9jZVquzet1fVXRVExVTP+sTMPuLLdNzOx4bpezvDZwOWruz+xOl4O2ezUXKruFbycmnHysOmqqZ8FvqqiKoiZ3743753zup37o7PZbg7282p24wuErhbvYWPe0miujStEwp49rGqnd/xa6+NMTV9fNG/fPFnfEUxS9fH3Pk/p/5/kmrVNGifJrlmrXJ/tWXi+dst82aZb7Z2QAfCaY3/B/g5+hNjg8jZyKdCxMicvFs05V+L2LkTdquxes5EV+GtXIrrqqproriqnfzTEPtoXBZsNs/peraTh6ReyrWvUTa1S9qefkajlZtviTRFF7Iybly9XRFMzTTTNcxTEzxYjfLWAPOv8AODGMHR8CjC16iNBtXcfT8ijajVKcq1j3OJx8eciMjw1difB0f8GqubccWN1MLtneBbgx2SjQadnNlbWBRsxkZ2VpNu1kXuJiXMzf4xNNM17pirjTupmJppjmpindDbgOl1LY7ZzV9pdI2v1HT6r+q6DRkW9OvVX7kU48X6YpuzFuKuJNU00xHGmmaojfETG+d8e0vBtsVtfq+Pr20Oi+M5+Lp2bpNu/TkXbU+KZdMU5FqYoqiKqaopp+1EzTMRNO6edpgGcx+DzY/F+jMY+kcX6HWps6J/wC0XZ8Vomz4GY56v4/+H/D/AB8b8/r50mTwTcHmZpm0Gj5ezVq9ibUZ86pqlFy9dqm7mcWimL9FU1cazXT4K3NNVuaZpqpiqndVztcAyWzvBVsNsxb1OnC0vKzbmsWPFc/J1jUsrVcnIx4iYixVfy7l25NqONXut8biRNdUxG+qZnqNmf8As/8ABVsjq+ja7o2hahOds7buWdIu5uuZ+b4hZuW/B1WrMZF6uLdqad0eDpiKI3RMRExEvRAGOt8EXB5a2RwNhLez27Q9Lz7WqYmL43f/AOHk28jxiivj8fjzuu/xbpqmP5TG7mW43B5sphbbZfCHhYeXj63qFi3j5lyzqOTRj5VNFM00VXcam5Fi5XTTO6LlVE1xHNE7m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+TG+NzxfN2Y07G4Zo2ev7R7W29Gp2Xuards/SzVIiL9OTxZub4yONERRvjixO7/JZMj2keX2eF7V8fZ7T9utQ2Koxtjs67Zt28yrVJrz7Vi7XFFrIu402uLFEzNEzuvVVxTVE7pnfENitseETUtv9u9J1jTNNv6ZoeRZoxrVjP8A+Na42NFdNFETYoi5x5nfM3LlPEmd0caI3m2pl6gPFs3hjxdq9P2s2KyI2dry42Yz8+ze0LaCjVLPFpoqort3Z8HbqtXI41MxG6YmJnn5noHBX/8Amy2T/wD7Jhf0aCzCtSPCMDbbX54Q8fhGv61mTshq2uXtkrGHXemMa3TRTFNrLij7PGrybd2jjfXxaqf5Nbr3CptNhbQ7V6JoGwuNqVrZHDsZ2VkX9X8Xm9Rcs1XOJboizXM3IimYiJmKZ/nVH1LtqZelDzbQ+FzUNQ1PZzljZGnS9H2uxr+TpWXVqMXMiIt2ouxTkWIoim3NVvjVRxLlzduiJ3TPN8I4Y9Xt7PWOELK2Kt2djMi9RFObOpTOfTj11+DoyKsXwXEiiappndF6auJMTxd/8KbaZeoDG/4iRu24qjSN8bGRv/Efi/8A2SnI/wDD/wAP7XF/731b/wDJ0mPwtbQaxq2haFs3sRjZWXrezdraHj5Wr+L2MamuqKZt11RZrqn6+aqmid87t9NMb6oYqvTR4nrfC5tvq+lbC6zsdo+DhzrG0FWk6niZmfumL9vw1NePx4x7n/D41uZ8NTuq/hp3U/xTu9psTeqs26sm3RRdmmJuU0VzXTTVu54iqYiZjf8Az3Rv/KCzA5gIAAAAAAAAAAAAAAAAAAAAAAAAAAAAAAAAAAAAAAAAAAAAAAAAAAAAAAAAAAAAAAAAAAAAAAAAAAAAAAAAAAAAAAAAAAAAAAAAAAAAAAAAAAAAAAAAAAAAAAAAAAAAAAAAAAAAAAAAAAAAAAAAAAAAAAAAAAAAAAAAAAAAAAAAAAAAAAAAAAAAAAAAAAAAAAAAAAAAAAAAAAAAAAAAAAAAAAAAAAAAAAAAAAAAAAAAAAAAAAAAAAAAAAAAAAAAAADLZWw1rM4QPpvfzoqtVaHXoleFNn7VNV7wk18fjfl/DxeL/nv/AJNSGcDzPG4ItW5DwNhdT2ytZux+nXrVdrCq0zi5t2zZriuzYu5PhZoqt01U0RPFs01VU0xHGjfMzz1/ghydazds6bO09GNpe22JRazMfxGar9m/RZ8FTct3ouxTxN0U8a3VbnfumONG96SLuph5X/g1rebqUanrW2eDX4PZzL2bx8XT9F8VxrFq9FMU3KaJvVzvji88cbdMcWI4m6d+xwtls7S+D/H2M0zWqbOXi6TRptnUJxuNxK6bUW4u+D48flxuLxv+bRhmmHlmV/2c+DivYWNlMDZ7R8PVLeFbsWdet6XZ8coyKIji5PH3RXNXHiKp/i5+eN/O7vB4N8qxqG1mqZu0NOTkbV6di4N6qnD4kWq7WPVaquRHHnjcaapq4vNu+rfP1twG6phg6eC2jibB27usxXRsVZrs1UzjfjYqxZsT/wB//h/Xxv8Avfl/m66zwQarGg4+wOZtjaydjMW9RVRg1abMZ1di3XFyjHryvCzRNuKopjmsxVNERTxt++p6aGaYeca/wW6/m6ntRf2c20saVgbYY1FnUce9pfjVy3cpszZm5YueFopomqjixMVUVx/Dvjdv5rtmODH6N7QaLrvLfjHJGzFrZzwXi3E8LxK6avDcbjzxd/F3cTdP1/abkM1XmFPAzlYuzOmaRpu1Nq3qGjbR3tosTLvafNy14S5du1zarsxdpmqni3qqd8V0zzRPN9T0yxF6mzbpyblFd2KYi5VRRNFNVW7nmKZmZiN/8t87vzlzC20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ltoOEzY7ZfNv4Os5+ZbqxKaK8u9a0zKv4+JFfPTN+/bt1WrPNuq/4lVO6mYqndE72peabeaxru3OZq3BRsTh26Yqx4xte1rK+4063eoifB2qPrv36rdUzEb4pp30zVVz8VZMj0i3dtXbVN+1cprt10xXTXTMTTNMxviYn+cOp2d2x2X2us5uTszrmLqVjT8icXIvY9fHtU3YppqmmK/s1boqjfNMzH1xv3xMPzE0/Zm3ptGwVdWFmWsTT7Vm5p+RVRdqnF3eDpm5bnfM0zxJjfMbpmJeU6PjZ13ZDhsw9FoqpyqtW1O3jU2o3VcbxK1FMUxH8/5RuJMo9H0LhO2I2k1W3o2kaxXcycii7cxZuYd+zZzKLc7rlWPduUU28iKfrmbVVUbuf6ud+YXCfsPqGuW9nsXWa6sq9fuYti5Vh36MXIv29/HtWsmqiLN2undO+iiuao4tXN/DO7zPWcixrWzfA9jbIZNNWZXNORi+L1xNVGPb065TdnmnmiJqoomf5TMR9brtOv4+bwIcFemaZe/+051zSrVuiiYm7RkWLszlb43799NNN7jb/q597W2GXuO0e1Gh7J4dvO1zLrtUX71OPYt2rFy/ev3avqot2rVNVy5VzTO6mmZ3RM/VEyhs8Iuxl/ZnI2wo1yinS8S5XZyLly1ct3bV6mrizZqs1Uxdpu8aYiLc08eZmIiJ3xvyO1uq6fk8LnB3n29Sx8jTqbur6f4S3eprt0Z/gqaYt1TE7oubqbtPFnn3743MBrVyadr9R2gi/MbO0cJmmRfucaPARcoxKbdyuat+7dF+bdMzPNFVO76+ZJpyZe26dwi7G6npuqatb1jxaxonSVOfj3cO7iRxeNE3bV+mi5RE0zviZp3Vfy3vpszt3sxtdfycPRczI8axKKLl7FzMG/h36bdf2Lngr9FFc0Vbp3VxHFmYmN++JeIcMc13dttqNTxLtU6VptjZqjW5onfbji6hVcqivn5pptTFUxP1U1RM827f6Pdrpzf+0Bg3tNveEpw9lL0Z9VuYqpiLuTRNimqYnmmeLdqj/KJkxMGXpA/JndG9Hb1S1dt03beLlTTVG+Ji1P1JJb0uVok5Qp6pl+xk5Qp6plexk21MxWJOUKeqZfsZOUKeqZXsZNtMxWJOUKeqZfsZOUKeqZXsZNtMxWJOUKeqZfsZOUKeqZXsZNtMxWJOUKeqZfsZOUKeqZXsZNtMxWJOUKeqZfsZOUKeqZXsZNtMxWJOUKeqZfsZOUKeqZfsZNtMxWJOUKeqZXsZOUKeqZfsZNtMxWJOUKeqZfsZOUKeqZfsZNtMxWJOUKeqZXsZca9Ut0TTFWLlRNdXFp/4U887t/8Asu2mYtEnKFPVMr2MnKFPVMv2MptpmKxJyhT1TL9jJyhT1TL9jJtpmKxJyhT1TL9jJyhT1TL9jJtpmKxJyhT1TK9jJyhT1TL9jJtpmKxJyhT1TL9jJyhT1TK9jJtpmKxJyhT1PL9jJyhT1TL9jJtpmKxJyhT1TL9jJyhT1TL9jJtpmKxJyhT1TL9jJyhT1TL9jJtpmKxJyhT1PL9jJyhT1TL9jJtpmKxJyhT1TL9jJyhT1TL9jJtpmKxFypb8J4LxXK427jbvBT9TlyhT1TL9jJtpmKxJyhT1TL9jJyhT1TL9jJtpmKxJyhT1TL9jJyhT1TL9jJtpmKxJyhT1TL9jJyhT1TL9jJtpmKxJyhT1TL9jJyhT1TL9jJtpmKxJyhT1TL9jJyhT1TL9jJtpmKxJyhT1TL9jJyhT1TL9jJtpmKxJyhT1TL9jJyhT1TL9jJtpmKxJyhT1TL9jJyhT1TL9jJtpmKxJyhT1TL9jJyhT1TL9jJtpmKxJyhT1TL9jLjb1S3doi5Ri5U01fVMWpXbTMWiTlCnqmX7GTlCnqmX7GU20zFYk5Qp6pl+xk5Qp6pl+xk20zFYk5Qp6pl+xk5Qp6pl+xk20zFYk5Qp6pl+xk5Qp6pl+xk20zFYk5Qp6nl+xk5Qp6pl+xk20zFYk5Qp6pl+xk5Qp6pl+xk20zFYk5Qp6pl+xk5Qp6pl+xk20zFYk5Qp6nl+xk5Qp6pl+xk20zFYk5Qp6pl+xk5Qp6pl+xk20zFYk5Qp6pl+xlxr1S3b4vGxcqONVxY/4U88m2mYtEnKFPVMv2MnKFPVMv2Mm2mYrEnKFPVMv2MnKFPVMv2Mm2mYrEnKFPVMv2MnKFPVMv2Mm2mYrEnKFPVMv2MnKFPVMv2Mm2mYrEnKFPVMv2MnKFPVMv2Mm2mYrEnKFPVMv2MnKFPVMv2Mm2mYrEnKFPVMr2MnKFPVMv2Mm2mYrEnKFPVMv2MnKFPVMr2Mm2mYrEnKFPVMv2MnKFPVMv2Mm2mYrEnKFPVMv2MnKFPVMv2Mm2mYrEXKlvwngvFcrjbuNu8FP1OXKFPVMr2Mm2mYrEnKFPVMv2MnKFPVMr2Mm2mYrEnKFPVMv2MnKFPVMv2Mm2mYrEnKFPVMv2MnKFPVMr2Mm2mYrEnKFPVMv2MnKFPVMv2Mm2mYrEnKFPVMr2MnKFPVMv2Mm2mYrEnKFPVMv2MnKFPVMv2Mm2mYrEnKFPVMr2MnKFPVMv2Mm2mYrEnKFPVMr2MnKFPVMv2Mm2mYrEnKFPVMr2MnKFPVMv2Mm2mYrEnKFPVMr2MuNvVLd2iK6MXKmJ388WpXbTMWiTlCnqeX7GTlCnqeX7GU20zFYk5Qp6nl+xk5Qp6nl+xk20zFYk5Qp6nl+xk5Qp6nl+xk20zFYk5Qp6nl+xk5Qp6nl+xk20zFYk5Qp6nl+xk5Qp6nl+xk20zFYk5Qp6nl+xk5Qp6nl+xk20zFYk5Qp6nl+xk5Qp6nl+xk20zFYk5Qp6nl+xk5Qp6nl+xk20zFYk5Qp6nl+xk5Qp6nl+xk20zFYk5Qp6nl+xlxuapbtW6rtzFyoppjfMzanmg20zFok5Qp6nl+xk5Qp6nl+xk20zFYk5Qp6nl+xk5Qp6nl+xk20zFYk5Qp6nl+xk5Qp6nl+xk20zFYk5Qp6nl+xk5Qp6nl+xk20zFYk5Qp6nl+xk5Qp6nl+xk20zFYk5Qp6nl+xk5Qp6nl+xk20zFYk5Qp6nl+xk5Qp6nl+xk20zFYk5Qp6nl+xk5Qp6nl+xk20zFYk5Qp6nl+xk5Qp6nl+xk20zFYk5Qp6nl+xk5Qp6nl+xk20zFYinVLcXIteK5XGmmaojwU/VG7/APG5coU9Ty/Yyu2mYrEnKFPU8v2MnKFPU8v2MptpmKxJyhT1PL9jJyhT1PL9jJtpmKxJyhT1PL9jJyhT1PL9jJtpmKxJyhT1PL9jJyhT1PL9jJtpmKxJyhT1PL9jJyhT1PL9jJtpmKxJyhT1PL9jJyhT1PL9jJtpmKxJyhT1PL9jJyhT1PL9jJtpmKxJyhT1PL9jJyhT1PL9jJtpmKxJyhT1PL9jJyhT1PL9jJtpmKxJyhT1PL9jLjTqluuquinFypmiYiqPBTzTu3/7m2mYtEnKFPU8v2MnKFPU8v2Mm2mYrEnKFPU8v2MnKFPU8v2Mm2mYrEnKFPU8v2MnKFPU8v2Mm2mYrEnKFPU8v2MnKFPU8v2Mm2mYrEnKFPU8v2MnKFPU8v2Mm2mYrEnKFPU8v2MnKFPU8v2Mm2mYrEnKFPU8v2MnKFPU8v2Mm2mYrEnKFPU8v2MnKFPU8v2Mm2mYrEnKFPU8v2MnKFPU8v2Mm2mYrEnKFPU8v2MuNzU7duiq5Xi5UU0xNUzNqeaINtMxaJI1GmYiYxMvdP8A95k5Qp6nl+xk20zFYk5Qp6nl+xk5Qp6nl+xk20zFYk5Qp6nl+xk5Qp6nl+xk20zFYk5Qp6nl+xk5Qp6nl+xk20zFYk5Qp6nl+xk5Qp6nl+xk20zFYk5Qp6nl+xk5Qp6nl+xk20zFYk5Qp6nl+xk5Qp6nl+xk20zFYk5Qp6nl+xk5Qp6nl+xk20zFYk5Qp6nl+xk5Qp6nl+xk20zFYk5Qp6nl+xk5Qp6nl+xk20zFYir1S3b4vGxcqONVxY/4U88uXKFPU8v2Mm2mYrEnKFPU8v2MnKFPU8v2Mm2mYrEnKFPU8v2MnKFPU8v2Mm2mYrEnKFPU8v2MnKFPU8v2Mm2mYrEnKFPU8v2MnKFPU8v2Mm2mYrEnKFPU8v2MnKFPU8v2Mm2mYrEnKFPU8v2MnKFPU8v2Mm2mYrEnKFPU8v2MnKFPU8v2Mm2mYrEnKFPU8v2MnKFPU8v2Mm2mYrEnKFPU8v2MnKFPU8v2Mm2mYrEnKFPU8v2MvpjZdGTNdNNFyibcxFUV07p543mKZj7gIoAAAAAAAAzWq8GXBvrufd1XW+D7ZrUM2/MTdycrSbF27cmI3RNVdVEzPNERzz/JpQHR6Jsdouz2rZ+raXamzVnWMXFixTTRTZxrOPTNNu3ZpppjiU/xVTu5+eebd9TssPTNN06vJuafp+Ni15l6cjJqs2qaJvXZiImuuYj+KqYiI3zz80KgHU6VsjspoWflaroezGk6dm50zOVk4mFas3b8zPGnj100xNXPz88zz85ibI7KYGtX9pMHZjScbV8qJi/n2cK1Rk3Yndv412KeNVv3R9c/yh2wZGc07g/2Xw9ladjs/TrOs6b4S5eu29Us28jw9yu7VdqruRNPFqnj1TO/d+Tsrezuz9rRPo1a0LT6NI8FNjk+nFojG8FP10eC3cXizvnm3bnYhkdZpezOzeh6XXoei7P6bp+m3OPx8PFxLdqxVxuarfbpiKZ3/wA+bnNB2X2a2VxrmFsxs7pmj492vwly1gYlvHorr3RHGmmiIiZ3REb/APJ2YAk0nozF9FT8FaTSejMX0VPwXwnlWAigAAAAAAAAAAAAAAACTO+9wvWP7K1aTO+9wvWP7K109pVYCKAAAAAAAAAAAAAAAAAAkjpWr1ePmlWkjpSr1ePmlWtSACKAAAAAAAAAAAAAAAAJNK6Ps+b/ALq0ml9H2fN/3XwnlWAigAAAAAAAAAAAAAAACTP+1i+sU/CVaTP+1i+sU/CV09pelYCKAAAAAAAAAAAAAAAAAAknpWn1efmhWknpSn1efmhWtSACKAAAAAAAAAAAAAAAAJNL/BUedX80q0ml/gqPOr+aV8J5VgIoAAAAAAAAAAAAAAAAk1bozK9FV8FaTVujMr0VXwa0/dEvSsBlQAAAAAAAAAAAAAAAAAElfS1r1e581CtJX0ta9XufNQrW+EgAigAAAAAAAAAAAAAAACTE/GZ3paP6dKtJifjM70tH9OlqdVKrAZUAAAAAAAAAAAAAAAATal0dlegr+WVKbUujsr0FfyyunuJen2tfdUebDm4WvuqPNhzSrAAAAAAAAAAAAAAAAAAEmf8AaxfWKfhKtJn/AGsX1in4SrW9RJ2AIoAAAAAAAAAAAAAAAAkxvxuZ51HywrSY343M86j5YWdVKrARQAAAAAAAAAAAAAAAAABJpPRmL6Kn4K0mk9GYvoqfgvhPKsBFAAAAAAAAAAAAAAAAEmd97hesf2Vq0md97hesf2Vrp7SqwEUAAAAAAAAAAAAAAAAABJHStXq8fNKtJHStXq8fNKtakAEUAAAAAAAAAAAAAAAASaV0fZ83/dWk0ro+z5v+6+E8qwEUAAAAAAAAAAAAAAAASZ/2sX1in4SrSZ/2sX1in4SuntL0rARQAAAAAAAAAAAAAAAAAEk9K0+rz80K0k9K0+rz80K1qQARQAAAAAAAAAAAAAAABJpf4Kjzq/mlWk0v8FR51fzSvhPKsBFAAAAAAAAAAAAAAAAEmrdGZXoqvgrSat0Zleiq+DWn7ol6VgMqAAAAAAAAAAAAAAAAAAkr6Wter3PmoVpK+lrXq9z5qFa3wkAEUAAAAAAAAAAAAAAAASYn4zO9LR/TpVpMT8Znelo/p0tTqpVYDKgAAAAAAAAAAAAAAACbUujsr0FfyypTal0dlegr+WV09xL0+1r7qjzYc3C191R5sOaVYAAAAAAAAAAAAAAAAAAkz/tYvrFPwlWkz/tYvrFPwlWt6iTsARQAAAAAAAAAAAAAAABJjfjczzqPlhWkxvxuZ51Hyws6qVWAigAAAAAAAAAAAAAAAAACTSejMX0VPwVpNJ6MxfRU/BfCeVYCKAAAAAAAAAAAAAAAAJM773C9Y/srVpM773C9Y/srXT2lVgIoAAAAAAAAAAAAAAAAACSOlKvV4+aVaSOlKvV4+aVa1IAIoAAAAAAAAAAAAAAAAk0vo+z5v+6tJpfR9nzf918J5VgIoAAAAAAAAAAAAAAAAkz/ALWL6xT8JVpM/wC1i+sU/CV09pelYCKAAAAAAAAAAAAAAAAAAknpSn1efmhWknpSn1efmhWtSACKAAAAAAAAAAAAAAAAJNL/AAVHnV/NKtJpf4Kjzq/mlfCeVYCKAAAAAAAAAAAAAAAAJNW6MyvRVfBWk1bozK9FV8GtP3RL0rAZUAAAAAAAAAAAAAAAAABJX0ta9XufNQrSV9LWvV7nzUK1vhIAIoAAAAAAAAAAAAAAAAkxPxmd6Wj+nSrSYn4zO9LR/TpanVSqwGVAAAAAAAAAAAAAAAAE2pdHZXoK/llSm1Lo7K9BX8srp7iXp9rX3VHmw5uFr7qjzYc0qwAAAAAAAAAAAAAAAAABJn/axfWKfhKtJn/axfWKfhKtb1EnYAigAAAAAAAAAAAAAAACTG/G5nnUfLCtJjfjczzqPlhZ1UqsBFAAAAAAAAAAAAAAAAAAEmk9GYvoqfgrSaT0Zi+ip+C+E8qwEUAAAAAAAAAAAAAAAASZ33uF6x/ZWrSZ33uF6x/ZWuntKrARQAAAAAAAAAAAAAAAAAEkdK1erx80q0kdK1erx80q1qQARQAAAAAATX9S07Fu0WMrPx7Ny5O6ii5dppqqn8oiZ51K3TZzYACAAAAAAAk0ro+z5v8AurSaV0fZ83/dfCeVYCKAAAAAAAAAAAAAAAAJM/7WL6xT8JVpM/7WL6xT8JXT2l6VgIoAAAAAAAAAAAAAAAAACSelafV5+aFaSelafV5+aFa1IAIoAAAAAAAAAAAAAAAAk0v8FR51fzSrSaX+Co86v5pXwnlWAigAAAAAAAAAAAAAAACTVujMr0VXwVpNW6MyvRVfBrT90S9KwGVAAAAAAAAAAAAAAAAAASV9LWvV7nzUK0lfS1r1e581Ctb4SACKAAAAAAAAAAAAAAAAJMT8Znelo/p0q0mJ+MzvS0f06Wp1UqsBlQAAAAAAAAAAAAAAABNqXR2V6Cv5ZUptS6OyvQV/LK6e4l6fa191R5sObha+6o82HNKsAAAAAAAAAAAAAAAAAASZ/wBrF9Yp+Eq0mf8AaxfWKfhKtb1EnYAigAAAAAAAAAAAAAAACTG/G5nnUfLCtJjfjczzqPlhZ1UqsBFAAAAAAAAAAAAAAAAAAEmk9GYvoqfgrSaT0Zi+ip+C+E8qwEUAAAAAAAAAAAAAAAASZ33uF6x/ZWrSZ33uF6x/ZWuntKrARQAAAAAAAAAAH5MxETMzERHPMyD9HS6jttsbpG+NV2t0bDmn64yM+1bn/wBVUOmnhh4Oq5mMLaLlCY/lp+JfzN/+ngaKt7r+P6D6r5Zu+P4tVn92m3/smY2Yxn+JdN/ozYPbHN3/AFTGkzjRPvFVs+lXCHk/geCy5ZifqnUdZx7Pb4Hwu5v83fUT7pNP6dWnTf3Ww3RsxjOPwxZXPFjY7TYn6t93KzZj/XdTZ3v36N8JWTz5vCZYx9/1xp2h2re7/Sb1d34H5Fp0/f8ANon67f8ALp1T+Zlp46Uq9Xj5pVsJHB3kZGo1U6pwh7XZczYiappzreLv/inmjxe3b3Qp/wAIdgrvPqGl5epTP1zqOpZWXxv9Yu3Ko/6Lfh+k08a/lt/w6c/jq0/gky7/AFHafZrSN/K20OmYXF+vxjLt293/AJph0VfC9waxXNvG2uws6qnmmnAivLn/AOjFTsdO4P8AYTSN06XsXoeLMf8Aes6fapq7Yp3u9ooot0Rbt0U0U080U0xuiEz9Dp4xr1frmn+WNX4ryx/+J2Bf59K2S2u1CJ+zVb0O9Ypq/wBJvxbg+l+2+Vz6dwVajbpn7NWoaliWO2Ldd2Y7GyD8o+n0/Z8Mv+LVqv8Alun8DF9sb41wvZfPb0fZLTKZ+qLufkZdUf6xTatx/wBX7yFwoZf8WZwg6Xh7/wDuafoW7d/8169c39jYh+XXT/Z/Hon7Mv8Am3Uwx3+H+q5PPqvCZtXkzP102buPi0/8vA2aao7T/CbY69z6lRq+p1T9c5+tZmRE/wDy13Zp/wCjYh+cvqp9mu6f8P8As/5cG2Mra4KuDK1Yrx6OD/Z6aLsbq+Np1qqqr/Wqad89qL/CTZ/C59mNX1/Zyf5U6bqdyLO/0N3j2v8A0NuJP6S+sn/7dV/TbZf0y8X9ZtjEcj8LOk8+m7ZaNrlv/wB3q2nTj3PbY88X/wCkfTbbPS+baTgw1GaI5pv6Nl2s+j/XiTNu7u/0oltxr8u06/7b4tOr9E23/psn75THpj8Phc4Psi/Th5e0FGk5dXN4tq1m5gXd/wCW6/TTvn/Te1ljIsZVmnIxr1u9arjfTXbqiqmqPziY5pcMzCw9QsVYufiWcmzX9q3etxXTP+sTzMnf4IdgpvV5WlaTd0PJqnf4bRsq7gVb/wA91mqmmf8AnEn/AKH5P/fo/dr/ANGP5nLZjE/RDb7SufZ7hMv5Nunnpx9d0+1l0z/l4S14K5u/zmZk5f4UtJ5tX2D0/WLcc83tF1OKa5j0ORFHP/lFyT8hmv8Asfl06v17f8+2futMtsMTHC7spiTxNpMfV9nK/wD+rabds2/bRFVr/wBbUaTruia9Y8a0PWMHUbP1+Excii7T20zMPH5vovqPp5u+XRZPeOP1Xqksq5JpfR9nzf8AdWk0ro+z5v8Au5/B5VgIoAAAAAAAAAAAAAAAAkz/ALWL6xT8JVpM/wC1i+sU/CV09pelYCKAAAAAAAAAAAAAAAAAAknpSn1efmhWknpWn1efmhWtSACKAAAAAAAAAAAAAAAAJNL/AAVHnV/NKtJpf4Kjzq/mlfCeVYCKAAAAAAAAAAAAAAAAJNW6MyvRVfBWk1bozK9FV8GtP3RL0rAZUAAAAAAAAAAAAAAAAABJX0ta9XufNQrSV9LWvV7nzUK1vhIAIoAAAAAAAAAAAAAAAAkxPxmd6Wj+nSrSYn4zO9LR/TpanVSqwGVAAAAAAAAAAAAAAAAE2pdHZXoK/llSm1Lo7K9BX8srp7iXp9rX3VHmw5uFr7qjzYc0qwAAAAAAAAAAAAAAAAABJn/axfWKfhKtJn/axfWKfhKtb1EnYAigAAAAAAAAAAAAAAACTG/G5nnUfLCtJjfjczzqPlhZ1UqsBFAAAAAAAAAAAAAAAAAAEmk9GYvoqfgrSaT0Zi+ip+C+E8qwEUAAAAAAAAAAAAAAAASZ33uF6x/ZW4ahruiaTG/VdYwcOI5//aMii380wymp8LfBtRlY1iztlp2Xdt3+NVRhXJyqoji1R9VqKp+uXV8H0f1Hz8/F8erV+iW/glsjcjGf4o6bfq4uk7K7W6lE/VXa0O/aoq/0qvxbp/6n0w26yqv/ALN4KdQt0T9mvUdTxMff/rFuu7VHY9Pzb9TPvk0/4tWnT/msMxsxjIv8MWXO+nTtkNLpn6orysnNqj/WIotR2SRs3wm5U8bO4S8XFif+7p2hW6OL/pN65d39h+RadP8AafLon67f8s1Qy2Z9TGRwb3788bVeEXbHMmfrinUKMWn/AJRj27cx2kcD/B5cnfn6Hd1Kf5zqWdkZm/8A1i9XVB/U/R6eNfy2/wCHTmfz1ab/ACM13WpbabH6Nv5X2r0fC4v1xkZ1q3P/AKqodLPDDwd1zNODr9WpT9URp2HfzN8/5eBoqdxpuxGxmjbuSNktGwuL9U4+Batz200w7qIiI3RG6IN30Onjbr1ftTT/AC26vxOWM/xJuZHNpXB5tjmzP2ZnTacWJ94rt7j6S8JeVzYPBjYxd/1Valrlqjd/rFmi78W0D8q+n08afgl/TdVv8tWmfyMX2xng+GPK5qsrY7TYn65ps5WbMf6b6rUT2H0T4Qsnmz+FW9aifrjTtGxrPZN3wsw2YfnDXPs0aJ+xpv8APVLf5mGM/wAMrd/pPbrbLOifridXqx4n/ljxbI4HuDiqYqzNm6dQmOffqGTezN/+vhq6t7Zh+c/rJ9vyWfouJ+6YhtjptO2L2P0jdyVspo+Fxfq8XwbVvd/5aYdxEREbojdEP0cvyfLr+W7vk1W3++5UAeYAAkjpWr1ePmlWkjpSr1ePmlWtSACKAAAAAAAAAAAAAA/JiJjdMb4lmNV4MOD/AFq/43m7J6fTlfX41jW/F7/tbXFr/wCrUD2+H6j5fp7u+HVdN/utn4Fme2J/w81jTefZfhI2iwYj6rOdXRqNnd+X/Hpm52XITadkcLmk4VqatO2b2isUxuibF+7p+RMb/r4tcXaJn/5qW/SaX0fZ83/d1fnD5Nc//Np06/0yZ/imNX82cc8Mp/idRp/8O1WxW02i8X7d6rB8cx6f8/CYs3IiP86oh3Gh7ebF7S1Rb0HanTM27v3TZt5NPhYn8ptzPGif9Yd86fXNj9lNpqZp2h2b0zUebdFWTi0XKo/0qmN8f8pT+s+j+T7tF03/AJbmfw3n/rXl3AxX+FemYPPsvtLtJoExz028TUq7tiJ9DkeEtxH+UUwcncLmk/gto9n9ftRz8TUMKvCvf6eFszVR/wDSg/Jfg+T+y+afo1S6b/30/v1Ga2oxX072n03m2l4Mdas0/wDvtKu2tRtdlM03f/pqdP4VeD7UMiML6T4uHlz9WLqMVYV7f+Xg78UVTP8ApDOr+jvqpN2nRunvTjVP36cwzGsHGiui7RTct1010VRvpqpnfEx+cS5OJQAAAAAAAAABJn/axfWKfhKtJn/axfWKfhK6e0vSsBFAAAAAAAAAAAAAAAAAAST0rT6vPzQrST0pT6vPzQrWpABFAAAAAAAAAAAAAAAAEml/gqPOr+aVaTS/wVHnV/NK+E8qwEUAAAAAAAAAAAAAAAASat0Zleiq+CtJq3RmV6Kr4NafuiXpWAyoAAAAAAAAAAAAAAAAACSvpa16vc+ahWkr6Wter3PmoVrfCQARQAAAAAAAAAAAAAAABJifjM70tH9OlWkxPxmd6Wj+nS1OqlVgMqAAAAAAAAAAAAAAAAJtS6OyvQV/LKlNqXR2V6Cv5ZXT3EvT7WvuqPNhzcLX3VHmw5pVgAAAAAAAAAAAAAAAAACTP+1i+sU/CVaTP+1i+sU/CVa3qJOwBFAAAAAAAAAAAAAAAAEmN+NzPOo+WFaTG/G5nnUfLCzqpVYCKAAAAAAAAAwW3u3m0uy2v7O6bgbN2KtP1fWcTTL+flZEc8XuNMxZtUTNUzEUzvqrmiImY3U1xM7rJkb0dLtpr+Tsrsnq20mHpVzUr2m4lzJoxLczFV6aY38XfETMf5zundDDadwl7S6HqV/G21yNC1XCo2aq2krzdDsXLVGLRT9duuK7tzj01xvm3ciaONxK/wCH+cJMj1MeV4HCPtnpN7ZXV9trWiW9F2vium1axLF6i/plyqzVfs0XLlVdVN/fRRVTVMUWt1W7dEw+Gn8KW2M6bs5t7qeNo1Oy20+o2cK1iW7F6nNw7V+qace/XemuaLm+eLxqIt0cXwkbqquLz3bUy9bGP232s1fTNZ0DY/ZiMKnWdobl6bd/NtV3bGLj2KIru3KrdFVFVyeemmmnj089W+Z5t05avhc2gw8HO2dzcLTLu1+NtDZ2cseDpuUYd6u/RF21kzRMzXTRFqaqqqOPM76JiK+ffExar1keS6rwtbQ7GXtoNndqcbS9R1zAowLulV4Nq7i2c6My7Nm3TVbrru1W5ouxMVTFdW+mYmIieZ3+z21W1eFtzOwO293SMrIytM5Vwc3TcW7jUV00Vxbu2ardy5cnjUzVTVFUV88VfZjdzsGW7SaT0Zi+ip+CtJpPRmL6Kn4HhPKsBFAAAAAAAZrWtgdF2iz7mbrGdrd2m5FMRjWtXycexRuiI5rdqumOfdvnfv55l6/Dp+PVq/8Ay6rJ/dM392Z+JXf5OZiYVvwuZlWbFH/iu1xTHbLO6jwo8HGlVRbztudEouTO6LdObbrr3+bTMz/0fLH4JuDXHmK6tidJya4+qvMx4yq4/wDmu8af+rR4GlaXpVvwOl6bi4dv6uLj2abcdlMQ6f8A0Oj/AN+r92n/AFpyy1XCvsxdiJ0nC2g1bf8AzwNDy7tH/n8HFH/Uq262myd3I/BXtFepn/v5d7ExKY/5V3pr/wDS2Yf1/wBLo+z4c/4tVv8Al2GKxlWp8LeZunE2T2b06j+c5mr3b1f/AJbdiI/9ZVo/CvmzFWRttoOnU/zowtEru1f+e7fmP/Q2Yfl23+z+PRp/Z3f59xhjKtgddzKor1bhR2ovfnRi+K4lH/07PG/9RPBLsfkVRc1WdZ1Sv+c5+t5l6J/+SbnE/wDS2YfnL6qfZr2/4caf8uDbGawODTg70yuLuDsNoVq7HP4XxC1Nz/zzTxv+rtsixYxpwbOPZotUU5HNTRTFMR/BV/KF6TO+9wvWP7K3hr+o+X57n5dV1fptv4mMKwHgoAAAAAAAAAAAAAAAAACSOlavV4+aVaSOlavV4+aVa1IAIoAAAAAAAAAAAAAAAAk0ro+z5v8AurSaV0fZ83/dfCeVYCKAAJtQ0zTdWx5xNV0/GzLFX12si1Tcon/lVEwpF06rpudNxRjK+CPYqzXVe0LFzNnr1U7+Pouddw6fZ0VRbn/nTLj9GOEbSufQ+EWjULdP2bGu6bRdmY/LwtibVX/OYqbUdv5y+pv9pq3/AOKTV+7dLZ+rCbYxX0l4SNJ5tb4PLWo26ftX9D1Ki5Mx+fgsiLU/8oqqfscLWyln+DV8bXtJvR9q1m6Jl07v8+PTbmiY/wA4qltA/KPpvk/tPhx/h1Wf5t8/dIYrG0cMXBfNUU3dt9Lx6p/lk3fAT/64h2WLwg7BZ27xLbfQMjf9XgtSs1fCp31VFNdM0V0xVTP1xMb4l1uVstsznb/HdndLyN/1+Fw7dfxg3fQ6v93XP2pf/jDlZjahgZsb8POx78f/AHq7TV8JUMpk8E/BhmTxr/B9s9NU/wDep021RV200xKf/B7g6p/D6BXi+q52RY3ezuRuNn0N/wB/XP2Jf/nDlsxjP8K9Dtc2BtBtbhR/Km1tHmVUx/yruVQf4dZ9rnw+E3bGxMfVxsrHvR/9WzUf1H0ur7fmx+nTZ+F1Ga2Yxn0R29s/huFnPriPq8a0nDufJRQcjcLOPz2Nu9n8r8qcrZ+5T/1t5MfA/JPi8fPo/dr/ANBn+5s0mf8AaxfWKfhLL/8A5Y7P/wDBmX71j7/6ibN1jhWsTjxlbD7P5O6/TMVYuv3I3zunm3XMaPiun6DVb/sa9F/ak/zWJbw3gxn0u29tfieCfOr3fX4rq2HX89dB/iJqFrmzODLbGxMfXxcbHvR/y8Feq3p+bvnvW2/o16L+GpcxsxjP8U9Etc+fs/tbhx/Oq7s5mVUx/wA7duqD/GDg7p/Ea9cxfWsHIsbvaW4PzZ9b4+LVf0S38DdGzGUxuFfgxy54tnhB2e43/hr1G1RV2VVRLt8XanZnO3eJbRaXkb/q8FmW6/hLy+T6P6n4v7T49U/TLDMdoONNdNdMV0VRVTP1TE74lycygAAAAAAAAAAAJJ6Vp9Xn5oVpJ6Vp9Xn5oVrUgAigAAAAAAAAAAAAAAACTS/wVHnV/NKtJpf4Kjzq/mlfCeVYCKAAAAAAAAAAAAAAAAJNW6MyvRVfBWk1bozK9FV8GtP3RL0rAZUAAAABPlZ+Bg08bNzbGPH53blNEf8AWVkuq4goGdzOEbg+0/fGdtzs/YmP5XNSs0z2TU6//GDg2q/DbVY+X6nauZG//TwdNW916f6P+r1zOn4tV/Zv/hMxshk8DhV4PtQzI0+NprGJl1fYsahbuYVyvzab9NE1f8olq6aqa6YqpqiaZjfExPNMPH5vpvm+nsnzaLpz7ln4ksvT9AeKgAAAAAJK+lrXq9z5qFaSvpa16vc+ahWt8JABFAAAAAAAAAAAAAAAAEmJ+MzvS0f06VaTE/GZ3paP6dLU6qVWAyoAAAAAAAAAAAAAAAAm1Lo7K9BX8sqU2pdHZXoK/lldPcS9Pta+6o82HNwtfdUebDmlWAAAAAAAAAAAAAAAAAAJM/7WL6xT8JVpM/7WL6xT8JVreok7AEUAAAAAAAAAAAAAAAASY343M86j5YVpMb8dmedR8qzqpVYCKAAAAAAAAMPwnbOa1tDf2Pr0fD8YjS9psPUMufCUUeDx6Ir41f8AFMb93GjmjfPP9TcCy4HnG3uTrm3eJthwc7MWaLORg4OHNeVVl1WovV3qprrxf4ad9EVWaN01xM/exzc29k8fgmua5q+ZOgcHtPB3pOXs5l6PqFjjYsTqF69TutTNrEuV0TFr+KrwlcxXPH4u7dvmPcxd2Okw8exdk9tdr7Oxuzm1Wy9zR8XZOJu52ZXl4963nXqMevHt+LU26qq+LPHm5M3KbcxERERM/VLo2xO3WVsxslwX6xs3Vi4ezGo4t/L1mcrHrxszGxK+NZizbiqb3HrmLe+K7dEU7querm3+1huMPJcnJ2g2xzdk+F3ZzZurMo0fK1PDq06zl24v5eDdqm1F+3Vd8HbirfapucSqqP4ZmONv+vrc7g42yzreXt/RpFFvX69qsbaKzo9zJtcecbHsxYjHqu0zNuLtVvjVfamiKqojjfXU9sDdgw8T2p4OtsdvsrX9tKtF5H1KKNLo0XTs7Is1XK/Esiciqbtdmq5bo8JVVNNMRXVuiImrd9UavQdK2j2i4RaNvte2byNAx9O0irS8TDy7+Pev3bt25Tcu3ZmxXcopoiKKKaf4+NP8UzFMbt/oIm4w/JjfG7fudXpmHcr0/HrjUMmiJt0zxaZo3Rzfy30u1SaT0Zi+ip+Cy4hezxG75Ty+2juniN3ynl9tHdVhuphJ4jd8p5fbR3TxG75Ty+2juqw3Uwk8Ru+U8vto7p4jd8p5fbR3VYbqYSeI3fKeX20d08Ru+U8vto7qsN1MJPEbvlPL7aO6eI3fKeX20d1WG6mEniN3ynl9tHdPEbvlPL7aO6rDdTCTxG75Ty+2juniN3ynl9tHdVhuphJ4jd8p5fbR3TxG75Ty+2juqw3Uwk8Ru+U8vto7p4jd8p5fbR3VYbqYSeI3fKeX20d1LmYdym5iROoZNXGv7ueaOb+Crnj+F2qTO+9wvWP7K106rksPEbvlPL7aO6eI3fKeX20d1WJuphJ4jd8p5fbR3TxG75Ty+2juqw3Uwk8Ru+U8vto7p4jd8p5fbR3VYbqYSeI3fKeX20d08Ru+U8vto7qsN1MJPEbvlPL7aO6eI3fKeX20d1WG6mEniN3ynl9tHdPEbvlPL7aO6rDdTCTxG75Ty+2juniN3ynl9tHdVhuphJ4jd8p5fbR3TxG75Ty+2juqw3Uwk8Ru+U8vto7p4jd8p5fbR3VYbqYSeI3fKeX20d08Ru+U8vto7qsN1MOrjDucozRyhk7/AAETxt9G/wC1PN9lT4jd8p5fbR3SOlKvV4+aVa3VUkSeI3fKeX20d08Ru+U8vto7qsTdVwk8Ru+U8vto7p4jd8p5fbR3VYbqYSeI3fKeX20d08Ru+U8vto7qsN1MJPEbvlPL7aO6eI3fKeX20d1WG6mEniN3ynl9tHdPEbvlPL7aO6rDdTCTxG75Ty+2juniN3ynl9tHdVhuphJ4jd8p5fbR3TxG75Ty+2juqw3Uwk8Ru+U8vto7p4jd8p5fbR3VYbqYSeI3fKeX20d08Ru+U8vto7qsN1MJPEbvlPL7aO6m07DuV4VqqNQyaYmPqpmjdHP/AJ0u0SaX0fZ83/dd1wmOTxG75Ty+2juniN3ynl9tHdVibquEniN3ynl9tHdPEbvlPL7aO6rDdTCTxG75Ty+2juniN3ynl9tHdVhuphJ4jd8p5fbR3TxG75Ty+2juqw3Uwk8Ru+U8vto7p4jd8p5fbR3VYbqYSeI3fKeX20d08Ru+U8vto7qsN1MJPEbvlPL7aO6eI3fKeX20d1WG6mEniN3ynl9tHdPEbvlPL7aO6rDdTCTxG75Ty+2juniN3ynl9tHdVhuphJ4jd8p5fbR3U2Zh3KasffqGTVvv0xzzRzc088fwu0SZ/wBrF9Yp+Erp1XKWcHiN3ynl9tHdPEbvlPL7aO6rE3VcJPEbvlPL7aO6eI3fKeX20d1WG6mHWZOg4ubG7MvV34/++27VXxodRlcGOxGdv8d2c0zI3/X4XTsar422qHr8f1PzfF/Z6rP0XBtjCVcCPBrxpqtbNYuPVP8APGs27M/+imCOBrZK1z4eftFhz/KcXXMq1u/5U1xH/Rux0fnX67/jav4qm2MRTwW0WvwvCDtvZ/11mq7/AFaanL6A7S2I/wDYOFvaij/LItYN+P8ArjxP/VtRPzl9Tfusv6dOm/jKu2MLXsrwo2OfC4Usa9u+qnN0Kirf/rNq5R8HDxPhnxv/ANM2Z1Dd+V2/iTP/ANO7ub0X84a7xr0aL+xpn+WSptjBcscJuP8Ai9g71/d9c4Gu41zf/p4a1afn021OxzalsRt1izH1zRi4uTH/AC8BXXM9jfB+WfDeNXwaf1XVn+eq/gbf72B/xM2Stc2o6ptJptUfXGdomTY3f/NVY4v/AFU4fCPwc51Xg8fhP0zwn1eDuZ9i3X/5aoif+japszTdO1GniahgY2TT9W69aprj/rB/W/RX/c1T9rTf5bP+5io8K9g6lTx9O2knKp+vfZvWq4/6Qq8Ru+U8vto7roc3gs4NdQq4+VsHoM1/X4SnAtUV/wDmpiJ/6pf8I9i7XPp1rV9Nqj6qsHWszH3f6RRdin/ou36K/wC/qn7Gm/z3z8DFajxG75Ty+2juniN3ynl9tHdZf/DnMsc+m8JG2GLMfVFWZayY/wCfh7Vcz2n0Y4R8f8Hwo03t31eP6HYub/8AXwVVo/J/h1fb8+n9c1S/y038T9Tv5w7nKMUcoZO/wEzxt9G/7Uc32VPiN3ynl9tHdY6bfC/jajERlbH6hVFid0zYycTfHGj6/wCK7ulTy/wo4v8ADl8HWmZW766sDXonf/pTes2/it+i16vs16L+1pn+bbUmGo8Ru+U8vto7p4jd8p5fbR3WX+n+uY3NqvBZtVYn+dViMTKp/wDp35q/9J/ivszY6U07aTTJ/PL0DMpp/wDNTbmn/qn5v+rv2aN3+HGr/LlcxqPEbvlPL7aO6eI3fKeX20d1m8fhd4MciuLX050excn/ALmVk049XZc4su/wNodA1XdyXrmn5m/6vAZNFzf/AOWZePy/S/U/BM/L8d0/p02f9iYvT6+I3fKeX20d08Ru+U8vto7qsc+6rhJ4jd8p5fbR3TxG75Ty+2juqw3Uwk8Ru+U8vto7p4jd8p5fbR3VYbqYSeI3fKeX20d08Ru+U8vto7qsN1MJPEbvlPL7aO6eI3fKeX20d1WG6mEniN3ynl9tHdPEbvlPL7aO6rDdTCTxG75Ty+2juniN3ynl9tHdVhuphJ4jd8p5fbR3U2nYdyvEoqjUMmnnq5qZo3fan86XaItPuW7WBRVduU0Rxq+eqd0falZbYmOXLxG75Ty+2juniN3ynl9tHdfG/tFs/jb/ABnXdPtbvr4+VRT8Zdff4Q9gMX8Ttzs/a3f+PU7FPxqeuj4Pn1/Zot/V/wD4vDtvEbvlPL7aO6eI3fKeX20d1m7vC/wWWp4s8IOgVz+VrOt3J/8ATMuH+MPBxP3W0lN/0GLfu/JRL3n9HfXXr4dX8N/8JnS0/iN3ynl9tHdPEbvlPL7aO6y/+Lex1fNjU69kz+VjZ7UK9/8AzizuP8T8Cv8AD7IbZXf/APH8m389NJ+bvrfPxap+mY/EzGo8Ru+U8vto7p4jd8p5fbR3WX/xGy6/uODXbK7/APgdi3/UvUn032tu8+JwR7RTH538zT7X/TxiZX8g+one2fp1aJ+NOGo8Ru+U8vto7p4jd8p5fbR3WX+lPCLX91wWVUen1vHp+WKjlnhZyP4bGwez+N/8eTtBcqiP+VGNPxPyD5vOrR/Ho/1HDUeI3fKeX20d08Ru+U8vto7rL7uGS9/902Mw/wD5MrJ3f9be85B4U8jnyeETSMff9dOHs/Mbv9JuX6/gfkmmff8ANon77/l00ajxG75Ty+2juniN3ynl9tHdZf6EbXZHNn8LWvzT/wCHEw8Gx/1mxVP/AFP8M7V38bt1tnk/n/8AbNdnf7GKD+o+n0/d80v6NOq/jNJ+pqPEbvlPL7aO6+V+1bxaPCZWt3rNP/iuV26Y/wCtLOf4RbD18+Zi6pm1T9c5mtZt/f8A6xXdmP8Ao+tjgi4L8evwkbA6Fdr/APFfwqL1XbXEym36Kf8A7NX8Gn/WYr65m1+xen7/AB/hG03G3fX4XUsaj4urq4U+DaKpps8I1nKmP5YldORP/wBOipqMPZPZbT93iGzWlY276vA4dujd2Q7SmmmimKaKYpiPqiI3RB/WfRaf93Vf16Z/8dRisH/iTs3d5tPvbXahP/8AK7P5dcf+bwEU/wDVPn7cZl3Cv+K7F7c5EcSfvMGxZp/5+Fronc9FSat0Zleiq+DWn6j6XTZt+K39OrP4TSlnDG/SDhAv8+Lwd61bifqnM1bAt9vg5uTB4fhfyvuNn9Gwo/PJ16q5P/loxN3/AFb0Z/LfjnXwaP8Ar/1rt/vYLkvhmv8A17RbM4e/8sS/k7v/AFW30p2T4Trn4rhVs0b/AK4xdCt0bvaXK25D84/JPt06J+xpv4y02xi/oDtHkR/9ocLO1Nf+WPbwrEf+mxM/9XCrgrxb34zbrbbIifriddu2on/la4rbifnL6mfbqmn9E06fwkNsYSeBbYe5+Ko1TL/PxvUr+Rv/ANfCVS+2NwN8HGJVx7Gyelcf/wAden49dXbVbmW1C/0n9bqmL82r+Km2Okw9kNF0/d4hjWsbd9XgcazRu7KHYeI3fKeX20d1WOXV8uvXc6rlcR1OpbN4Gs41WFq8znY9X2rOTatXaJ/1pqomGYo4HNA06qbuy2ua9s5XM7+LpmbxLG//ADsVU1Wv/Q3o9vh+t+o+nm349dkvjxf0zq/rNsef3NJ4YdGq4+JtJpW0uPTz+CyrXJ+TMflFyim5bmf/ANnS4f4gXtL/AIdtNn9q9B4v2sjxajNxY/z8LjU17o/zqpp/z3PQx7/l3x/J/b/Fpv8Afp/2b/L/AGf+lNvpntB17Z3aiz4fZzbO1qVERvq8WybVyafOiI30/wCku28Ru+U8vto7rqNe4PNidpr0ZWtbM4N/Kid9OVTb8FkUz+cXqN1cf8qnVfQHaPSP4tkeEfV8aiPqxdWpp1Kx/lG+vdeiP/2p/V/SfL/Z/JdF9apmfxac2/wwxY1niN3ynl9tHdPEbvlPL7aO6yf0g4T9E6c2Iwtbs089WRoObFNzd6vkcXn/AMou1Pti8LWxFeRRg6vqF7QMyud0Y+t41eDVM/lFV2Ioq/y4tU70v9H/AFNmfjm+f8uNX75M2frkMxpvEbvlPL7aO6eI3fKeX20d1RZvWci1Tfx7tF23XG+muiqKqao/OJj63Nw22cVcOqqw7nKVujlDJ3zYrnjb6N8fxU832VXiN3ynl9tHdK+lrXq9z5qFa3VeCRJ4jd8p5fbR3TxG75Ty+2juqxN1MJPEbvlPL7aO6eI3fKeX20d1WG6mEniN3ynl9tHdPEbvlPL7aO6rDdTCTxG75Ty+2juniN3ynl9tHdVhuphJ4jd8p5fbR3TxG75Ty+2juqw3Uwk8Ru+U8vto7p4jd8p5fbR3VYbqYSeI3fKeX20d08Ru+U8vto7qsN1MJPEbvlPL7aO6eI3fKeX20d1WG6mEniN3ynl9tHdPEbvlPL7aO6rDdTCTxG75Ty+2jupcbDuVZWZTGoZMcW5TEzE0b6v4Kfr/AIXapMT8Znelo/p0rNVxTB4jd8p5fbR3TxG75Ty+2juqxN1MJPEbvlPL7aO6eI3fKeX20d1WG6mEniN3ynl9tHdPEbvlPL7aO6rDdTCTxG75Ty+2juniN3ynl9tHdVhuphJ4jd8p5fbR3TxG75Ty+2juqw3Uwk8Ru+U8vto7p4jd8p5fbR3VYbqYSeI3fKeX20d08Ru+U8vto7qsN1MJPEbvlPL7aO6eI3fKeX20d1WG6mEniN3ynl9tHdPEbvlPL7aO6rDdTCTxG75Ty+2jup8/Cu0YOTVOo5VURarnizNG6eaeaf4XZptS6OyvQV/LK6dVzCzh87eDdm3TPKWXHNH86O65eI3fKeX20d1Ra+6o82HNN1MJPEbvlPL7aO6eI3fKeX20d1WG6mEniN3ynl9tHdPEbvlPL7aO6rDdTCTxG75Ty+2juniN3ynl9tHdVhuphJ4jd8p5fbR3TxG75Ty+2juqw3Uwk8Ru+U8vto7p4jd8p5fbR3VYbqYSeI3fKeX20d08Ru+U8vto7qsN1MJPEbvlPL7aO6eI3fKeX20d1WG6mEniN3ynl9tHdPEbvlPL7aO6rDdTCTxG75Ty+2juniN3ynl9tHdVhuph1eZh3KasffqGTVvv0xzzRzc088fwqfEbvlPL7aO6Z/2sX1in4SrW6riJJyk8Ru+U8vto7p4jd8p5fbR3VYm6rhJ4jd8p5fbR3TxG75Ty+2juqw3Uwk8Ru+U8vto7p4jd8p5fbR3VYbqYSeI3fKeX20d08Ru+U8vto7qsN1MJPEbvlPL7aO6eI3fKeX20d1WG6mEniN3ynl9tHdPEbvlPL7aO6rDdTCTxG75Ty+2juniN3ynl9tHdVhuphJ4jd8p5fbR3TxG75Ty+2juqw3Uwk8Ru+U8vto7p4jd8p5fbR3VYbqYSeI3fKeX20d1wwLc2srLoqu13Jiqj+Kvdvn+H/KIXJMb8bmedR8sEtsphWAyoAAAAAAAAAAAAAAAAAAk0nozF9FT8FaTSejMX0VPwXwnlWAigAAAAAAAAAAAAAAACTO+9wvWP7K1aTO+9wvWP7K109pVYCKAAAAAAAAAAAAAAAAAAkjpWr1ePmlWkjpWr1ePmlWtSACKAAAAAAAAAAAAAAAAJNK6Ps+b/ALq0mldH2fN/3XwnlWAigAAAAAAAAAAAAAAACTP+1i+sU/CVaTP+1i+sU/CV09pelYCKAAAAAAAAAAAAAAAAAAknpWn1efmhWknpWn1efmhWtSACK+WRi42Xb8FlY9q9RP8A3blEVR2S6HP4N+D3VN86hsNoGRVP/er06zNXbxd7Rj2+L6j5fgufi1XT+i2GMsZ/g/wf2+fC0jJ0+f5TgallYu7/AEi1cpg/w0ps9H7fbZ4n5f8A2tORu94puf8AVsx0fnP6y/d8lv6bn+Vym2MZ9EdvsfmweFfMuRH1Rn6Ti3u2bdNuZPFOGHE/ht67slqNMfVN3TcjFqn/AFmm9cj/AKNmH5w+S/dp0X9jTP5yS/zMMZyxws4n8OTsPs/nf/Hia7co/wDTcx4+L95Z4V73Na2C2fsf539ork/9KMWfi2Qflfxf8DR/1/68GP72N8Pww3P/ANV7G2P/AMPyru7/AOjQeB4Ybn/6y2Nsf/gWVd//ANtDZB+W4+349E/Vn8bTDG8jcLF7nu7ebPWP8rGztyf+teVPwPoxwjV/e8KMUeg0SxT89VTZB+cPl/8Abo/g0f6TDG/QrbC7zZPC3r+78rGDp9v/AKzjzJ/h3nV/iOE3bK7/APhWPb+SxS2QfnH551tn6NGmfhpMRjf8McOv7/bLbK7/APv6/b/pzSf4TbJV8+VkbQ5U/nf2j1Cr/p4bc2QfnP6ydfLqn6Lj8DbGN/wf4Op+92fm/wCnzMi789cvhpfBFwXzi0XbmwWh3a99Uca9h0XJ+1P/AIoluUml/gqPOr+aV/Of1uP7bX/Ff/KbZl1Fjg54Pcb8NsJs7a3f+DS7FPwpdhY2a2cxd3i2z+m2t31cTEt0/CHZDn1/VfPr+7Xb+uriOFqxZsRxbNmi3H5U0xHwcweFue1AAAAAAAAAAAAAAEmrdGZXoqvgrSat0Zleiq+DWn7ol6VgMqAAAAAAAAAAAAAAPjlYmJnWK8XOxbWRZuRurt3aIrpqj/OJ5pfYWWy5gxd7gj2PtXasnZ63nbNZFc75uaJl14lM/wCtqmfBVf8AzUS4ckcK2ic+l7VaTtDYj6rOr4k41/dH8vD4/wDDM/62m3HdP6S+o1cfLZrn/NJq/dbzP1WJtjz+rhC1TStSt1bY7A63plNNiuKsjCojUseI41P8W+xvuREbv+9bhpNn9uNj9qZmjZ/aTAzbtO/jWbd6PDUedbndXT/ziHY19LWvV7nzUOv1/YrZHamI+kOzmn59dO7i3b1imbtG76ppr+1TP+cTC35fo/lxv0XRfem5n8Orn/rTl3YxP+HGfpX8Wx23uvaTEfZxsq7Go4sR+XFv77kR5tyk5T4WNE5tR2b0faOxH/3XSsqcPI3R/PwN/fRM/wCl1PyP4/k/sPl03+6/7N/Xn/Z/dqq59tsMXb4WtkrFymxtJGobM36p3RTreHXi0T/penfZn/lXLW4ebhajj0Zen5dnJsXI30XbNyK6Kv8ASY5peHzfSfP9PJfl0WS9XHF/Rer+oll6fcBzqAAAAAAAAAAAAJMT8Znelo/p0q0mJ+MzvS0f06Wp1UqsBlQAAAAAAAAAAAAAAABNqXR2V6Cv5ZUptS6OyvQV/LK6e4l6fa191R5sObha+6o82HNKsAAAAAAAAAAAAAAAAAASZ/2sX1in4SrSZ/2sX1in4SrW9RJ2AIoAAAAAAAAAAAAAAAAkxvxuZ51HywrSY343M86j5YWdVKrARQAAAAAAAAAAAAAAAAABJpPRmL6Kn4K0mk9GYvoqfgvhPKsBFAAAAAAAAAAAAAAAAEmd97hesf2Vq0md97hesf2Vrp7SqwEUAAAAAAAAAAAAAAAAABJHStXq8fNKtJHStXq8fNKtakAEUAAAAAAAAAAAAAAAASaV0fZ83/dWk0ro+z5v+6+E8qwEUAAAAAAAAAAAAAAAASZ/2sX1in4SrSZ/2sX1in4SuntL0rARQAAAAAAAAAAAAAAAAAEk9K0+rz80K0k9K0+rz80K1qQARQAAAAAAAAAAAAAAABJpf4Kjzq/mlWk0v8FR51fzSvhPKsBFAAAAAAAAAAAAAAAAEmrdGZXoqvgrSat0Zleiq+DWn7ol6VgMqAAAAAAAAAAAAAAAAAAkr6Wter3PmoVpK+lrXq9z5qFa3wkAEVxuW7d63VavW6a6K43VU1RviY/KYZHM4KNiL2RXnabpdzQ82ud85WjZFeDcmfzmLU001/8AzRMNgPf4fqfm+mzfh13Tn1cZ/T7SyVifo7wlaLz6Dt1javZp5qcbXsKOPu9Yx+JMf61W6j6dbUaR/DtZwcapaojmnK0e5TqNn/OeLTxb0eylth0flun5P7f49Or++Tbf+nE/XZTHpndD4Q9ido7/AInpG0mHcy4ndOJcqmzkxP8AnZuRTcj/AJ0tE6vXNl9m9prHiu0Wg4GpWt26KcrHou8X/TjRzf6wz3+GVrTP4tjtrdf0CaeemxRleN4sf5eByIriI/yomk2fRfL9uq6L/wA03T+KYv8A0HMbUYqL/C3onNfwdA2nx6ebj49yvTsmY/PiV+Et1T/89Dl9NdsrXPk8Eeu7vzsZ+Bc/6TfiU/N+u86Neiz/AB6Z/LVZf3wy2Yxn+IufR+I4MdsrX5/+y41z+nfqP8TsOj8RsZtla/8A3Dfuf04qPzb9V405/RZfwtN0bMYz/FrZCjmyrO0OLP5X9ndQo3f8/A7j/GHg5p++2i8B6fEv2t3/AJ6IPzZ9d/wdX8N/8G6e2zGPtcMHBZdnixwg6DRP5Xc63bn/ANUw7Cxwh7AZX4bbnZ+9v/8Ad6nYq+FTGr6D6vR93xap+zf/AAZjQDr7G0OgZW7xbXNPvb//AHeTRV8JXUV0XKeNbrpqj84nfDm1aNWj7phXJJifjM70tH9OlWkxPxmd6Wj+nSTqpVYDKgAAAAAAAAAAAAAAACbUujsr0FfyypTal0dlegr+WV09xL0+1r7qjzYc3C191R5sOaVYAAAAAAAAAAAAAAAAAAkz/tYvrFPwlWkz/tYvrFPwlWt6iTsARQAAAAAAAAAAAAAAABJjfjczzqPlhWkxvxuZ51HyrOqlVgIoAAAAAAAAAAAAAAAAAAk0nozF9FT8FaTSejMX0VPwXwnlWAigAAAAAAAAAAAAAAACTO+9wvWP7K1aTO+9wvWP7K109pVYCKAAAAAAAAAAAAAAAAAAkjpWr1ePmlWkjpWr1ePmlWtSACKAAAAAAAAAAAAAAAAJNK6Ps+b/ALq0mldH2fN/3XwnlWAigAAAAAAAAAAAAAAACTP+1i+sU/CVaTP+1i+sU/CV09pelYCKAAAAAAAAAAAAAAAAAAknpWn1efmhWknpWn1efmhWtSACKAAAAAAAAAAAAAAAAJNL/BUedX80q0ml/gqPOr+aV8J5VgIoAAAAAAAAAAAAAAAAk1bozK9FV8FaTVujMr0VXwa0/dEvSsBlQAAAAAAAAAAAAAAAAAElfS1r1e581CtJX0ta9XufNQrW+EgAigAAAAAAAAAAAOF2xZvxxb1mi5H5VUxPxdff2Z2byvxOz+m3t/8A7zEt1fGHZjen5Nej7bYM5f4N+DvK3+M7BbO3d/8A49LsVfGlDXwO8FldXGjYHRLc/naxKbc/+nc2I6dP9IfV6Pt+XVP2r/5TEYz/AAf4PI+60K7Y9Bn5Nr5LkJsXgq2YpysynEztpMTiXKYjwG0efT/3KZ/983iTE/GZ3paP6dL0n9J/W4ufm1fxX/ym2Mv/AIZY9H4fbfbK1/8Avu7c/qcY/wAPNUo58bhR2xtT/LfexLkf+vHlsxn85fU37tWf0yX8ZVxGN+hu21vmscLesVRH1Rf03Ar+WzTL8+jXCXR9zwnY1fp9Bt1fJcpbMPzh83rR/wDz0f6TbGM5M4XbH3e2Oy2V6bQb9E/+nKfvF4Yrf/3fY2//APssq1v/APVW2Qfl+q/do0X9mT8JDDG+OcMNrnq2d2QyIj+VGr5NqZ7caqP+p9IOFG397wb6XX6DaLjfPj0tkH5Z8d7+DRf45+GqGP72N+lu31v73gnza/Qavh1fPXS/Pp9rtn8fwU7WWoj66rU4V+I/5UZEzP8Ayhsw/Kvhvfwaf1XX/wB9VMX2xv8Aits5Y5tW0vaTS/8APL0HLin/AM9Nuqn/AKvti8LPBnl3PA0bc6Nau/8Au8jLpsV/+W5MT/0ax8crCw8634HNxLORb/8ADdtxXHZJ/WfRXv49U/Rrn4XR/wBzl8sHVtL1Onj6bqWLl07t++xepuR/0mVbL53Bdwb6jV4TL2E0Kq59fhKcC3RX/wCamIn/AKpf8JtkbPPpdzW9Lq/lODrmZZiP/li7xf8AobPor/v6p+zL/PfPwOWyGM+gGs4v8Wk8KG1WPMfVTfqxcuj/AJ+FszV/6jkLhTxP4sPhA0jN3f8Ac1DQp3z/APNZvUbv/Kfkvw37fn0/rmuX/LZ/MzfTZjGeN8MGH/Fc0TZLU6Y+uLOoZGJVP+kVWrkf9T6Y7b4vPqPBRqVdMfaq0/UsS/2Rcrt1T2H5v+S/bq039vTP5Wy/yMtmm1Lo7K9BX8ssr/ihgWOfVdktr9Ppj7VVzQ716mn/AFmxFyHxzeF7g2uYeRYvbWYmHcrtV000Z1NeJVM8WebdeppWf0Z9ZmWfFqs9yWz98zEtmG2tfdUebDm6jStqdmNWt240raPS83fTG7xfMt3N/wD5Zl27j+T49fx3brll/vWADCgAAAAAAAAAAAAAAAJM/wC1i+sU/CVaTP8AtYvrFPwlWt6iTsARQAAAAAAAAAAAAAAABJjfjczzqPlhWkxvxuZ51Hyws6qVWAigAAAAAAAAAAAAAAAAACTSejMX0VPwVpNJ6MxfRU/BfCeVYCKAAAAAAAAAAAAAAAAJM773C9Y/srVpM773C9Y/srXT2lVgIoAAAAAAAAAAAAAAAAACSOlKvV4+aVaSOlavV4+aVa1IAIoAAAAAAAAAAAAAAAAk0vo+z5v+6tJpXR9nzf8AdfCeVYCKAAAAAAAAAAAAAAAAJM/7WL6xT8JVpM/7WL6xT8JXT2l6VgIoAAAAAAAAAAAAAAAAACSelKfV5+aFaSelafV5+aFa1IAIoAAAAAAAAAAAAAAAAk0v8FR51fzSrSaX+Co86v5pXwnlWAigAAAAAAAAAAAAAAACTVujMr0VXwVpNW6MyvRVfBrT90S9KwGVAAAAAAAAAAAAAAAAAASV9LWvV7nzUK0lfS1r1e581Ctb4SACKAAAAAAAAAAAAAAAAJMT8Znelo/p0q0mJ+MzvS0f06Wp1UqsBlQAAAAAAAAAAAAAAABLqtFFzTMui5TFVM2K98TG+J/hlUm1Lo7K9BX8stafuiXp0+ZsBsLq9qJ1TYzQ8uaqY31XtPtVz2zTvdb/AIP8H1vnwNGyNOmPqnTtQycTi/6RauUw2Fr7qjzYc3Vo/pD6v45t0fLqk/u1X/yYjGf4bXbHPpnCHtlhzH1b9Spyoj3ii5vPoxwkY34LhRpv7vqjUdDs3N/+s2arTZjX5x+e/di/p06bf32Wm2MZ/wDljxf57G6lEetYUz/W3H0n4SMbmzeC+jI3fXOna5Zub/8ASL1Npsw/LdGr7/h0W/tT/Lqk/kYYz/Em9Y5tT4O9ssOY+vdp1OVEf6eL13N5/jBwf2+bP1fJ02f5xqGnZOJxf9Zu26Y/6tmH9d9Hq51fFZ/h1Y/HTq/ExWf07hB2D1bdyZtpoeVM/VTa1C1VV2RVvd9buW7tEXLVdNdNXPFVM74l1uo7LbMavv5W2c0vN431+MYdu5v/APNEuhucD3BnNc3MfZDDwqpnfNWBNeJP/wBGqkx9Dr5zr0/qmr+edP4HLZDGRwU7PUxxLWs7WW7cfZt07TZ8U0/5R/xn7/hPsrP3mbtNc87aXUf/APsf1X0X/E1fwT/WctkMb/hHsTP2ret1edtDqE/G+f4RbBz9rT9Qq87WM2r43T+r+h/4mv8Agn/2HLZDG/4QcHv/AHtDvVedqGTV8bh/g9wb/wDe2YtVedfu1fGs/q/of+Jr/gn/ANhy2Qxv+DnBj/3tjNPq86mqr4yf4N8Fc/a2B0WrzsWmr4n9X9D/AMTX/BP/ALDlrqr9mj7d6in/AFqiHyq1LTqPt5+NT/rdpj/dmaeCDgro+rg72d/56dan4w+tPBVwYUfZ4Odmf+ek2J/tNn0M/wB/X/DP9Zy7LUNc0SmrG42sYUbr9MzvyKPyn/N9K9qdmaPt7RaXT/rmW4/3dNl8G/B3aqxvBbBbOUb79MTxdKsRvjdP/wAK6ng/2Do+xsToFP8ApptmP7Vs+ix3r/dP/KTOX2q202Oo+3tZo1P+ufaj+58qtv8AYSj7e2ug0/66lZj+59adi9jqPsbJ6NT/AKYFqP7X1p2W2Yo+xs5pdP8Aph24/wBk/wDQ/wDP/JeXX1cJXBzR9vb/AGbp/wBdVsR/c+VXCpwYU/a4RtmP3fH77uqdA0Kj7Gi4FP8ApjUR/s+tOl6ZR9jTsan/AEs0x/sbvof/AG6/4p/pOWbq4XeCyj6+ETZ3/lqVqfhU+f8AjJwV/wDd2/0Srzcumr4NbTjY9H2Me3T/AKURD6RERzQb/of+Hr/jn+g5Y7/GLgxn7O2mnVebVNXwg/xh4Nv+7tRZq82zdq+FLZB/WfRf8PX/ABz/AOs5Yz/GDg8/7uu3avNwMmr4W2wtXaL9qi9aq41FymKqZ3bt8TG+HMeHzavg1Y/qdNn6dUv4adP/AHJnyAPBQAAAAABJjfjczzqPlhWkxvxuZ51Hyws6qVWAigAAAAAAAAAAAAAAAAACTSejMX0VPwVpNJ6MxfRU/BfCeVYCKAAAAAAAAAAAAAAAAJM773C9Y/srVpM773C9Y/srXT2lVgIoAAAAAAAAAAAAAAAAACSOlavV4+aVaSOlavV4+aVa1IAIoAAAAAAAAAAAAAAAAk0ro+z5v+6tJpXR9nzf918J5VgIoAAAAAAAAAAAAAAAAkz/ALWL6xT8JVpM/wC1i+sU/CV09pelYCKAAAAAAAAAAAAAAAAAAknpWn1efmhWknpWn1efmhWtSACKAAAAAAAAAAAAAAAAJNL/AAVHnV/NKtJpf4Kjzq/mlfCeVYCKAAAAAAAAAAAAAAAAJNW6MyvRVfBWk1bozK9FV8GtP3RL0rAZUAAAAAAAAAAAAAAAAABJX0ta9XufNQrSV9LWvV7nzUK1vhIAIoAAAAAAAAAAAAAAAAkxPxmd6Wj+nSrSYn4zO9LR/TpanVSqwGVAAAAAAAAAAAAAAAAE2pdHZXoK/llSm1Lo7K9BX8srp7iXp9rX3VHmw5uFr7qjzYc0qwAAAAAAAAAAAAAAAAABJn/axfWKfhKtJn/axfWKfhKtb1EnYAigAAAAAAAAAAAAAAACTG/G5nnUfLCtJjfjczzqPlhZ1UqsBFAAAAAAAAAT5efg4EWZzs2xjRkXace14a5FHhLtXNTRTvnnqn+URzyCgfLLy8XAxb2bnZNrHx8eiq7dvXa4oot0UxvmqqqeaIiOeZl1OgbcbFbV3ruNstthomsXbFMV3ben6hayKrdMzuiaooqmYjf/ADkHdjqdM2u2U1rU8rRdH2n0nP1DB40ZWJjZtu7esbquLPHopqmqndVzTviOfmMfa7ZTL1y9sxibT6Tf1nHiar2nW823Vk24iImZqtRVx4+uPrj+cGB2wj1fWdH0DAu6rr2q4em4Vnd4TJy79Nm1RvmIjjV1TERvmYjnn65fOxtFs/laL9JMXXNPvaR4Kq/4/byqKsbwdO/jV+FieLxY3TvnfujdIOwHW6RtNs3tBp1esaBtBpupYFuqqmvKw8u3es0zTG+qJromaYmImJnn5nHQNqtmNq8e7lbL7R6XrFizX4O5cwMy3kUUV7t/FqmiZiJ3c+6Qdok0nozF9FT8FaTSejMX0VPwXwnlWAigAAAAAAAAAAAAAAACTO+9wvWP7K1aTO+9wvWP7K109pVYCKAAAAAAAAAAAAAAAAAAkjpWr1ePmlWkjpWr1ePmlWtSACKAAAAAAAAAAAAAAAAJNK6Ps+b/ALq0mldH2fN/3XwnlWAigAAAAAAAAAAAAAAACTP+1i+sU/CVaTP+1i+sU/CV09pelYCKAAAAAAAAAAAAAAAAAAknpWn1efmhWknpWn1efmhWtSACKAAAAAAAAAAAAAAAAJNL/BUedX80q0ml/gqPOr+aV8J5VgIoAAAAAAAAAAAAAAAAk1bozK9FV8FaTVujMr0VXwa0/dEvSsBlQAAAAAAAAAAAAAAAAAElfS1r1e581CtJX0ta9XufNQrW+EgAigAAAAAAAAAAAAAAACTE/GZ3paP6dKtJifjM70tH9OlqdVKrAZUAAAAAAAAAAAAAAAATal0dlegr+WVKbUujsr0FfyyunuJen2tfdUebDm4WvuqPNhzSrAAAAAAAAAAAAAAAAAAEmf8AaxfWKfhKtJn/AGsX1in4SrW9RJ2AIoAAAAAAAAAAAAAAAAkxvxuZ51HywrSY343M86j5VnVSqwEUAAAAAAAAeS8M2gaTTtJsFtHOJx9Rr2u07Hi/cuVVzat8W5vptxVMxbiqYiauJEcaaaZq37o3etOs1rZzRdoatPr1jD8YnS823qGJPhK6PB5FG/i1/wAMxv3caead8c/1LLiifbXZyva/ZDWdlref4lVq2Few/GPBeE8F4SmaeNxd8cbdv+rfH+rzPaHarbzZLA2g2B1TJ0rOybOx+Xqmk6lpmPcxa6PAUxbmi5Zru3f4t9VNVNdNe6d0xxY3PQPoLgZO0W0GuavcozreuYmNgRj1WuL4CxaiuZpiuJ3zxq7lVW+N0xO7d9W99tn9gdltmsnLz9Nwb93Mz6KbWTl5+bfzsi5bp+q3N3Irrr4kc88Tfxd8zO7fKyyI8q1vGsaRs7wO5myVm1bzbVVNrFqt2431WLmnXa70c0fVVNNNU/8Axbpl1+FZx6OBLgr1fT4onVatd0rIt3+JvuV5N+9MZUzMRvmaorvcb8+fe9d2e4MtitltQo1PRNIuWr1ii5axqbuZfv2sSi5Vvrpx7VyuqjHpmd2+LVNMboiPqjc/NM4L9h9H1ijXNO0au3kWr13IsWpzL9eNj3rm/wAJcs49Vc2bVdW+rfVRRTP8VXPzzvu6GHQbdVTkcL3Bzp2buqwZ5Uy6LdUb6asu3Yp8HV51NNdyY/J5vrFM2tr9U0CimiNncvhM0ynIs8TdaruV4lN25RVG7dMVXqbczH/i3zP173rencFOz9Oy2Ns5tBxtSvWM+9qk51mq5h34y7l2u5Vdt12q4uWqv45p301/VzfVO52X+HWxk7MXdjq9DouaVfuVXrtu5duV3bl6auPN6q9NU3Zu8b+Lwk1cffETv3wSyDxThgm5ibc7U4WFxbel6rj7NU65TTRupr4+fVanjzu3fxWo4tW/66d0fU9Gu2KMP/tBYNOmW6LUZWyd7x+mijdFVNvJtxYmd0fXHGuxG/8AlvhpMPg52Nw9H1PQuR/GsTWd/KM52RdzLuX/AAxTHhL16qq5XuiIinfV/DujduffZrYfZvZG5kX9FxMjxjLpoovZOZnX8y/XRRG6ijwt+uuviU753Ub+LG+ZiOeUzMGHezO6N8/ydXpmo4tvT8e3X4XfTbpid1muY+r84h2qTSejMX0VPwJjHJezlTD/ADve73O6cqYf53vd7ndVhwcpOVMP873u9zunKmH+d73e53VYcHKTlTD/ADve73O6cqYf53vd7ndVhwcpOVMP873u9zunKmH+d73e53VYcHKTlTD/ADve73O6cqYf53vd7ndVhwcpOVMP873u9zunKmH+d73e53VYcHKTlTD/ADve73O6cqYf53vd7ndVhwcpOVMP873u9zunKmH+d73e53VYcHKTlTD/ADve73O6cqYf53vd7ndVhwcpOVMP873u9zupczUcWu5iTT4X+G/xp32a45uJV/lz/W7VJnfe4XrH9la6cZLk5Uw/zve73O6cqYf53vd7ndVicHKTlTD/ADve73O6cqYf53vd7ndVhwcpOVMP873u9zunKmH+d73e53VYcHKTlTD/ADve73O6cqYf53vd7ndVhwcpOVMP873u9zunKmH+d73e53VYcHKTlTD/ADve73O6cqYf53vd7ndVhwcpOVMP873u9zunKmH+d73e53VYcHKTlTD/ADve73O6cqYf53vd7ndVhwcpOVMP873u9zunKmH+d73e53VYcHKTlTD/ADve73O6cqYf53vd7ndVhwcurjUcXlGbm+7u8BFP3Fe/fxp/luU8qYf53vd7ndI6Vq9Xj5pVrcEyk5Uw/wA73u9zunKmH+d73e53VYnByk5Uw/zve73O6cqYf53vd7ndVhwcpOVMP873u9zunKmH+d73e53VYcHKTlTD/O97vc7pyph/ne93ud1WHByk5Uw/zve73O6cqYf53vd7ndVhwcpOVMP873u9zunKmH+d73e53VYcHKTlTD/O97vc7pyph/ne93ud1WHByk5Uw/zve73O6cqYf53vd7ndVhwcpOVMP873u9zunKmH+d73e53VYcHKTlTD/O97vc7qbTtRxbeFaoqm7viOfdYrmPr/ADiHaJNK6Ps+b/uvGE5ycqYf53vd7ndOVMP873u9zuqxOF5ScqYf53vd7ndOVMP873u9zuqw4OUnKmH+d73e53TlTD/O97vc7qsODlJyph/ne93ud05Uw/zve73O6rDg5ScqYf53vd7ndOVMP873u9zuqw4OUnKmH+d73e53TlTD/O97vc7qsODlJyph/ne93ud05Uw/zve73O6rDg5ScqYf53vd7ndOVMP873u9zuqw4OUnKmH+d73e53TlTD/O97vc7qsODlJyph/ne93ud1Nmaji11Y/Fm7/DfpqnfYrjm3T/AJO0SZ/2sX1in4SunGUucHKmH+d73e53TlTD/O97vc7qsTheUnKmH+d73e53TlTD/O97vc7qsODlJyph/ne93ud05Uw/zve73O6rDg5ScqYf53vd7ndOVMP873u9zuqw4OUnKmH+d73e53TlTD/O97vc7qsODlJyph/ne93ud05Uw/zve73O6rDg5ScqYf53vd7ndOVMP873u9zuqw4OUnKmH+d73e53TlTD/O97vc7qsODlJyph/ne93ud05Uw/zve73O6rDg5ScqYf53vd7ndOVMP873u9zuqw4OXVzqOLyjFzfd3eAmn7ivfv40fy3KeVMP8AO97vc7pPStPq8/NCtbhJlJyph/ne93ud05Uw/wA73u9zuqxOF5ScqYf53vd7ndOVMP8AO97vc7qsODlJyph/ne93ud05Uw/zve73O6rDg5ScqYf53vd7ndOVMP8AO97vc7qsODlJyph/ne93ud05Uw/zve73O6rDg5ScqYf53vd7ndOVMP8AO97vc7qsODlJyph/ne93ud05Uw/zve73O6rDg5ScqYf53vd7ndOVMP8AO97vc7qsODlJyph/ne93ud05Uw/zve73O6rDg5ScqYf53vd7ndTadqOLbxKKKpu74mr6rFc/96fyh2iTS/wVHnV/NK8YTnJyph/ne93ud05Uw/zve73O6rE4XlJyph/ne93ud05Uw/zve73O6rDg5ScqYf53vd7ndOVMP873u9zuqw4OUnKmH+d73e53TlTD/O97vc7qsODlJyph/ne93ud05Uw/zve73O6rDg5ScqYf53vd7ndOVMP873u9zuqw4OUnKmH+d73e53TlTD/O97vc7qsODlJyph/ne93ud05Uw/zve73O6rDg5ScqYf53vd7ndOVMP873u9zuqw4OUnKmH+d73e53Uup6ji3NPyLdHhd9VuqI32a4j6vzmHapNW6MyvRVfBdOMwucHKmH+d73e53TlTD/ADve73O6rE4OUnKmH+d73e53TlTD/O97vc7qsODlJyph/ne93ud05Uw/zve73O6rDg5ScqYf53vd7ndOVMP873u9zuqw4OUnKmH+d73e53TlTD/O97vc7qsODlJyph/ne93ud05Uw/zve73O6rDg5ScqYf53vd7ndOVMP873u9zuqw4OUnKmH+d73e53TlTD/O97vc7qsODlJyph/ne93ud05Uw/zve73O6rDg5ScqYf53vd7ndOVMP873u9zuqw4OXVVajizqVu5/xeLFiun7mvfv41P8t2/wDkq5Uw/wA73u9zulfS1r1e581Ctbjg5ScqYf53vd7ndOVMP873u9zuqxODlJyph/ne93ud05Uw/wA73u9zuqw4OUnKmH+d73e53TlTD/O97vc7qsODlJyph/ne93ud05Uw/wA73u9zuqw4OUnKmH+d73e53TlTD/O97vc7qsODlJyph/ne93ud05Uw/wA73u9zuqw4OUnKmH+d73e53TlTD/O97vc7qsODlJyph/ne93ud05Uw/wA73u9zuqw4OUnKmH+d73e53TlTD/O97vc7qsODlJyph/ne93ud1Ljaji05WZVPhd1dymY3Wa5/7lMflzO1SYn4zO9LR/TpWYxTk5Uw/wA73u9zunKmH+d73e53VYnByk5Uw/zve73O6cqYf53vd7ndVhwcpOVMP873u9zunKmH+d73e53VYcHKTlTD/O97vc7pyph/ne93ud1WHByk5Uw/zve73O6cqYf53vd7ndVhwcpOVMP873u9zunKmH+d73e53VYcHKTlTD/O97vc7pyph/ne93ud1WHByk5Uw/zve73O6cqYf53vd7ndVhwcpOVMP873u9zunKmH+d73e53VYcHKTlTD/O97vc7qfP1LFuYOTRT4bfVariN9iuI+qf5zDs02pdHZXoK/lldOMwucPnb1PEi3TEze5oj/AO4XP/xOXKmH+d73e53VFr7qjzYc04OUnKmH+d73e53TlTD/ADve73O6rDg5ScqYf53vd7ndOVMP873u9zuqw4OUnKmH+d73e53TlTD/ADve73O6rDg5ScqYf53vd7ndOVMP873u9zuqw4OUnKmH+d73e53TlTD/ADve73O6rDg5ScqYf53vd7ndOVMP873u9zuqw4OUnKmH+d73e53TlTD/ADve73O6rDg5ScqYf53vd7ndOVMP873u9zuqw4OUnKmH+d73e53TlTD/ADve73O6rDg5dXmaji11Y/Fm7/DfpqnfYrjm3T/kp5Uw/wA73u9zumf9rF9Yp+Eq1uMRJnKTlTD/ADve73O6cqYf53vd7ndVicLyk5Uw/wA73u9zunKmH+d73e53VYcHKTlTD/O97vc7pyph/ne93ud1WHByk5Uw/wA73u9zunKmH+d73e53VYcHKTlTD/O97vc7pyph/ne93ud1WHByk5Uw/wA73u9zunKmH+d73e53VYcHKTlTD/O97vc7pyph/ne93ud1WHByk5Uw/wA73u9zunKmH+d73e53VYcHKTlTD/O97vc7pyph/ne93ud1WHByk5Uw/wA73u9zuuGBeov5WXct8bizVR9qmaZ+z+U865JjfjczzqPlgmMXByrAZUAAAAAAAAAAAAAAAAAASaT0Zi+ip+CtJpPRmL6Kn4L4TyrARQAAAAAAAAAAAAAAABJnfe4XrH9latJnfe4XrH9la6e0qsBFAAAAAAAAAAAAAAAAAASR0pV6vHzSrSR0rV6vHzSrWpABFAAAAAAAAAAAAAAAAEml9H2fN/3VpNK6Ps+b/uvhPKsBFAAAAAAAAAAAAAAAAEmf9rF9Yp+Eq0mf9rF9Yp+Erp7S9KwEUAAAAAAAAAAAAAAAAABJPSlPq8/NCtJPStPq8/NCtakAEUAAAAAAAAAAAAAAAASaX+Co86v5pVpNL/BUedX80r4TyrARQAAAAAAAAAAAAAAABJq3RmV6Kr4K0mrdGZXoqvg1p+6JelYDKgAAAAAAAAAAAAAAAAAJK+lrXq9z5qFaSvpa16vc+ahWt8JABFAAAAAAAAAAAAAAAAEmJ+MzvS0f06VaTE/GZ3paP6dLU6qVWAyoAAAAAAAAAAAAAAAAm1Lo7K9BX8sqU2pdHZXoK/lldPcS9Pta+6o82HNwtfdUebDmlWAAAAAAAAAAAAAAAAAAJM/7WL6xT8JVpM/7WL6xT8JVreok7AEUAAAAAAAAAAAAAAAASY343M86j5YVpMb8bmedR8sLOqlVgIoAAAAAAAAAAAAAAAAAAk0nozF9FT8FaTSejMX0VPwXwnlWAigAAAAAAAAAAAAAAACTO+9wvWP7K1aTO+9wvWP7K109pVYCKAAAAAAAAAAAAAAAAAAkjpWr1ePmlWkjpWr1ePmlWtSACKAAAAAAAAAAAAAAAAJNK6Ps+b/urSaV0fZ83/dfCeVYCKAAAAAAAAAAAAAAAAJM/wC1i+sU/CVaTP8AtYvrFPwldPaXpWAigAAAAAAAAAAAAAAAAAJJ6Vp9Xn5oVpJ6Vp9Xn5oVrUgAigAAAAAAAAAAAAAAACTS/wAFR51fzSrSaX+Co86v5pXwnlWAigAAAAAAAAAAAAAAACTVujMr0VXwVpNW6MyvRVfBrT90S9KwGVAAAAAAAAAAAAAAAAAASV9LWvV7nzUK0lfS1r1e581Ctb4SACKAAAAAAAAAAAAAAAAJMT8Znelo/p0q0mJ+MzvS0f06Wp1UqsBlQAAAAAAAAAAAAAAABNqXR2V6Cv5ZUptS6OyvQV/LK6e4l6fa191R5sObha+6o82HNKsAAAAAAAAAAAAAAAAAASZ/2sX1in4SrSZ/2sX1in4SrW9RJ2AIoAAAAAAAAAAAAAAAAkxvxuZ51HywrSY343M86j5YWdVKrARQAAAAAAAAAAAAAAAAABJpPRmL6Kn4K0mk9GYvoqfgvhPKsBFAAAAAAAAAAAAAAAAEmd97hesf2Vq0md97hesf2Vrp7SqwEUAAAAAAAAAAAAAAAAABJHStXq8fNKtJHStXq8fNKtakAEUAAAAAAAAAAAAAAAASaV0fZ83/AHVpNK6Ps+b/ALr4TyrARQAAAAAAAAAAAAAAABJn/axfWKfhKtJn/axfWKfhK6e0vSsBFAAAAAAAAAAAAAAAAAAST0rT6vPzQrST0rT6vPzQrWpABFAAAAAAAAAAAAAAAAEml/gqPOr+aVaTS/wVHnV/NK+E8qwEUAAAAAAAAAAAAAAAASat0Zleiq+CtJq3RmV6Kr4NafuiXpWAyoAAAAAAAAAAAAAAAAACSvpa16vc+ahWkr6Wter3PmoVrfCQARQAAAAAAAAAAAAAAABJifjM70tH9OlWkxPxmd6Wj+nS1OqlVgMqAAAAAAAAAAAAAAAAJtS6OyvQV/LKlNqXR2V6Cv5ZXT3EvT7WvuqPNhzcLX3VHmw5pVgAAAAAAAAAAAAAAAAACTP+1i+sU/CVaTP+1i+sU/CVa3qJOwBFAAAAAAAAAAAAAAAAEmN+NzPOo+VWkxvxuZ51Hyws6qVWAigAAAAAAAAAAAAAAAAACTSejMX0VPwVpNJ6MxfRU/BfCeVYCKAAAAAAAAAAAAAAAAJM773C9Y/srVpM773C9Y/srXT2lVgIoAAAAAAAAAAAAAAAAACSOlavV4+aVaSOlKvV4+aVa1IAIoAAAAAAAAAAAAAAAAk0ro+z5v8AurSaX0fZ83/dfCeVYCKAAAAAAAAAAAAAAAAJM/7WL6xT8JVpM/7WL6xT8JXT2l6VgIoAAAAAAAAAAAAAAAAACSelafV5+aFaSelKfV5+aFa1IAIoAAAAAAAAAAAAAAAAk0v8FR51fzSrSaX+Co86v5pXwnlWAigAAAAAAAAAAAAAAACTVujMr0VXwVpNW6MyvRVfBrT90S9KwGVAAAAAAAAAAAAAAAAAASV9LWvV7nzUK0lfS1r1e581Ctb4SACKAAAAAAAAAAAAAAAAJMT8Znelo/p0q0mJ+MzvS0f06Wp1UqsBlQAAAAAAAAAAAAAAABNqXR2V6Cv5ZUptS6OyvQV/LK6e4l6fa191R5sObha+6o82HNKsAAAAAAAAAAAAAAAAAASZ/wBrF9Yp+Eq0mf8AaxfWKfhKtb1EnYAigAAAAAAAAAAAAAAACTG/G5nnUfLCtJjfjczzqPlhZ1UqsBFAAAAAAAAAAAAAAAAAAEmk9GYvoqfgrSaT0Zi+ip+C+E8qwEUAAAAAAAAAAAAAAAASZ33uF6x/ZWrSZ33uF6x/ZWuntKrARQAAAAAAAAAAAAAAAAAEkdK1erx80q0kdK1erx80q1qQARQAAAAAAAAAAAAAAABJpXR9nzf91aTSuj7Pm/7r4TyrARQAAAAAAAAAAAAAAABJn/axfWKfhKtJn/axfWKfhK6e0vSsBFAAAAAAAAAAAAAAAAAAST0rT6vPzQrST0rT6vPzQrWpABFAAAAAAAAAAAAAAAAEml/gqPOr+aVaTS/wVHnV/NK+E8qwEUAAAAAAAAAAAAAAAASat0Zleiq+CtJq3RmV6Kr4NafuiXpWAyoAAAAAAAAAAAAAAAAACSvpa16vc+ahWkr6Wter3PmoVrfCQARQAAAAAAAAAAAAAAABJifjM70tH9OlWkxPxmd6Wj+nS1OqlVgMqAAAAAAAAAAAAAAAAJtS6OyvQV/LKlNqXR2V6Cv5ZXT3EvT7WvuqPNhzcLX3VHmw5pVgAAAAAAAAAAAAAAAAACTP+1i+sU/CVaTP+1i+sU/CVa3qJOwBFAAAAAAAAAAAAAAAAEmN+NzPOo+WFaTG/G5nnUfLCzqpVYCKAAAAAAAAAAAAAAAAAAJNJ6MxfRU/BWk0nozF9FT8F8J5VgIoAAAAAAAAAAAAAAAAkzvvcL1j+ytWkzvvcL1j+ytdPaVWAigAAAAAAAAAAAAAAAAAJI6Uq9Xj5pVpI6Uq9Xj5pVrUgAigAAAAAAAAAAAAAAACTS+j7Pm/7q0ml9H2fN/3XwnlWAigAAAAAAAAAAAAAAACTP8AtYvrFPwlWkz/ALWL6xT8JXT2l6VgIoAAAAAAAAAAAAAAAAACSelKfV5+aFaSelKfV5+aFa1IAIoAAAAAAAAAAAAAAAAk0v8ABUedX80q0ml/gqPOr+aV8J5VgIoAAAAAAAAAAAAAAAAk1bozK9FV8FaTVujMr0VXwa0/dEvSsBlQAAAAAAAAAAAAAAAAAElfS1r1e581CtJX0ta9XufNQrW+EgAigAAAAAAAAAAAAAAACTE/GZ3paP6dKtJifjM70tH9OlqdVKrAZUAAAAAAAAAAAAAAAATal0dlegr+WVKbUujsr0FfyyunuJen2tfdUebDm4WvuqPNhzSrAAAAAAAAAAAAAAAAAAEmf9rF9Yp+Eq0mf9rF9Yp+Eq1vUSdgCKAAAAAAAAAAAAAAAAJMb8bmedR8sK0mN+NzPOo+WFnVSqwEUAAAAAAAAYzbDhJt7Ka9oug07OalmTq+p42m15nE8Di49V7fNM8ernu1bqap4tuKojduqqomY37N59wt6ZqWpZGw9Wnafk5UYm1uDk5E2LVVfgbNNNzjXK90fw0xvjfVPNG9Z3yNtquTm4em5OVpum1ahl2rVVVjFpu02pvV7uanj1c1MTP1zP1R/KfqY7E4Ss7Tdoc3Zrb7Q8LRr+NpFzXLeRg6jVm49eLbq4t3jVV2bVVFdMzTO7iTExPNO+Nz77Y8It7RMfaTD2c2c1DWdY0LAx8qLFixVdouXL9VVNu3ut8a5MxxZrqiKOajnid8sPpGz2JtRom1GJm6jtHq22e0ujZGFd1LUtnM/TcSzbmiYox7EXrNNu1aiqqJ3b5rqnfVVNU/VZOOUajRuFbU7+ds/XtJsna0jSNq6LlWk5kalF67Exbm7RTk2vB0xaqrtU1VRxK7kRMcWZj63x07hgzcvkXXcrZS3j7KbR58afpupxqMVZE11zMWbl3Hm3EW7dyaZimYu11RxqN9Mb53ZrxPWOETC2D2Ur2a1nTL2zs+Ma1dz9Pu49nHuWsW5Ypot3a4ii/NVyvfE2prp4sb5mOaJj0jTNf1fYbYngmyNl9XxdT2f1PBnVb9/Au0YdvHwrnHm5byZiLV3wnEoimmiqqr+Od8RundcRM16rtjtle2dy9I0PSNKt6nreu367WDi3cnxe1xbdPHu3bl2Ka5oopp/wDDRVMzNMRHPMxn44YabOh5tWds7NraTC1mjZ/ke3mU103s65xZs8S/NMf8KqiqK+PNETFMVfwb43T1Wu61VrO02x/CvpGiatl6LpGTquk5sY+JORfi3XMWoybdmzx67lvwln/uxNXFnfxfr3Z3Udl9pM3KzOFXH2c1GqiNssLWrenTjVUZt3TsfG8XqrixV/HFc7666bcxFcxEc2+YpJJ5XLb3+GCdCs7QYm2Wz1OBrOhU4tyjDwc6Mq3nU5NXEseBuV0Wp31XImiYqop4sxv3zE73bbN7caxmbU3titrtnMbR9WjAp1PGjE1GcyxkY/H4le6uq1aqiuivdE08TduqiYqn+XmO2+zO0O3+q6/wg6Ds9qXgdOt6PRp2NmYlzEyc/wAUy5yb/Es3oprpjdVFNPHpp41VM7ubnna6JOTtnwq2Nt8XR9UwtJ0fQ7un0XNS0+9hXb2Tfu0V1U02r1NNc00UW431cXizNW6JndO5iYHpSTSejMX0VPwVT9XNO51mmY+ZVp+PVRn1UUzbp3U+DpndzJJwXt2gk8WzvKVXsqTxbO8pVeypTE9mVYk8WzvKVXsqTxbO8pVeypMT2ZViTxbO8pVeypPFs7ylV7KkxPZlWJPFs7ylV7Kk8WzvKVXsqTE9mVYk8WzvKVXsqTxbO8pVeypMT2ZViTxbO8pVeypPFs7ylV7KkxPZlWJPFs7ylV7Kk8WzvKVXsqTE9mVYk8WzvKVXsqTxbO8pVeypMT2ZViTxbO8pVeypPFs7ylV7KkxPZlWkzvvcL1j+ys8WzvKVXsqU2Zj5kXMTjZ9VW+/uj/h0808Srna0yZ7LXaCTxbO8pVeypPFs7ylV7KlnE9mVYk8WzvKVXsqTxbO8pVeypMT2ZViTxbO8pVeypPFs7ylV7KkxPZlWJPFs7ylV7Kk8WzvKVXsqTE9mVYk8WzvKVXsqTxbO8pVeypMT2ZViTxbO8pVeypPFs7ylV7KkxPZlWJPFs7ylV7Kk8WzvKVXsqTE9mVYk8WzvKVXsqTxbO8pVeypMT2ZViTxbO8pVeypPFs7ylV7KkxPZlWJPFs7ylV7Kk8WzvKVXsqTE9mSOlavV4+aVbq4x8zlGaeUKuN4CJ43g6fq40825T4tneUqvZUtWT2SqxJ4tneUqvZUni2d5Sq9lSziezKsSeLZ3lKr2VJ4tneUqvZUmJ7MqxJ4tneUqvZUni2d5Sq9lSYnsyrEni2d5Sq9lSeLZ3lKr2VJiezKsSeLZ3lKr2VJ4tneUqvZUmJ7MqxJ4tneUqvZUni2d5Sq9lSYnsyrEni2d5Sq9lSeLZ3lKr2VJiezKsSeLZ3lKr2VJ4tneUqvZUmJ7MqxJ4tneUqvZUni2d5Sq9lSYnsyrSaV0fZ83/c8WzvKVXsqU2nY+ZVhWpo1CqmJjmjwdM7udrEx2meXaCTxbO8pVeypPFs7ylV7KlnE9rlWJPFs7ylV7Kk8WzvKVXsqTE9mVYk8WzvKVXsqTxbO8pVeypMT2ZViTxbO8pVeypPFs7ylV7KkxPZlWJPFs7ylV7Kk8WzvKVXsqTE9mVYk8WzvKVXsqTxbO8pVeypMT2ZViTxbO8pVeypPFs7ylV7KkxPZlWJPFs7ylV7Kk8WzvKVXsqTE9mVYk8WzvKVXsqTxbO8pVeypMT2ZVpM/7WL6xT8JPFs7ylV7KlNm4+ZFWPxtQqq336Yj/AIdMbp3TztaZM9pbw7QSeLZ3lKr2VJ4tneUqvZUs4ntcqxJ4tneUqvZUni2d5Sq9lSYnsyrEni2d5Sq9lSeLZ3lKr2VJiezKsSeLZ3lKr2VJ4tneUqvZUmJ7MqxJ4tneUqvZUni2d5Sq9lSYnsyrEni2d5Sq9lSeLZ3lKr2VJiezKsSeLZ3lKr2VJ4tneUqvZUmJ7MqxJ4tneUqvZUni2d5Sq9lSYnsyrEni2d5Sq9lSeLZ3lKr2VJiezKsSeLZ3lKr2VJ4tneUqvZUmJ7Mk9K0+rz80K3Vzj5nKMU8oVcbwEzxvB0/Vxo5tynxbO8pVeypasntJVYk8WzvKVXsqTxbO8pVeypZxPa5ViTxbO8pVeypPFs7ylV7KkxPZlWJPFs7ylV7Kk8WzvKVXsqTE9mVYk8WzvKVXsqTxbO8pVeypMT2ZViTxbO8pVeypPFs7ylV7KkxPZlWJPFs7ylV7Kk8WzvKVXsqTE9mVYk8WzvKVXsqTxbO8pVeypMT2ZViTxbO8pVeypPFs7ylV7KkxPZlWJPFs7ylV7Kk8WzvKVXsqTE9mVaTS/wAFR51fzSeLZ3lKr2VKbTsfLqxKJpz6qY31c3g6Z/70tYmO0zy7QSeLZ3lKr2VJ4tneUqvZUs4ntcqxJ4tm+UqvZUni2d5Sq9lSYnsyrEni2b5Sq9lSeLZ3lKr2VJiezKsSeLZ3lKr2VJ4tm+UqvZUmJ7MqxJ4tneUqvZUni2b5Sq9lSYnsyrEni2d5Sq9lSeLZ3lKr2VJiezKsSeLZvlKr2VJ4tneUqvZUmJ7MqxJ4tm+UqvZUni2d5Sq9lSYnsyrEni2d5Sq9lSeLZvlKr2VJiezKtJq3RmV6Kr4Hi2d5Sq9lSm1PHy6dPyKq8+qumLdW+nwdMb+ZrTJunJbw7QSeLZ3lKr2VJ4tneUqvZUs4nsyrEni2b5Sq9lSeLZ3lKr2VJiezKsSeLZvlKr2VJ4tneUqvZUmJ7MqxJ4tneUqvZUni2b5Sq9lSYnsyrEni2d5Sq9lSeLZvlKr2VJiezKsSeLZ3lKr2VJ4tneUqvZUmJ7MqxJ4tm+UqvZUni2d5Sq9lSYnsyrEni2b5Sq9lSeLZ3lKr2VJiezKsSeLZ3lKr2VJ4tm+UqvZUmJ7MqxJ4tneUqvZUni2d5Sq9lSYnsyV9LWvV7nzUK3V1Y+Xylbp8fq43gK5irwdPNHGp5lPi2d5Sq9lS1ZOOTKsSeLZvlKr2VJ4tneUqvZUs4nsyrEni2d5Sq9lSeLZ3lKr2VJiezKsSeLZ3lKr2VJ4tm+UqvZUmJ7MqxJ4tneUqvZUni2d5Sq9lSYnsyrEni2d5Sq9lSeLZ3lKr2VJiezKsSeLZvlKr2VJ4tneUqvZUmJ7MqxJ4tneUqvZUni2d5Sq9lSYnsyrEni2d5Sq9lSeLZvlKr2VJiezKsSeLZ3lKr2VJ4tneUqvZUmJ7Mq0mJ+MzvS0f06TxbN8pVeypTY2PmTlZkRn1RMXKd8+Dp5/4KWpJi8mXaCTxbN8pVeypPFs7ylV7KlnE9mVYk8WzfKVXsqTxbO8pVeypMT2ZViTxbO8pVeypPFs3ylV7KkxPZlWJPFs7ylV7Kk8WzfKVXsqTE9mVYk8WzfKVXsqTxbO8pVeypMT2ZViTxbN8pVeypPFs7ylV7KkxPZlWJPFs3ylV7Kk8WzvKVXsqTE9mVYk8WzvKVXsqTxbN8pVeypMT2ZViTxbO8pVeypPFs7ylV7KkxPZlWm1Lo7K9BX8suPi2d5Sq9lS+Gfj5lODk1VahVVTFquZp8HTG+N08zWmTM5LeF9r7qjzYc0VvGzfB07tSqj+GP/uVLl4tneUqvZUpiezKsSeLZ3lKr2VJ4tneUqvZUpiezKsSeLZ3lKr2VJ4tm+UqvZUmJ7MqxJ4tneUqvZUni2d5Sq9lSYnsyrEni2d5Sq9lSeLZ3lKr2VJiezKsSeLZvlKr2VJ4tneUqvZUmJ7MqxJ4tneUqvZUni2d5Sq9lSYnsyrEni2b5Sq9lSeLZvlKr2VJiezKsSeLZvlKr2VJ4tneUqvZUmJ7MqxJ4tneUqvZUni2b5Sq9lSYnsyZ/wBrF9Yp+Eq3V5uPlxOPxs+qrffpiP8Ah0xundPOp8WzfKVXsqWrJicpLyrEni2d5Sq9lSeLZ3lKr2VLOJ7XKsSeLZvlKr2VJ4tm+UqvZUmJ7MqxJ4tneUqvZUni2d5Sq9lSYnsyrEni2d5Sq9lSeLZ3lKr2VJiezKsSeLZvlKr2VJ4tneUqvZUmJ7MqxJ4tneUqvZUni2d5Sq9lSYnsyrEni2b5Sq9lSeLZvlKr2VJiezKsSeLZvlKr2VJ4tneUqvZUmJ7MqxJ4tneUqvZUni2b5Sq9lSYnsyrSY343M86j5YPFs3ylV7KlwwKLlGVl03bs3KuNRvqmIjf/AA/lCycUXAMqAAAAAAAAAAns4GDjZWRm4+FYtZGXNM5F6i3FNd6aY4tPHqiN9W6OaN/1QoAAAE+DgYOl4lvA0zCsYmNZiYt2bFuLduiJnfO6mmIiOeZlQAAACTSejMX0VPwVpNJ6MxfRU/BfCeVYCKAAAAAAAAAAAAAAAAJM773C9Y/srVpM773C9Y/srXT2lVgIoAAAAAAAAAAAAAAAAACSOlKvV4+aVaSOlavV4+aVa1IAIoAAAAAAAAAAAAAAAAk0vo+z5v8AurSaV0fZ83/dfCeVYCKAAAAAAAAAAAAAAAAJM/7WL6xT8JVpM/7WL6xT8JXT2l6VgIoAAAAAAAAAAAAAAAAACSelKfV5+aFaSelafV5+aFa1IAIoAAAAAAAAAAAAAAAAk0v8FR51fzSrSaX+Co86v5pXwnlWAigAAAAAAAAAAAAAAACTVujMr0VXwVpNW6MyvRVfBrT90S9KwGVAAAAAAAAAAAAAAAAAASV9LWvV7nzUK0lfS1r1e581Ctb4SACKAAAAAAAAAAAAAAAAJMT8Znelo/p0q0mJ+MzvS0f06Wp1UqsBlQAAAAAAAAAAAAAAABNqXR2V6Cv5ZUptS6OyvQV/LK6e4l6fa191R5sObha+6o82HNKsAAAAAAAAAAAAAAAAAASZ/wBrF9Yp+Eq0mf8AaxfWKfhKtb1EnYAigAAAAAAAAAAAAAAACTG/G5nnUfLCtJjfjczzqPlhZ1UqsBFAAAAAAAAAAAAAAAAAAEmk9GYvoqfgrSaT0Zi+ip+C+E8qwEUAAAAAAAAAAAAAAAASZ33uF6x/ZWrSZ33uF6x/ZWuntKrARQAAAAAAAAAAAAAAAAAEkdK1erx80q0kdKVerx80q1qQARQAAAAAAAAAAAAAAABJpXR9nzf91aTS+j7Pm/7r4TyrARQAAAAAAAAAAAAAAABJn/axfWKfhKtJn/axfWKfhK6e0vSsBFAAAAAAAAAAAAAAAAAAST0rT6vPzQrST0pT6vPzQrWpABFAAAAAAAAAAAAAAAAEml/gqPOr+aVaTS/wVHnV/NK+E8qwEUAAAAAAAAAAAAAAAASat0Zleiq+CtJq3RmV6Kr4NafuiXpWAyoAAAAAAAAAAAAAAAAACSvpa16vc+ahWkr6Wter3PmoVrfCQARQAAAAAAAAAAAAAAABJifjM70tH9OlWkxPxmd6Wj+nS1OqlVgMqAAAAAAAAAAAAAAAAJtS6OyvQV/LKlNqXR2V6Cv5ZXT3EvT7WvuqPNhzcLX3VHmw5pVgAAAAAAAAAAAAAAAAACTP+1i+sU/CVaTP+1i+sU/CVa3qJOwBFAAAAAAAAAAAAAAAAEmN+NzPOo+WFaTG/G5nnUfLCzqpVYCKAAAAAAAAAAAAAAAAAAJNJ6MxfRU/BWk0nozF9FT8F8J5VgIoAAAAAAAAAAAAAAAAkzvvcL1j+ytWkzvvcL1j+ytdPaVWAigAAAAAAAAAAAAAAAAAJI6Uq9Xj5pVpI6Uq9Xj5pVrUgAigAAAAAAAAAAAAAAACTS+j7Pm/7q0ml9H2fN/3XwnlWAigAAAAAAAAAAAAAAACTP8AtYvrFPwlWkz/ALWL6xT8JXT2l6VgIoAAAAAAAAAAAAAAAAACSelKfV5+aFaSelKfV5+aFa1IAIoAAAAAAAAAAAAAAAAk0v8ABUedX80q0ml/gqPOr+aV8J5VgIoAAAAAAAAAAAAAAAAk1bozK9FV8FaTVujMr0VXwa0/dEvSsBlQAAAAAAAAAAAAAAAAAElfS1r1e581CtJX0ta9XufNQrW+EgAigAAAAAAAAAAAAAAACTE/GZ3paP6dKtJifjM70tH9OlqdVKrAZUAAAAAAAAAAAAAAAATal0dlegr+WVKbUujsr0FfyyunuJen2tfdUebDm4WvuqPNhzSrAAAAAAAAAAAAAAAAAAEmf9rF9Yp+Eq0mf9rF9Yp+Eq1vUSdgCKAAAAAAAAAAAAAAAAJMb8bmedR8sK0mN+NzPOo+WFnVSqwEUAAAAAAAAAAAAAAAAAASaT0Zi+ip+CtJpPRmL6Kn4L4TyrARQAAAAAAAAAAAAAAABJnfe4XrH9latJnfe4XrH9la6e0qsBFAAAAAAAAAAAAAAAAAASR0rV6vHzSrSR0rV6vHzSrWpABFAAAAAAAAAAAAAAAAEmldH2fN/wB1aTSuj7Pmz8ZXwnlWAigAAAAAAAAAAAAAAACTP+1i+sU/CVaTP+1i+sU/CV09pelYCKAAAAAAAAAAAAAAAAAAknpWn1efmhWknpWn1efmhWtSACKAAAAAAAAAAAAAAAAJNL/BUedX80q0ml/gaPOr+aV8J5VgIoAAAAAAAAAAAAAAAAk1bozK9FV8FaTVujMr0VXwa0/dEvSsBlQAAAAAAAAAAAAAAAAAElfS1r1e581CtJX0ta9XufNQrW+EgAigAAAAAAAAAAAAAAACTE/GZ3paP6dKtJifjM70tH9OlqdVKrAZUAAAAAAAAAAAAAAAATal0dlegr+WVKbUujsr0FfyyunuJen2tfdUebDm4WvuqPNhzSrAAAAAAAAAAAAAAAAAAEmf9rF9Yp+Eq0mf9rF9Yp+Eq1vUSdgCKAAAAAAAAAAAAAAAAJMb8bmedR8sK0mN+OzPOo+VZ1UqsBFAAAAAAAAAAAAAAAAAAEmk9GYvoqfgrSaT0Zi+ip+C+E8qwEUAAAAAAAAAAAAAAAASZ33uF6x/ZWrSZ33uF6x/ZWuntKrARQAAAAAAAAAAAAAAAAAEkdK1erx80q0kdK1erx80q1qQARQAAAAAAAAAAAAAAABJpXR9nzZ+Mq0mldH2fNn4yvhPKsBFAAAAAAAAAAAAAAAAEmf9rF9Yp+Eq0mf9rF9Yp+Erp7S9KwEUAAAAAAAAAAAAAAAAABJPStPq8/NCtJPStPq8/NCtakAEUAAAAAAAAAAAAAAAASaX+Bo86v5pVpNL/A0edX80r4TyrARQAAAAAAAAAAAAAAABJq3RmV6Kr4K0mrdGZXoqvg1p+6JelYDKgAAAAAAAAAAAAAAAAAJK+lrXq9z5qFaSvpa16vc+ahWt8JABFAAAAAAAAAAAAAAAAEmJ+MzvS0f06VaTE/GZ3paP6dLU6qVWAyoAAAAAAAAAAAAAAAAm1Lo7K9BX8sqU2pdHZXoK/lldPcS9Pta+6o82HNwtfdUebDmlWAAAAAAAAAAAAAAAAAAJM/7WL6xT8JVpM/7WL6xT8JVreok7AEUAAAAAAAAAAAAAAAASY347M86j5VaTG/HZnnUfKs6qVWAigAAAAAAAAAAAAAAAAACTSejMX0VPwVpNJ6MxfRU/BfCeVYCKAAAAAAAAAAAAAAAAJM773C9Y/srVpM773C9Y/srXT2lVgIoAAAAAAAAAAAAAAAAACSOlavV4+aVaSOlavV4+aVa1IAIoAAAAAAAAAAAAAAAAk0ro+z5s/GVaTSuj7Pmz8ZXwnlWAigAAAAAAAAAAAAAAACTP+1i+sU/CVaTP+1i+sU/CV09pelYCKAAAAAAAAAAAAAAAAAAknpWn1efmhWknpWn1efmhWtSACKAAAAAAAAAAAAAAAAJNL/A0edX80q0ml/gaPOr+aV8J5VgIoAAAAAAAAAAAAAAAAk1bozK9FV8FaTVujMr0VXwa0/dEvSsBlQAAAAAAAAAAAAAAAAAElfS1r1e581CtJX0ta9XufNQrW+EgAigAAAAAAAAAAAAAAACTE/GZ3paP6dKtJifjM70tH9OlqdVKrAZUAAAAAAAAAAAAAAAATal0dlegr+WVKbUujsr0FfyyunuJen2tfdUebDm4WvuqPNhzSrAAAAAAAAAAAAAAAAAAEmf9rF9Yp+Eq0mf9rF9Yp+Eq1vUSdgCKAAAAAAAAAAAAAAAAJMb8dmedR8qtJjfjszzqPlWdVKrARQAAAAAAAAAAY7hexNpc7g51rF2RjLq1OuzTxKMS74O/ctxXTN2i3VvjdXVbiuI3TE75jdO95FmbR6ZsZtHnXuCvZHO2ewp2L1POyca9pN3TrdeVj8SbNyce7RTNVdPHmmbsUzFXG3cari82pMpl/Rw8AydI03g+wuDXbDZTDs0azq1cY+qZNM7rurU3sK5euV5FW/feq8JRTciauNMT9W7ei0/TcLTeDvg+4VcGxa+luravptzP1OJ4uRnxmXYpv2btzfvrt8WvmomZpp8HTuiOLG5tMv6MHmfCTas7QcIew+w2s2LeToeoxqGdmYd2ONay7mPbom1buUzzV0xVXNfFnfEzTEzHM88zblem6nqXBTgz4DZfI28wNN8Xt3Jpot4eRixkXsOmIn+C1VcjdxI3RuuVUxG6dxNOTL+jx/N+3tX0C2k2k2H2Mt0aPoetWdCqv2MGfAW8OvJzase/VaoomItTctUxEzTFPPET9fO3ei6JpGwnDVi7ObHaXi6XpOsbOXsrLwMSiLVmL9i/boovxbp/h4803JpmrdvmKY3zO42mXqqTSejMX0VPwVTMRG+f5Os0zUcK3p+PbryKYqptxExz83MSWzgvbtBJyrp/WaeyTlTT+s09kptvozFYk5V0/rNPZJypp/WqeyTbfRmKxJyrp/WaeyTlTT+tU9km2+jMViTlXT+s09knKmn9Zp7JNt9GYrEnKun9Zp7JOVNP6zT2Sbb6MxWJOVdP6zT2Scqaf1mnsk230ZisScq6f1mnsk5V0/rNPZJtvozFYk5U0/rNPZJyrp/WaeyTbfRmKxJyrp/WaeyTlXT+s09km2+jMVpM773C9Y/srOVNP6zT2SmzNRwq7mJNORTMUX+NPNPNHEq//G1p03PRbHaCTlTT+s09knKun9Zp7JZ230ZisScq6f1mnsk5V0/rNPZJtvozFYk5V0/rNPZJyrp/WaeyTbfRmKxJypp/WaeyTlXT+s09km2+jMViTlXT+s09knKmn9Zp7JNt9GYrEnKun9Zp7JOVdP6zT2Sbb6MxWJOVdP6zT2Scq6f1mnsk230ZisScq6f1mnsk5V0/rNPZJtvozFYk5V0/rNPZJyrp/WaeyTbfRmKxJyrp/WaeyTlXT+s09km2+jMI6Vq9Xj5pVurjUcLlKbnjFPF8BFO/dP18aVPKun9Zp7Jaum+iWKxJyrp/WaeyTlXT+s09ks7b6MxWJOVdP6zT2Scq6f1mnsk230ZisScq6f1mnsk5V0/rNPZJtvozFYk5V0/rNPZJyrp/WaeyTbfRmKxJyrp/WaeyTlXT+s09km2+jMViTlXT+s09knKun9Zp7JNt9GYrEnKun9Zp7JOVdP6zT2Sbb6MxWJOVdP6zT2Scq6f1mnsk230ZisScq6f1mnsk5V0/rNPZJtvozFaTSuj7Pmz8ZOVdP6zT2Sm03UcK3g2qK8imKojnjdP5tbbjpMzLtBJyrp/WaeyTlXT+s09ks7b6XMViTlXT+s09knKun9Zp7JNt9GYrEnKun9Zp7JOVdP6zT2Sbb6MxWJOVdP6zT2Scq6f1mnsk230ZisScq6f1mnsk5V0/rNPZJtvozFYk5V0/rNPZJyrp/WaeyTbfRmKxJyrp/WaeyTlXT+s09km2+jMViTlXT+s09knKun9Zp7JNt9GYrEnKun9Zp7JOVdP6zT2Sbb6MxWkz/tYvrFPwk5V0/rNPZKbN1HCrnH4uRTPFv01TzTzRulrTpuektmHaCTlXT+s09knKun9Zp7JZ230uYrEnKun9Zp7JOVdP6zT2Sbb6MxWJOVdP6zT2Scq6f1mnsk230ZisScq6f1mnsk5V0/rNPZJtvozFYk5V0/rNPZJyrp/WaeyTbfRmKxJyrp/WaeyTlXT+s09km2+jMViTlTT+s09knKun9Zp7JNt9GYrEnKun9Zp7JOVNP6zT2Sbb6MxWJOVdP6zT2Scq6f1mnsk230ZisScq6f1mnsk5V0/rNPZJtvozCelafV5+aFbq51LC5Si54xTxfATTv3T9fGhTypp/WqeyWrpvpJYrEnKun9Zp7JOVNP6zT2SztvpcxWJOVdP6zT2Scq6f1mnsk230ZisScq6f1mnsk5U0/rNPZJtvozFYk5V0/rNPZJyrp/WaeyTbfRmKxJypp/WaeyTlXT+s09km2+jMViTlXT+s09knKun9Zp7JNt9GYrEnKmn9ap7JOVdP6zT2Sbb6MxWJOVNP61T2Scq6f1mnsk230ZisScqaf1mnsk5V0/rNPZJtvozFaTS/wNHnV/NJypp/WaeyU2nalhW8OiivIpiYmrm3T/4pa23HSZmXaCTlXT+s09knKun9Zp7JZ230uYrEnKun9Zp7JOVdP6zT2Sbb6MxWJOVdP6zT2Scq6f1mnsk230ZisScq6f1mnsk5V0/rNPZJtvozFYk5V0/rNPZJyrp/WaeyTbfRmKxJyrp/WaeyTlXT+s09km2+jMViTlXT+s09knKun9Zp7JNt9GYrEnKun9Zp7JOVdP6zT2Sbb6MxWJOVdP6zT2Scq6f1mnsk230ZitJq3RmV6Kr4HKun9Zp7JTanqWFc0/It0ZFM1VW6oiN0887mtOm7pwWzDtBJyrp/WaeyTlXT+s09ks7b6MxWJOVdP6zT2Scq6f1mnsk230ZisScq6f1mnsk5V0/rNPZJtvozFYk5V0/rNPZJyrp/WaeyTbfRmKxJyrp/WaeyTlXT+s09km2+jMViTlXT+s09knKun9Zp7JNt9GYrEnKun9Zp7JOVdP6zT2Sbb6MxWJOVdP6zT2Scq6f1mnsk230ZisScq6f1mnsk5V0/rNPZJtvozFYk5V0/rNPZJyrp/WaeyTbfRmFfS1r1e581Ct1dWpYU6lbueMU8WLFdMzun65qp/wDxKeVdP6zT2S1dN44MxWJOVdP6zT2Scq6f1mnslnbfRmKxJyrp/WaeyTlXT+s09km2+jMViTlXT+s09knKun9Zp7JNt9GYrEnKun9Zp7JOVdP6zT2Sbb6MxWJOVdP6zT2Scq6f1mnsk230ZisScq6f1mnsk5V0/rNPZJtvozFYk5V0/rNPZJyrp/WaeyTbfRmKxJyrp/WaeyTlXT+s09km2+jMViTlXT+s09knKun9Zp7JNt9GYrSYn4zO9LR/TpOVdP6zT2SmxtSwqcrMqqyKYiu5TNM7p544lMNTTcXgzHaCTlXT+s09knKun9Zp7JZ230ZisScq6f1mnsk5V0/rNPZJtvozFYk5V0/rNPZJyrp/WaeyTbfRmKxJyrp/WaeyTlXT+s09km2+jMViTlXT+s09knKun9Zp7JNt9GYrEnKun9Zp7JOVdP6zT2Sbb6MxWJOVdP6zT2Scq6f1mnsk230ZisScq6f1mnsk5V0/rNPZJtvozFYk5V0/rNPZJyrp/WaeyTbfRmK02pdHZXoK/llx5V0/rNPZL4Z+pYNzByaKMimaqrNcRG6eed0tadNzOC2YX2vuqPNhzRW9UwIt0xOTTzUx/KXLlXT+s09kptvozFYk5V0/rNPZJyrp/WaeyU230ZisScq6f1mnsk5V0/rNPZJtvozFYk5V0/rNPZJyrp/WaeyTbfRmKxJyrp/WaeyTlXT+s09km2+jMViTlXT+s09knKun9Zp7JNt9GYrEnKun9Zp7JOVdP6zT2Sbb6MxWJOVdP6zT2Scq6f1mnsk230ZisScq6f1mnsk5V0/rNPZJtvozFYk5V0/rNPZJyrp/WaeyTbfRmGf9rF9Yp+Eq3V5upYVc4/FyKZ4t+mqeaeaN0qeVdP6zT2S1dNxOElmVYk5V0/rNPZJyrp/WaeyWdt9LmKxJyrp/WaeyTlXT+s09km2+jMViTlXT+s09knKun9Zp7JNt9GYrEnKun9Zp7JOVdP6zT2Sbb6MxWJOVdP6zT2Scq6f1mnsk230ZisScq6f1mnsk5V0/rNPZJtvozFYk5V0/rNPZJyrp/WaeyTbfRmKxJyrp/WaeyTlXT+s09km2+jMViTlXT+s09knKun9Zp7JNt9GYrSY347M86j5TlXT+s09kuGBetX8rLu2a4qpmqjdMeaslkuTMq4BlQAAAAAAAAAE2o4fKGDfwvGsjGm9RNMXse5xLtuf5VUz+cTz88TH5xMb4dBpHB9pmDkahn6zqWftFqGp43iORl6p4Ga5xef8A4FNFm3bt0UTMzMxTRE1TO+qZ3Ru1AZGJ2e4KNH0DN07Jua7rWq4+iW7lrSMLUL1quzp9FccWYo4lumuuYo/giq7VcmKd8RMb53/LR+CDQNGy8Dwes6zkaTpGVXnaZot+9aqw8K/MzMVUbrcXauLxquJTXcqpp43NEbo3bsXNMMBjcGmZqehaZO1O0Ofb2k07PydRx9V0/K49zFrvXK5m3am/RVTNrwdUW+JXRNO6Pq5olVc4Jdmr2zd/Z/Jy9SvX8nPjVrmrVX6YzvH4mJpyYrppiimundTERFEURTEU8Xi8zahmmGJngl2dzNL1vA2gz9T1vJ2gi1GbqOZdt0ZMxa57MW5s0W6LXg5/ip4lEfxTMzvmZdhs1sLjbP6pka9ma7quu6tkY9GH49qdVmblvHonfFqimzbt0U08aZqmeLxqp+uZ3Ru0wZoJNJ6MxfRU/BWk0nozF9FT8DwnlWAigAAAAAAAAAAAAAAACTO+9wvWP7K1aTO+9wvWP7K109pVYCKAAAAAAAAAAAAAAAAAAkjpWr1ePmlWkjpWr1ePmlWtSACKAAAAAAAAAAAAAAAAJNK6Ps+bPxlWk0ro+z5s/GV8J5VgIoAAAAAAAAAAAAAAAAkz/tYvrFPwlWkz/tYvrFPwldPaXpWAigAAAAAAAAAAAAAAAAAJJ6Vp9Xn5oVpJ6Vp9Xn5oVrUgAigAAAAAAAAAAAAAAACTS/wNHnV/NKtJpf4Gjzq/mlfCeVYCKAAAAAAAAAAAAAAAAJNW6MyvRVfBWk1bozK9FV8GtP3RL0rAZUAAAAAAAAAAAAAAAAABJX0ta9XufNQrSV9LWvV7nzUK1vhIAIoAAAAAAAAAAAAAAAAkxPxmd6Wj+nSrSYn4zO9LR/TpanVSqwGVAAAAAAAAAAAAAAAAE2pdHZXoK/llSm1Lo7K9BX8srp7iXp9rX3VHmw5uFr7qjzYc0qwAAAAAAAAAAAAAAAAABJn/AGsX1in4SrSZ/wBrF9Yp+Eq1vUSdgCKAAAAAAAAAAAAAAAAJMb8dmedR8qtJjfjszzqPlWdVKrARQAAAAAAAAAAAAAAAAABJpPRmL6Kn4K0mk9GYvoqfgvhPKsBFAAAAAAAAAAAAAAAAEmd97hesf2Vq0md97hesf2Vrp7SqwEUAAAAAAAAAAAAAAAAABJHStXq8fNKtJHStXq8fNKtakAEUAAAAAAAAAAAAAAAASaV0fZ82fjKtJpXR9nzZ+Mr4TyrARQAAAAAAAAAAAAAAABJn/axfWKfhKtJn/axfWKfhK6e0vSsBFAAAAAAAAAAAAAAAAAAST0rT6vPzQrST0rT6vPzQrWpABFAAAAAAAAAAAAAAAAEml/gaPOr+aVaTS/wNHnV/NK+E8qwEUAAAAAAAAAAAAAAAASat0Zleiq+CtJq3RmV6Kr4NafuiXpWAyoAAAAAAAAAAAAAAAAACSvpa16vc+ahWkr6Wter3PmoVrfCQARQAAAAAAAAAAAAAAABJifjM70tH9OlWkxPxmd6Wj+nS1OqlVgMqAAAAAAAAAAAAAAAAJtS6OyvQV/LKlNqXR2V6Cv5ZXT3EvT7WvuqPNhzcLX3VHmw5pVgAAAAAAAAAAAAAAAAACTP+1i+sU/CVaTP+1i+sU/CVa3qJOwBFAAAAAAAAAAAAAAAAEmN+OzPOo+VWkxvx2Z51HyrOqlVgIoAAAAAAAAAAAAAAAAAAk0nozF9FT8FaTSejMX0VPwXwnlWAigAAAAAAAAAAAAAAACTO+9wvWP7K1aTO+9wvWP7K109pVYCKAAAAAAAAAAAAAAAAAAkjpWr1ePmlWkjpWr1ePmlWtSACKAAAAAAAAAAAAAAAAJNK6Ps+bPxlWk0ro+z5s/GV8J5VgIoAAAAAAAAAAAAAAAAkz/tYvrFPwlWkz/tYvrFPwldPaXpWAigAAAAAAAAAAAAAAAAAJJ6Vp9Xn5oVpJ6Vp9Xn5oVrUgAigAAAAAAAAAAAAAAACTS/wNHnV/NKtJpf4Gjzq/mlfCeVYCKAAAAAAAAAAAAAAAAJNW6MyvRVfBWk1bozK9FV8GtP3RL0rAZUAAAAAAAAAAAAAAAAABJX0ta9XufNQrSV9LWvV7nzUK1vhIAIoAAAAAAAAAAAAAAAAkxPxmd6Wj+nSrSYn4zO9LR/TpanVSqwGVAAAAAAAAAAAAAAAAE2pdHZXoK/llSm1Lo7K9BX8srp7iXp9rX3VHmw5uFr7qjzYc0qwAAAAAAAAAAAAAAAAABJn/axfWKfhKtJn/axfWKfhKtb1EnYAigAAAAAAAAAAAAAAACTG/HZnnUfKrSY347M86j5VnVSqwEUAAAAAAAAAAAAAAAAAASaT0Zi+ip+CtJpPRmL6Kn4L4TyrARQAAAAAAAAAAAAAAABJnfe4XrH9latJnfe4XrH9la6e0qsBFAAAAAAAAAAAAAAAAAASR0rV6vHzSrSR0rV6vHzSrWpABFAAAAAAAAAAAAAAAAEmldH2fNn4yrSaV0fZ82fjK+E8qwEUAAAAAAAAAAAAAAAASZ/2sX1in4SrSZ/2sX1in4SuntL0rARQAAAAAAAAAAAAAAAAAEk9K0+rz80K0k9K0+rz80K1qQARQAAAAAAAAAAAAAAABJpf4Gjzq/mlWk0v8DR51fzSvhPKsBFAAAAAAAAAAAAAAAAEmrdGZXoqvgrSat0Zleiq+DWn7ol6VgMqAAAAAAAAAAAAAAAAAAkr6Wter3PmoVpK+lrXq9z5qFa3wkAEUAAAAAAAAAAAAAAAASYn4zO9LR/TpVpMT8Znelo/p0tTqpVYDKgAAAAAAAAAAAAAAACbUujsr0FfyypTal0dlegr+WV09xL0+1r7qjzYc3C191R5sOaVYAAAAAAAAAAAAAAAAAAkz/tYvrFPwlWkz/tYvrFPwlWt6iTsARQAAAAAAAAAAAAAAABJjfjszzqPlVpMb8dmedR8qzqpVYCKAAAAAAAAAAAAAAAAAAJNJ6MxfRU/BWk0nozF9FT8F8J5VgIoAAAAAAAAAAAAAAAAkzvvcL1j+ytWkzvvcL1j+ytdPaVWAigAAAAAAAAAAAAAAAAAJI6Vq9Xj5pVpI6Vq9Xj5pVrUgAigAAAAAAAAAAAAAAACTSuj7Pmz8ZVpNK6Ps+bPxlfCeVYCKAAAAAAAAAAAAAAAAJM/7WL6xT8JVpM/7WL6xT8JXT2l6VgIoAAAAAAAAAAAAAAAAACSelafV5+aFaSelafV5+aFa1IAIoAAAAAAAAAAAAAAAAk0v8DR51fzSrSaX+Bo86v5pXwnlWAigAAAAAAAAAAAAAAACTVujMr0VXwVpNW6MyvRVfBrT90S9KwGVAAAAAAAAAAAAAAAAAASV9LWvV7nzUK0lfS1r1e581Ctb4SACKAAAAAAAAAAAAAAAAJMT8Znelo/p0q0mJ+MzvS0f06Wp1UqsBlQAAAAAAAAAAAAAAABNqXR2V6Cv5ZUptS6OyvQV/LK6e4l6fa191R5sObha+6o82HNKsAAAAAAAAAAAAAAAAAASZ/2sX1in4SrSZ/2sX1in4SrW9RJ2AIoAAAAAAAAAAAAAAAAkxvx2Z51Hyq0mN+OzPOo+VZ1UqsBFAAAAAAAAAAAAAAAAAAEmk9GYvoqfgrSaT0Zi+ip+C+E8qwEUAAAAAAAAAAAAAAAASZ33uF6x/ZWrSZ33uF6x/ZWuntKrARQAAAAAAAAAAAAAAAAAEkdK1erx80q0kdK1erx80q1qQARQAAAAAAAAAAAAAAABJpXR9nzZ+Mq0mldH2fNn4yvhPKsBFAAAAAAAAAAAAAAAAEmf9rF9Yp+Eq0mf9rF9Yp+Erp7S9KwEUAAAAAAAAAAAAAAAAABJPStPq8/NCtJPStPq8/NCtakAEUAAAAAAAAAAAAAAAASaX+Bo86v5pVpNL/A0edX80r4TyrARQAAAAAAAAAAAAAAABJq3RmV6Kr4K0mrdGZXoqvg1p+6JelYDKgAAAAAAAAAAAAAAAAAJK+lrXq9z5qFaSvpa16vc+ahWt8JABFAAAAAAAAAAAAAAAAEmJ+MzvS0f06VaTE/GZ3paP6dLU6qVWAyoAAAAAAAAAAAAAAAAm1Lo7K9BX8sqU2pdHZXoK/lldPcS9Pta+6o82HNwtfdUebDmlWAAAAAAAAAAAAAAAAAAJM/7WL6xT8JVpM/7WL6xT8JVreok7AEUAAAAAAAAAAAAAAAASY347M86j5VaTG/HZnnUfKs6qVWAigAAAAAAAAAAn1HUMHScDJ1TU8q3jYmJaqv371yd1Nu3TG+qqZ/KIiXRaBtrXrlq5qF/ZPW9I0qnHnKtajqXi1q1dtRzxVFum9Veo30/wAW65bomI+vdPMYGlGI0HhX0fXNT0zBr0HW9Nx9dou3NHz86xbox9QpojjTxOLcqrtzNETXTF2i3NVMTMR/Jw0/he0HUNQwLVOi6zZ0rV8yrT9N1q7ZteJZmRG+Ioo3XJu0xVNNcU1V26aauLzTO+nfcUy3Q6HarbDB2UowrVzBzdRz9Uv+LYOn4NNFV/JriJqq4vhKqKKaaaYmqqquqmmIj698xE9Tb4V9nJ2by9oMjC1PGv4OfyVe0q5YpnNjOmYijHpopqmiquvjUTTVTXNExVFXGiImYYo2gxVnhX2ft4GuZWvafqmhZOzsWqs7BzrVFV+Kbsf8Gq34Cu5Rdi5O+mniVTPGiYmIlbszt7jbQ6vk7O5uz+r6Dq2NjUZviWp0WePdx654sXaKrNy5RMRVE0zHG40T9cRvjexRqEmk9GYvoqfgrSaT0Zi+ip+B4TyrARQAAAAAAAAAAAAAAABJnfe4XrH9latJnfe4XrH9la6e0qsBFAAAAAAAAAAAAAAAAAASR0rV6vHzSrSR0rV6vHzSrWpABFAAAAAAAAAAAAAAAAEmldH2fNn4yrSaV0fZ82fjK+E8qwEUAAAAAAAAAAAAAAAASZ/2sX1in4SrSZ/2sX1in4SuntL0rARQAAAAAAAAAAAAAAAAAEk9K0+rz80K0k9K0+rz80K1qQARQAAAAAAAAAAAAAAABJpf4Gjzq/mlWk0v8DR51fzSvhPKsBFAAAAAAAAAAAAAAAAEmrdGZXoqvgrSat0Zleiq+DWn7ol6VgMqAAAAAAAAAAAAAAAAAAkr6Wter3PmoVpK+lrXq9z5qFa3wkAEUAAAAAAAAAAAAAAAASYn4zO9LR/TpVpMT8Znelo/p0tTqpVYDKgAAAAAAAAAAAAAAACbUujsr0FfyypTal0dlegr+WV09xL0+1r7qjzYc3C191R5sOaVYAAAAAAAAAAAAAAAAAAkz/tYvrFPwlWkz/tYvrFPwlWt6iTsARQAAAAAAAAAAAAAAABJjfjszzqPlVpMb8dmedR8qzqpVYCKAAAAAAAAAAwfDppGra7wUbQ6bodF+5l12Ldymixb8Jcrpou0V1xTTz8aeLTVup3Tv+rdO95tneC2lv6js9wSbaajtNp2qbJahRq0XtXvahbsZVVG7FmKrldUWL1dVVyJtUzTHFp56I3RL+hRqasRMPAb2raXwj6bwbbLbJ5du9qmj1Rk6pj2qt13SYs4VyzXRkU7t9mqbtdNEU1cWaufdzRMxBo+pafr3BtwfcF2BdonanSdW02jUtMpndlafTh3eNfvXaN2+3Ruo5qpiIq8JTumd8b/AOjQ3GHkO2O0+hRt7sTwh16hTTs5pmRq+j5uoXqKrVjEyaopt0zXVXERTTNy1Xb8J9nfP2ueN+N1S3OTqWdwsYtFd3ZmjbzT9RnJt0zVarwrGJ4vczKYiP4rUXJmePG+JijjRO6N7+gdD0PS9m9LsaLouL4vh4/G8Hb49Ve7jVTVVPGqmZmZqqmeef5rzdgw/m7hEpp2117aLhB2RnljQtGtaFRdycCfD2sucbNnIyItzRExd8HbmJmaZndzx9e+I32jatpG3fDNi7UbI6jj6ppOj7O3sTJ1DDuxcsTkX79uuixx6d8VV0025qmnfvp41O/dvjf6mG4w/J37uaed1emWtQnT8ebebappm3TuibEzMRu/PjO1SaT0Zi+ip+BLiF7PA6n1+z7vPePA6n1+z7vPeVhuphJ4HU+v2fd57x4HU+v2fd57ysN1MJPA6n1+z7vPePA6n1+z7vPeVhuphJ4HU+v2fd57x4HU+v2fd57ysN1MJPA6n1+z7vPePA6n1+z7vPeVhuphJ4HU+v2fd57x4HU+v2fd57ysN1MJPA6n1+z7vPePA6n1+z7vPeVhuphJ4HU+v2fd57x4HU+v2fd57ysN1MJPA6n1+z7vPePA6n1+z7vPeVhuphJ4HU+v2fd57yXMtahFzE4+bamZv7qd1iY3TxKuf7XP/N2qTO+9wvWP7K106rksPA6n1+z7vPePA6n1+z7vPeVibqYSeB1Pr9n3ee8eB1Pr9n3ee8rDdTCTwOp9fs+7z3jwOp9fs+7z3lYbqYSeB1Pr9n3ee8eB1Pr9n3ee8rDdTCTwOp9fs+7z3jwOp9fs+7z3lYbqYSeB1Pr9n3ee8eB1Pr9n3ee8rDdTCTwOp9fs+7z3jwOp9fs+7z3lYbqYSeB1Pr9n3ee8eB1Pr9n3ee8rDdTCTwOp9fs+7z3jwOp9fs+7z3lYbqYSeB1Pr9n3ee8eB1Pr9n3ee8rDdTDq4tahylMeO2uP4COfwE7t3Gnm3cZT4HU+v2fd57xHStXq8fNKtbqpIk8DqfX7Pu8948DqfX7Pu895WJuphJ4HU+v2fd57x4HU+v2fd57ysN1MJPA6n1+z7vPePA6n1+z7vPeVhuphJ4HU+v2fd57x4HU+v2fd57ysN1MJPA6n1+z7vPePA6n1+z7vPeVhuphJ4HU+v2fd57x4HU+v2fd57ysN1MJPA6n1+z7vPePA6n1+z7vPeVhuphJ4HU+v2fd57x4HU+v2fd57ysN1MJPA6n1+z7vPePA6n1+z7vPeVhuphJ4HU+v2fd57ybTbWoThWpt5tqmndzRNiZmOf8+M7RJpXR9nzZ+MruuExyeB1Pr9n3ee8eB1Pr9n3ee8rE3VcJPA6n1+z7vPePA6n1+z7vPeVhuphJ4HU+v2fd57x4HU+v2fd57ysN1MJPA6n1+z7vPePA6n1+z7vPeVhuphJ4HU+v2fd57x4HU+v2fd57ysN1MJPA6n1+z7vPePA6n1+z7vPeVhuphJ4HU+v2fd57x4HU+v2fd57ysN1MJPA6n1+z7vPePA6n1+z7vPeVhuphJ4HU+v2fd57x4HU+v2fd57ysN1MJPA6n1+z7vPeTZtrUInH4+banffp3brExundPP9p2iTP+1i+sU/CV06rlLODwOp9fs+7z3jwOp9fs+7z3lYm6rhJ4HU+v2fd57x4HU+v2fd57ysN1MJPA6n1+z7vPePA6n1+z7vPeVhuphJ4HU+v2fd57x4HU+v2fd57ysN1MJPA6n1+z7vPePA6n1+z7vPeVhuphJ4HU+v2fd57x4HU+v2fd57ysN1MJPA6n1+z7vPePA6n1+z7vPeVhuphJ4HU+v2fd57x4HU+v2fd57ysN1MJPA6n1+z7vPePA6n1+z7vPeVhuphJ4HU+v2fd57x4HU+v2fd57ysN1MOrm1qHKUR47a4/gJ5/ATu3caObdxlPgdT6/Z93nvE9K0+rz80K1uqpIk8DqfX7Pu8948DqfX7Pu895WJuq4SeB1Pr9n3ee8eB1Pr9n3ee8rDdTCTwOp9fs+7z3jwOp9fs+7z3lYbqYSeB1Pr9n3ee8eB1Pr9n3ee8rDdTCTwOp9fs+7z3jwOp9fs+7z3lYbqYSeB1Pr9n3ee8eB1Pr9n3ee8rDdTCTwOp9fs+7z3jwOp9fs+7z3lYbqYSeB1Pr9n3ee8eB1Pr9n3ee8rDdTCTwOp9fs+7z3jwOp9fs+7z3lYbqYSeB1Pr9n3ee8m061qE4dE2821TTvq5psTP/en/AOJ2iTS/wNHnV/NK7rhMcngdT6/Z93nvHgdT6/Z93nvKxN1XCTwOp9fs+7z3jwOp9fs+7z3lYbqYSeB1Pr9n3ee8eB1Pr9n3ee8rDdTCTwOp9fs+7z3jwOp9fs+7z3lYbqYSeB1Pr9n3ee8eB1Pr9n3ee8rDdTCTwOp9fs+7z3jwOp9fs+7z3lYbqYSeB1Pr9n3ee8eB1Pr9n3ee8rDdTCTwOp9fs+7z3jwOp9fs+7z3lYbqYSeB1Pr9n3ee8eB1Pr9n3ee8rDdTCTwOp9fs+7z3kup2tQjT8ibmbaqpi3VviLExMxu/PjO1Sat0Zleiq+C6dVzCzg8DqfX7Pu8948DqfX7Pu895WJuphJ4HU+v2fd57x4HU+v2fd57ysN1MJPA6n1+z7vPePA6n1+z7vPeVhuphJ4HU+v2fd57x4HU+v2fd57ysN1MJPA6n1+z7vPePA6n1+z7vPeVhuphJ4HU+v2fd57x4HU+v2fd57ysN1MJPA6n1+z7vPePA6n1+z7vPeVhuphJ4HU+v2fd57x4HU+v2fd57ysN1MJPA6n1+z7vPePA6n1+z7vPeVhuphJ4HU+v2fd57x4HU+v2fd57ysN1MOqqtahylbic21x/AVzFXgJ3buNTzbuN/oq8DqfX7Pu894r6Wter3PmoVrdV4MJPA6n1+z7vPePA6n1+z7vPeVibqYSeB1Pr9n3ee8eB1Pr9n3ee8rDdTCTwOp9fs+7z3jwOp9fs+7z3lYbqYSeB1Pr9n3ee8eB1Pr9n3ee8rDdTCTwOp9fs+7z3jwOp9fs+7z3lYbqYSeB1Pr9n3ee8eB1Pr9n3ee8rDdTCTwOp9fs+7z3jwOp9fs+7z3lYbqYSeB1Pr9n3ee8eB1Pr9n3ee8rDdTCTwOp9fs+7z3jwOp9fs+7z3lYbqYSeB1Pr9n3ee8lxrWoTlZkU5tqJi5TxpmxM754lP/wAXNzO1SYn4zO9LR/TpWarimDwOp9fs+7z3jwOp9fs+7z3lYm6mEngdT6/Z93nvHgdT6/Z93nvKw3Uwk8DqfX7Pu8948DqfX7Pu895WG6mEngdT6/Z93nvHgdT6/Z93nvKw3Uwk8DqfX7Pu8948DqfX7Pu895WG6mEngdT6/Z93nvHgdT6/Z93nvKw3Uwk8DqfX7Pu8948DqfX7Pu895WG6mEngdT6/Z93nvHgdT6/Z93nvKw3Uwk8DqfX7Pu8948DqfX7Pu895WG6mEngdT6/Z93nvJ8+zqMYOTNebZqpi1XviLExMxun+fGdmm1Lo7K9BX8srp1XMLOHzt2dS8HTuz7O7dH/6PPecvA6n1+z7vPeUWvuqPNhzTdTCTwOp9fs+7z3jwOp9fs+7z3lYbqYSeB1Pr9n3ee8eB1Pr9n3ee8rDdTCTwOp9fs+7z3jwOp9fs+7z3lYbqYSeB1Pr9n3ee8eB1Pr9n3ee8rDdTCTwOp9fs+7z3jwOp9fs+7z3lYbqYSeB1Pr9n3ee8eB1Pr9n3ee8rDdTCTwOp9fs+7z3jwOp9fs+7z3lYbqYSeB1Pr9n3ee8eB1Pr9n3ee8rDdTCTwOp9fs+7z3jwOp9fs+7z3lYbqYdXm2tQicfj5tqd9+ndusTG6d08/2lPgdT6/Z93nvGf9rF9Yp+Eq1uq4iScpPA6n1+z7vPePA6n1+z7vPeVibquEngdT6/Z93nvHgdT6/Z93nvKw3Uwk8DqfX7Pu8948DqfX7Pu895WG6mEngdT6/Z93nvHgdT6/Z93nvKw3Uwk8DqfX7Pu8948DqfX7Pu895WG6mEngdT6/Z93nvHgdT6/Z93nvKw3Uwk8DqfX7Pu8948DqfX7Pu895WG6mEngdT6/Z93nvHgdT6/Z93nvKw3Uwk8DqfX7Pu8948DqfX7Pu895WG6mEngdT6/Z93nvOGBTdpysuL9ym5XxqN9VNPFj7P5b5XJMb8dmedR8pLmUwrAZUAAAAAAAAAAAAAAAAAASaT0Zi+ip+CtJpPRmL6Kn4L4TyrARQAAAAAAAAAAAAAAABJnfe4XrH9latJnfe4XrH9la6e0qsBFAAAAAAAAAAAAAAAAAASR0rV6vHzSrSR0rV6vHzSrWpABFAAAAAAAAAAAAAAAAEmldH2fNn4yrSaV0fZ82fjK+E8qwEUAAAAAAAAAAAAAAAASZ/2sX1in4SrSZ/2sX1in4SuntL0rARQAAAAAAAAAAAAAAAAAEk9K0+rz80K0k9K0+rz80K1qQARQAAAAAAAAAAAAAAABJpf4Gjzq/mlWk0v8DR51fzSvhPKsBFAAAAAAAAAAAAAAAAEmrdGZXoqvgrSat0Zleiq+DWn7ol6VgMqAAAAAAAAAAAAAAAAAAkr6Wter3PmoVpK+lrXq9z5qFa3wkAEUAAAAAAAAAAAAAAAASYn4zO9LR/TpVpMT8Znelo/p0tTqpVYDKgAAAAAAAAAAAAAAACbUujsr0FfyypTal0dlegr+WV09xL0+1r7qjzYc3C191R5sOaVYAAAAAAAAAAAAAAAAAAkz/tYvrFPwlWkz/tYvrFPwlWt6iTsARQAAAAAAAAAAAAAAABJjfjszzqPlVpMb8dmedR8qzqpVYCKAAAAAAAAAAAAAAAAAAJNJ6MxfRU/BWk0nozF9FT8F8J5VgIoAAAAAAAAAAAAAAAAkzvvcL1j+ytWkzvvcL1j+ytdPaVWAigAAAAAAAAAAAAAAAAAJI6Vq9Xj5pVpI6Vq9Xj5pVrUgAigAAAAAAAAAAAAAAACTSuj7Pmz8ZVpNK6Ps+bPxlfCeVYCKAAAAAAAAAAAAAAAAJM/7WL6xT8JVpM/7WL6xT8JXT2l6VgIoAAAAAAAAAAAAAAAAACSelafV5+aFaSelafV5+aFa1IAIoAAAAAAAAAAAAAAAAk0v8DR51fzSrSaX+Bo86v5pXwnlWAigAAAAAAAAAAAAAAACTVujMr0VXwVpNW6MyvRVfBrT90S9KwGVAAAAAAAAAAAAAAAAAASV9LWvV7nzUK0lfS1r1e581Ctb4SACKAAAAAAAAAAAAAAAAJMT8Znelo/p0q0mJ+MzvS0f06Wp1UqsBlQAAAAAAAAAAAAAAABNqXR2V6Cv5ZUptS6OyvQV/LK6e4l6fa191R5sObha+6o82HNKsAAAAAAAAAAAAAAAAAASZ/2sX1in4SrSZ/2sX1in4SrW9RJ2AIoAAAAAAAAAAAAAAAAkxvx2Z51Hyq0mN+OzPOo+VZ1UqsBFAAAAAAAAAAAAAAAAAAEmk9GYvoqfgrSaT0Zi+ip+C+E8qwEUAAAAAAAAAAAAAAAASZ33uF6x/ZWrSZ33uF6x/ZWuntKrARQAAAAAAAAAAAAAAAAAEkdK1erx80q0kdK1erx80q1qQARQAAAAAAAAAAAAAAABJpXR9nzZ+Mq0mldH2fNn4yvhPKsBFAAAAAAAAAAAAAAAAEmf9rF9Yp+Eq0mf9rF9Yp+Erp7S9KwEUAAAAAAAAAAAAAAAAABJPStPq8/NCtJPStPq8/NCtakAEUAAAAAAAAAAAAAAAASaX+Bo86v5pVpNL/A0edX80r4TyrARQAAAAAAAAAAAAAAABJq3RmV6Kr4K0mrdGZXoqvg1p+6JelYDKgAAAAAAAAAAAAAAAAAJK+lrXq9z5qFaSvpa16vc+ahWt8JABFAAAAAAAAAAAAAAAAEmJ+MzvS0f06VaTE/GZ3paP6dLU6qVWAyoAAAAAAAAAAAAAAAAm1Lo7K9BX8sqU2pdHZXoK/lldPcS9Pta+6o82HNwtfdUebDmlWAAAAAAAAAAAAAAAAAAJM/7WL6xT8JVpM/7WL6xT8JVreok7AEUAAAAAAAAAAAAAAAASY347M86j5VaTG/HZnnUfKs6qVWAigAAAAAAAAAAAAAAAAACTSejMX0VPwVpNJ6MxfRU/BfCeVYCKAAAAAAAAAAAAAAAAJM773C9Y/srVpM773C9Y/srXT2lVgIoAAAAAAAAAAAAAAAAACSOlavV4+aVaSOlavV4+aVa1IAIoAAAAAAAAAAAAAAAAk0ro+z5s/GVaTSuj7Pmz8ZXwnlWAigAAAAAAAAAAAAAAACTP+1i+sU/CVaTP+1i+sU/CV09pelYCKAAAAAAAAAAAAAAAAAAknpWn1efmhWknpWn1efmhWtSACKAAAAAAAAAAAAAAAAJNL/A0edX80q0ml/gaPOr+aV8J5VgIoAAAAAAAAAAAAAAAAk1bozK9FV8FaTVujMr0VXwa0/dEvSsBlQAAAAAAAAAAAAAAAAAElfS1r1e581CtJX0ta9XufNQrW+EgAigAAAAAAAAAAAAAAACTE/GZ3paP6dKtJifjM70tH9OlqdVKrAZUAAAAAAAAAAAAAAAATal0dlegr+WVKbUujsr0FfyyunuJen2tfdUebDm4WvuqPNhzSrAAAAAAAAAAAAAAAAAAEmf9rF9Yp+Eq0mf9rF9Yp+Eq1vUSdgCKAAAAAAAAAAAAAAAAJMb8dmedR8qtJjfjszzqPlWdVKrARQAAAAAAAAAAAAAAAAABJpPRmL6Kn4K0mk9GYvoqfgvhPKsBFAAAAAAAAAAAAAAAAEmd97hesf2Vq0md97hesf2Vrp7SqwEUAAAAAAAAAAAAAAAAABJHStXq8fNKtJHStXq8fNKtakAEUAAAAAAAAAAAAAAAASaV0fZ82fjKtJpXR9nzZ+Mr4TyrARQAAAAAAAAAAAAAAABJn/axfWKfhKtJn/axfWKfhK6e0vSsBFAAAAAAAAAAAAAAAAAAST0rT6vPzQrST0rT6vPzQrWpABFAAAAAAAAAAAAAAAAEml/gaPOr+aVaTS/wNHnV/NK+E8qwEUAAAAAAAAAAAAAAAASat0Zleiq+CtJq3RmV6Kr4NafuiXpWAyoAAAAAAAAAAAAAAAAACSvpa16vc+ahWkr6Wter3PmoVrfCQARQAAAAAAAAAAAAAAABJifjM70tH9OlWkxPxmd6Wj+nS1OqlVgMqAAAAAAAAAAAAAAAAJtS6OyvQV/LKlNqXR2V6Cv5ZXT3EvT7WvuqPNhzcLX3VHmw5pVgAAAAAAAAAAAAAAAAACTP+1i+sU/CVaTP+1i+sU/CVa3qJOwBFAAAAAAAAAAAAAAAAEmN+OzPOo+VWkxvx2Z51HyrOqlVgIoAAAAAAAAAAAAAAAAAAk0nozF9FT8FaTSejMX0VPwXwnlWAigAAAAAAAAAAAAAAACTO+9wvWP7K1aTO+9wvWP7K109pVYCKAAAAAAAAAAAAAAAAAAkjpWr1ePmlWkjpWr1ePmlWtSACKAAAAAAAAAAAAAAAAJNK6Ps+bPxlWk0ro+z5s/GV8J5VgIoAAAAAAAAAAAAAAAAkz/ALWL6xT8JVpM/wC1i+sU/CV09pelYCKAAAAAAAAAAAAAAAAAAknpWn1efmhWknpWn1efmhWtSACKAAAAAAAAAAAAAAAAJNL/AANHnV/NKtJpf4Gjzq/mlfCeVYCKAAAAAAAAAAAAAAAAJNW6MyvRVfBWk1bozK9FV8GtP3RL0rAZUAAAAAAAAAAAAAAAAABJX0ta9XufNQrSV9LWvV7nzUK1vhIAIoAAAAAAAAAAAAAAAAkxPxmd6Wj+nSrSYn4zO9LR/TpanVSqwGVAAAAAAAAAAAAAAAAE2pdHZXoK/llSm1Lo7K9BX8srp7iXp9rX3VHmw5uFr7qjzYc0qwAAAAAAAAAAAAAAAAABJn/axfWKfhKtJn/axfWKfhKtb1EnYAigAAAAAAAAAAAAAAACTG/HZnnUfKrSY347M86j5VnVSqwEUAAAAAAAAABJqtvw2mZVvxrLxoqs1772JTxr1EbueaI4tW+r8t1Mzv8Aqje8a0za65sznbc6ls5qOs3tF0fZ2NRs6dtDl5Veb45RFyarlNrNnxqizNMUUzNW6iqrfxN/8UvZNWxc/M06/jaXqc6fl10/8HJizTdi3VE7430Vc1VM7t0xvid0zummd0xkMbg1y9U1jUNe291zF1jKzdJuaJRawdPqwse1iXJ41yOLVdu1zXVO7+Lj7oiI3UxzzOpZ5RirmVrWwFjYLbCdotc1W/tDV4vrePlahdv2Miq9i134rt2a5m3Y4ldvmi1TRHE3xMSk0/UtocDYvYnhcq2j1rJ1TX9UweU8SvPu14d3GzbnE8DbxpmbVvwcV0cWqimmr+Cd9U8ad+20Pgp1LHyNBs7U7V2ta0zZW3XRpGNTp0Y9zfNubVFeRc8JVF2qi1M0xxKLcb5mqYmd274aNwPZmn2tF2fz9rKM7ZbZvOjP0zT+T+JkRXRMzYovZHhJi5RbmqZiKbdEzxad8zunfcxOVPCFn52pbbbIcH1nUM3BwdZ8dzNQu4WTXj37lrGopmm1TdtzFdEVV10zVNE01TFO7fumd+FytqNpdLytQ4LLGu6pNq5tlh6Jj6ncyarmXZwMnHjJrt036t9c3KYiuim5VM1xFdM8bfES2tGxO2O0mn6HtNrGtU6Ttdo+fmZWLXexbeTYs496uqnxW5btVURcp8DxI40VxVxo38b64lf4HKMrQ8mnJ2iq+kmTrNvaHli3iRTRRnW4im1xbE1T/wAGmimKPBzXMzTv/j408YlkVitsNptouDvW9oNhNB1vVbmNqNrR69Oyc3MuZl7Tq8vKnGvcW7fmuurmp49MV1VRFW/dzczY6Hay9jOFmxsZh6vrGfo+saFdz4t6lqF7Orx8mxeooqrpuXqqq4prpuRvp43F3074iN87/pncDv0ixNeyNrdooy9c1ynFppz8HC8Wt4UYtfhMeLNquu5P8NzfXVxq6uNMzHNG6I7nZvYnVcPaW9tntdtBjaxrE4NOm49eJp84dixj8bj1RFuq5dqmuuvdNVU17t1NMRTG6d62YGvSaT0Zi+ip+CqYiY3T/N1mmabhXNPx7lePTNVVumZnfPPO5JjHJe3aCTkrT+rU9snJWn9Wp7ZTg5ViTkrT+rU9snJWn9Wp7ZODlWJOStP6tT2yclaf1antk4OVYk5K0/q1PbJyVp/Vqe2Tg5ViTkrT+rU9snJWn9Wp7ZODlWJOStP6tT2yclaf1antk4OVYk5K0/q1PbJyVp/Vqe2Tg5ViTkrT+rU9snJWn9Wp7ZODlWJOStP6tT2yclaf1antk4OVaTO+9wvWP7KzkrT+rU9spszTcKi5iRTj0xFd/izzzzxxKp/2a04yXLtBJyVp/Vqe2TkrT+rU9ss8HKsSclaf1antk5K0/q1PbJwcqxJyVp/Vqe2TkrT+rU9snByrEnJWn9Wp7ZOStP6tT2ycHKsSclaf1antk5K0/q1PbJwcqxJyVp/Vqe2TkrT+rU9snByrEnJWn9Wp7ZOStP6tT2ycHKsSclaf1antk5K0/q1PbJwcqxJyVp/Vqe2TkrT+rU9snByrEnJWn9Wp7ZOStP6tT2ycHJHStXq8fNKt1cabhcpTb8Xp4vgIq3b5+vjSp5K0/q1PbLVwTKsSclaf1antk5K0/q1PbLPByrEnJWn9Wp7ZOStP6tT2ycHKsSclaf1antk5K0/q1PbJwcqxJyVp/Vqe2TkrT+rU9snByrEnJWn9Wp7ZOStP6tT2ycHKsSclaf1antk5K0/q1PbJwcqxJyVp/Vqe2TkrT+rU9snByrEnJWn9Wp7ZOStP6tT2ycHKsSclaf1antk5K0/q1PbJwcq0mldH2fNn4yclaf1antlNpum4VzCtV149M1THPO+fza4wnOXaCTkrT+rU9snJWn9Wp7ZZ4XlWJOStP6tT2yclaf1antk4OVYk5K0/q1PbJyVp/Vqe2Tg5ViTkrT+rU9snJWn9Wp7ZODlWJOStP6tT2yclaf1antk4OVYk5K0/q1PbJyVp/Vqe2Tg5ViTkrT+rU9snJWn9Wp7ZODlWJOStP6tT2yclaf1antk4OVYk5K0/q1PbJyVp/Vqe2Tg5VpM/7WL6xT8JOStP6tT2ymzdNwqJx+Lj0xxr9NM8888bpa04ylzh2gk5K0/q1PbJyVp/Vqe2WeF5ViTkrT+rU9snJWn9Wp7ZODlWJOStP6tT2yclaf1antk4OVYk5K0/q1PbJyVp/Vqe2Tg5ViTkrT+rU9snJWn9Wp7ZODlWJOStP6tT2yclaf1antk4OVYk5K0/q1PbJyVp/Vqe2Tg5ViTkrT+rU9snJWn9Wp7ZODlWJOStP6tT2yclaf1antk4OVYk5K0/q1PbJyVp/Vqe2Tg5J6Vp9Xn5oVurnTcLlKLfi9PF8BNW7fP18aFPJWn9Wp7ZauEmVYk5K0/q1PbJyVp/Vqe2WeF5ViTkrT+rU9snJWn9Wp7ZODlWJOStP6tT2yclaf1antk4OVYk5K0/q1PbJyVp/Vqe2Tg5ViTkrT+rU9snJWn9Wp7ZODlWJOStP6tT2yclaf1antk4OVYk5K0/q1PbJyVp/Vqe2Tg5ViTkrT+rU9snJWn9Wp7ZODlWJOStP6tT2yclaf1antk4OVaTS/wNHnV/NJyVp/Vqe2U2nadhXMOiuvHpmZmrn5//ABS1xhOcu0EnJWn9Wp7ZOStP6tT2yzwvKsScl6f1antk5K0/q1PbJwcqxJyXp/Vqe2TkrT+rU9snByrEnJWn9Wp7ZOS9P6tT2ycHKsSclaf1antk5K0/q1PbJwcqxJyVp/Vqe2TkrT+rU9snByrEnJen9Wp7ZOStP6tT2ycHKsSclaf1antk5K0/q1PbJwcqxJyVp/Vqe2TkvT+rU9snByrSat0Zleiq+ByVp/Vqe2U2p6dhWtPyLlGPTFVNuqYnfPNzNacboXOHaCTkrT+rU9snJWn9Wp7ZZ4OVYk5L0/q1PbJyVp/Vqe2Tg5ViTkrT+rU9snJWn9Wp7ZODlWJOStP6tT2ycl6f1antk4OVYk5K0/q1PbJyVp/Vqe2Tg5ViTkrT+rU9snJWn9Wp7ZODlWJOS9P6tT2yclaf1antk4OVYk5K0/q1PbJyVp/Vqe2Tg5ViTkrT+rU9snJWn9Wp7ZODlWJOStP6tT2yclaf1antk4OSvpa16vc+ahW6urTsLlK3b8Xp4s2K6pjfP1xVT/8AjU8laf1antlq44OVYk5K0/q1PbJyVp/Vqe2WeDlWJOStP6tT2yclaf1antk4OVYk5K0/q1PbJyVp/Vqe2Tg5ViTkrT+rU9snJWn9Wp7ZODlWJOStP6tT2yclaf1antk4OVYk5K0/q1PbJyVp/Vqe2Tg5ViTkrT+rU9snJWn9Wp7ZODlWJOStP6tT2yclaf1antk4OVYk5K0/q1PbJyVp/Vqe2Tg5VpMT8Znelo/p0nJWn9Wp7ZTY2m4VWVmU1Y9MxRcpimN880cSmWpjFOXaCTkrT+rU9snJWn9Wp7ZZ4OVYk5K0/q1PbJyVp/Vqe2Tg5ViTkrT+rU9snJen9Wp7ZODlWJOStP6tT2yclaf1antk4OVYk5K0/q1PbJyVp/Vqe2Tg5ViTkvT+rU9snJWn9Wp7ZODlWJOStP6tT2yclaf1antk4OVYk5K0/q1PbJyVp/Vqe2Tg5ViTkrT+rU9snJWn9Wp7ZODlWm1Lo7K9BX8suPJWn9Wp7ZfDP03Bt4OTcox6YqptVzE755p3S1pxmFzhfa+6o82HNFb0vAm3TM41PPTH85cuStP6tT2ynByrEnJWn9Wp7ZOStP6tT2ynByrEnJWn9Wp7ZOStP6tT2ycHKsSclaf1antk5K0/q1PbJwcqxJyVp/Vqe2TkrT+rU9snByrEnJWn9Wp7ZOStP6tT2ycHKsSclaf1antk5K0/q1PbJwcqxJyVp/Vqe2TkrT+rU9snByrEnJWn9Wp7ZOStP6tT2ycHKsSclaf1antk5K0/q1PbJwcmf9rF9Yp+Eq3V5unYVE48U49Mca/TTPPPPG6VPJWn9Wp7ZauMRJnKsSclaf1antk5K0/q1PbLPC8qxJyVp/Vqe2TkrT+rU9snByrEnJWn9Wp7ZOStP6tT2ycHKsSclaf1antk5K0/q1PbJwcqxJyVp/Vqe2TkrT+rU9snByrEnJWn9Wp7ZOStP6tT2ycHKsSclaf1antk5K0/q1PbJwcqxJyVp/Vqe2TkrT+rU9snByrEnJWn9Wp7ZOStP6tT2ycHKtJjfjszzqPlOStP6tT2y4YFm1Yysu1ZoimmKqN0R5qzGLg5XAMqAAAAAAAAAAAAAAAAAAJNJ6MxfRU/BWk0nozF9FT8F8J5VgIoAAAAAAAAAAAAAAAAkzvvcL1j+ytWkzvvcL1j+ytdPaVWAigAAAAAAAAAAAAAAAAAJI6Vq9Xj5pVpI6Vq9Xj5pVrUgAigAAAAAAAAAAAAAAACTSuj7Pmz8ZVpNK6Ps+bPxlfCeVYCKAAAAAAAAAAAAAAAAJM/7WL6xT8JVpM/7WL6xT8JXT2l6VgIoAAAAAAAAAAAAAAAAACSelafV5+aFaSelafV5+aFa1IAIoAAAAAAAAAAAAAAAAk0v8DR51fzSrSaX+Bo86v5pXwnlWAigAAAAAAAAAAAAAAACTVujMr0VXwVpNW6MyvRVfBrT90S9KwGVAAAAAAAAAAAAAAAAAASV9LWvV7nzUK0lfS1r1e581Ctb4SACKAAAAAAAAAAAAAAAAJMT8Znelo/p0q0mJ+MzvS0f06Wp1UqsBlQAAAAAAAAAAAAAAABNqXR2V6Cv5ZUptS6OyvQV/LK6e4l6fa191R5sObha+6o82HNKsAAAAAAAAAAAAAAAAAASZ/2sX1in4SrSZ/2sX1in4SrW9RJ2AIoAAAAAAAAAAAAAAAAkxvx2Z51Hyq0mN+OzPOo+VZ1UqsBFAAAAAAAAAAAAAAAAAAEmk9GYvoqfgrSaT0Zi+ip+C+E8qwEUAAAAAAAAAAAAAAAASZ33uF6x/ZWrSZ33uF6x/ZWuntKrARQAAAAAAAAAAAAAAAAAEkdK1erx80q0kdK1erx80q1qQARQAAAAAAAAAAAAAAABJpXR9nzZ+Mq0mldH2fNn4yvhPKsBFAAAAAAAAAAAAAAAAEmf9rF9Yp+Eq0mf9rF9Yp+Erp7S9KwEUAAAAAAAAAAAAAAAAABJPStPq8/NCtJPStPq8/NCtakAEUAAAAAAAAAAAAAAAASaX+Bo86v5pVpNL/A0edX80r4TyrARQAAAAAAAAAAAAAAABJq3RmV6Kr4K0mrdGZXoqvg1p+6JelYDKgAAAAAAAAAAAAAAAAAJK+lrXq9z5qFaSvpa16vc+ahWt8JABFAAAAAAAAAAAAAAAAEmJ+MzvS0f06VaTE/GZ3paP6dLU6qVWAyoAAAAAAAAAAAAAAAAm1Lo7K9BX8sqU2pdHZXoK/lldPcS9Pta+6o82HNwtfdUebDmlWAAAAAAAAAAAAAAAAAAJM/7WL6xT8JVpM/7WL6xT8JVreok7AEUAAAAAAAAAAAAAAAASY347M86j5VaTG/HZnnUfKs6qVWAigAAAAAAAAAAAAAAAAACTSejMX0VPwVpNJ6MxfRU/BfCeVYCKAAAAAAAAAAAAAAAAJM773C9Y/srVpM773C9Y/srXT2lVgIoAAAAAAAAAAAAAAAAACSOlavV4+aVaSOlavV4+aVa1IAIoAAAAAAAAAAAAAAAAk0ro+z5s/GVaTSuj7Pmz8ZXwnlWAigAAAAAAAAAAAAAAACTP8AtYvrFPwlWkz/ALWL6xT8JXT2l6VgIoAAAAAAAAAAAAAAAAACSelafV5+aFaSelafV5+aFa1IAIoAAAAAAAAAAAAAAAAk0v8AA0edX80q0ml/gaPOr+aV8J5VgIoAAAAAAAAAAAAAAAAk1bozK9FV8FaTVujMr0VXwa0/dEvSsBlQAAAAAAAAAAAAAAAAAElfS1r1e581CtJX0ta9XufNQrW+EgAigAAAAAAAAAAAAAAACTE/GZ3paP6dKtJifjM70tH9OlqdVKrAZUAAAAAAAAAAAAAAAATal0dlegr+WVKbUujsr0FfyyunuJen2tfdUebDm4WvuqPNhzSrAAAAAAAAAAAAAAAAAAEmf9rF9Yp+Eq0mf9rF9Yp+Eq1vUSdgCKAAAAAAAAAAAAAAAAJMb8dmedR8qtJjfjszzqPlWdVKrARQAAAAAAAAAAAAAAAAABJpPRmL6Kn4K0mk9GYvoqfgvhPKsBFAAAAAAAAAAAAAAAAEmd97hesf2Vq0md97hesf2Vrp7SqwEUAAAAAAAAAAAAAAAAABJHStXq8fNKtJHStXq8fNKtakAEUAAAAAAAAAAAAAAAASaV0fZ82fjKtJpXR9nzZ+Mr4TyrARQAAAAAAAAAAAAAAABJn/AGsX1in4SrSZ/wBrF9Yp+Erp7S9KwEUAAAAAAAAAAAAAAAAABJPStPq8/NCtJPStPq8/NCtakAEUAAAAAAAAAAAAAAAASaX+Bo86v5pVpNL/AANHnV/NK+E8qwEUAAAAAAAAAAAAAAAASat0Zleiq+CtJq3RmV6Kr4NafuiXpWAyoAAAAAAAAAAAAAAAAACSvpa16vc+ahWkr6Wter3PmoVrfCQARQAAAAAAAAAAAAAAABJifjM70tH9OlWkxPxmd6Wj+nS1OqlVgMqAAAAAAAAAAAAAAAAJtS6OyvQV/LKlNqXR2V6Cv5ZXT3EvT7WvuqPNhzcLX3VHmw5pVgAAAAAAAAAAAAAAAAACTP8AtYvrFPwlWkz/ALWL6xT8JVreok7AEUAAAAAAAAAAAAAAAASY347M86j5VaTG/HZnnUfKs6qVWAigAAAAAAAAAAAAAAAAACTSejMX0VPwVpNJ6MxfRU/BfCeVYCKAAAAAAAAAAAAAAAAJM773C9Y/srVpM773C9Y/srXT2lVgIoAAAAAAAAAAAAAAAAACSOlavV4+aVaSOlavV4+aVa1IAIoAAAAAAAAAAAAAAAAk0ro+z5s/GVaTSuj7Pmz8ZXwnlWAigAAAAAAAAAAAAAAACTP+1i+sU/CVaTP+1i+sU/CV09pelYCKAAAAAAAAAAAAAAAAAAknpWn1efmhWknpWn1efmhWtSACKAAAAAAAAAAAAAAAAJNL/A0edX80q0ml/gaPOr+aV8J5VgIoAAAAAAAAAAAAAAAAk1bozK9FV8FaTVujMr0VXwa0/dEvSsBlQAAAAAAAAAAAAAAAAAElfS1r1e581CtJX0ta9XufNQrW+EgAigAAAAAAAAAAAAAAACTE/GZ3paP6dKtJifjM70tH9OlqdVKrAZUAAAAAAAAAAAAAAAATal0dlegr+WVKbUujsr0FfyyunuJen2tfdUebDm4WvuqPNhzSrAAAAAAAAAAAAAAAAAAEmf8AaxfWKfhKtJn/AGsX1in4SrW9RJ2AIoAAAAAAAAAAAAAAAAkxvx2Z51Hyq0mN+OzPOo+VZ1UqsBFAAAAAAAAAAAAAAAAAAEmk9GYvoqfgrSaT0Zi+ip+C+E8qwEUAAAAAAAAAAAAAAAASZ33uF6x/ZWrSZ33uF6x/ZWuntKrARQAAAAAAAAAAAAAAAAAEkdK1erx80q0kdK1erx80q1qQARQAAAAAAAAAAAAAAABJpXR9nzZ+Mq0mldH2fNn4yvhPKsBFAAAAAAAAAAAAAAAAEmf9rF9Yp+Eq0mf9rF9Yp+Erp7S9KwEUAAAAAAAAAAAAAAAAABJPStPq8/NCtJPStPq8/NCtakAEUAAAAAAAAAAAAAAAASaX+Bo86v5pVpNL/A0edX80r4TyrARQAAAAAAAAAAAAAAABJq3RmV6Kr4K0mrdGZXoqvg1p+6JelYDKgAAAAAAAAAAAAAAAAAJK+lrXq9z5qFaSvpa16vc+ahWt8JABFAAAAAAAAAAAAAAAAEmJ+MzvS0f06VaTE/GZ3paP6dLU6qVWAyoAAAAAAAAAAAAAAAAm1Lo7K9BX8sqU2pdHZXoK/lldPcS9Pta+6o82HNwtfdUebDmlWAAAAAAAAAAAAAAAAAAJM/7WL6xT8JVpM/7WL6xT8JVreok7AEUAAAAAAAAAAAAAAAASY347M86j5VaTG/HZnnUfKs6qVWAigAAAAAAAAAAAAAAAOt2j2h0rZTRMvaDWr9VrDw6ONXNNE11VTMxFNNNMc9VVVUxERHPMzEOp2Z29xtodXydnc3Z/V9B1bGxqM3xLU6LPHu49c8WLtFVm5comIqiaZjjcaJ+uI3xv6Ph3wszK2B8bxMS9k06Xqmn6nkWbVE111Y9jJoru7qY553UxNW6In7KDRtW0jbvhmxdqNkdRx9U0nR9nb2Jk6hh3YuWJyL9+3XRY49O+Kq6abc1TTv308anfu3xv1JxlHqaTSejMX0VPwfTPvZOPg5GRh4c5eRatV12seK4om9XETNNEVVc1O+d0b55o3vLtjuE/hC2g2W0rXNL4Gsu9h52Lbv2Lka5iU8eiqN8TuqmJjm/lMQSZhe3rAwH034Uf0TzP37C7x9N+FH9E8z9+wu8baZb8YD6b8KP6J5n79hd4+m/Cj+ieZ+/YXeNtMt+MB9N+FH9E8z9+wu8fTfhR/RPM/fsLvG2mW/GA+m/Cj+ieZ+/YXePpvwo/onmfv2F3jbTLfjAfTfhR/RPM/fsLvH034Uf0TzP37C7xtplvxgPpvwo/onmfv2F3j6b8KP6J5n79hd420y34wH034Uf0TzP37C7x9N+FH9E8z9+wu8baZb8YD6b8KP6J5n79hd4+m/Cj+ieZ+/YXeNtMt+MB9N+FH9E8z9+wu8fTfhR/RPM/fsLvG2mW/SZ33uF6x/ZWxf034Uf0TzP37C7zptoOE/hC0rL0PHzeBrLt3NT1KMPGjlzEnj3fAXbnF5pnd/DbrnfO6Ob698wunTclr1gYD6b8KP6J5n79hd4+m/Cj+ieZ+/YXeTbTLfjAfTfhR/RPM/fsLvH034Uf0TzP37C7xtplvxgPpvwo/onmfv2F3j6b8KP6J5n79hd420y34wH034Uf0TzP37C7x9N+FH9E8z9+wu8baZb8YD6b8KP6J5n79hd4+m/Cj+ieZ+/YXeNtMt+MB9N+FH9E8z9+wu8fTfhR/RPM/fsLvG2mW/GA+m/Cj+ieZ+/YXePpvwo/onmfv2F3jbTLfjAfTfhR/RPM/fsLvH034Uf0TzP37C7xtplvxgPpvwo/onmfv2F3j6b8KP6J5n79hd420y34wH034Uf0TzP37C7x9N+FH9E8z9+wu8baZbSOlavV4+aVbyenhP4Q52xr2fjgZyvHKdMozJt8u4m+LU3aqInfv4v1xP8APf8A5fzdz9N+FH9E8z9+wu8t00lb8YD6b8KP6J5n79hd4+m/Cj+ieZ+/YXeTbTLfjAfTfhR/RPM/fsLvH034Uf0TzP37C7xtplvxgPpvwo/onmfv2F3j6b8KP6J5n79hd420y34wH034Uf0TzP37C7x9N+FH9E8z9+wu8baZb8YD6b8KP6J5n79hd4+m/Cj+ieZ+/YXeNtMt+MB9N+FH9E8z9+wu8fTfhR/RPM/fsLvG2mW/GA+m/Cj+ieZ+/YXePpvwo/onmfv2F3jbTLfjAfTfhR/RPM/fsLvH034Uf0TzP37C7xtplvxgPpvwo/onmfv2F3j6b8KP6J5n79hd420y36TSuj7Pmz8ZYv6b8KP6J5n79hd502x/Cfwh7QbNYOsabwM5V3GyqJqt1xruJEVRFUx9VUxP8v5wu24TPL1gYD6b8KP6J5n79hd4+m/Cj+ieZ+/YXeTbVy34wH034Uf0TzP37C7x9N+FH9E8z9+wu8baZb8YD6b8KP6J5n79hd4+m/Cj+ieZ+/YXeNtMt+MB9N+FH9E8z9+wu8fTfhR/RPM/fsLvG2mW/GA+m/Cj+ieZ+/YXePpvwo/onmfv2F3jbTLfjAfTfhR/RPM/fsLvH034Uf0TzP37C7xtplvxgPpvwo/onmfv2F3j6b8KP6J5n79hd420y34wH034Uf0TzP37C7x9N+FH9E8z9+wu8baZb8YD6b8KP6J5n79hd4+m/Cj+ieZ+/YXeNtMt+kz/ALWL6xT8JYv6b8KP6J5n79hd5020fCfwh6RXpFGbwM5Vuc/U7WHYiddxJ412qmuYjmmd3NTP17o5vrXTpuS16wMB9N+FH9E8z9+wu8fTfhR/RPM/fsLvJtplvxgPpvwo/onmfv2F3j6b8KP6J5n79hd420y34wH034Uf0TzP37C7x9N+FH9E8z9+wu8baZb8YD6b8KP6J5n79hd4+m/Cj+ieZ+/YXeNtMt+MB9N+FH9E8z9+wu8fTfhR/RPM/fsLvG2mW/GA+m/Cj+ieZ+/YXePpvwo/onmfv2F3jbTLfjAfTfhR/RPM/fsLvH034Uf0TzP37C7xtplvxgPpvwo/onmfv2F3j6b8KP6J5n79hd420y34wH034Uf0TzP37C7x9N+FH9E8z9+wu8baZb8YD6b8KP6J5n79hd4+m/Cj+ieZ+/YXeNtMtpPStPq8/NCt5PVwn8IcbY0bPzwM5XjlWmV5kW+XcTfNqLtNEzv38X65j+e//L+bufpvwo/onmfv2F3lumkrfjAfTfhR/RPM/fsLvH034Uf0TzP37C7ybaZb8YD6b8KP6J5n79hd4+m/Cj+ieZ+/YXeNtMt+MB9N+FH9E8z9+wu8fTfhR/RPM/fsLvG2mW/GA+m/Cj+ieZ+/YXePpvwo/onmfv2F3jbTLfjAfTfhR/RPM/fsLvH034Uf0TzP37C7xtplvxgPpvwo/onmfv2F3j6b8KP6J5n79hd420y34wH034Uf0TzP37C7x9N+FH9E8z9+wu8baZb8YD6b8KP6J5n79hd4+m/Cj+ieZ+/YXeNtMt+MB9N+FH9E8z9+wu8fTfhR/RPM/fsLvG2mW/SaX+Bo86v5pYv6b8KP6J5n79hd502yHCfwh6/s/j6rp3AzlXce7XeppqjXcSImaLtdFX2pieaqmY+pdtwmeXrAwH034Uf0TzP37C7x9N+FH9E8z9+wu8m2rlvxgPpvwo/onmfv2F3j6b8KP6J5n79hd420y34wH034Uf0TzP37C7x9N+FH9E8z9+wu8baZb8YD6b8KP6J5n79hd4+m/Cj+ieZ+/YXeNtMt+MB9N+FH9E8z9+wu8fTfhR/RPM/fsLvG2mW/GA+m/Cj+ieZ+/YXePpvwo/onmfv2F3jbTLfjAfTfhR/RPM/fsLvH034Uf0TzP37C7xtplvxgPpvwo/onmfv2F3j6b8KP6J5n79hd420y34wH034Uf0TzP37C7x9N+FH9E8z9+wu8baZb9Jq3RmV6Kr4MX9N+FH9E8z9+wu86bbHhP4Qtn9ltV1zVOBrLs4eDi3L9+5OuYlXEopjfM7qZmZ5v5RErpnMLeHrAwH034Uf0TzP37C7x9N+FH9E8z9+wu8m2mW/GA+m/Cj+ieZ+/YXePpvwo/onmfv2F3jbTLfjAfTfhR/RPM/fsLvH034Uf0TzP37C7xtplvxgPpvwo/onmfv2F3j6b8KP6J5n79hd420y34wH034Uf0TzP37C7x9N+FH9E8z9+wu8baZb8YD6b8KP6J5n79hd4+m/Cj+ieZ+/YXeNtMt+MB9N+FH9E8z9+wu8fTfhR/RPM/fsLvG2mW/GA+m/Cj+ieZ+/YXePpvwo/onmfv2F3jbTLfjAfTfhR/RPM/fsLvH034Uf0TzP37C7xtplvxgPpvwo/onmfv2F3j6b8KP6J5n79hd420y2lfS1r1e581Ct5Pe4T+EK3tfiaBXwNZcZt/TcjMt2+XMTntW7tmiurfv4sbpuURu37+f6uaXc/TfhR/RPM/fsLvLdN4Mt+MB9N+FH9E8z9+wu8fTfhR/RPM/fsLvJtplvxgPpvwo/onmfv2F3j6b8KP6J5n79hd420y34wH034Uf0TzP37C7x9N+FH9E8z9+wu8baZb8YD6b8KP6J5n79hd4+m/Cj+ieZ+/YXeNtMt+MB9N+FH9E8z9+wu8fTfhR/RPM/fsLvG2mW/GA+m/Cj+ieZ+/YXePpvwo/onmfv2F3jbTLfjAfTfhR/RPM/fsLvH034Uf0TzP37C7xtplvxgPpvwo/onmfv2F3j6b8KP6J5n79hd420y34wH034Uf0TzP37C7x9N+FH9E8z9+wu8baZb9JifjM70tH9Oli/pvwo/onmfv2F3nTaNwn8IWoa1r2nYnA1l139LyrNjKp5cxI8HXVj2rkRvmYif4LlE74mfr3fXEwsnFMvWBgPpvwo/onmfv2F3j6b8KP6J5n79hd5NtMt+MB9N+FH9E8z9+wu8fTfhR/RPM/fsLvG2mW/GA+m/Cj+ieZ+/YXePpvwo/onmfv2F3jbTLfjAfTfhR/RPM/fsLvH034Uf0TzP37C7xtplvxgPpvwo/onmfv2F3j6b8KP6J5n79hd420y34wH034Uf0TzP37C7x9N+FH9E8z9+wu8baZb8YD6b8KP6J5n79hd4+m/Cj+ieZ+/YXeNtMt+MB9N+FH9E8z9+wu8fTfhR/RPM/fsLvG2mW/GA+m/Cj+ieZ+/YXePpvwo/onmfv2F3jbTLfptS6OyvQV/LLE/TfhR/RPM/fsLvOs2o4SuETRNmtW1nUuBnMtYmBg38q/c5dw6uJbot1VVTupmZndETzREyunTcwt4en2vuqPNhzedYm3nCdfxbN63wKZc03LdNUTy9hc8TG/8A8T7fTfhR/RPM/fsLvJtplvxgPpvwo/onmfv2F3j6b8KP6J5n79hd420y34wH034Uf0TzP37C7x9N+FH9E8z9+wu8baZb8YD6b8KP6J5n79hd4+m/Cj+ieZ+/YXeNtMt+MB9N+FH9E8z9+wu8fTfhR/RPM/fsLvG2mW/GA+m/Cj+ieZ+/YXePpvwo/onmfv2F3jbTLfjAfTfhR/RPM/fsLvH034Uf0TzP37C7xtplvxgPpvwo/onmfv2F3j6b8KP6J5n79hd420y34wH034Uf0TzP37C7x9N+FH9E8z9+wu8baZb8YD6b8KP6J5n79hd4+m/Cj+ieZ+/YXeNtMtpn/axfWKfhKt5PtHwn8IekV6RRm8DOVbnP1O1h2InXcSeNdqprmI5pndzUz9e6Ob63c/TfhR/RPM/fsLvLdNwZ5b8YD6b8KP6J5n79hd4+m/Cj+ieZ+/YXeTbTLfjAfTfhR/RPM/fsLvH034Uf0TzP37C7xtplvxgPpvwo/onmfv2F3j6b8KP6J5n79hd420y34wH034Uf0TzP37C7x9N+FH9E8z9+wu8baZb8YD6b8KP6J5n79hd4+m/Cj+ieZ+/YXeNtMt+MB9N+FH9E8z9+wu8fTfhR/RPM/fsLvG2mW/GA+m/Cj+ieZ+/YXePpvwo/onmfv2F3jbTLfjAfTfhR/RPM/fsLvH034Uf0TzP37C7xtplvxgPpvwo/onmfv2F3j6b8KP6J5n79hd420y36TG/HZnnUfKxf034Uf0TzP37C7yjg/wBs9Z2n13aXTNc2RuaDk6PcxKKrdebbyJrm5a4/12+aN0cX+c/a/luMYlG3AZUAAAAAAAAAAAAAAAAAAdVsrs3p+x+zem7LaVVeqw9KxqMWxN6qKq+JRG6ONMRETO7/ACdqAAAAAPjmZuHp2Jez9Qy7OLi49FV29fvXIot26IjfNVVU80REc8zL7Oq2p1DZzSdAzNU2tuYlGk4dEX8mrKoiu3TFNUTTPFmJ3zxop4sREzxt27n3A/dA2q2Y2rx7uVsvtHpesWLNfg7lzAzLeRRRXu38WqaJmIndz7pcdF2u2U2kyMrE2d2n0nVL+FPFybWFm2r9did8xuriiqZp54mOf8peJba0bU6ps3wgcMFGi5ezlnM2Yp0rAxcjdRm3rFNdVdzJv0R91Vxa6qaKZmaoiKpmI3xDU67g6Xpe33BbTo1jGsWZwdQw7sU24imdOpxKauLVujdFEVxbmN+6Imf82tqZegaPttsZtFn39K2f2u0XU83Giar+Nh59q9dtRE8WZqooqmad0zEc8fWY222xmbrlzZjD2u0W/rNqqum5p1rPtVZNFVMb6om1FXHiY3c/NzPPtLm3wl7abM67slos4GyWxteR4tqlVuLMahVVZm1FnEtxG+camJ3zXO6mqaYimJiN7hq04vCXr+kbM7C6LTZ0LZTXrepZ+t026bONTkWblU1Y2JujfduVVzXFyuIiin+KJqqqq3GDL151On7XbKavq2VoOlbT6Tm6nhcbxnCx823cv2OLPFnj26apqp3TMRO+I52d2w2p2ltaDtNYwdi9cwa8PTM25i6pcu4U2K7lFqqaKqaaMiq9zzETG+3H+e5hPE8DA2V4D8rQbVqjJpz8G3auUUfxVWb2HcqyueI37qo31VT/ADmImSQy9sqz8GjNt6bXm2Kcy7bqvW8ebkRcrt0zEVVxT9c0xNVMTP1Rvj833eS4+gaTon/aNxL2nYnEvZ2y2Zfyb1dyq7dvV+N2t3GrrmapiI5qYmd1NMRTTEREQ9aSzCgCAAA6rW9m9P1/K0fLzqr1NzRNQjUsbwdURE3Ys3bW6rfE76eLer5ubn3c7tQAAAAAAHVa/tZstspatZG1O0ulaNav1TRar1DMt49NyqI3zFM1zG+d38ofTM2k2d07Ro2j1DXtOxdJmii7GfeyqKMeaK93Eq8JM8XdO+N07+ffDodudsNG2SycKbWg3db2m1Ci5jaXp+Hapqyr9O+ma99dXNasxMUTXXVMUxuieed0T5toWyWo7H7T8FmyG0NzHrp8LreqV49n+LGtZtUeEoot74jmt03bkUzuj6t8bvqakyj2Kva7ZS3oMbVXNp9Jp0SqIqjUqs23GLMTVxYnwvG4n2ub6/r5nLC2q2Y1LRbm0mnbR6XlaRaprruZ9jMt141FNH25m7E8WIp3Tv5+bdzvLNC13ZnYzWeEbUdbx6LmlYO09i7puPaxPDXq9Su4lrj0Y9uI31Xq66uaKeffVVMzETMu02X0+xoOBtnwk8JmnYeiafr+VZ1G5puVNN6MSzYopot13opiaZv11U01TTTxt08SImaoMGW/0DarZjavHu5Wy+0el6xYs1+DuXMDMt5FFFe7fxapomYid3PuldmZuHp2Jez9Qy7OLi49FV29fvXIot26IjfNVVU80REc8zLzbY7H17Wdr9a4XsnZTO0zGytIs6dp2lXfB28/Not11XPDXqKqootVTNXEoprriYjfxuLv3IeEvWdR13G2Ow9Z2V1PRMHL2vwMbMxtRrxbnjFuIrroifF712niTcpo5qpid8fV/Mxzgy9HwNrtlNV0e9tFpe0+k5mlY3Hm9nY+bbuY9riRvq41ymqaad0c8755octA2q2Y2rx7uVsvtHpesWLNfg7lzAzLeRRRXu38WqaJmIndz7pebZeZs5oHC3ttn69VhWdAo2e0zUNWnIsxVb8ZovXotVzG6eNXxaad0c9UzTRu54h2mwWBrO0e3WqcKufoORoGFn6XY0vAwsuIoy8i3RXVcnIyLcfdzvq4tFEzNURxt8Rv3GDL0kBlQAAAHUU7NYFO1le2MXb/AI7c06jTJt8anwXgqbtVyJ3bt/G31Tz7927dzfzduAAAAADpa9ttjLWvRsrc2u0WjWqqopjTas+1GVMzTxojwXG4+/i8/wBX1c7unkO3c43CLkZPBbsLolNVFjVbGVrmtUW6bWLp16i9TeriiuI33cueLHNTE8Wa99dUfUsmR6RrG12ymz2Zi6fr+0+k6blZ08XFsZmbbs3L874jdRTXVE1c8xHNv55hw1/bPY/ZSuxb2p2s0bR6smJmzTqGfax5uxG7fxePVHG3b437vzh5lg42n6zm8NM7S2rV6YrjCueFoieJg04FNdumN8c1O+u5VH+czP1v3RtsfEeD7ZXSLezc7RbcbQbNY1Hilu1TFU4/gvvcu7VH/CsRVXO+at++qqYppqmZXamXp2ubX7J7MY9jL2l2o0nSbGVO6xdzs21Youzu37qZrqiKubn5nZYuXi5+LZzcHJtZGPkUU3bV61XFdFyiqN8VU1RzTExzxMPMsG/p3A5sdstspf025tLtbRp/J2n4mDapqyMiY4s3Iiuvd4LGpq4vGrrmKaaaad8TO6F2w+k7Q8F+wWm6Lc2Xztezq7+RkZGPo97GptYlV27Vd8HROTdsxNunj8WN2+eb6oTA1+v7V7LbKWrN/ajaXStHt5FU0Wa8/Mt49NyqI3zFM1zG+f8AKDW9q9l9mcO1qO0m0ml6Vi36ootX87Mt2LdyqY3xFNVcxEzuiZ3R/Jgtn5p1zhq2pnXtPmiqzs3ptrGxcqLddVnHvVXqr9E8WaqeeumIq4tUxPFjnmIiXX8E9G0s8EGhZOzugaNquXZpzcLHr1LKrxpt4Ph64txRNNm5NcTTRb/gniUzFMfxc0Lgy9fsX7OTZt5ONeou2rtMV27lFUVU10zG+JiY5piY/m5sFwGRptngu0bB0u7mV2sHw+Jc8bsUWbkXrd6um5TxKKq6IpiuKopimuqOLEc8t6l4qgCAAA6jZPZrA2O2dwtmtMu37uLgUTbt136qarkxNU1c80xEfXP8oh24AAAAA4110W6KrlyuKaaYmaqpndERH85ckmrVaXRpeXVrfi3J0WK5y/GYpmz4Hizx+Pxubi8Xfv3824EOgbZ7H7V137ey21mjaxVjRE3qdPz7WRNqJ37uNxKp4u/dO7f+Uuen7XbKavq2VoOlbT6Tm6nhcbxnCx823cv2OLPFnj26apqp3TMRO+I53kmq5Wtba5Wdwr7M6Nk6PpOz+zGp42j5N+34HJ1Su5RE0XKbW7jUY9Pg4qo4+6apqiYpiOeePieBgbK8B+VoNq1Rk05+DbtXKKP4qrN7DuVZXPEb91Ub6qp/nMRMtbUy9ZxtttjM3XLmzGHtdot/WbVVdNzTrWfaqyaKqY31RNqKuPExu5+bmK9ttjLWvRsrc2u0WjWqqopjTas+1GVMzTxojwXG4+/i8/1fVzvO9WnF4S9f0jZnYXRabOhbKa9b1LP1um3TZxqcizcqmrGxN0b7tyqua4uVxEUU/wAUTVVVVuNu5xuEXIyeC3YXRKaqLGq2MrXNaot02sXTr1F6m9XFFcRvu5c8WOamJ4s1766o+oxDL151P0u2U5f+iv0n0nlvdxuTfHbfjW7i8bf4Ljcf7PP9X1c75ZOv6vZ1uNJs7Ea1fxqpiOVKLuFGLTvjfvmmrIi9uiead1vfv+rfHO8KtUxe/wCzdga9TTRVr9e0NvUIvzbibs6lOqcSauaN81bt9H58Xm+okyZf0JqWr6To1uze1fVMTBt5F6jGs1ZN+m1Fy7XzU26ZqmN9U/ypjnlY/mbhY2mnabUqNb2h0jajAxdA1/T8fRcK5s/nxbubsu34bMruRZ4lVddO+i1RFUzxd+6ONXuj+lMXJt5mLZy7NN2mi9RTcpi7aqtVxExvjjUVxFVM/nFURMfzhLMGX1ARQAB1G0GzWBtHc0q5nXb9E6RqNvU7HgqqY412imumIq3xO+ndXO+I3T9XO7cAAAAAAB1+ubQ6BsxhcpbSa5p+k4k1xb8Yzsmixb48791PGrmI3zunm/ycbe02zd3Q52ntbQabXo0W5vTqNOXbnG8HE7pr8Lv4nFiYnn37uZ1e3O1Ozex+Lh6vrOn3c/Pm/NnSsTFxov5uRkVUTE0Y9P18aaONvnfERTv40xDySvZnW9DzdkaNq8THwqNrNvL2s5ul2rkXbGLXONXXYsVVRHFrqiu3TVVMRxZr5437omdSZTL23C2q2Y1LRbm0mnbR6XlaRaprruZ9jMt141FNH25m7E8WIp3Tv5+bdzuOh7W7K7T4t7O2b2m0rVsbGq4l69g5tu/Rbq3b91VVEzETu5+f+TzjGzNnNA4SeEzL1+rCs7O2MLSNR1DxizFVqnL4tz+Pi7piquaaLM7o31TVFG7n3KdmMK9tDtNr/CxtXoMaBoOdotvTLeFqkUU3sjFoqruV5GXbnfTbjdVNNNFUzMU8bjRG/cYG70DbPY/auu/b2W2s0bWKsaIm9Tp+fayJtRO/dxuJVPF37p3b/wApdvcuW7Nuu9euU0W6KZqqqqndFMR9czP8oeV7OVZnCBt7p/CZpmgZOm7O6LpeVhaddv0RZydY8LVRMVU2p3TRjxFvfRNc0zVNcTxYjnS8L20Or6vwfXcfU9j9Y0DDvavpeLmcoXcOuL+Ldy7dN2mPF793dTu5quNu3xVu5+fcxzgy9K0Xa7ZTaXDv6hs5tPpOq4uLM037+Fm279u1MRv3VVUVTFPNz8/8k+hbfbCbU5dWBsztroOr5VFE3arGBqVnIuU0RMRNU00VTMRvmI3/AOcMLtHo3j3DLXouk3aMKdY2IzMbNuUWYqimIvU0Y9c0xuiZpm5c3RMxzb45lWyWdtZsBtHs3wV7Q5ekavp+XpNdGnZ2Fi3MS9anEpoiqm9aru3YriqmqiYrpqp3TExxeeJMQenAMqAAAA6irZrAq2so2xm7f8dt6dXpkW+NT4LwVV2m5M7t2/jb6Y59+7dv5v5u3AAAAAB0uq7bbGaDqdjRdc2u0XTtQyopmxiZefas3rsVVcWni0VVRVVvmJiN0c88zunl3CfqWLrdOtcFux2zlnVdo9oMLwepXfBU04uBauUeDov5l3d9cUb5otxxq6oo5oiN0rJkbzX9q9ltlLVm/tRtLpWj28iqaLNefmW8em5VEb5ima5jfP8AlDjrm1+yezGPYy9pdqNJ0mxlTusXc7NtWKLs7t+6ma6oirm5+Z55sfpNm1wt7QaDrVcZ8aRsrpWn4lWTTFU141XhYvVTv/8AHXRHG/PdG/6odNwb7Z6bspwX7MROiXtd2iy6c3A0HAxLNM5V/Fpyaooia6t0WrEU02pruVTFERFM887om4TL17UdrNltH0iztBq+0ulYOl5HE8Dm5OZbtY9zjxvp4tyqYpnfHPG6eeFel6rpet4FnVdF1LFz8LIiarOTi3qbtq5G/dvprpmYmN8THNP8nmmg2tL4GOD3RrG12HRqGteN5NeBgaZj+MXpysiu5cqx8OmYid1NNVVO/wDhjixMzMQs2E0vajYfZ7VdY1HZHKzNS2i1q/q13RtJycarxCLsU/wce9ctW6pjiRNc01c9VU7t8c5gbjXdo9ntl8OnUdpde07ScWquLUX87Kox7c1zEzFMVVzEb90Tzf5S+1Wr6TRpU67VqmJGmxY8ZnMm/TFjwPF43hPCb+Lxd3Pxt+7dzvOLGZkazw76XVrOl5GD4vsjeysPDzJtV3LF65lU0Xp326q6ONxIoiZpqnmndv55ebYNvXsqrZzYvQrenxpF3bzXIxaM21VViUWsea7lqKrVM0TdpoueFrpoiqmJqt0xvjdzNpl/ROg7S7ObU4lefsxtBpur41uubVd7Ay7eRbpriImaZqomYid0xO7/ADh2TGbA7V6/q2r7SbK7UW8G5qOzeVZtVZmBZrs4+TavW4uW5i3XXXVRXEc1VPHqj6piefdGzSzCgCAAA6jZXZrA2Q0Kxs/pt2/dx8eu9cpqv1U1VzNy7Vcq3zTER9qud3N9W7/V24AAAAADhe8D4GvxjieC4s8fj7uLxd3Pv3827cDqNH222M2iz7+lbP7XaLqebjRNV/Gw8+1eu2oieLM1UUVTNO6ZiOePrfSja7ZS5r1WytvafSatbojjVabGbbnKiOLxt82uNx/s8/1fVzvN8GqOEra/Z3X9jdEnB2V2MnJnE1Oq3FmNRuVWZtRZxLcRvnGjfEzXO6mqaYimJiN7H4lFNz/s67La7YiirXK9osPPovzRvuVajc1Li3KpmI3zVMVV0z/Pi831NbUy90ydttjMLXLezGZtdotjWbtVFNvTrufapya6qo30xFqauPMzv5ubnNV222M0HU7Gi65tdounahlRTNjEy8+1ZvXYqq4tPFoqqiqrfMTEbo555nnnCTXi7e06twQ7D6Hbv5eZkWruu6rTapt4mmVRNuua67kR/wAXKmmmji0U76o/hmqaYhVwmahi6xa1ngq2O2dt6vtHr2DFrUr026acbAtXKPB0X829u56uJEzRREVV1cTmiI3SYHqbqc7a7ZTTNYxtndS2n0nE1XM4s42DfzbdvIvcaZiniW5qiqrfMTEbo+uJddazdW2WsaTs1ibI69rlnHxbGPXqdi9hRbp4sRRNVyL2RRcmd0caeLRV9fNvnmeSZNnE1Hgi4Y9R1miivP5Y1bwtyumJrprx4pjFiJ3b/wCCKbc0/l/IkyZet6jwo8Gej517TNX4RdmMHMxquJex8nV8e1dt1flVTVXExP8AlMNDh5uHqOJZz9Py7OVi5FFN2zfs3Irt3KJjfFVNUc0xMc8TDzbbbUdR13T9kuDS7droztrrUTq9y3vpqt4Nq1TXlf50zXM02on648JP84h6Xj49jEx7WLjWqbVmzRTbt0URupppiN0REfyiISxX0AQAAHVbVbN6fths3qWy2q1XqcPVcavFvzZqimviVxunizMTETu/ydqAAAAAAAl1TVdL0TAvarrWpYuBhY8RVeycq9TatW437t9VdUxERvmI55/mn0jabZvaDTq9Y0DaDTdSwLdVVNeVh5du9ZpmmN9UTXRM0xMRMTPPzJdstb2Z2c0SrXNq4tTiYd21ctU1WPDV1ZHGiLUWqIiZquzXMRTFMb9+7c8R2y0raC5s9tJt7rukV6FibaaxoWLe0u7VTN63p9F+i3VXlRTvppuXKa91VETVxad1MzM74jUmUe6aHtbsrtPi3s7ZvabStWxsariXr2Dm279Furdv3VVUTMRO7n5/5OGgbZ7H7V137ey21mjaxVjRE3qdPz7WRNqJ37uNxKp4u/dO7f8AlLCa3a0jA4bqJybeFa03I2Myp1qm9bpizVj2siiLU3d8cXixFV2P4ubi74+px2di7wh7eYHCTjaJc0nZfR9LysHCv5luLN7VqL1VH8fgpjfRjU00canj7pq40TFMRzywN5o+22xm0Wff0rZ/a7RdTzcaJqv42Hn2r121ETxZmqiiqZp3TMRzx9bunkmlzb4S9tNmdd2S0WcDZLY2vI8W1Sq3FmNQqqszaiziW4jfONTE75rndTVNMRTExG99+FravaS5wYbZxZ2N13RKsfS7/Ezsm9hVUV074pq4ngMi5cieJNVUTVTHNH58xjky32i7XbKbSZGVibO7T6Tql/Cni5NrCzbV+uxO+Y3VxRVM088THP8AlL80/bDZLVtXydn9L2p0jM1TD43jODj51q5kWeLMRVx7dNU1U7pmInfHNMvMdtI0XZnajg6z9Nt04uJjaTqlnInFtRFXJtvCiuYjdH1U1U0TTH1b5/zZTZbG1vRbHA/VtFszp+naDYzK7emZWDmeEzZuZNmvxeMmjwdNNEV0VTN3wddyKq4iZ4scy7TL+kAGFAAAAdVd2b0+9tTjbX11XvHsTT7+m26Yqjwfgrty1crmY3b+NxrNG6d/1b+bndqAAAAADptf2z2P2UrsW9qdrNG0erJiZs06hn2sebsRu38Xj1Rxt2+N+784dywm321WnaNmzs/omzEbQbW63hVWbWFZt0x/7NHGjwmVenmtY8VVTG+rfvmqYppqmZWTI1GtbTbN7N4FGq7RbQ6bpeFcqpooyc3Lt2LVVUxMxEV1zETMxEzEb/5OOo7WbLaPpFnaDV9pdKwdLyOJ4HNycy3ax7nHjfTxblUxTO+OeN088PJ9g9l8jZPhL2V2K1rLozZ2e2GqnFrmN9EZFeTTRfqt743xEUxTRH1TxN0fzl+bB7T7ObEbJahk6lp1ebGJtbq+Fs1g4WHF7Kub7tf/AAsWjdH/AN9iZiYpimJ3zEQu1MvWvpVsvyD9KvpJpfIvE8Jyl45b8V4vG4vG8Lv4m7jc2/f9fM+mh7Q6BtPhcpbN65p+rYkVzb8Ywcmi/b48bt9PGomY3xvjm/zed7M4WHwdbH6ztXwl4eHhV6rrleu8m2ojKjDyLtVEWbFqKaf+Jf41NPPRHPXVPF3/AFvvsRhbS4uobV8KOobH52Pe2knD8U0CzdsRmRZs0zRTcvceui1TeqirfNM3P4aaYpmZqjcYHoWq6vpOhYF3Vdc1TE07CsRE3cnLv02bVuJmIjjV1TERzzEc8/zfCxtNs3laHO02NtBpt3R4t1XZ1CjLt1Y0UUzMVVeFieLujdO+d+6N0vOdqNUzdc4RODOxrWz+dpGLczdSyJwtQqx66pybONvsVz4C5co5uNXVT/FviY380xDLajsxresbU7aWNl9Ls6lhaJthpOt3NJmumzRmXIxqasiimqrdb481TbuRFcxHGp55jfvJpMvctE1/QdpcGNT2c1vA1XDmqaIyMLJov2pqj6441EzG+Py3r3lHB5n6tqPDHttk39n7ui41em6XVexL121Xe8Y/40RXd8DXXbiuaIp+quqeJFvfMfVHq6WYUAQAAHVaVs3p+j6trWs4lV6b+vZNrKyorqiaYrt2Ldinixu5o4lqnfvmefe7UAAAAAAB0uNttsZm65c2Yw9rtFv6zaqrpuadaz7VWTRVTG+qJtRVx4mN3Pzcz6Z212ymmaxjbO6ltPpOJquZxZxsG/m27eRe40zFPEtzVFVW+YmI3R9cS831acXhL1/SNmdhdFps6Fspr1vUs/W6bdNnGpyLNyqasbE3Rvu3Kq5ri5XERRT/ABRNVVVW5m8mziajwRcMeo6zRRXn8sat4W5XTE10148UxixE7t/8EU25p/L+TW1MvaNV222M0HU7Gi65tdounahlRTNjEy8+1ZvXYqq4tPFoqqiqrfMTEbo555n7r+2ex+yldi3tTtZo2j1ZMTNmnUM+1jzdiN2/i8eqONu3xv3fnDznbLVqtoNByuDLZ/Zyzq21u0ekWadZveBijFwIu2ooi/mXZjfxojfNFuIquVRRzREc7t9pNZ07Y7DwNiNF0Gvaja3O0mjBtWKbdPHuY1umaPDZl6ea3Y40zvmrfvqqmKaapmTBl6NRXRcopuW64qpqiJpqid8TE/zh8cvPwcCLM52bYxoyLtOPa8Ncijwl2rmpop3zz1T/ACiOeWK2XxNd4MditnNj7Wy2sbTXcHBosX8nTr2HRbt10/XH/tN+1Vxd8zFO6J/hiN+6eZ0PDJoOkxtHsDtJVhzVqNe1unWIvXblVybVvi3N9FuJmabcTMRNXEiONNNM1b90bpJyr0bX9q9ltlLVm/tRtLpWj28iqaLNefmW8em5VEb5ima5jfP+UOzorouUU3LdcVU1RE01RO+Jif5w800q1Z1Ph02vsazat36cXZ/T8fEou0xVTGNdqvTeiN/8qq6Yir8+LG/6oU/9n6u/VwTaLTdrmq3aqybONMxMf+zUZFymz/y4kU7v8txZwj0QBFAAHXbRaHhbT7P6ns1qU3IxNWw72DkTaq4tcW7tE0VcWZid07qp3TudiA+WNj0YuNaxbc1TRZopt0zV9cxEbo3vqAAAAAPjmZuHp2Jez9Qy7OLi49FV29fvXIot26IjfNVVU80REc8zKHQNqtmNq8e7lbL7R6XrFizX4O5cwMy3kUUV7t/FqmiZiJ3c+6X5tTqGzmk6BmaptbcxKNJw6Iv5NWVRFdumKaommeLMTvnjRTxYiJnjbt3PueI7a0bU6ps3wgcMFGi5ezlnM2Yp0rAxcjdRm3rFNdVdzJv0R91Vxa6qaKZmaoiKpmI3xDUmUr23RdrtlNpMjKxNndp9J1S/hTxcm1hZtq/XYnfMbq4oqmaeeJjn/KXz0fbbYzaLPv6Vs/tdoup5uNE1X8bDz7V67aiJ4szVRRVM07pmI54+t5/ruDpel7fcFtOjWMaxZnB1DDuxTbiKZ06nEpq4tW6N0URXFuY37oiZ/wA35pc2+EvbTZnXdktFnA2S2NryPFtUqtxZjUKqrM2os4luI3zjUxO+a53U1TTEUxMRvMD0HG222MzdcubMYe12i39ZtVV03NOtZ9qrJoqpjfVE2oq48TG7n5uZ3TyHVpxeEvX9I2Z2F0WmzoWymvW9Sz9bpt02canIs3KpqxsTdG+7cqrmuLlcRFFP8UTVVVVueiWdf1W7rtWkXNidas4lNVURqld3CnFqiI3xMU05E3t0/VG+1E7/AK90c6WDsvH8Gc6dLjNseORajInH8JHhYtTPF4/E37+LviY37t2/mftzPwbWZa067m2KMu/RXdtWKrkRcuUUboqqpp+uYjjU75j6uNH5vLNl9A0nZ7/tBa1j6TieCi/srjX79yu5Vdu37k5d3fXcuVzNdyrdERvqmZiIiPqiIhd0DSdG/wC0VouVp+JxMjUNntTvZV+u5Vdu3qvD2N0VV1zNU00xO6mnfxaY5qYiOYwZetAIoAAADqNoNmsDaO5pVzOu36J0jUbep2PBVUxxrtFNdMRVvid9O6ud8Run6ud24AAAAAOq1/azZbZS1ayNqdpdK0a1fqmi1XqGZbx6blURvmKZrmN87v5Q7VkNudsNG2SycKbWg3db2m1Ci5jaXp+Hapqyr9O+ma99dXNasxMUTXXVMUxuieed0TYO+zNpNndO0aNo9Q17TsXSZoouxn3sqijHmivdxKvCTPF3TvjdO/n3w4fSrZfkH6VfSTS+ReJ4TlLxy34rxeNxeN4XfxN3G5t+/wCvmeN6FslqOx+0/BZshtDcx66fC63qlePZ/ixrWbVHhKKLe+I5rdN25FM7o+rfG76nabPavszsnqvCXn6/RYjQtP2lxsjFteLeEnx+5j2aqos0RTvqu1XaqZpimONxpmf5712pl6dgbXbKaro97aLS9p9JzNKxuPN7Ox823cx7XEjfVxrlNU007o553zzQ5aBtVsxtXj3crZfaPS9YsWa/B3LmBmW8iiivdv4tU0TMRO7n3S882cxbGBO2PCzwkaTj6BpOuRh3+Tc6KbldixjUzFu7kUUxNPh65mmYop4007qKd81RuijY7H17Wdr9a4XsnZTO0zGytIs6dp2lXfB28/Not11XPDXqKqootVTNXEoprriYjfxuLv3GB6eh5c0Xk6/rHK+F4hjeE8PleMUeBteDmYucavfxaeLNNUVb55pid/1Ors0/TfSMjB2m2Q1fSMeq5TTXi52VYicimN07pnEv3Iqtz9mqiqd1Ub4mmaZ5/P8Agbytl9B4C4zNpYwsfRNPzNRuXYv2oqs26KM67NG6jdO+YqinixEb98U7o37kwPTtA2q2Y2rx7uVsvtHpesWLNfg7lzAzLeRRRXu38WqaJmIndz7pdo822CwNZ2j261ThVz9ByNAws/S7Gl4GFlxFGXkW6K6rk5GRbj7ud9XFoomZqiONviN+56SXhQBAAAdRpezWBpOu61tBjXb9WRrtdi5kU11UzRRNq1FuniRERMb6Y598zz/l9TtwAAAAAAAAAAAAAAAAAAAAAAAAAAB1O0+y+ibY6Rc0LaDGu38O5ct3ZotZN2xVFduuK6KortVU1xMVUxPNMfU7YBndK2C2f0iu/Vau61mUZVirHvWdT13O1CzXbq+1E2sm9XRzxzb92/dMx9Uyk0fgq2G0O3k2tP0nI4uThVabM5GoZORNnEnfvsWZu3KpsW+f7NvixzU/lG7Wi5oyWicF+yuztzEq0i/tFat4EU049ivabUruPRTTG6mnwNd+bc0xHNxZpmP8nx0rgj2M0Omxb0evaLEs41zwlrHtbT6nTYpnjcaY8F4xxN01TMzTu3TvnfHO2YZo/KqYqiaaoiYmN0xP82X0Hgx2I2Z1K3q2jaPXZvY8XacWi5mX71nDi7VvuRj2bldVvHiqfri1TTzc31czUiZHWXNnNFubR2trK8PfqtjDrwLeR4SvmsVVxXVRxd/F56qYnfu3831uzAAAAAAAAAAAAAGa2g4PNmNptYs6/qVGqWtRsY04dGRgaxmYNfgZq400T4vdo3xxt08+/wCqPyhxyuDjZTP0exoefZ1LLs4mTGZjX8jV8y7l2L0fVXbyqrs36J+uP4a45pmPqmYacXNGRyOCnYbI0jC0WdMy7OPp+ZVqFi5j6nlWMiMqqKoqvVX7dyLtdyYrq31VVTM7+d+3+C3ZHL0jK0LPnXc3DzLlm7coy9otQv1U12q+PbqoruX5rtzFURP8Exv3Rv37oa0M0dDoWxWj7OZdWbp+Zr125XRNuac/X8/Ot7pmJ5qMi9XTE831xG/6+fnlZtDs7ou1Wk3tD2gwKMzCyN3Ht1TNMxMTvpqpqpmKqKomImKqZiYmImJiXZCZGRr4KdhruiZugXtMy7uNqORay8u7c1PKryr961NM2668mbnh5mmaKeL/AB826IjmdhoWxWj7OZdWbp+Zr125XRNuac/X8/Ot7pmJ5qMi9XTE831xG/6+fnl3wuaACAAAAAAAAAAAxlrgk2Nx72Rfwq9osPxrJuZd23ibT6nj2qr1yqaq6vB28iKImapmZ3RubMMjLa9wY7E7S6lXqusaTduZF61RYyfBZuRZozLVE76aMi3brpoyKY3zzXYqjdMx9U7n5qvBnslrGs17QX7erYufdx7eLXd07XM7Biq1bmZoomnHvUUzEcardzfzaoXNGPy+CnY/NycTNv1a/GXg41WHZyre0mo28jwNVfHmiu7Tfiu5HG5/4pn6oj6oiI0OiaJh6Bgxp+Dez7tqKpr42bqF/Mu75/8Avl+uuvd/lv3R/JeGaM5tNwfbJ7X5drP1vAyJyrNivFjIxM7Iw7tViuYmqzXXYroqrtzMb+JVM07/AOXO/NT4PNk9UtYdmrBysGnAx/FMedK1DI06qixzbrU1Y1y3NVEbo3UzMxH8oaQM0RaNo2lbPaXjaLoeBZwsHDo8HYsWaeLRRT/p+czvmZ+uZmZnnlaCAAAAAAAAAAAg17Q9L2m0bM2f1vGnIwNQs1Y+Rai5Xbmu3VG6Y41ExVH+sTErwGa0bg92e0HLtZmBl7Q11WaZoptZe0eo5dnizG7dNq9fqtzzfVvpnd/J89B4MdiNmtSt6ro2j3LN6xTepxaK8y/ds4cXZ33Ix7Ndc28eKp+vwVNPNzfVzNSLmjGaVwR7GaHTYt6PXtFiWca54S1j2tp9TpsUzxuNMeC8Y4m6apmZp3bp3zvjnLXBJsbj3si/hV7RYfjWTcy7tvE2n1PHtVXrlU1V1eDt5EURM1TMzujc2YZo/IiKYimN+6I3c872WtcGGw9jXfpFa0aunK8cnUIteOX5xIy5p4s5EYvH8BF3d/8AdIo42/n37+dqhB12ubP6RtJh28DWsTxixayLOVTR4SqjddtVxXbq30zE81VMTu+qd3Pvh2IAAAAAAAAAAAAAz+02wuzm12VgZ2tWs+MnS5uziX8LU8rCuWvCREV7q8e5RM74iI55+pPc4Ntk8jRL2z+fZ1PPw796jJ/9v1jMyr1q7RMTRXavXbtVy1VExvibdVMxPO1AuaMnc4LdiLuz2Vsxd0vJrws3JozcmurUcmcm/foqpqouV5PhPDVVRNFG6ZrndFMR9URD8ngu2Trwc/TMu5r+bianjV4eTYzdo9RyqK7VW7jREXb9UUzzfap3VfXz88taGaM1onB/oGz+baztOzNoaq7FM00W8raPUcqzETG7dNq9fqtzzfVvp5v5O51jR9L2g0vK0XWsGzmYOZbm1fsXaeNTXRP8p/8Ax/XE88LBMjOaJwe7I6BZzrOFpt2/ylapsZdzPzL+ddvWYiaabVVzIrrr8HETO6jfxY3zujnl+6Bwf7LbNand1rTcPLu6jesxjTl5+oZOdfpsxM1eDouZFyuqijfO+aaZiJndMxzQ0QuaACAAAAAAAAAAAyWZwW7I5ur5+u79dxczU7lN3LrwNotQw6b1dNEUU1TRZv00b4ppiPq/k1oZwMtrXBnsftBGJVqmHnV3sLEqwbeTa1XLs5NePVu41q7et3Kbl6iZiJmLlVUTO+Z55mXHUuC/YzU8zCz5ws7Bv6dhRp2LVpeq5enxaxonfFqIxrtEcXfEc0x/KPyhqxc0ZDM4K9kM+3p9GXOvXLmlV3rmHkztHqMZNqbsRFzdfi/4SYmKYjdNUxEfVEb5d3oGzmn7N493G07I1S9Rdr49U5+q5WdXE7t38NWRcrqpj/KJiP8AJ2gZo6LaXYnZza25h39axL/jOBVXVi5WJm38PIs8eni1xTesV0XIpqjmmnjbp3Rvid0PlkcH+x+Ts5h7KTotFnTdOqt3MO3j3bli5jXKJ303Ld23VFyi5vmZmumqKp41W+Z3zv0QZo6nZzZfQ9k8O5g6HiV2qL96rIv3Lt+5fvX7tX113Lt2qq5cq5ojfVVM7oiPqiIdsCAAAAAAAAAAAnz8HF1PBydNzbc3MfLtV2L1EVTTNVFUTTVG+mYmOaZ54mJUAMnofBhsrs5cw69Iv7RWqMCKacfHr2m1K7j0U0xupp8DXfm3NMRzcWaZj/JyxeC/YfC1yNoMbRq6MmnKrzqLXjl+cW3k1Ruqv0Y01+Aouzvn+OmiKt8zO/fMtULmjHVcE2x0ZmbnY9W0OHc1HKuZmTThbTali27l+ud9Vfg7V+miJndH1RH1Q5ZHBTsfkanmaxTVr+Ll6hVRXlV4e0mo4sXqqKIopqqptX6aZmKaaY37t/M14Zph8cPEtYGJZwrFd6q3Yopt01Xr1d65MRG6ONXXM1Vz+c1TMz/OWb1Hgv2H1bWruvZ2jV15ORctXsm3TmX6MbKuWvu672PTXFm9VTujdVXRVPNT+UbtUJkdZVs5ote0dva2vD36raw6tPoyJuV/w2Kq4rmiKd/F56oid+7fzbt+52YAAAAAAAAAAAAA6XanZDQds8PHwdfx8m5bxMqjMsVY+bfxblq/RExTXTcs10VxMcaf5o8fg52Wtafn6Vk29U1LC1Oz4DKx9V1nM1C3XR+UU5F2uKJ/zp3TzRz80NMLmjJY/BXsPj6VqujTpeVkWNasRi51zK1LKyMi9YiJim14e5cqu00REzuppqiI3zuiN8v3D4MdlsKmu3RkbRXrVyxcxqrOTtNqWRam3XRNFVPg7l+qn7MzundvjmmN0xEtYGaMnofBhsrs5cw69Iv7RWqMCKacfHr2m1K7j0U0xupp8DXfm3NMRzcWaZj/ACajJxsfMx7uJl2Ld+xfoqt3bVymKqK6Ko3TTVE80xMTMTEvoJkZfZ3g02L2VvVX9I0m7x6sXxGicvNv5cWcbfv8Bai/XXFq39W+iji0zujfHNG756NwW7D6BqGLqem6Tfi5gcfxG1fz8m/j4XH+14vYuXKrVjm5o8HTTupmYjdE7msFzQAQAAAAAAAAAAGX1jg22V1zXLu0mXGsY+o37FvGu38DXM7B8JaomqaKaqce9RTO6aqvrj+ctQGcDL6hwbbJ6ph6diZ1jU7lekzcnDzOWMynOtceJiuPG4uxfmmqJ3TTNcxMRHNzRu+WbwWbD5uJo2FGmZWFa2fouW9NnTtSysKvHi5ERXursXKKqpqiOeapmZ3zM88zv1ouaMjlcFuyOdpdvSM+ddyrFnMt6harv7Rahcv2siiJimui9Vfm5RuiZ5qaojfz7t/O7TZ/ZHStmrl67p2XrV6q/TFNUahrebnxER/4YyLtcUzz/XTumf5u6DNHU7S7K6DtdhWsDXsKq/bsX6Mmxct37li9YvUTvpuWrtuqm5bqjnjjU1RO6Zj6plHj8H+ymJoFezWLgX7OHcvzlV1282/TlVX5q403pyYr8NNyZ+uvj8bdzb93M0QmR1Wz2zGibK4dzB0TDqs0XrtV+/cu3rl+9fu1fXcu3blVVy5VuiI41VUzuiI+qIh2oAAAAAAAAAAAPyY3xufoDGaVwR7GaHTYt6PXtFiWca54S1j2tp9TpsUzxuNMeC8Y4m6apmZp3bp3zvjnU6jwX7D6trV3Xs7Rq68nIuWr2TbpzL9GNlXLX3dd7Hprizeqp3Ruqroqnmp/KN2qFzRkszgt2RzdXz9d367i5mp3KbuXXgbRahh03q6aIopqmizfpo3xTTEfV/J+ZnBXshm6jGr3J161m+K2sKvIxto9Rx7l2za38Sm5Vbv0zcmONVPGq31TMzMzLXBmiTStLxtGwLWm4l3LuWbMTFNWXmXcq7O+Zn+K7eqqrq+v+dU/l9SfWtnNF2hq0+vWMPxidLzbeoYk+Ero8HkUb+LX/DMb93GnmnfHP9TsxBnNpuD7ZPa/LtZ+t4GROVZsV4sZGJnZGHdqsVzE1Wa67FdFVduZjfxKpmnf/Lnd5g4OHpmHY07TsW1jYuNbptWbNqiKKLdFMbqaaaY5oiIjdufcAAAAAAAAAAAAB1O0+y+ibY6Rc0LaDGu38O5ct3ZotZN2xVFduuK6KortVU1xMVUxPNMfUj0rYLZ/SK79Vq7rWZRlWKse9Z1PXc7ULNdur7UTayb1dHPHNv3b90zH1TLRBkZLR+CrYbQ7eTa0/Scji5OFVpszkahk5E2cSd++xZm7cqmxb5/s2+LHNT+UbmicF+yuztzEq0i/tFat4EU049ivabUruPRTTG6mnwNd+bc0xHNxZpmP8mtFzRjNK4I9jNDpsW9Hr2ixLONc8Jax7W0+p02KZ43GmPBeMcTdNUzM07t0753xztmCZyOso2c0W3tHd2sow92q38OjAuZHhK+exTXNdNHF38Xmqqmd+7fz/WXtnNFyNocXaq9h8bVMPFu4di/4SuOJZuVU1V08XfxZ3zRTzzG/m5pdmAAAAAAAAAAAAAM1tBwebMbTaxZ1/UqNUtajYxpw6MjA1jMwa/AzVxponxe7Rvjjbp59/wBUflDSh0MxlcHGymfo9jQ8+zqWXZxMmMzGv5Gr5l3LsXo+qu3lVXZv0T9cfw1xzTMfVMw+WRwW7EZOhY2zlel5NvDw83lK1VY1HJs5Hje+Z8PVkUXIu13N9UzNVVczM/XPNDWC5oyF/gp2PzNMydHz6tfzcTLqtV3KMvaTUb801Wq4roqoquX5qtzFURO+iYmd0b97sdC2K0fZzLqzdPzNeu3K6JtzTn6/n51vdMxPNRkXq6Ynm+uI3/Xz88u+DNBl7vBpsXe2UnYmdKu0aNOROX4C1m37dUXvDeG48Xaa4uRPhP4uarm/05moEHQ6FsVo+zmXVm6fma9duV0TbmnP1/Pzre6ZieajIvV0xPN9cRv+vn55d8AAAAAAAAAAAAAAAAAAAAAAAAAAAAAAAAAAAAAAAAAAAAAAAAAAAAAAAAAAAAAAAAAAAAAAAAAAAAAAAAAAAAAAAAAAAAAAAAAAAAAAAAAAAAAAAAAAAAAAAAAAAAAAAAAAAAAAAAAAAAAAAAAAAAAPI9f4QNqtA4bLelXc6mvZOnEwMfLx5sUb7F/LrvUWr/Hinj7vCW7duYmeL/xN+7mNv+ETaTC4UNltl9m8yLGl06njYetVxaor8NcyKLldFjfVEzTxbdqa5mndP/Eo/lPP3mu8GVzaTaLazL1O/Y5N2i0LF0u3FFU+GtXbVd6rwm6ad0bpuUVUzEzO+n6o3Q6PTeCLaexpGyVWp6tgZmt4G0sbQ6/lzVXFOVcm3comLX8G+d1NVummKop5qPrj6m5hOWg1Dhe0nDr1TJxNmtf1LSNDv1Y+p6vh2bNWNi10T/xY4tV2m9di39dU2rdcRundvmJiOWocLel2NeubOaJszr20OXb0yxq8TplqxNqvFuzVxa4uXbtFO/8Ah+zMxM744sVbp3dNVsDt/pej7Q7EaBe0G9oev5OZdt6hl5F2jKwLeXVVN6iMem1VRfmma65pmbtvfviJjm3z2uy3Bvk7LbaZWr4mRYnSfo5p+iYtE11TfirHqub6q44u7dMV088TM79/NCcHLptW4as25qOwd7Y7ZTN1jSdr4vV1V0xYovfwWaqvBURcv24ou0VU/wAfHji7omKZmrmdZo3Clm7L65wj5OtaPtPrOm6PrUV3L2PFF2zpuL4tZmd0XbtO+mJmuqaLMVzHPMxG+JmjSeCfbLZ7Zrg+t4F3RszVtjMzLvXrF7Lu2cbIt36btM8W7FmqqKoi5TPPb3TumPyl2t3gz1+7ofCbpvjWnxe21vX7uBPhK+LaivEosxF2eJvj+KmZ/hirm3fz5l4OXpGLk2M3GtZmLdpu2b9FN23XT9VVNUb4mP8AWJfV1+z2n3tJ0DTNKyaqKruHh2ce5VRMzTNVFEUzMb4id2+Pydgw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Top Channel for Sales Volume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Dominant Channel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Amazon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leads in sales, achieving the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total amount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7,519,933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the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total quantity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11,075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Visual Confirmation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 bar chart confirms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Amazon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's dominance with the largest bar for total sales amount.</a:t>
            </a:r>
            <a:endParaRPr lang="en-US" sz="5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ACAwEBAQAAAAAAAAAAAAQHCAMGCQUCAf/EAFUQAQAABAEDDQ4CCAYBAwMEAwABAgMEBQYHERIVGDVUcnOTlLGy0tMIExQhMTQ3UVVWdHWRszNxFiI2QVeVtMEXMlNhpeIjJEJSJUOBRGOh0XaE8P/EABwBAQEAAgMBAQAAAAAAAAAAAAABAgQGBwgDBf/EAEARAQABAQQECgkDBAICAwEAAAABAgMRMVEEBRJBBhMWITI1VHKR0QcXNEJxkrGywRWC4VJTotIzwiJhFCShgf/aAAwDAQACEQMRAD8A9U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4vi2G4DhlzjOMXlO1srOnNWr1qkdEskkPLH/f8AKHjjHxQYaqd2DmrkqTSS2GUNSEs0YQnltKWiaHrhpqwjo/OEIuw9016EMpP/APT/AKui0Pdk8DOCeg680OvStLmq+KtmIibsIib/AP8Af/x8LW0mibobm7MPNb7Myj5JR7U2Yea32ZlHySj2rTIcw9Xmpcqvm/h8+OqehGbbPJkVnThc08mri5p3VpCE9W1u6UKdWEkY6ITwhCMYRl0+LxRjo8WnRpg+rlbnJzdZATW0mXeX2TmTc17CaNtDF8VoWca0JdGqjJ32aXVaNMNOjyaYNUO5BjGGdatCEY+PCLiEf9/16TZDuhvQPnD/AP8AGMS/pp3VfCzVFhqTWU6No8zs3RMX4xfubFnVNVN8uw5JZw8gMv6dzVyEy5yfyjks4yy3M2EYnQvIUYzadTCeNKabU6dEdGny6IuwsG2mOZXY9juQuajJ3K6vkpaTZFUsoL3EbK3tq19canvVGShRhdUqtGWWEZoz1Jo05pv8kIRl0xixnnYxXLfKvI3EMksdy3xOFxkTnOwLBqeLWlpZ058TpVa9nVpVa8s1CanCvR79/wDalkpzTSwjNT1MdQ40zbfPjy5XZPTZXT5CS4hpx2TDoYtNa96n8VrGpGnCpq9TqP8APCMNTqtV+/Ro8bBmeTOBljgUuM4Fm/y0y9xPGcicB8NxOrhmE4JG1pVe9zVJKmJVb2WlJP3yWWEe9WWonllhPHR+tJotzd5RVcr+6BwnKuvQko1cZzUWF/UpyadTJNVvNXGENMY+KEZo6PGDOeLYvhOAYZc41juKWmHYfZU5q1zd3deWjRoU4eOM8880YSyyw/fGMdDltLu1v7Wjf2FzSuba5py1qNajPCeSpJNDTLNLNDxRhGEYRhGHijCLBvdLZUYTc4xkTmpxSwxTEMPxzEoYvj9vhuDXmJ1YYXZRhU1M1G1p1J9RUuI29OMYy6NGqhFj/Ac6+U2S3cz5X4JkliGIYVj+bnGKOB4dXxbBqlCvDDqt3S8Cqz2t1JJPojbVYSfryyxjqJowjDxRBtwMCzWmeKOeG4zVy578VhhNxk5LlDDEdZ8M1xt68LiajGhRj4P3iFvHTCaMKlKpV/VhCFSGmMY/IyKzq5xM5mD5sslJcq9YMRylw/FrvGMds7K3jdVo4dXloRktqVeSpQknqzTQnn1VOeEssJoSywjGE0obIjXDF86WcbJK8x3Im7yqnxKrk5ljkxh9PHq9lbSVruxxGvTjVoV5ZKctDvsss00urp06f6s0kdEJv1o/ezi5yMtMCy8zh4LhWM94s8Czba/2FLwelN3m/wC+3MvftM0sYzeKnJ+rNGMvi8njiDOI13wHKXOnheM5p58dzoX2MUc5mGV6OIW2tdjb0sPuNb4XNO5tIyUdXCaWMk0IyVpq0s2rjHRCEISr+48wTE8MzdYpdXuWGL4tTrZSY3SktrylaS06M0mJXEJqkkaNCnPGapH9aaE000sI/wCSWSHiBnkAAAAAAAAAAAAAAAAAAAAAAAAAAAAAAAAAAAAAAAAAAAAAAAAAAAAAAAAAAAAAAAAAAAAAAAAAAAAAAAAAAAAAAAAAAAAAAAAAAAAAAAAAAAAAAAAAAAAAAAAAAAAAAAAAAAAAAAAAAAAAAAAAAAAAAAAAAAAAAAAAAAAAAAAAAAAAAAAAAAAAAAAAAAAAAAAAAAAAAAAAAAAAAAAAAAAAAAAAAAAAAAAAAAAAAAAAAAAAAAAAAAAAAAAAAAHTs7+R99l7m4xvJTDKkkl3eUqc1DVx0SzT06slSEsY/u0xk0af3aWlNXMbnco1JqU+QGLxjJGMIxlo6qH/AOIwjoj/APh6DjlnB/hdpfB6xq0exopqpqna57+abojdP/qHzrs4rm+Xnt/gjnb/AIf4zyeJ/gjnb/h/jPJ4vQkfves3T/7NH+Xmw4iM2svcu5nstclcp73LDKrC6mF0ZbOezoUK+iFWrPPNLGM2p/dLCEv79GmMYaPJFsTlFgGEZV4DiOTGP2nhWGYta1bK8od8mk77RqSxlnl1UkYTS6YRjDTCMI+qL6I4VrrW9vrzS50u3iImYiLowiIfWmmKIuh1LKHNVkNlPZYRZ4lhl1SmwCn3rDLvD8SurC9tKeohJNJTurepJXllmlhCE0ur0TaIaqEdEHFXzQZu7nImpm8q5PRjglatLdVZIXleW4qXMtSFWFzNdQn7/Gv3yWWeNaNTvkZoaYzRi7kPymTHWMdz9mrygrVq2M4Nil3G7sKeGX0lTH8R1GI29OWaWSF5J3/U3c0ss0YQnrwnnh4v1vFDR9/As2+ReTOK2eN4Jg3g17YYLRyet6vhFWfUYfSm1UlHRNNGEdEfHqowjNH98YuzAPi0cjsnLfK+6y8p4fNr7eWFPDKt1NXqTf8Apac808tOWSM0ZJIaqaMYxllhGaOjTGOiGj42UeZ3NxlZiGMYrj+TnhNzj9raWeJTy3lelC5pWtXvtCE0sk8IQjJPGMYTQhCaMPFGMYeJ3MB8n9FsB/Sr9NvAf/rWt+tXhPfZ/Ne+d873qNOo/wA/j06NV+7To8TrdTMlmznyYw3JCnk/WtrDBbipd4bUtMSure7sq1SeaapPRu6dSW4pxmjPPCbU1IaZZoyx/V8TvQDpc2ZvNvUyLxHIC4ydjcYPi9SNe/hcXlxWurqvpljCvUup543E9aEZJNFWNSM8uok0TQ1MNEmGZiM2GFVcZuaOCX1zdZRYXHBcVu7/ABq+vbm8s4xmj3upWr1p6kdGrmhCbVaqEuiWEYQlhCHfwHXI5vMj5quS9aOD/r5GSxlwSPhFX/0kI0I0I/8Au/8AJ/4oxl/X1Xr8vjfzJTN5kpkTfYtf5MWd3Zxxu6nvbuhHEbmra9/nnmnnnpW9SpNSoRmmmmmm71JLqox0x0u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quUec/IjJTEKuF41i9WW5t6MLm6lt7K4uoWlGMdEKlxNRkmloSR8eiapGWGiEY6dEIu1MC5WUco8ax3OxVyXygwXJ6hbYZQscTkxG3mr1LqMtrNPC4hN3yWFtJGnU73CbU1IR1E02p0wWmL8UlnCvimGWuGT41cYhbU8Pp0Y3M91NVlhSlpQl1WrjPp0anR49Pk0Pi5NZw8ksrbmtZYNiFeFzQt5LuaheWNxZ1ZreeMYS1pJK8kk09OMYaNXLCMun9/jYzy8xvDMV7najTwq3hh/e8Jwm/r4T37VV7bD++0tVqpf8ANGTUSTw1UYQhGEsf9zO/4VjeVlKXJG4mrXVPIbHKtSa1m1WmlWlpwt4eKP8A7p5Yxl8Xj1MdH71ikvZHwLOdkRlJitPBsIxiepc3ElWpaxqWdejRvJKcdFSa3q1JJadxCXyxjSmmho8fk8b+WWc/IfEMcp5PWuMzzXVavUtaFSazryWtxXp6dXSpXM0kKNWeXRHTJJPGaGpm8X6sdGM8ZuKGNZN5nrbJC5lmvJ4y3Fr4PPCM0lvTw6pLVj4o+KEIzSSRj+6MYQ8r52HV7e9zIZq8Mwyt/wDU445hVKnJJGEaslxQqxjdaYadOmWWWtqtPk8eldmC9nHKPKjA8k7OnfY5dz0pK9aW3oU6VCpXrV6s3kkp0qUs1SpN4ox0SyxjohGPkhGKGjnFyMr5M3GWEmOSS4XaVJ6NxUqUqlOrSrSzamNGajNLCrLV1UYQhTjLq4xjCEIR0w09RytxXD7nO5m7v6eJW9xh0tXF8P75TrSz05L/AL1LLCnNGEdEKmiWrLqY+PTphodAxqpGXK/EcoIV4wydkzmYZCvU1UO8QqSWktOpPGbTo0QrxpyxjHxQml0eXxJFN5ezbh2cXI3E8NxTFqeMeDUME2ylv7erZ1bSGp1UI1aVeWSpJCMsdMIxl0Tfu0uTJnLvJjK6vc2eC3lx4VaSSVK1reWNezry05/8lTvVeSSeMk2iOieENTGMIw06YRYQzxxnq5bZUYnaVZo4VhtDJqTG4yR004anEJqk0J/H4oy0owmjCPklmhGPi0acj1Z5b3ugLGthtbvktnkpWhfzU4wmlhCrcyRoSzRhHxRjqas0P9oRiXRcXskD+RjohpR08UpVactWna3UZZoaYRhSj5EiJnBb1ok1wl3Jd8TE1wl3JdcTE2ZS+FYk1wl3Jd8TE1wl3JdcTE2ZL4ViTXCXcl3xMTXCXcl1xMTZkvhWJNcJdyXfExNcJdyXXExNmS+FYk1wl3Jd8TE1wl3JdcTE2ZL4ViTXCXcl3xMTXCXcl1xMTZkvhWJNcJdyXfExNcJdyXfExNmS+FYk1wl3JdcTE1wl3Jd8TE2ZL4ViTXCXcl3xMTXCXcl3xMTZkvhWJNcJdyXXExNcJdyXfExNmS+FYk1wl3JdcTE1wl3Jd8TE2ZL4ViTXCXcl3xMTXCXcl3xMTZkvhWJNcJdyXfExNcJdyXfExNmS+FYk1wl3JdcTE1wl3Jd8TE2ZL4ViTXCXcl3xMTXCXcl1xMTZkvhWJNcJdx3fExNcJdyXfExNmS+FYk1wl3Jd8TE1wl3Jd8TE2ZL4ViKOKU4VIUvBbrVRljNCHeo+SGj/APt+tcJdyXfExXZkvhWJNcJdx3fExNcJdyXfExTZkvhWJNcJdyXfExNcJdyXfExNmS+FYk1wl3Jd8TE1wl3Jd8TE2ZL4ViTXCXcl3xMTXCXcl3xMTZkvhWJNcJdyXfExNcJdyXfExNmS+FYk1wl3Jd8TE1wl3Jd8TE2ZL4ViTXCXcl3xMTXCXcl3xMTZkvhWJNcJdyXfExNcJdyXfExNmS+FYk1wl3Jd8TE1wl3Jd8TE2ZL4ViTXCXcl3xMTXCXcl3xMTZkvhWJNcJdyXfExNcJdyXfExNmS+FYk1wl3Jd8TE1wl3Jd8TE2ZL4ViTXCXcl3xMTXCXcl3xMTZkvhWJNcJdyXfExNcJdyXfExNmS+FYk1wl3Jd8TE1wl3Jd8TE2ZL4ViTXCXcl3xMTXCXcl3xMTZkvhWJNcJdyXfExfybEpJYRmjaXUIQhpj/4YmzJfCwRyYnJPLCeW0uowmhCMI96j5H91wl3Jd8TE2ZL4ViTXCXcl3xMTXCXcl3xMTZkvhWJNcJdyXfExNcJdyXfExNmS+FYk1wl3Hd8TE1wl3Jd8TE2ZL4ViTXCXcl3xMTXCXcl3xMTZkvhWJNcJdyXfExNcJdyXfExNmS+FYk1wl3Jd8TE1wl3Jd8TE2ZL4ViTXCXcl3xMTXCXcl3xMTZkvhWJNcJdyXfExNcJdyXfExNmS+FYk1wl3Jd8TE1wl3Jd8TE2ZL4ViTXCXcl3xMTXCXcl3xMTZkvhWJNcJdyXfExNcJdyXfExNmS+FYk1wl3JdcTE1wl3Jd8TE2ZL4ViTXCXcl3xMTXCXcl1xMTZkvhWJNcJdyXfExNcJdyXfExNmS+FYk1wl3Jd8TE1wl3Jd8TE2ZL4ViTXCXcl3xMTXCXcl1xMTZkvhWJNcJdyXfExfnXSn3zvXgt1qtTqtHeo+Q2ZL4WiTXCXcl3xMTXCXcl3xMTZkvhWJNcJdyXfExNcJdyXXExNmS+FYk1wl3Jd8TE1wl3Jd8TE2ZL4ViTXCXcl1xMTXCXcl3xMTZkvhWJNcJdyXfExNcJdyXfExNmS+FYk1wl3JdcTE1wl3Jd8TE2ZL4ViTXCXcl1xMTXCXcl3xMTZkvhWJNcJdyXXExNcJdyXfExNmS+FYk1wl3JdcTE1wl3Hd8TE2ZL4ViTXCXcd3xMTXCXcd3xMTZkvhWJNcJdx3fExNcJdx3fExNmS+FYk1wl3Hd8TE1wl3Hd8TE2ZL4ViTXCXcd3xMTXCXcd3xMTZkvhWJNcJdx3fExNcJdx3fExNmS+FYk1wl3Hd8TE1wl3Hd8TE2ZL4ViTXCXcd3xMTXCXcd3xMTZkvhWJNcJdx3fExNcJdx3fExNmS+FYiqYnTpyTVJ7W6hLLCM0YxpR8UIP1DEZYwhGFpd6I//ALMTZkvhWJNcJdx3fExNcJdx3fExNmS+FYk1wl3Hd8TE1wl3Hd8TE2ZL4ViTXCXcd3xMTXCXcd3xMTZkvhWJNcJdx3fExNcJdx3fExNmS+FYk1wl3Hd8TE1wl3Hd8TE2ZL4ViTXCXcd3xMTXCXcd3xMTZkvhWJNcJdx3fExNcJdx3fExNmS+FYk1wl3Hd8TE1wl3Hd8TE2ZL4ViTXCXcd3xMTXCXcd3xMTZkvhWJNcJdx3fExNcJdx3fExNmS+FYk1wl3Hd8TE1wl3Hd8TE2ZL4ViTXCXcd3xMTXCXcd3xMTZkvhWJNcJdx3fExNcJdx3fExNmS+FYk1wl3Hd8TE1wl3Hd8TE2ZL4ViTXCXcd3xMTXCXcd3xMTZkvhWJNcJdx3fExNcJdx3fExNmS+FYk1wl3Hd8TE1wl3Hd8TE2ZL4ViKGKU5qk1KFrdaqWEIxh3qPihHTo5ov1rhLuO74mJsyXwrEmuEu47viYmuEu47viYmzJfCsSa4S7ju+Jia4S7ju+JibMl8KxJrhLuO74mJrhLuO74mJsyXwrEmuEu47viYmuEu47viYmzJfCsSa4S7ju+Jia4S7ju+JibMl8KxJrhLuO74mJrhLuO74mJsyXwrEmuEu47viYmuEu47viYmzJfCsSa4S7ju+Jia4S7ju+JibMl8KxJrhLuO74mJrhLuO74mJsyXwrEmuEu47viYmuEu47viYmzJfCsSa4S7ju+Jia4S7ju+JibMl8KxJrhLuO74mJrhLuO74mJsyXwrEmuEu47viYmuEu47viYmzJfCsSa4S7ju+Jia4S7ju+JibMl8KxJrhLuO74mJrhLuO74mJsyXwrEmuEu47viYmuEu47viYmzJfCsSa4S7ju+Ji/NTFKdKSNSe1uoSy+WMaUTZkvhaJNcJdx3fExNcJdx3fExNmS+FYk1wl3Hd8TE1wl3Hd8TE2ZL4ViTXCXcd3xMTXCXcd3xMTZkvhWJNcJdx3fExNcJdx3fExNmS+FYk1wl3Hd8TE1wl3Hd8TE2ZL4ViTXCXcd3xMTXCXcd3xMTZkvhWJNcJdx3fExNcJdx3fExNmS+FYk1wl3Hd8TE1wl3Hd8TE2ZL4ViTXCXcd3xMTXCXcd3xMTZkvhWJNcJdx3fExNcJdx3fExNmS+FYk1wl3Hd8TE1wl3Hd8TE2ZL4ViTXCXcd3xMTXCXcd3xMTZkvhWJNcJdx3fExNcJdx3fExNmS+FYk1wl3Hd8TE1wl3Hd8TE2ZL4ViTXCXcd3xMTXCXcd3xMTZkvhWJNcJdx3fExNcJdx3fExNmS+FYk1wl3Hd8TE1wl3Hd8TE2ZL4ViTXCXcd3xMXJbXclzGeWWSpJGnGEJoTy6I+OGkukvhzgIoAAAAAAAA+NjOReR2Ud9b4nlDkng2KXlpCEKFxeWFKvVpQhHVQhJNPLGMuiPj8UfK+yA+RZ5MYdZ49i+UOrrVrnGadCjXlrRlmpyU6Ms0JZJIaNMJY6ueMYRjHTGaP5P1gGSmS2SlKtQyXyawrB6dxNCetJYWdO3lqTQhohGaEkIaY/wC8X1QvHycKyRyUwK/usVwPJjCcOvb6MY3VzaWVKjVrxjHVR1c8ssIzePx+OMfH4y0yRyUsMar5SWOTGE22L3UIwr39GypSXNWEdGnVVYS6qbToh5Y/ug+sF465h2b/ACXs8lZcjr/DqOM4b3ypWq08Uo07jv8AUnqzVZp6kIy6maOrmjHTo9T6VPJ3J+lgn6NUsCw+TCO9Roa3y2skLbvUfLJ3rRqdTHTHxaND6IXj5mF5M5N4Hhc+B4Lk/huH4bU1ers7W0p0qE2q8U2mnLCEsdP7/F4zAcl8mslbapZZMZO4Zg9vVn75UpWFpTt5J59EIaqMskIQjHRCENP+z6YAkwnay14KXmVpMJ2steCl5l3JvVgIoAAAAAAAAAAAAAAAAAAAAAAAAAAAAAAACSfbal8PU6UitJPttS+HqdKRWs7kgARQAAAAAAAAAAAAAAAAAAAAAAAAAAAAABx3Pm9XeTczkcdz5vV3k3MsYkvxZeZ0OCk5oOdwWXmdDgpOaDnJxSMABFAAAAAAAAAAAAAAAAAAAAAAAAAAAAAAEkNtZvh4dKKtJDbSb4eHSisb0lWAigAAAAAAAAAAAAAAAAAAAAAAAAAAAAAAAJsS2uuuAn6MXNS/Ck3sHDiW111wE/Ri5qX4Um9gy91N79gMVAAAAAAAAAAAAAAAAAAAAAAAAAAAAAAAASUds7rgqXPOrSUds7rgqXPOrZVYpAAxUAAAAAAAAAAAAAAAAAAAAAAAAAAAAAASYrtfW3v91aTFNr629/utOMJOCsBFAAAAAAAAAAAAAAAAAAAAAAAAAAAAAAAAElt57eb6TowVpLbz2830nRgsYSkqwEUAAAAAAAAAAAAAAAAAASYTtZa8FLzK0mE7WWvBS8y7k3qwEUAAAAAAAAAAAAAAAAAAAAAAAAAAAAAAABJPttS+HqdKRWkn22pfD1OlIrWdyQAIoAAAAAAAAAAAAAAAAAAAAAAAAAAAAAA47nzervJuZyOO583q7ybmWMSX4svM6HBSc0HO4LLzOhwUnNBzk4pGAAigAAAAAAAAAAAAAAAAAAAAAAAAAAAAACSG2s3w8OlFWkhtrN8PDpRWN6SrARQAAAAAAAAAAAAAAAAAAAAAAAAAAAAAAAE2JbXXXAT9GLmpfhSb2DhxLa664Cfoxc1L8KTewZe6m9+wGKgAAAAAAAAAAAAAAAAAAAAAAAAAAAAAAAJKO2d1wVLnnVpKO2d1wVLnnVsqsUgAYqAAAAAAAAAAAAAAAAAAAAAAAAAAAAAAJMV2vrb3+6tJiu19be/3WnGEnBWAigAAAAAAAAAAAAAAAAAAAAAAAAAAAAAAACS289vN9J0YK0lt57eb6TowWMJSVYCKAAAAAAAAAAAAAAAAAAJMJ2steCl5laTCdrLXgpeZdyb1YCKAAAAAAAAAAAAAAAAAAAAAAAAAAAAAAAAkn22pfD1OlIrST7bUvh6nSkVrO5IAEUGP/wDH3M97+4f9KnVP8fczvv7h/wBJ+q/S/RtY9nr+SryY7VObIAx//j7md9/cP+k/VP8AH3M77+4f9J+qfo2sez1/JV5G1TmyAMf/AOPuZ339w/6T9U/x9zO+/uH/AEn6p+jax7PX8lXkbVObIAx//j7md9/cP+k/VP8AH3M77+4f9J+qfo2sez1/JV5G1TmyAMf/AOPuZ339w/6T9U/x9zO+/uH/AEn6p+jax7PX8lXkbVObIAx//j7md9/cP+k/VP8AH3M77+4f9J+qfo2sez1/JV5G1TmyAMf/AOPuZ339w/6T9U/x9zO+/uH/AEn6p+jax7PX8lXkbVObIAx//j7md9/cP+k/VP8AH3M77+4f9J+qfo2sez1/JV5G1TmyAMf/AOPuZ339w/6T9U/x9zO+/uH/AEn6p+jax7PX8lXkbVObIAx//j7md9/cP+k/VP8AH3M77+4f9J+qfo2sez1/JV5G1TmyAMf/AOPuZ339w/6T9U/x9zO+/uH/AEn6p+jax7PX8lXkbVObIAx//j7md9/cP+k/VP8AH3M77+4f9J+qfo2sez1/JV5G1TmyAMf/AOPuZ339w/6T9U/x9zO+/uH/AEn6p+jax7PX8lXkbVObIAx//j7md9/cP+k/VP8AH3M77+4f9J+qfo2sez1/JV5G1TmyAPi5LZY5M5a2VXEclsYo4jbUasaFSpShNoln0QjqfHCHj0TQj/8Al9po2tlXY1zZ2tMxVGMTF0+DLEcdx5vV3k3M5HHceb1d5NzMIxJfiy8zocFJzQc7gsvM6HBSc0HOTikYACKAAAAAAAAAAAAAAAAAAAAAAAAAAAAAAJIbaTfDw6UVaSG2k3w8OlFY3pKsBFAAAAAAAAAAAAAAAAAAAAAAAAAAAAAAAATYltddcBP0Yual+FJvYOHEtrrrgJ+jFzUvwpN7Bl7qb37AYqAAAAAAAAAAAAAAAAAAAAAAAAAAAAAAAAko7Z3XBUuedWko7Z3XBUuedWyqxSABioAAAAAAAAAAAAAAAAAAAAAAAAAAAAAAkxTa+tvf7q0mKbX1t7/dacYScFYCKAAAAAAAAAAAAAAAAAAAAAAAAAAAAAAAAJLbz2830nRgrSW3nt5vpOjBYwlJVgIoAAAAAAAAAAAAAAAAAAkwnay14KXmVpMJ2steCl5l3JvVgIoAAAAAAAAAAAAAAAAAAAAAAAAAAAAAAACSfbal8PU6UitJPttS+HqdKRWs7kgARXl/Hyx/MI+WP5j1lD88AUAAAAAAAAAAAAAAAAAAAAAAAAbhdxp6O8Y+dT/Yos/MA9xp6O8Y+dT/AGKLPzzfwu670nvfiG7Z9GBx3Pm9XeTczkcdz5vV3k3M47GLOX4svM6HBSc0HO4LLzOhwUnNBzk4pGAAigAAAAAAAAAAAAAAAAAAAAAAAAAAAAACSG2s3w8OlFWkhtrN8PDpRWN6SrARQAAAAAAAAAAAAAAAAAAAAAAAAAAAAAAAE2JbXXXAT9GLmpfhSb2DhxLa664Cfoxc1L8KTewZe6m9+wGKgAAAAAAAAAAAAAAAAAAAAAAAAAAAAAAAJKO2d1wVLnnVpKO2d1wVLnnVsqsUgAYqAAAAAAAAAAAAAAAAAAAAAAAAAAAAAAJMV2vrb3+6tJiu19be/wB1pxhJwVgIoAAAAAAAAAAAAAAAAAAAAAAAAAAAAAAAAktvPbzfSdGCtJbee3m+k6MFjCUlWAigAAAAAAAAAAAAAAAAACTCdrLXgpeZWkwnay14KXmXcm9WAigAAAAAAAAAAAAAAAAAAAAAAAAAAAAAAAJJ9tqXw9TpSK0k+21L4ep0pFazuSABFeX8fLH8wj5Y/mPWUPzwBQAAAAAAAAAAAAAAAAAAAAAAABuF3Gno7xj51P8AYos/MA9xp6O8Y+dT/Yos/PN/C7rvSe9+Ibtn0YHHc+b1d5NzORx3Pm9XeTczjsYs5fiy8zocFJzQc7gsvM6HBSc0HOTikYACKAAAAAAAAAAAAAAAAAAAAAAAAAAAAAAJIbaTfDw6UVaSG2s3w8OlFY3pKsBFAAAAAAAAAAAAAAAAAAAAAAAAAAAAAAAATYltddcBP0Yual+FJvYOHEtrrrgJ+jFzUvwpN7Bl7qb37AYqAAAAAAAAAAAAAAAAAAAAAAAAAAAAAAAAko7Z3XBUuedWko7Z3XBUuedWyqxSABioAAAAAAAAAAAAAAAAAAAAAAAAAAAAAAkxTa+tvf7q0mK7X1t7/dacYScFYCKAAAAAAAAAAAAAAAAAAAAAAAAAAAAAAAAJLbz2830nRgrSW3nt5vpOjBYwlJVgIoAAAAAAAAAAAAAAAAAAkwnay14KXmVpMJ2steCl5l3JvVgIoAAAAAAAAAAAAAAAAAAAAAAAAAAAAAAACSfbal8PU6UitJPttS+HqdKRWs7kgARXl/Hyx/MI+WP5j1lD88AUAAAAAAAAAAAAAAAAAAAAAAAAbhdxp6O8Y+dT/Yos/MA9xp6O8Y+dT/Yos/PN/C7rvSe9+Ibtn0YHHc+b1d5NzORx3Pm9XeTczjsYs5fiy8zocFJzQc7gsvM6HBSc0HOTikYACKAAAAAAAAAAAAAAAAAAAAAAAAAAAAAAJIbazfDw6UVaSG2k3w8OlFY3pKsBFAAAAAAAAAAAAAAAAAAAAAAAAAAAAAAAATYltddcBP0Yual+FJvYOHEtrrrgJ+jFzUvwpN7Bl7qb37AYqAAAAAAAAAAAAAAAAAAAAAAAAAAAAAAAAko7Z3XBUuedWko7Z3XBUuedWyqxSABioAAAAAAAAAAAAAAAAAAAAAAAAAAAAAAkxXa+tvf7q0mKbX1t7/dacYScFYCKAAAAAAAAAAAAAAAAAAAAAAAAAAAAAAAAJLbz2830nRgrSW3nt5vpOjBYwlJVgIoAAAAAAAAAAAAAAAAAAkwnay14KXmVpMJ2steCl5l3JvVgIoAAAAAAAAAAAAAAAAAAAAAAAAAAAAAAACSfbal8PU6UitJPttS+HqdKRWs7kgARXl/Hyx/MI+WP5j1lD88AUAAAAAAAAAAAAAAAAAAAAAAAAbhdxp6O8Y+dT/Yos/MA9xp6O8Y+dT/Yos/PN/C7rvSe9+Ibtn0YHHc+b1d5NzORxXPm9XeTczjsYs5fmy8zocFJzQc7gsvM6HBSc0HOTikYACKAAAAAAAAAAAAAAAAAAAAAAAAAAAAAAJIbazfDw6UVaSG2s3w8OlFY3pKsBFAAAAAAAAAAAAAAAAAAAAAAAAAAAAAAAATYltddcBP0Yual+FJvYOHEtrrrgJ+jFzUvwpN7Bl7qb37AYqAAAAAAAAAAAAAAAAAAAAAAAAAAAAAAAAko7Z3XBUuedWko7Z3XBUuedWyqxSABioAAAAAAAAAAAAAAAAAAAAAAAAAAAAAAkxXa+tvf7q0mK7X1t7/dacYScFYCKAAAAAAAAAAAAAAAAAAAAAAAAAAAAAAAAJLbz2830nRgrSW3n15vpOisYSkqwEUAAAAAAAAAAAAAAAAAASYTtZa8FLzK0mE7WWvBS8y7k3qwEUAAAAAAAAAAAAAAAAAAAAAAAAAAAAAAABJPttS+HqdKRWkn22pfD1OlIrWdyQAIry/j5Y/mEfLH8x6yh+eAKAAAAAAAAAAAAAAAAAAAAAAAANwu409HeMfOp/sUWfmAe409HeMfOp/sUWfnm/hd13pPe/EN2z6MDjufN6u8m5nI47nzervJuZx2MWcvxZeZ0OCk5oOdwWXmdDgpOaDnJxSMABFAAAAAAAAAAAAAAAAAAAAAAAAAAAAAAEkNtZvh4dKKtJDbSb4eHSisb0lWAigAAAAAAAAAAAAAAAAAAAAAAAAAAAAAAAJsS2uuuAn6MXNS/Ck3sHDiW111wE/Ri5qX4Um9gy91N79gMVAAAAAAAAAAAAAAAAAAAAAAAAAAAAAAAASUds7rgqXPOrSUds7rgqXPOrZVYpAAxUAAAAAAAAAAAAAAAAAAAAAAAAAAAAAASYrtfW3v91aTFNr629/utOMJOCsBFAAAAAAAAAAAAAAAAAAAAAAAAAAAAAAAAElt57eb6TowVpLbz2830nRgsYSkqwEUAAAAAAAAAAAAAAAAAASYTtZa8FLzK0mE7WWvBS8y7k3qwEUAAAAAAAAAAAAAAAAAAAAAAAAAAAAAAABJPttS+HqdKRWkn22pfD1OlIrWdyQAIry/j5Y/mEfLH8x6yh+eAKAAAAAAAAAAAAAAAAAAAAAAAANwu409HeMfOp/sUWfmAe409HeMfOp/sUWfnm/hd13pPe/EN2z6MDjufN6u8m5nI47nzervJuZx2MWcvxZeZ0OCk5oOdwWXmdDgpOaDnJxSMABFAAAAAAAAAAAAAAAAAAAAAAAAAAAAAAEkNtZvh4dKKtJDbWb4eHSisb0lWAigAAAAAAAAAAAAAAAAAAAAAAAAAAAAAAAJsS2uuuAn6MXNS/Ck3sHDiW111wE/Ri5qX4Um9gy91N79gMVAAAAAAAAAAAAAAAAAAAAAAAAAAAAAAAASUds7rgqXPOrSUds7rgqXPOrZVYpAAxUAAAAAAAAAAAAAAAAAAAAAAAAAAAAAASYrtfW3v91aTFdr629/utOMJOCsBFAAAAAAAAAAAAAAAAAAAAAAAAAAAAAAAAElt57eb6TowVpLbz2830nRgsYSkqwEUAAAAAAAAAAAAAAAAAASYTtZa8FLzK0mE7WWvBS8y7k3qwEUAAAAAAAAAAAAAAAAAAAAAAAAAAAAAAABJPttS+HqdKRWkn22pfD1OlIrWdyQAIry/j5Y/mEfLH8x6yh+eAKAAAAAAAAAAAAAAAAAAAAAAAANwu409HeMfOp/sUWfmAe409HeMfOp/sUWfnm/hd13pPe/EN2z6MDjufN6u8m5nI4rnzervJuZx2MWcvzZeZ0OCk5oOdwWXmdDgpOaDnJxSMABFAAAAAAAAAAAAAAAAAAAAAAAAAAAAAAEkNtZvh4dKKtJDbWb4eHSisb0lWAigAAAAAAAAAAAAAAAAAAAAAAAAAAAAAAAJsS2uuuAn6MXNS/Ck3sHDiW111wE/Ri5qX4Um9gy91N79gMVAAAAAAAAAAAAAAAAAAAAAAAAAAAAAAAASUds7rgqXPOrSUds7rgqXPOrZVYpAAxUAAAAAAAAAAAAAAAAAAAAAAAAAAAAAASYrtfW3v8AdWkxXa+tvf7rTjCTgrARQAAAAAAAAAAAAAAAAAAAAAAAAAAAAAAABJbee3m+k6MFaS289vN9J0VjCUlWAigAAAAAAAAAAAAAAAAACTCdrLXgpeZWkwnay14KXmXcm9WAigAAAAAAAAAAAAAAAAAAAAAAAAAAAAAAAJJ9tqXw9TpSK0k+21L4ep0pFazuSABFeX8fLH8wj5Y/mPWUPzwBQAAAAAAAAAAAAAAAAAAAAAAABuF3Gno7xj51P9iiz8wD3Gno7xj51P8AYos/PN/C7rvSe9+Ibtn0YHHc+b1d5NzORx3Pm9XeTczjsYs5fiy8zocFJzQc7gsvM6HBSc0HOTikYACKAAAAAAAAAAAAAAAAAAAAAAAAAAAAAAJIbazfDw6UVaSG2s3w8OlFY3pKsBFAAAAAAAAAAAAAAAAAAAAAAAAAAAAAAAATYltddcBP0Yual+FJvYOHEtrrrgJ+jFzUvwpN7Bl7qb37AYqAAAAAAAAAAAAAAAAAAAAAAAAAAAAAAAAko7Z3XBUuedWko7Z3XBUuedWyqxSABioAAAAAAAAAAAAAAAAAAAAAAAAAAAAAAkxXa+tvf7q0mK7X1t7/AHWnGEnBWAigAAAAAAAAAAAAAAAAAAAAAAAAAAAAAAACS289vN9J0YK0lt57eb6TowWMJSVYCKAAAAAAAAAAAAAAAAAAJMJ2steCl5laTCdrLXgpeZdyb1YCKAAAAAAAAAAAAAAAAAAAAAAAAAAAAAAAAkn22pfD1OlIrST7bUvh6nSkVrO5IAEV5fx8sfzCPlj+Y9ZQ/PAFAAAAAAAAAAAAAAAAAAAAAAAAG4XcaejvGPnU/wBiiz8wD3Gno7xj51P9iiz8838Luu9J734hu2fRgcdz5vV3k3M5HHc+b1d5NzOOxizl+LLzOhwUnNBzuCy8zocFJzQc5OKRgAIoAAAAAAAAAAAAAAAAAAAAAAAAAAAAAAkhtpN8PDpRVpIbazfDw6UVjekqwEUAAAAAAAAAAAAAAAAAAAAAAAAAAAAAAABNiW111wE/Ri5qX4Um9g4cS2uuuAn6MXNS/Ck3sGXupvfsBioAAAAAAAAAAAAAAAAAAAAAAAAAAAAAAACSjtndcFS551aSjtndcFS551bKrFIAGKgAAAAAAAAAAAAAAAAAAAAAAAAAAAAACTFNr629/urSYrtfW3v91pxhJwVgIoAAAAAAAAAAAAAAAAAAAAAAAAAAAAAAAAktvPbzfSdGCtJbee3m+k6MFjCUlWAigAAAAAAADDuVWdGhVy0xzJ+rlni+TeF5L0qXhdfB8H8PuJ6s8kKk09aaNvXp29CSSMsIRmlljNNq/wBbRJGDMTG+K5FZZ4XjuVF/kVSwG4t8r6dON1HEbirQns7iWl3nvksKdKfv8sZISx1EZqcYTQj+t+t4rCS+tnAy0qZHZuLjKnCK1LE6/ebenY1qkZZqderWnkp0qk2o1MIyxjPCaOp0QjDyaHVcWyxylzU49Gxyoymusp7G7ydvsVpz3Nrb0atK6s5ZZqkksaEkkO9zyz+KE0s00sZYfrR0v3UyAxTGMlMTzNUpp7PBsDwnDLbDcUrWk/fK97Tj3yNWEdVqZpJY06WmEvjhGaaGq8i2tm8yny3xKtieciGE2cJcCusEoW2E3VW4ljG5hLCvcTTVKdPUx0SSwlk1M2jxxjNHxaMuaDnfJpZW5a5IQyLynyoypq4rY5WRjRxCwjZUKdKxq1LeavS8Gmpyy1NTLGSNOMKk1TTCOnTCKWwy3y4tsm8ks6mI5S1K+H5S4la0LrBI2lCFva2t3PqKMaU8ssK0akmmnGaM1SaE2mf9WXxaPs4Xm6y0xSOS+FZc18GjheSMs/eathcVp62JVIUZqFKepTnpyy0IQpzzTRlhPV0zR8sIQ8c+C5r8tKWFZN5CY1eYRNk3ktf0ryhe0LirG8vadvNGa2pVKMacJKWiOp1U0Kk+nUQ0Sw1Xicyc7sWXmUGNQyoyYyCwDE6mFV8fmua9xiFKjTqVaFtbyQmmhTlqyzSaueaaSXTNLNCENV4tOiMOm1s5GV+HQxDN9UxiFxj8mVNtk9a4xUtacJoW1zRhXluJ6csIUpqslPvkuiEsJYzSyxjL5YR+1Pg+XWV0Mm849vY2Flj+C3t/Cjht/LWtKdbD608acKdWbRUnp1dRJTn1UJIw1Xi1OiOmE91mlyjvsOusoKuI4dSyurZRUcpaUsJqk9lTqUacKVO1jPGWE8ZI0oamapCSEdM0Y6jRDUkXRir5mUWcbK7N9iOUGRdxjU2OX81PDKuB399a0Zakkby4jbTQrQoS06c8Kc8NXDRLLGMI6I6fK7RgOK5S5N5ypMgcfynucoLXE8HnxOzuru2t6VejVpVJZKtOPeJKckZIwnlmhpk1UI6YaqPi0fJxvNNlJlnLj+P5Q3uG4bj9/LYS4ZSs61S6trKFnVjWpaueeSnNUjPUmm1WiSXRLGEIaY6Yx7Fk7kvlTd5aTZeZayYXaXVvhmtVlZYbdVbmlJJNUhUq1ZqlSnTjGaaaWSEJYSaJYS/5pox8TmuHeEmE7WWvBS8yqMNMND5mGWMJ8Pt5/CrmXVU5Y6JasYQh4ki64nF9QSa3y7su+Oia3y7su+Oil0ZnOrEmt8u7Lvjomt8u7Lvjol0ZnOrEmt8u7Lvjomt8u7Lvjol0ZnOrEmt8u7Lvjomt8u7Lvjol0ZnOrEmt8u7Lvjomt8u7Lvjol0ZnOrEmt8u7Lvjomt8u7Lvjol0ZnOrEmt8u7Lvjomt8u7Lvjol0ZnOrEmt8u7Lvjomt8u7Lvjol0ZnOrEmt8u7Lvjomt8u7Lvjol0ZnOrEmt8u7Lvjomt8u7Lvjol0ZnOrEmt8u7Lvjomt8u7Lvjol0ZnOrEmt8u7Lvjomt8u7Lvjol0ZnOrEmt8u7Lvjomt8u7Lvjol0ZnOrEmt8u7Lvjomt8u7Lvjol0ZnOrEmt8u7Lvjomt8u7Lvjol0ZnOrEmt8u7Lvjomt8u7Lvjol0ZnOrEmt8u7Lvjomt8u7Lvjol0ZnOT7bUvh6nSkVvlzWMNcqcnhVz46E8dPfY6f80v71Ot8u7LvjospiOZIvViTW+Xdl3x0TW+Xdl3x0WN0ZrzvMqPlj+YR8sfzHrGGgAKAAAAAAAAAAAAAAAAAAAAAAAANwu409HeMfOp/sUWfmvfcd2sK+b3F5o168mjGZ4aJJ4yw/Aos863y7su+Oi84cLYj9b0jvfiG5Z37MK3Hc+b1d5NzODW+Xdl3x0X4r2EsKFSPhd1HRJGPjqx9TjsRF7Pnc9l5nQ4KTmg53z7SwlmtaM3hd1DTTljohVjoh4nLrfLuy746JMRfiRfcrEmt8u7Lvjomt8u7LvjopdGZzqxJrfLuy746JrfLuy746JdGZzqxJrfLuy746JrfLuy746JdGZzqxJrfLuy746JrfLuy746JdGZzqxJrfLuy746JrfLuy746JdGZzqxJrfLuy746JrfLuy746JdGZzqxJrfLuy746JrfLuy746JdGZzqxJrfLuy746JrfLuy746JdGZzqxJrfLuy746JrfLuy746JdGZzqxJrfLuy746JrfLuy746JdGZzqxJrfLuy746JrfLuy746JdGZzqxJrfLuy746JrfLuy746JdGZzqxJrfLuy746JrfLuy746JdGZzqxJrfLuy746JrfLuy746JdGZzqxJrfLuy746JrfLuy746JdGZzqxJrfLuy746JrfLuy746JdGZzq0kNtZvh4dKJrfLuy746KaFjDXGMnhVz+BCOnvsdP+aLKIgm99QSa3y7su+Oia3y7su+OixujM51Yk1vl3Zd8dE1vl3Zd8dEujM51Yk1vl3Zd8dE1vl3Zd8dEujM51Yk1vl3Zd8dE1vl3Zd8dEujM51Yk1vl3Zd8dE1vl3Zd8dEujM51Yk1vl3Zd8dE1vl3Zd8dEujM51Yk1vl3Zd8dE1vl3Zd8dEujM51Yk1vl3Zd8dE1vl3Zd8dEujM51Yk1vl3Zd8dE1vl3XdcdEujM51Yk1vl3Xd8dE1vl3Zd8dEujM51Yk1vl3XdcdE1vl3Zd8dEujM51Yk1vl3XdcdE1vl3Xd8dEujM51Yk1vl3Zd8dE1vl3XdcdEujM51Yk1vl3Zd8dE1vl3Xd8dEujM51Yk1vl3Zd8dE1vl3Zd8dEujM51Yk1vl3XdcdE1vl3Zd8dEujM51Yk1vl3Xd8dE1vl3Zd8dEujM536xLa664Cfoxc1L8KTewQX9jCSxuZ/CrmOpozx0RqxjCPij5XLTw+WNOWPhd1DxQ/+9FldFyc960Sa3y7su+Oia3y7ru+OixujNedWJNb5d2XfHRNb5d2XfHRLozOdWJNb5d13XHRNb5d2XfHRLozOdWJNb5d13fHRNb5d2XfHRLozOdWJNb5d2XfHRNb5d13XHRLozOdWJNb5d2XfHRNb5d13fHRLozOdWJNb5d13fHRNb5d2XfHRLozOdWJNb5d13XHRNb5d2XfHRLozOdWJNb5d13fHRNb5d13fHRLozOdWJNb5d2XfHRNb5d13fHRLozOdWJNb5d2XfHRNb5d13fHRLozOdWJNb5d13fHRNb5d2XfHRLozOdWJNb5d13fHRNb5d2XfHRLozOdWJNb5d13fHRNb5d13fHRLozOdWJNb5d2XfHRNb5d13fHRLozOdWJNb5d2XfHRNb5d13fHRLozOdWJNb5d13fHRNb5d2XfHRLozOco7Z3XBUuedW+XSsYRxC5k8Kuf1adKOnvsdMdMZvKp1vl3Zd8dFlVEXpF6sSa3y7ru+Oia3y7ru+OixujNedWJNb5d2XfHRNb5d13fHRLozOdWJNb5d2XfHRNb5d13fHRLozOdWJNb5d13fHRNb5d2XfHRLozOdWJNb5d13fHRNb5d13fHRLozOdWJNb5d13fHRNb5d13fHRLozOdWJNb5d2XfHRNb5d13XHRLozOdWJNb5d13fHRNb5d13fHRLozOdWJNb5d13fHRNb5d2XfHRLozOdWJNb5d13XHRNb5d13fHRLozOdWJNb5d13fHRNb5d13fHRLozOdWJNb5d2XfHRNb5d13fHRLozOdWJNb5d2XfHRNb5d13fHRLozOdWJNb5d13fHRNb5d2XfHRLozOdWJNb5d13fHRNb5d13fHRLozOdWJNb5d13fHRNb5d13fHRLozOdWkxXa+tvf7mt8u67vjopsRsZZLKrN4VczaIeSarGMPKypiL4Sb7n1BJrfLuu746JrfLuu746LG6M151Yk1vl3Xd8dE1vl3Xd8dEujM51Yk1vl3Xd8dE1vl3Xd8dEujM51Yk1vl3Xd8dE1vl3Xd8dEujM51Yk1vl3Xd8dE1vl3Xd8dEujM51Yk1vl3Xd8dE1vl3Xd8dEujM51Yk1vl3Xd8dE1vl3Xd8dEujM51Yk1vl3Xd8dE1vl3Xd8dEujM51Yk1vl3Xd8dE1vl3Xd8dEujM51Yk1vl3Xd8dE1vl3Xd8dEujM51Yk1vl3Xd8dE1vl3Zd8dEujM51Yk1vl3Xd8dE1vl3Xd8dEujM51Yk1vl3Xd8dE1vl3Xd8dEujM51Yk1vl3Zd8dE1vl3Xd8dEujM51Yk1vl3Xd8dE1vl3Xd8dEujM51Yk1vl3Xd8dE1vl3Zd8dEujM51Yk1vl3Xd8dE1vl3Xd8dEujM51aS289vN9J0YGt8u67vjovxYUoUbq7pwnnn0TSeOebTH/ACrF10i4BioAAAAAAAAAAAAAAAAAAkwnay14KXmVpMJ2steCl5l3JvVgIoAAAAAAAAAAAAAAAAAAAAAAAAAAAAAAACSfbal8PU6UitJPttS+HqdKRWs7kgARXl/Hyx/MI+WP5j1lD88AUAAAAAAAAAAAAAAAAAAAAAAAAbhdxp6O8Y+dT/Yos/MA9xp6O8Y+dT/Yos/PN/C7rvSe9+Ibtn0YHHc+b1d5NzORxXPm9XeTczjsYs5fmy8zocFJzQc7gsvM6HBSc0HOTikYACKAAAAAAAAAAAAAAAAAAAAAAAAAAAAAAJIbazfDw6UVaSG2s3w8OlFY3pKsBFAAAAAAAAAAAAAAAAAAAAAAAAAAAAAAAATYltddcBP0Yual+FJvYOHEtrrrgJ+jFzUvwpN7Bl7qb37AYqAAAAAAAAAAAAAAAAAAAAAAAAAAAAAAAAko7Z3XBUuedWko7Z3XBUuedWyqxSABioAAAAAAAAAAAAAAAAAAAAAAAAAAAAAAkxXa+tvf7q0mK7X1t7/dacYScFYCKAAAAAAAAAAAAAAAAAAAAAAAAAAAAAAAAJLbz2830nRgrSW3nt5vpOisYSkqwEUAAAAAAAAAAAAAAAAAASYTtZa8FLzK0mE7WWvBS8y7k3qwEUAAAAAAAAAAAAAAAAAAAAAAAAAAAAAAABJPttS+HqdKRWkn22pfD1OlIrWdyQAIry/j5Y/mEfLH8x6yh+eAKAAAAAAAAAAAAAAAAAAAAAAAANwu409HeMfOp/sUWfmAe409HeMfOp/sUWfnm/hd13pPe/EN2z6MDjufN6u8m5nI47nzervJuZx2MWcvxZeZ0OCk5oOdwWXmdDgpOaDnJxSMABFAAAAAAAAAAAAAAAAAAAAAAAAAAAAAAEkNtZvh4dKKtJDbWb4eHSisb0lWAigAAAAAAAAAAAAAAAAAAAAAAAAAAAAAAAJsS2uuuAn6MXNS/Ck3sHDiW111wE/Ri5qX4Um9gy91N79gMVAAAAAAAAAAAAAAAAAAAAAAAAAAAAAAAASUds7rgqXPOrSUds7rgqXPOrZVYpAAxUAAAAAAAAAAAAAAAAAAAAAAAAAAAAAASYrtfW3v91aTFdr629/utOMJOCsBFAAAAAAAAAAAAAAAAAAAAAAAAAAAAAAAAElt57eb6TowVpLbz2830nRgsYSkqwEUAAAAAAAAAAAAAAAAAASYTtZa8FLzK0mE7WWvBS8y7k3qwEUAAAAAAAAAAAAAAAAAAAAAAAAAAAAAAABJPttS+HqdKRWkn22pfD1OlIrWdyQAIry/j5Y/mEfLH8x6yh+eAKAAAAAAAAAAAAAAAAAAAAAAAANwu409HeMfOp/sUWfmAe409HeMfOp/sUWfnm/hd13pPe/EN2z6MDjufN6u8m5nI47nzervJuZx2MWcvxZeZ0OCk5oOdwWXmdDgpOaDnJxSMABFAAAAAAAAAAAAAAAAAAAAAAAAAAAAAAEkNtJvh4dKKtJDbWb4eHSisb0lWAigAAAAAAAAAAAAAAAAAAAAAAAAAAAAAAAJsS2uuuAn6MXNS/Ck3sHDiW111wE/Ri5qX4Um9gy91N79gMVAAAAAAAAAAAAAAAAAAAAAAAAAAAAAAAASUds7rgqXPOrSUds7rgqXPOrZVYpAAxUAAAAAAAAAAAAAAAAAAAAAAAAAAAAAASYptfW3v91aTFdr629/utOMJOCsBFAAAAAAAAAAAAAAAAAAAAAAAAAAAAAAAAElt57eb6TowVpLbz2830nRgsYSkqwEUAAAAAAAAAAAAAAAAAASYTtZa8FLzK0mE7WWvBS8y7k3qwEUAAAAAAAAAAAAAAAAAAAAAAAAAAAAAAABJPttS+HqdKRWkn22pfD1OlIrWdyQAIry/j5Y/mEfLH8x6yh+eAKAAAAAAAAAAAAAAAAAAAAAAAANwu409HeMfOp/sUWfmAe409HeMfOp/sUWfnm/hd13pPe/EN2z6MDjufN6u8m5nI47nzervJuZx2MWcvxZeZ0OCk5oOdwWXmdDgpOaDnJxSMABFAAAAAAAAAAAAAAAAAAAAAAAAAAAAAAEkNtZvh4dKKtJDbWb4eHSisb0lWAigAAAAAAAAAAAAAAAAAAAAAAAAAAAAAAAJsS2uuuAn6MXNS/Ck3sHDiW111wE/Ri5qX4Um9gy91N79gMVAAAAAAAAAAAAAAAAAAAAAAAAAAAAAAAASUds7rgqXPOrSUds7rgqXPOrZVYpAAxUAAAAAAAAAAAAAAAAAAAAAAAAAAAAAASYrtfW3v8AdWkxXa+tvf7rTjCTgrARQAAAAAAAAAAAAAAAAAAAAAAAAAAAAAAABJbee3m+k6MFaS289vN9J0YLGEpKsBFAAAAAAAAAAAAAAAAAAEmE7WWvBS8ytJhO1lrwUvMu5N6sBFAAAAAAAAAAAAAAAAAAAAAAAAAAAAAAAAST7bUvh6nSkVpJ9tqXw9TpSK1nckACK8v4+WP5hHyx/MesofngCgAAAAAAAAAAAAAAAAAAAAAAADcLuNPR3jHzqf7FFn5gHuNPR3jHzqf7FFn55v4Xdd6T3vxDds+jA4rnzervJuZyuO583q7ybmcdjFnL8WXmdDgpOaDncFl5nQ4KTmg5ycUjAARQAAAAAAAAAAAAAAAAAAAAAAAAAAAAABJDbWb4eHSirSQ21m+Hh0orG9JVgIoAAAAAAAAAAAAAAAAAAAAAAAAAAAAAAACbEtrrrgJ+jFzUvwpN7Bw4ltddcBP0Yual+FJvYMvdTe/YDFQAAAAAAAAAAAAAAAAAAAAAAAAAAAAAAAElHbO64Klzzq0lHbO64Klzzq2VWKQAMVAAAAAAAAAAAAAAAAAAAAAAAAAAAAAAEmK7X1t7/dWkxXa+tvf7rTjCTgrARQAAAAAAAAAAAAAAAAAAAAAAAAAAAAAAABJbee3m+k6KtJbee3m+k6MFjCUlWAigAAAAAAAAAAAAAAAAACTCdrLXgpeZWkwnay14KXmXcm9WAigAAAAAAAAAAAAAAAAAAAAAAAAAAAAAAAJJ9tqXw9TpSK0k+21L4ep0pFazuSABFeX8fLH8wj5Y/mPWUPzwBQAAAAAAAAAAAAAAAAAAAAAAABuF3Gno7xj51P8AYos/MA9xp6O8Y+dT/Yos/PN/C7rvSe9+Ibtn0YHHc+b1d5NzORx3Pm9XeTczjsYs5fiy8zocFJzQc7gsvM6HBSc0HOTikYACKAAAAAAAAAAAAAAAAAAAAAAAAAAAAAAJIbazfDw6UVaSG2k3w8OlFY3pKsBFAAAAAAAAAAAAAAAAAAAAAAAAAAAAAAAATYltddcBP0Yual+FJvYOHEtrrrgJ+jFzUvwpN7Bl7qb37AYqAAAAAAAAAAAAAAAAAAAAAAAAAAAAAAAAko7Z3XBUuedWko7Z3XBUuedWyqxSABioAAAAAAAAAAAAAAAAAAAAAAAAAAAAAAkxXa+tvf7q0mKbX1t7/dacYScFYCKAAAAAAAAAAAAAAAAAAAAAAAAAAAAAAAAJLbz2830nRgrSW3nt5vpOjBYwlJVgIoAAAAAAAAAAAAAAAAAAkwnay14KXmVpMJ2steCl5l3JvVgIoAAAAAAAAAAAAAAAAAAAAAAAAAAAAAAACSfbal8PU6UitJPttS+HqdKRWs7kgARXl/Hyx/MI+WP5j1lD88AUAAAAAAAAAAAAAAAAAAAAAAAAbhdxp6O8Y+dT/Yos/MA9xp6O8Y+dT/Yos/PN/C7rvSe9+Ibtn0YHHc+b1d5NzORx3Pm9XeTczjsYs5fiy8zocFJzQc7gsvM6HBSc0HOTikYACKAAAAAAAAAAAAAAAAAAAAAAAAAAAAAAJIbazfDw6UVaSG2s3w8OlFY3pKsBFAAAAAAAAAAAAAAAAAAAAAAAAAAAAAAAATYltddcBP0Yual+FJvYOHEtrrrgJ+jFzUvwpN7Bl7qb37AYq6BnNz1ZJ5qLmwtcpLPFK8+IyVKlKNnRpzwhCSMIR1Wqnl0f5oet0nZi5rvZOUvJaPbOkd2rtxkr8NddKm1rdvcG+Bmq9aarstL0iKtuq++6bo5qpj8Neu1qpquhuXsxc13snKXktHtjZi5rvZOUvJaPbNNB+56vNS5VfN/DDjqm5ezFzXeycpeS0e2NmLmu9k5S8lo9s00D1ealyq+b+Djqm5ezFzXeycpeS0e2NmLmu9k5S8lo9s00D1ealyq+b+Djqm5ezFzXeycpeS0e2NmLmu9k5S8lo9s00D1ealyq+b+Djqm5ezFzXeycpeS0e2NmLmu9k5S8lo9s00D1ealyq+b+Djqm5ezFzXeycpeS0e2NmLmu9k5S8lo9s00D1ealyq+b+Djqm5ezFzXeycpeS0e2NmLmu9k5S8lo9s00D1ealyq+b+Djqm5ezFzXeycpeS0e2NmLmu9k5S8lo9s00D1ealyq+b+Djqm5ezFzXeycpeS0e2NmLmu9k5S8lo9s00D1ealyq+b+Djqm5ezFzXeycpeS0e2NmLmu9k5S8lo9s00D1ealyq+b+Djqm5ezFzXeycpeS0e2NmLmu9k5S8lo9s00D1ealyq+b+Djqm5ezFzXeycpeS0e2NmLmu9k5S8lo9s00D1ealyq+b+Djqm5ezFzXeycpeS0e2NmLmu9k5S8lo9s00D1ealyq+b+Djqm7mTvdUZusp8fw7J3DsLyglusTuadrRmq21GEkJ55oSwjNGFWMYQ8fj0QizI87sz/AKVMkvnNp92V6IuueGuotE1FpNlZaJE3VU3zfN++59rKua4vkAcLfVJR2zuuCpc86tJR2zuuCpc86tlVikADFQAAAAAAAAAAAAAAAAAAAAAAAAAAAAABJiu19be/3VpMV2vrb3+604wk4KwEUAAAAAAAAAAAAAAAAAAAAAAAAAAAAAAAASW3nt5vpOjBWktvPbzfSdGCxhKSrARQAAAAAAAAAAAAAAAAABJhO1lrwUvMrSYTtZa8FLzLuTerARQAAAAAAAAAAAAAAAAAAAAAAAAAAAAAAAEk+21L4ep0pFaSfbal8PU6UitZ3JAAivL+Plj+YR8sfzHrKH54AoAAAAAAAAAAAAAAAAAAAAAAAA3C7jT0d4x86n+xRZ+YB7jT0d4x86n+xRZ+eb+F3Xek978Q3bPowOO583q7ybmcjjuPN6u8m5nHYxZy/Fl5nQ4KTmg53BZeZ0OCk5oOcnFIwAEUAAAAAAAAAAAAAAAAAAAAAAAAAAAAAASQ20m+Hh0oq0kNtJvh4dKKxvSVYCKAAAAAAAAAAAAAAAAAAAAAAAAAAAAAAAAmxLa664Cfoxc1L8KTewcOJbXXXAT9GLmpfhSb2DL3U3v2AxVqn3au3GSvw110qbWtsp3au3GSvw110qbWt6J4FdQ6P8Kvuqadr05AHKnzAAAAAAAAAAAAAAAAAAAAAAAAdvzP+lTJL5zafdleiLzuzP8ApUyS+c2n3ZXoi6Y9Jvtth3Z+rZsMJAHWb7pKO2d1wVLnnVpKO2d1wVLnnVsqsUgAYqAAAAAAAAAAAAAAAAAAAAAAAAAAAAAAJMU2vrb3+6tJim19be/3WnGEnBWAigAAAAAAAAAAAAAAAAAAAAAAAAAAAAAAACS289vN9J0YK0lt57eb6TowWMJSVYCKAAAAAAAAAAAAAAAAAAJMJ2steCl5laTCdrLXgpeZdyb1YCKAAAAAAAAAAAAAAAAAAAAAAAAAAAAAAAAkn22pfD1OlIrST7bUvh6nSkVrO5IAEV5fx8sfzCPlj+Y9ZQ/PAFAAAAAAAAAAAAAAAAAAAAAAAAG4XcaejvGPnU/2KLPzAPcaejvGPnU/2KLPzzfwu670nvfiG7Z9GBx3Pm9XeTczkcdz5vV3k3M47GLOX4svM6HBSc0HO4LLzOhwUnNBzk4pGADCHdJZ3cr81tXJ+XJaezhDEpbqNfwih3z8ONLU6PHDR/nj/wDw3tV6tttb6VToej3bdV91/NHNEz9IKqopi+WbxpNsts7n+rg/Iv8AsbLbO5/q4PyL/s5b6udc50fNPk+fHUt2RpNsts7n+rg/Iv8AsbLbO5/q4PyL/sernXOdHzT5HHUt2RpNsts7n+rg/Iv+xsts7n+rg/Iv+x6udc50fNPkcdS3ZGk2y2zuf6uD8i/7Gy2zuf6uD8i/7Hq51znR80+Rx1LdkaTbLbO5/q4PyL/sbLbO5/q4PyL/ALHq51znR80+Rx1LdkaTbLbO5/q4PyL/ALGy2zuf6uD8i/7Hq51znR80+Rx1LdkaTbLbO5/q4PyL/sbLbO5/q4PyL/sernXOdHzT5HHUt2RpNsts7n+rg/Iv+xsts7n+rg/Iv+x6udc50fNPkcdS3ZGk2y2zuf6uD8i/7Gy2zuf6uD8i/wCx6udc50fNPkcdS3ZGk2y2zuf6uD8i/wCxsts7n+rg/Iv+x6udc50fNPkcdS3ZGk2y2zuf6uD8i/7Gy2zuf6uD8i/7Hq51znR80+Rx1LdkaTbLbO5/q4PyL/sbLbO5/q4PyL/sernXOdHzT5HHUt2RpNsts7n+rg/Iv+xsts7n+rg/Iv8AsernXOdHzT5HHUt2RpNsts7n+rg/Iv8As+1kT3UGdHH8s8AwK/qYV4LiOKWtpW1Fnom73UqyyzaI6rxR0RiwtfR9rexs6rSqaLoiZ6U7v/4cdTLb8BwZ9RJDbWb4eHSirSQ21m+Hh0orG9JVgIoAAAAAAAAAAAAAAAAAAAAAAAAAAAAAAACbEtrrrgJ+jFzUvwpN7Bw4ltddcBP0Yual+FJvYMvdTe/YDFWqfdq7cZK/DXXSpta2yndq7cZK/DXXSpta3ongV1Do/wAKvuqadr05AHKnzAAAAAAAAAAAAAAAAAAAAAAAAdvzP+lTJL5zafdleiLzuzP+lTJL5zafdleiLpj0m+22Hdn6tmwwkAdZvuko7Z3XBUuedWko7Z3XBUuedWyqxSABioAAAAAAAAAAAAAAAAAAAAAAAAAAAAAAkxXa+tvf7q0mK7X1t7/dacYScFYCKAAAAAAAAAAAAAAAAAAAAAAAAAAAAAAAAJLbz2830nRgrSW3nt5vpOjBYwlJVgIoAAAAAAAAAAAAAAAAAAkwnay14KXmVpMJ2steCl5l3JvVgIoAAAAAAAAAAAAAAAAAAAAAAAAAAAAAAACSfbal8PU6UitJPttS+HqdKRWs7kgARXl/Hyx/MI+WP5j1lD88AUAAAAAAAAAAAAAAAAAAAAAAAAbhdxp6O8Y+dT/Yos/MA9xp6O8Y+dT/AGKLPzzfwu670nvfiG7Z9GBx3Pm9XeTczkcdz5vV3k3M47GLOX4svM6HBSc0HO4LLzOhwUnNBzk4pGA1b7tj8fI/eX/PQbSNW+7Y/HyP3l/z0HLeAvX9h+77KmFr0JaxgPQrTAAAAAAAAAAAAAAAAAAAAAAAAHZs13pMyR+e2H9RI6y7Nmu9JmSPz2w/qJGpp/str3avpKxi9GgHldviSG2k3w8OlFWkhtrN8PDpRWN6SrARQAAAAAAAAAAAAAAAAAAAAAAAAAAAAAAAE2JbXXXAT9GLmpfhSb2DhxLa664Cfoxc1L8KTewZe6m9+wGKtU+7V24yV+GuulTa1tlO7V24yV+GuulTa1vRPArqHR/hV91TTtenIA5U+YAAAAAAAAAAAAAAAAAAAAAAADt+Z/0qZJfObT7sr0Red2Z/0qZJfObT7sr0RdMek322w7s/Vs2GEgDrN90lHbO64Klzzq0lHbO64Klzzq2VWKQAMVAAAAAAAAAAAAAAAAAAAAAAAAAAAAAAEmKbX1t7/dWkxXa+tvf7rTjCTgrARQAAAAAAAAAAAAAAAAAAAAAAAAAAAAAAABJbee3m+k6MFaS289vN9J0YLGEpKsBFAAAAAAAAAAAAAAAAAAEmE7WWvBS8ytJhO1lrwUvMu5N6sBFAAAAAAAAAAAAAAAAAAAAAAAAAAAAAAAAST7bUvh6nSkVpJ9tqXw9TpSK1nckACK8v4+WP5hHyx/MesofngCgAAAAAAAAAAAAAAAAAAAAAAADcLuNPR3jHzqf7FFn5gHuNPR3jHzqf7FFn55v4Xdd6T3vxDds+jA47nzervJuZyOO583q7ybmcdjFnL8WXmdDgpOaDncFl5nQ4KTmg5ycUjAat92x+PkfvL/noNpGrfdsfj5H7y/56DlvAXr+w/d9lTC16EtYwHoVpgAAAAAAAAAAAAAAAAAAAAAAADs2a70mZI/PbD+okdZdmzXekzJH57Yf1EjU0/wBlte7V9JWMXo0A8rt8SQ21m+Hh0oq0kNtJvh4dKKxvSVYCKAAAAAAAAAAAAAAAAAAAAAAAAAAAAAAAAmxLa664Cfoxc1L8KTewcOJbXXXAT9GLmpfhSb2DL3U3v2AxVqn3au3GSvw110qbWtsp3au3GSvw110qbWt6J4FdQ6P8Kvuqadr05AHKnzAAAAAAAAAAAAAAAAAAAAAAAAdvzP8ApUyS+c2n3ZXoi87sz/pUyS+c2n3ZXoi6Y9Jvtth3Z+rZsMJAHWb7pKO2d1wVLnnVpKO2d1wVLnnVsqsUgAYqAAAAAAAAAAAAAAAAAAAAAAAAAAAAAAJMV2vrb3+6tJim19be/wB1pxhJwVgIoAAAAAAAAAAAAAAAAAAAAAAAAAAAAAAAAktvPbzfSdGCtJbee3m+k6MFjCUlWAigAAAAAAAAPjZWZYZN5DYNPj+VWKSWFhJUp0Y1ZpJp4xnnmhLLLCWSEZoxjGP7oeuPkhEH2RPeX9lh1jWxPELulbWlvSmrVq9WeEklOnCGmM00Y+KEIQ8emL4eTWcPJLK25rWWDYhXhc0LeS7moXljcWdWa3njGEtaSSvJJNPTjGGjVywjLp/f4wdkHVsCznZEZSYrTwbCMYnqXNxJVqWsalnXo0bySnHRUmt6tSSWncQl8sY0ppoaPH5PG/llnPyHxDHKeT1rjM811Wr1LWhUms68lrcV6enV0qVzNJCjVnl0R0ySTxmhqZvF+rHRbpHah8nKPKjA8k7OnfY5dz0pK9aW3oU6VCpXrV6s3kkp0qUs1SpN4ox0SyxjohGPkhGKGjnFyMr5M3GWEmOSS4XaVJ6NxUqUqlOrSrSzamNGajNLCrLV1UYQhTjLq4xjCEIR0w0y4dkHW8Ozi5G4nhuKYtTxjwahgm2Ut/b1bOraQ1OqhGrSryyVJIRljphGMuib92lyZM5d5MZXV7mzwW8uPCrSSSpWtbyxr2deWnP/AJKneq8kk8ZJtEdE8IamMYRhp0wit0jsCTCdrLXgpeZWkwnay14KXmNyb1YCKAAAAAAAAAAAAAAAAAAAAAAAAAAAAAAAAkn22pfD1OlIrST7bUvh6nSkVrO5IAEV5fx8sfzCPlj+Y9ZQ/PAFAAAAAAAAAAAAAAAAAAAAAAAAG4XcaejvGPnU/wBiiz8wD3Gno7xj51P9iiz8838Luu9J734hu2fRgcdx5vV3k3M5HHceb1d5NzOOxizl+LLzOhwUnNBzuCy8zocFJzQc5OKRgNW+7Y/HyP3l/wA9BtI1b7tj8fI/eX/PQct4C9f2H7vsqYWvQlrGA9CtMAAAAAAAAAAAAAAAAAAAAAAAAdmzXekzJH57Yf1EjrLs2a70mZI/PbD+okamn+y2vdq+krGL0aAeV2+JIbaTfDw6UVaSG2k3w8OlFY3pKsBFAAAAAAAAAAAAAAAAAAAAAAAAAAAAAAAATYltddcBP0Yual+FJvYOHEtrrrgJ+jFzUvwpN7Bl7qb37AYq1T7tXbjJX4a66VNrW2U7tXbjJX4a66VNrW9E8CuodH+FX3VNO16cgDlT5gAAAAAAAAAAAAAAAAAAAAAAAO35n/Spkl85tPuyvRF53Zn/AEqZJfObT7sr0RdMek322w7s/Vs2GEgDrN90lHbO64Klzzq0lHbO64Klzzq2VWKQAMVAAAAAAAAAAAAAAAAAAAAAAAAAAAAAAEmKbX1t7/dWkxTa+tvf7rTjCTgrARQAAAAAAAAAAAAAAAAAAAAAAAAAAAAAAABJbee3m+k6MFaS289vN9J0YLGEpKsBFAAAAAAAAGuWfinldi1jlRi2U2QOMTYVhFDvGA1KN1YzW0kZp5YVL2rLG5hUjUmhGMkkve46iWMf3zx0bGp8Qw7D8Vs6uHYpY295a14amrQuKUtSnPDTp0TSzQjCPjhDyrTN03k87FuevGZcSzQ4pQmpVLK+o0bK+v8ADKtelNdULOF1J3yapLSnnhqYyyT+OE0ZdEI+PxR0fJzv+FY3lZSlyRuJq11TyGxyrUmtZtVppVpacLeHij/7p5Yxl8Xj1MdH72WLLJfDbLHcXyhhNWrXGM0rehWkqxlmpyUqMs0JZJIaNMJY6uaMYRjHTGaP5P3gGSmS2SlKtQyXyawrB6dxNCetJYWdO3lqTQhohGaEkIaY/wC8VibkuYexm4oY1k3metskLmWa8njLcWvg88IzSW9PDqktWPij4oQjNJJGP7oxhDyvnYdXt73MhmrwzDK3/wBTjjmFUqckkYRqyXFCrGN1php06ZZZa2q0+Tx6WccKyRyUwK/usVwPJjCcOvb6MY3VzaWVKjVrxjHVR1c8ssIzePx+OMfH4y0yRyUsMar5SWOTGE22L3UIwr39GypSXNWEdGnVVYS6qbToh5Y/ugbRc6HlbiuH3OdzN3f08St7jDpauL4f3ynWlnpyX/epZYU5owjohU0S1ZdTHx6dMNDoGNVIy5X4jlBCvGGTsmczDIV6mqh3iFSS0lp1J4zadGiFeNOWMY+KE0ujy+Jm7Ds3+S9nkrLkdf4dRxnDe+VK1WnilGncd/qT1Zqs09SEZdTNHVzRjp0ep9Knk7k/SwT9GqWBYfJhHeo0Nb5bWSFt3qPlk71o1Opjpj4tGg2ri5gHPHGerltlRidpVmjhWG0MmpMbjJHTThqcQmqTQn8fijLSjCaMI+SWaEY+LRpyPVnlve6Asa2G1u+S2eSlaF/NTjCaWEKtzJGhLNGEfFGOpqzQ/wBoRi7rheTOTeB4XPgeC5P4bh+G1NXq7O1tKdKhNqvFNppywhLHT+/xeMwHJfJrJW2qWWTGTuGYPb1Z++VKVhaU7eSefRCGqjLJCEIx0QhDT/sbXMXPpRjohp0aXy8MvKkmH28kMPuZ4Qpyw1UsJNEfF+7TM+qkwnay14KXmInmJxPDqvsy7+knWPDqvsy7+knWVhfGRck8Oq+zLv6SdY8Oq+zLv6SdZWF8ZFyTw6r7Mu/pJ1jw6r7Mu/pJ1lYXxkXJPDqvsy7+knWPDqvsy7+knWVhfGRck8Oq+zLv6SdY8Oq+zLv6SdZWF8ZFyTw6r7Mu/pJ1jw6r7Mu/pJ1lYXxkXJPDqvsy7+knWPDqvsy7+knWVhfGRck8Oq+zLv6SdY8Oq+zLv6SdZWF8ZFyTw6r7Mu/pJ1jw6r7Mu/pJ1lYXxkXJPDqvsy7+knWPDqvsy7+knWVhfGRck8Oq+zLv6SdY8Oq+zLv6SdZWF8ZFyTw6r7Mu/pJ1jw6r7Mu/pJ1lYXxkXJPDqvsy7+knWPDqvsy7+knWVhfGRck8Oq+zLv6SdY8Oq+zLv6SdZWF8ZFyTw6r7Mu/pJ1jw6r7Mu/pJ1lYXxkXJPDqvsy7+knWPDqvsy7+knWVhfGRck8Oq+zLv6SdY8Oq+zLv6SdZWF8ZFz5U15U1ypz633OmFCeGp0SaY/rS+P/Mq8Oq+zLv6SdYn22pfD1OlIrWZjm5iISeHVfZl39JOseHVfZl39JOsrEvjIueX8fLH8wj5Y/mPWENAAUAAAAAAAAAAAAAAAAAAAAAAAAbedx3cz0c3uLyy2derCOMzx009Toh/4KPi8cYM8+HVfZl39JOswZ3Gno7xj51P9iiz884cLpj9b0jm978Q3LPowk8Oq+zLv6SdZx176rGhUhHDbqGmSPjjCTxeLfL3Fc+bVd5NzOOxMX4M7kdpe1ZbWjLDDrqbRTlhphCTRHxb5zeHVfZl39JOs5LLzOhwUnNBzkzF+BEcyTw6r7Mu/pJ1msPdo1561fJHVW1WjokvvxNT4/HQ8miMW1LVvu2Px8j95f8APQct4CzH69Yc39X2VPna9CWsYD0I1AAAAAAAAAAAAAAAAAAAAAAAAB2XNjNGXOTknNCWM0YY5YR0Q8sf/USeKDrTs2a70mZI/PbD+okamn+y2vdq+krGL0P8Oq+zLv6SdY8Oq+zLv6SdZWPLN8ZN65J4dV9mXf0k6yaF5U1xjPrfc6e8QhqdEmn/ADR8f+Z9RJDbWb4eHSisTGSTB4dV9mXf0k6x4dV9mXf0k6ysS+MluSeHVfZl39JOseHVfZl39JOsrC+Mi5J4dV9mXf0k6x4dV9mXf0k6ysL4yLknh1X2Zd/STrHh1X2Zd/STrKwvjIuSeHVfZl39JOseHVfZl39JOsrC+Mi5J4dV9mXf0k6x4dV9mXf0k6ysL4yLknh1X2Zd/STrHh1X2Zd/STrKwvjIuSeHVfZl39JOseHVfZl39JOsrC+Mi5J4dV9mXf0k6x4dV9mXf0k6ysL4yLknh1X2Zd/STrHh1X2Zd/STrKwvjIuSeHVfZl39JOseHVfZl39JOsrC+Mi5J4dV9mXf0k6x4dV9mXf0k6ysL4yLknh1X2Zd/STrHh1X2Zd/STrKwvjIuSeHVfZl39JOseHVfZl39JOsrC+Mi5J4dV9mXf0k6x4dV9mXf0k6ysL4yLknh1X2Zd/STrHh1X2Zd/STrKwvjIuSeHVfZl39JOseHVfZl39JOsrC+Mi58y/vas9jcyxw66lhGlPDVRhJoh4o+OP6zmp31WFOWGtt3HxQ/dJ1nJiW111wE/Ri5qX4Um9gt8XYJdzp/Dqvsy7+knWPDqvsy7+knWViXxktzU7uza81bF8l4zW1Wjotrr8TR4/1qfqjFrg2U7tXbjJX4a66VNrW9EcCuotH+FX3VNS16cgDlL5gAAAAAAAAAAAAAAAAAAAAAAAO25opoyZ0clJ4STTxhjFrHUy+WP8A5JfI9CPDqvsy7+knWefOZ/0qZJfObT7sr0RdM+k2f/u2Hdn6tmwwlJ4dV9mXf0k6x4dV9mXf0k6ysdaXxk+1z5VK8qQxC4n1vuYxjTpQ1MISaYaIzeX9b/8A7Qq8Oq+zLv6SdYo7Z3XBUuedWtUxfgRCTw6r7Mu/pJ1jw6r7Mu/pJ1lYl8ZFyTw6r7Mu/pJ1jw6r7Mu/pJ1lYXxkXJPDqvsy7+knWPDqvsy7+knWVhfGRck8Oq+zLv6SdY8Oq+zLv6SdZWF8ZFyTw6r7Mu/pJ1jw6r7Mu/pJ1lYXxkXJPDqvsy7+knWPDqvsy7+knWVhfGRck8Oq+zLv6SdY8Oq+zLv6SdZWF8ZFyTw6r7Mu/pJ1jw6r7Mu/pJ1lYXxkXJPDqvsy7+knWPDqvsy7+knWVhfGRck8Oq+zLv6SdY8Oq+zLv6SdZWF8ZFyTw6r7Mu/pJ1jw6r7Mu/pJ1lYXxkXJPDqvsy7+knWPDqvsy7+knWVhfGRck8Oq+zLv6SdY8Oq+zLv6SdZWF8ZFyTw6r7Mu/pJ1jw6r7Mu/pJ1lYXxkXJPDqvsy7+knWPDqvsy7+knWVhfGRck8Oq+zLv6SdY8Oq+zLv6SdZWF8ZFyTw6r7Mu/pJ1k2I3lSeyqyxw+5khGHlmhJoh4/9pn1EmK7X1t7DngtMxfHMTHMeHVfZl39JOseHVfZl39JOsrEvjIuSeHVfZl39JOseHVfZl39JOsrC+Mi5J4dV9mXf0k6x4dV9mXf0k6ysL4yLknh1X2Zd/STrHh1X2Zd/STrKwvjIuSeHVfZl39JOseHVfZl39JOsrC+Mi5J4dV9mXf0k6x4dV9mXf0k6ysL4yLknh1X2Zd/STrHh1X2Zd/STrKwvjIuSeHVfZl39JOseHVfZl39JOsrC+Mi5J4dV9mXf0k6x4dV9mXf0k6ysL4yLknh1X2Zd/STrHh1X2Zd/STrKwvjIuSeHVfZl39JOseHVfZl39JOsrC+Mi5J4dV9mXf0k6x4dV9mXf0k6ysL4yLknh1X2Zd/STrHh1X2Zd/STrKwvjIuSeHVfZl39JOseHVfZl39JOsrC+Mi5J4dV9mXf0k6x4dV9mXf0k6ysL4yLknh1X2Zd/STrHh1X2Zd/STrKwvjIuSeHVfZl39JOseHVfZl39JOsrC+Mi5J4dV9mXf0k6z8WFSNW6u55qM9OMZpP1Z9Gn/L/tGK5JbefXm+k6JExdIrAYqAAAAAAAAAAAAAAAAAAJMJ2steCl5laTCdrLXgpeZdyb1YCKAAAAAAAAAAAAAAAAAAAAAAAAAAAAAAAAkn22pfD1OlIrST7bUvh6nSkVrO5IAEV5fx8sfzCPlj+Y9ZQ/PAFAAAAAAAAAAAAAAAAAAAAAAAAG4XcaejvGPnU/2KLPzAPcaejvGPnU/2KLPzzfwu670nvfiG7Z9GBxXPm1XeTczlcVz5tV3k3M47GLOX5svM6HBSc0HO4LLzOhwUnNBzk4pGA1b7tj8fI/eX/PQbSNW+7Y/HyP3l/wA9By3gL1/Yfu+ypha9CWsYD0K0wAAAAAAAAAAAAAAAAAAAAAAAB2bNd6TMkfnth/USOsuzZrvSZkj89sP6iRqaf7La92r6SsYvRoB5Xb4khtrN8PDpRVpIbazfDw6UVjekqwEUAAAAAAAAAAAAAAAAAAAAAAAAAAAAAAABNiW111wE/Ri5qX4Um9g4cS2uuuAn6MXNS/Ck3sGXupvfsBirVPu1duMlfhrrpU2tbZTu1duMlfhrrpU2tb0TwK6h0f4VfdU07XpyAOVPmAAAAAAAAAAAAAAAAAAAAAAAA7fmf9KmSXzm0+7K9EXndmf9KmSXzm0+7K9EXTHpN9tsO7P1bNhhIA6zfdJR2zuuCpc86tJR2zuuCpc86tlVikADFQAAAAAAAAAAAAAAAAAAAAAAAAAAAAABJiu19bew54K0mK7X1t7DngtOMJOCsBFAAAAAAAAAAAAAAAAAAAAAAAAAAAAAAAAElt59eb6Toq0lt59eb6TorGEpKsBFAAAAAAAAAAAAAAAAAAEmE7WWvBS8ytJhO1lrwUvMu5N6sBFAAAAAAAAAAAAAAAAAAAAAAAAAAAAAAAAST7bUvh6nSkVpJ9tqXw9TpSK1nckACK8v4+WP5hHyx/MesofngCgAAAAAAAAAAAAAAAAAAAAAAADcLuNPR3jHzqf7FFn5gHuNPR3jHzqf7FFn55v4Xdd6T3vxDds+jA4rnzarvJuZyuK582q7ybmcdjFnL82XmdDgpOaDncFl5nQ4KTmg5ycUjAat92x+PkfvL/noNpGrfdsfj5H7y/56DlvAXr+w/d9lTC16EtYwHoVpgAAAAAAAAAAAAAAAAAAAAAAADs2a70mZI/PbD+okdZdmzXekzJH57Yf1EjU0/wBlte7V9JWMXo0A8rt8SQ21m+Hh0oq0kNtZvh4dKKxvSVYCKAAAAAAAAAAAAAAAAAAAAAAAAAAAAAAAAmxLa664Cfoxc1L8KTewcOJbXXXAT9GLmpfhSb2DL3U3v2AxVqn3au3GSvw110qbWtsp3au3GSvw110qbWt6J4FdQ6P8Kvuqadr05AHKnzAAAAAAAAAAAAAAAAAAAAAAAAdvzP8ApUyS+c2n3ZXoi87sz/pUyS+c2n3ZXoi6Y9Jvtth3Z+rZsMJAHWb7pKO2d1wVLnnVpKO2d1wVLnnVsqsUgAYqAAAAAAAAAAAAAAAAAAAAAAAAAAAAAAJMV2vrb2HPBWkxXa+tvYc8FpxhJwVgIoAAAAAAAAAAAAAAAAAAAAAAAAAAAAAAAAktvPrzfSdFWktvPrzfSdFYwlJVgIoAAAAAAAAAAAAAAAAAAkwnay14KXmVpMJ2steCl5l3JvVgIoAAAAAAAAAAAAAAAAAAAAAAAAAAAAAAACSfbal8PU6UitJPttS+HqdKRWs7kgARXl/Hyx/MI+WP5j1lD88AUAAAAAAAAAAAAAAAAAAAAAAAAbhdxp6O8Y+dT/Yos/MA9xp6O8Y+dT/Yos/PN/C7rvSe9+Ibtn0YHFc+bVd5NzOVxXPm1XeTczjsYs5fmy8zocFJzQc7gsvM6HBSc0HOTikYDVvu2Px8j95f89BtI1b7tj8fI/eX/PQct4C9f2H7vsqYWvQlrGA9CtMAAAAAAAAAAAAAAAAAAAAAAAAdmzXekzJH57Yf1EjrLs2a70mZI/PbD+okamn+y2vdq+krGL0aAeV2+JIbazfDw6UVaSG2s3w8OlFY3pKsBFAAAAAAAAAAAAAAAAAAAAAAAAAAAAAAAATYltddcBP0Yual+FJvYOHEtrrrgJ+jFzUvwpN7Bl7qb37AYq1T7tXbjJX4a66VNrW2U7tXbjJX4a66VNrW9E8CuodH+FX3VNO16cgDlT5gAAAAAAAAAAAAAAAAAAAAAAAO35n/AEqZJfObT7sr0Red2Z/0qZJfObT7sr0RdMek322w7s/Vs2GEgDrN90lHbO64Klzzq0lHbO64Klzzq2VWKQAMVAAAAAAAAAAAAAAAAAAAAAAAAAAAAAAEmK7X1t7DngrSYrtfW3sOeC04wk4KwEUAAAAAAAAAAAAAAAAAAAAAAAAAAAAAAAASW3n15vpOirSW3n15vpOisYSkqwEUAAAAAAAAAAAAAAAAAASYTtZa8FLzK0mE7WWvBS8y7k3qwEUAAAAAAAAAAAAAAAAAAAAAAAAAAAAAAABJPttS+HqdKRWkn22pfD1OlIrWdyQAIry/j5Y/mEfLH8x6yh+eAKAAAAAAAAAAAAAAAAAAAAAAAANwu409HeMfOp/sUWfmAe409HeMfOp/sUWfnm/hd13pPe/EN2z6MDiufNqu8m5nK4rnzarvJuZx2MWcvzZeZ0OCk5oOdwWXmdDgpOaDnJxSMBq33bH4+R+8v+eg2kat92x+PkfvL/noOW8Bev7D932VMLXoS1jAehWmAAAAAAAAAAAAAAAAAAAAAAAAOzZrvSZkj89sP6iR1l2bNd6TMkfnth/USNTT/ZbXu1fSVjF6NAPK7fEkNtZvh4dKKtJDbWb4eHSisb0lWAigAAAAAAAAAAAAAAAAAAAAAAAAAAAAAAAJsS2uuuAn6MXNS/Ck3sHDiW111wE/Ri5qX4Um9gy91N79gMVap92rtxkr8NddKm1rbKd2rtxkr8NddKm1reieBXUOj/Cr7qmna9OQByp8wAAAAAAAAAAAAAAAAAAAAAAAHb8z/pUyS+c2n3ZXoi87sz/pUyS+c2n3ZXoi6Y9Jvtth3Z+rZsMJAHWb7pKO2d1wVLnnVpKO2d1wVLnnVsqsUgAYqAAAAAAAAAAAAAAAAAAAAAAAAAAAAAAJMV2vrb2HPBWkxXa+tvYc8FpxhJwVgIoAAAAAAAAAAAAAAAAAAAAAAAAAAAAAAAAktvPrzfSdFWktvPrzfSdFYwlJVgIoAAAAAAAAAAAAAAAAAAkwnay14KXmVpMJ2steCl5l3JvVgIoAAAAAAAAAAAAAAAAAAAAAAAAAAAAAAACSfbal8PU6UitJPttS+HqdKRWs7kgARXl/Hyx/MI+WP5j1lD88AUAAAAAAAAAAAAAAAAAAAAAAAAbhdxp6O8Y+dT/Yos/MA9xp6O8Y+dT/AGKLPzzfwu670nvfiG7Z9GBxXPm1XeTczlcVz5tV3k3M47GLOX5svM6HBSc0HO4LLzOhwUnNBzk4pGA1b7tj8fI/eX/PQbSNW+7Y/HyP3l/z0HLeAvX9h+77KmFr0JaxgPQrTAAAAAAAAAAAAAAAAAAAAAAAAHZs13pMyR+e2H9RI6y7Nmu9JmSPz2w/qJGpp/str3avpKxi9GgHldviSG2s3w8OlFWkhtrN8PDpRWN6SrARQAAAAAAAAAAAAAAAAAAAAAAAAAAAAAAAE2JbXXXAT9GLmpfhSb2DhxLa664Cfoxc1L8KTewZe6m9+wGKtU+7V24yV+GuulTa1tlO7V24yV+GuulTa1vRPArqHR/hV91TTtenIA5U+YAAAAAAAAAAAAAAAAAAAAAAADt+Z/0qZJfObT7sr0Red2Z/0qZJfObT7sr0RdMek322w7s/Vs2GEgDrN90lHbO64Klzzq0lHbO64Klzzq2VWKQAMVAAAAAAAAAAAAAAAAAAAAAAAAAAAAAAEmK7X1t7DngrSYrtfW3sOeC04wk4KwEUAAAAAAAAAAAAAAAAAAAAAAAAAAAAAAAASW3n15vpOirSW3n15vpOisYSkqwEUAAAAAAAAAAAAAAAAAASYTtZa8FLzK0mE7WWvBS8y7k3qwEUAAAAAAAAAAAAAAAAAAAAAAAAAAAAAAABJPttS+HqdKRWkn22pfD1OlIrWdyQAIry/j5Y/mEfLH8x6yh+eAKAAAAAAAAAAAAAAAAAAAAAAAANwu409HeMfOp/sUWfmAe409HeMfOp/sUWfnm/hd13pPe/EN2z6MDiufNqu8m5nK4rnzarvJuZx2MWcvzZeZ0OCk5oOdwWXmdDgpOaDnJxSMBq33bH4+R+8v8AnoNpGrfdsfj5H7y/56DlvAXr+w/d9lTC16EtYwHoVpgAAAAAAAAAAAAAAAAAAAAAAADs2a70mZI/PbD+okdZdmzXekzJH57Yf1EjU0/2W17tX0lYxejQDyu3xJDbWb4eHSirSQ21m+Hh0orG9JVgIoAAAAAAAAAAAAAAAAAAAAAAAAAAAAAAACbEtrrrgJ+jFzUvwpN7Bw4ltddcBP0Yual+FJvYMvdTe/YDFWqfdq7cZK/DXXSpta2yndq7cZK/DXXSpta3ongV1Do/wq+6pp2vTkAcqfMAAAAAAAAAAAAAAAAAAAAAAAB2/M/6VMkvnNp92V6IvO7M/wClTJL5zafdleiLpj0m+22Hdn6tmwwkAdZvuko7Z3XBUuedWko7Z3XBUuedWyqxSABioAAAAAAAAAAAAAAAAAAAAAAAAAAAAAAkxXa+tvYc8FaTFdr629hzwWnGEnBWAigAAAAAAAAAAAAAAAAAAAAAAAAAAAAAAACS28+vN9J0VaS28+vN9J0VjCUlWAigAAAAAAAAAAAAAAAAACTCdrLXgpeZWkwnay14KXmXcm9WAigAAAAAAAAAAAAAAAAAAAAAAAAAAAAAAAJJ9tqXw9TpSK0k+21L4ep0pFazuSABFeX8fLH8wj5Y/mPWUPzwBQAAAAAAAAAAAAAAAAAAAAAAABuF3Gno7xj51P8AYos/MA9xp6O8Y+dT/Yos/PN/C7rvSe9+Ibtn0YHFc+bVd5NzOVxXPm1XeTczjsYs5fmy8zocFJzQc7gsvM6HBSc0HOTikYDVvu2Px8j95f8APQbSNW+7Y/HyP3l/z0HLeAvX9h+77KmFr0JaxgPQrTAAAAAAAAAAAAAAAAAAAAAAAAHZs13pMyR+e2H9RI6y7Nmu9JmSPz2w/qJGpp/str3avpKxi9GgHldviSG2s3w8OlFWkhtrN8PDpRWN6SrARQAAAAAAAAAAAAAAAAAAAAAAAAAAAAAAAE2JbXXXAT9GLmpfhSb2DhxLa664Cfoxc1L8KTewZe6m9+wGKtU+7V24yV+GuulTa1tlO7V24yV+GuulTa1vRPArqHR/hV91TTtenIA5U+YAAAAAAAAAAAAAAAAAAAAAAADt+Z/0qZJfObT7sr0Red2Z/wBKmSXzm0+7K9EXTHpN9tsO7P1bNhhIA6zfdJR2zuuCpc86tJR2zuuCpc86tlVikADFQAAAAAAAAAAAAAAAAAAAAAAAAAAAAABJiu19bew54K0mK7X1t7DngtOMJOCsBFAAAAAAAAAAAAAAAAAAAAAAAAAAAAAAAAElt59eb6Toq0lt59eb6TorGEpKsBFAAAAAAAAAAAAAAAAAAEmE7WWvBS8ytJhO1lrwUvMu5N6sBFAAAAAAAAAAAAAAAAAAAAAAAAAAAAAAAAST7bUvh6nSkVpJ9tqXw9TpSK1nckACK8v4+WP5hHyx/MesofngCgAAAAAAAAAAAAAAAAAAAAAAADcLuNPR3jHzqf7FFn5gHuNPR3jHzqf7FFn55v4Xdd6T3vxDds+jA4rnzarvJuZyuK582q7ybmcdjFnL82XmdDgpOaDncFl5nQ4KTmg5ycUjAat92x+PkfvL/noNpGrfdsfj5H7y/wCeg5bwF6/sP3fZUwtehLWMB6FaYAAAAAAAAAAAAAAAAAAAAAAAA7Nmu9JmSPz2w/qJHWXZs13pMyR+e2H9RI1NP9lte7V9JWMXo0A8rt8SQ21m+Hh0oq0kNtZvh4dKKxvSVYCKAAAAAAAAAAAAAAAAAAAAAAAAAAAAAAAAmxLa664Cfoxc1L8KTewcOJbXXXAT9GLmpfhSb2DL3U3v2AxVqn3au3GSvw110qbWtsp3au3GSvw110qbWt6J4FdQ6P8ACr7qmna9OQByp8wAAAAAAAAAAAAAAAAAAAAAAAHb8z/pUyS+c2n3ZXoi87sz/pUyS+c2n3ZXoi6Y9Jvtth3Z+rZsMJAHWb7pKO2d1wVLnnVpKO2d1wVLnnVsqsUgAYqAAAAAAAAAAAAAAAAAAAAAAAAAAAAAAJMV2vrb2HPBWkxXa+tvYc8FpxhJwVgIoAAAAAAAAAAAAAAAAAAAAAAAAAAAAAAAAktvPrzfSdFWktvPrzfSdFYwlJVgIoAAAAAAAAAAAAAAAAAAkwnay14KXmVpMJ2steCl5l3JvVgIoAAAAAAAAAAAAAAAAAAAAAAAAAAAAAAACSfbal8PU6UitJPttS+HqdKRWs7kgARXl/Hyx/MI+WP5j1lD88AUAAAAAAAAAAAAAAAAAAAAAAAAbhdxp6O8Y+dT/Yos/MA9xp6O8Y+dT/Yos/PN/C7rvSe9+Ibtn0YHFc+bVd5NzOVxXPm1XeTczjsYs5fmy8zocFJzQc7gsvM6HBSc0HOTikYDVvu2Px8j95f89BtI1b7tj8fI/eX/AD0HLeAvX9h+77KmFr0JaxgPQrTAAAAAAAAAAAAAAAAAAAAAAAAHZs13pMyR+e2H9RI6y7Nmu9JmSPz2w/qJGpp/str3avpKxi9GgHldviSG2s3w8OlFWkhtrN8PDpRWN6SrARQAAAAAAAAAAAAAAAAAAAAAAAAAAAAAAAE2JbXXXAT9GLmpfhSb2DhxLa664Cfoxc1L8KTewZe6m9+wGKtU+7V24yV+GuulTa1tlO7V24yV+GuulTa1vRPArqHR/hV91TTtenIA5U+YAAAAAAAAAAAAAAAAAAAAAAADt+Z/0qZJfObT7sr0Red2Z/0qZJfObT7sr0RdMek322w7s/Vs2GEgDrN90lHbO64Klzzq0lHbO64Klzzq2VWKQAMVAAAAAAAAAAAAAAAAAAAAAAAAAAAAAAEmK7X1t7DngrSYrtfW3sOeC04wk4KwEUAAAAAAAAAAAAAAAAAAAAAAAAAAAAAAAASW3n15vpOirSW3n15vpOisYSkqwEUAAAAAAAAAAAAAAAAAASYTtZa8FLzK0mE7WWvBS8y7k3qwEUAAAAAAAAAAAAAAAAAAAAAAAAAAAAAAABJPttS+HqdKRWkn22pfD1OlIrWdyQAIry/j5Y/mEfLH8x6yh+eAKAAAAAAAAAAAAAAAAAAAAAAAANwu409HeMfOp/sUWfmAe409HeMfOp/sUWfnm/hd13pPe/EN2z6MDiufNqu8m5nK4rnzarvJuZx2MWcvzZeZ0OCk5oOdwWXmdDgpOaDnJxSMBq33bH4+R+8v+eg2kat92x+PkfvL/noOW8Bev7D932VMLXoS1jAehWmAAAAAAAAAAAAAAAAAAAAAAAAOzZrvSZkj89sP6iR1l2bNd6TMkfnth/USNTT/AGW17tX0lYxejQDyu3xJDbWb4eHSirSQ21m+Hh0orG9JVgIoAAAAAAAAAAAAAAAAAAAAAAAAAAAAAAACbEtrrrgJ+jFzUvwpN7Bw4ltddcBP0Yual+FJvYMvdTe/YDFWqfdq7cZK/DXXSpta2yndq7cZK/DXXSpta3ongV1Do/wq+6pp2vTkAcqfMAAAAAAAAAAAAAAAAAAAAAAAB2/M/wClTJL5zafdleiLzuzP+lTJL5zafdleiLpj0m+22Hdn6tmwwkAdZvuko7Z3XBUuedWko7Z3XBUuedWyqxSABioAAAAAAAAAAAAAAAAAAAAAAAAAAAAAAkxXa+tvYc8FaTFdr629hzwWnGEnBWAigAAAAAAAAAAAAAAAAAAAAAAAAAAAAAAACS28+vN9J0VaS28+vN9J0VjCUlWAigAAAAAAAAAAAAAAAAACTCdrLXgpeZWkwnay14KXmXcm9WAigAAAAAAAAAAAAAAAAAAAAAAAAAAAAAAAJJ9tqXw9TpSK0k+21L4ep0pFazuSABFeX8fLH8wj5Y/mPWUPzwBQAAAAAAAAAAAAAAAAAAAAAAABuF3Gno7xj51P9iiz8wD3Gno7xj51P9iiz8838Luu9J734hu2fRgcVz5tV3k3M5XFc+bVd5NzOOxizl+bLzOhwUnNBzuCy8zocFJzQc5OKRgNW+7Y/HyP3l/z0G0jVvu2Px8j95f89By3gL1/Yfu+ypha9CWsYD0K0wAAAAAAAAAAAAAAAAAAAAAAAB2bNd6TMkfnth/USOsuzZrvSZkj89sP6iRqaf7La92r6SsYvRoB5Xb4khtrN8PDpRVpIbazfDw6UVjekqwEUAAAAAAAAAAAAAAAAAAAAAAAAAAAAAAABNiW111wE/Ri5qX4Um9g4cS2uuuAn6MXNS/Ck3sGXupvfsBirVPu1duMlfhrrpU2tbZTu1duMlfhrrpU2tb0TwK6h0f4VfdU07XpyAOVPmAAAAAAAAAAAAAAAAAAAAAAAA7fmf8ASpkl85tPuyvRF53Zn/Spkl85tPuyvRF0x6TfbbDuz9WzYYSAOs33SUds7rgqXPOrSUds7rgqXPOrZVYpAAxUAAAAAAAAAAAAAAAAAAAAAAAAAAAAAASYrtfW3sOeCtJiu19bew54LTjCTgrARQAAAAAAAAAAAAAAAAAAAAAAAAAAAAAAABJbefXm+k6KtJbefXm+k6KxhKSrARQAAAAAAAAGOc7NzlFkzk/jWW9tnIr4PSw21hUsbCWytZretWlh+rTrRq05qtSapPolhCnPTjojCEIaf1o2IvGRh0jLbLjF8lc102V8+GU6eMT2trLJa1NMadK7rzSSQlm8cIxllnqePxw0wh5YeV1rFsscpc1OPRscqMprrKexu8nb7Fac9za29GrSurOWWapJLGhJJDvc8s/ihNLNNLGWH60dJdeXsuDDtLK3LXJCGReU+VGVNXFbHKyMaOIWEbKhTpWNWpbzV6Xg01OWWpqZYyRpxhUmqaYR06YRS2GW+XFtk3klnUxHKWpXw/KXErWhdYJG0oQt7W1u59RRjSnllhWjUk004zRmqTQm0z/qy+LRdlL2bB0bLzKDGoZUZMZBYBidTCq+PzXNe4xClRp1KtC2t5ITTQpy1ZZpNXPNNJLpmlmhCGq8WnRGHTa2cjK/DoYhm+qYxC4x+TKm2yetcYqWtOE0La5owry3E9OWEKU1WSn3yXRCWEsZpZYxl8sIyKby9msYTyizjZXZvsRygyLuMamxy/mp4ZVwO/vrWjLUkjeXEbaaFaFCWnTnhTnhq4aJZYxhHRHT5XaMBxXKXJvOVJkDj+U9zlBa4ng8+J2d1d21vSr0atKpLJVpx7xJTkjJGE8s0NMmqhHTDVR8Whsl7IiTCdrLXgpeZWkwnay14KXmNxvVgIoAAAAAAAAAAAAAAAAAAAAAAAAAAAAAAACSfbal8PU6UitJPttS+HqdKRWs7kgARXl/Hyx/MI+WP5j1lD88AUAAAAAAAAAAAAAAAAAAAAAAAAbhdxp6O8Y+dT/Yos/MA9xp6O8Y+dT/AGKLPzzfwu670nvfiG7Z9GBxXPm1XeTczlcVz5tV3k3M47GLOX5svM6HBSc0HO4LLzOhwUnNBzk4pGA1b7tj8fI/eX/PQbSNW+7Y/HyP3l/z0HLeAvX9h+77KmFr0JaxgPQrTAAAAAAAAAAAAAAAAAAAAAAAAHZs13pMyR+e2H9RI6y7Nmu9JmSPz2w/qJGpp/str3avpKxi9GgHldviSG2s3w8OlFWkhtrN8PDpRWN6SrARQAAAAAAAAAAAAAAAAAAAAAAAAAAAAAAAE2JbXXXAT9GLmpfhSb2DhxLa664Cfoxc1L8KTewZe6m9+wGKtU+7V24yV+GuulTa1tlO7V24yV+GuulTa1vRPArqHR/hV91TTtenIA5U+YAAAAAAAAAAAAAAAAAAAAAAADt+Z/0qZJfObT7sr0Red2Z/0qZJfObT7sr0RdMek322w7s/Vs2GEgDrN90lHbO64Klzzq0lHbO64Klzzq2VWKQAMVAAAAAAAAAAAAAAAAAAAAAAAAAAAAAAEmK7X1t7DngrSYrtfW3sOeC04wk4KwEUAAAAAAAAAAAAAAAAAAAAAAAAAAAAAAAASW3n15vpOirSW3n15vpOisYSkqwEUAAAAAAAAYsxjIrLq8zj3GWV1k/k3lFbWUacuT9LEMduLaXDYQkh3ypCjLaVZI1pp9Me+aqM0IQlhDRoiymLE3DG+U+DZUZzLLKPIfF7Sjg1rTsbCe1vJKdSrDXHVRrTRp1ZoSQq0pIyUoeKSWbTGbyR8UOOtm8yny3xKtieciGE2cJcCusEoW2E3VW4ljG5hLCvcTTVKdPUx0SSwlk1M2jxxjNHxaMmBelzFmF5ustMUjkvhWXNfBo4XkjLP3mrYXFaetiVSFGahSnqU56cstCEKc800ZYT1dM0fLCEPHPgua/LSlhWTeQmNXmETZN5LX9K8oXtC4qxvL2nbzRmtqVSjGnCSlojqdVNCpPp1ENEsNV4sthtSXMXT4Pl1ldDJvOPb2NhZY/gt7fwo4bfy1rSnWw+tPGnCnVm0VJ6dXUSU59VCSMNV4tTojphPdZpco77DrrKCriOHUsrq2UVHKWlLCapPZU6lGnClTtYzxlhPGSNKGpmqQkhHTNGOo0Q1LLIbRcxLjeabKTLOXH8fyhvcNw3H7+WwlwylZ1ql1bWULOrGtS1c88lOapGepNNqtEkuiWMIQ0x0xj2LJ3JfKm7y0my8y1kwu0urfDNarKyw26q3NKSSapCpVqzVKlOnGM000skISwk0Swl/wA00Y+LvAXrc/kYaYaI/vfLwzDrWph9vUn77pmpyxjorTwh5PVCL6qTCdrLXgpeZYmYjmScTWuz9VblFTrGtdn6q3KKnWVhtTmXQk1rs/VW5RU6xrXZ+qtyip1lYbU5l0JNa7P1VuUVOsa12fqrcoqdZWG1OZdCTWuz9VblFTrGtdn6q3KKnWVhtTmXQk1rs/VW5RU6xrXZ+qtyip1lYbU5l0JNa7P1VuUVOsa12fqrcoqdZWG1OZdCTWuz9VblFTrGtdn6q3KKnWVhtTmXQk1rs/VW5RU6xrXZ+qtyip1lYbU5l0JNa7P1VuUVOsa12fqrcoqdZWG1OZdCTWuz9VblFTrGtdn6q3KKnWVhtTmXQk1rs/VW5RU6xrXZ+qtyip1lYbU5l0JNa7P1VuUVOsa12fqrcoqdZWG1OZdCTWuz9VblFTrGtdn6q3KKnWVhtTmXQk1rs/VW5RU6xrXZ+qtyip1lYbU5l0JNa7P1VuUVOsa12fqrcoqdZWG1OZdCTWuz9VblFTrGtdn6q3KKnWVhtTmXQk1rs/VW5RU6xrXZ+qtyip1lYbU5l0PlTYdawxKnT/8ALqY0J5vxp9OnVS/v06f3qta7P1VuUVOsT7bUvh6nSkVrNU83OXQk1rs/VW5RU6xrXZ+qtyip1lYm1OZdDy/j5Y/mEfLH8x6whoACgAAAAAAAAAAAAAAAAAAAAAAADbzuO7Ohc5vcXnq980wxmeH6tWaX/wCxR/dCMGeda7P1VuUVOswZ3Gno7xj51P8AYos/POHC2qY13pHP734huWcRswk1rs/VW5RU6zjuMMtJaFSaEK2mEkY/j1PV+a9xXPm1XeTczjsVTfizuhHaYbaT2tGaMK2mNOWMdFeeH7vzc2tdn6q3KKnWcll5nQ4KTmg5yapvxIiLkmtdn6q3KKnWaw92ja0bavkj3rV/rSX2nVVJpv30PXGLalq33bH4+R+8v+eg5bwFqmdfWH7vsqfO1iNiWsYD0I1AAAAAAAAAAAAAAAAAAAAAAAAB2XNjLCfOTknJNp0TY5YQjojo/wD1En73WnZs13pMyR+e2H9RI1NP9lte7V9JWMXofrXZ+qtyip1jWuz9VblFTrKx5Z2pzb10JNa7P1VuUVOsmhh1rrlGnoq6nvEJvxp9OnVR/fp0vqJIbazfDw6UViqefnJiDWuz9VblFTrGtdn6q3KKnWVibU5l0JNa7P1VuUVOsa12fqrcoqdZWG1OZdCTWuz9VblFTrGtdn6q3KKnWVhtTmXQk1rs/VW5RU6xrXZ+qtyip1lYbU5l0JNa7P1VuUVOsa12fqrcoqdZWG1OZdCTWuz9VblFTrGtdn6q3KKnWVhtTmXQk1rs/VW5RU6xrXZ+qtyip1lYbU5l0JNa7P1VuUVOsa12fqrcoqdZWG1OZdCTWuz9VblFTrGtdn6q3KKnWVhtTmXQk1rs/VW5RU6xrXZ+qtyip1lYbU5l0JNa7P1VuUVOsa12fqrcoqdZWG1OZdCTWuz9VblFTrGtdn6q3KKnWVhtTmXQk1rs/VW5RU6xrXZ+qtyip1lYbU5l0JNa7P1VuUVOsa12fqrcoqdZWG1OZdCTWuz9VblFTrGtdn6q3KKnWVhtTmXQk1rs/VW5RU6xrXZ+qtyip1lYbU5l0JNa7P1VuUVOsa12fqrcoqdZWG1OZdD5l/htrTsbmeXv2mWlPGGmvPGHkj+6MXNTwy0jTljGFbxwh/8Afqf/ANuTEtrrrgJ+jFzUvwpN7BdqdnFLovT612fqrcoqdY1rs/VW5RU6ysTanNboand2bbUrbF8l4UtX+tbXWnVVJpv/AHU/XGLXBsp3au3GSvw110qbWt6I4Fc+otH+FX3VNS16cgDlL5gAAAAAAAAAAAAAAAAAAAAAAAO25opJamdHJSnNp0TYxawjojGEfxJf3wehGtdn6q3KKnWefOZ/0qZJfObT7sr0RdM+k2ZjTbC7+mfq2bCIulJrXZ+qtyip1jWuz9VblFTrKx1ptTm+10PlUsOtY4hcU4990S06UYf+afT44zfv0/7Kta7P1VuUVOsUds7rgqXPOrWqqb8SIhJrXZ+qtyip1jWuz9VblFTrKxNqcy6Emtdn6q3KKnWNa7P1VuUVOsrDanMuhJrXZ+qtyip1jWuz9VblFTrKw2pzLoSa12fqrcoqdY1rs/VW5RU6ysNqcy6Emtdn6q3KKnWNa7P1VuUVOsrDanMuhJrXZ+qtyip1jWuz9VblFTrKw2pzLoSa12fqrcoqdY1rs/VW5RU6ysNqcy6Emtdn6q3KKnWNa7P1VuUVOsrDanMuhJrXZ+qtyip1jWuz9VblFTrKw2pzLoSa12fqrcoqdY1rs/VW5RU6ysNqcy6Emtdn6q3KKnWNa7P1VuUVOsrDanMuhJrXZ+qtyip1jWuz9VblFTrKw2pzLoSa12fqrcoqdY1rs/VW5RU6ysNqcy6Emtdn6q3KKnWNa7P1VuUVOsrDanMuhJrXZ+qtyip1jWuz9VblFTrKw2pzLoSa12fqrcoqdY1rs/VW5RU6ysNqcy6Emtdn6q3KKnWTYlh1rTsqs8sKumEPFprTxh5fVGL6iTFdr629hzwWmqb45yYi41rs/VW5RU6xrXZ+qtyip1lYm1OZdCTWuz9VblFTrGtdn6q3KKnWVhtTmXQk1rs/VW5RU6xrXZ+qtyip1lYbU5l0JNa7P1VuUVOsa12fqrcoqdZWG1OZdCTWuz9VblFTrGtdn6q3KKnWVhtTmXQk1rs/VW5RU6xrXZ+qtyip1lYbU5l0JNa7P1VuUVOsa12fqrcoqdZWG1OZdCTWuz9VblFTrGtdn6q3KKnWVhtTmXQk1rs/VW5RU6xrXZ+qtyip1lYbU5l0JNa7P1VuUVOsa12fqrcoqdZWG1OZdCTWuz9VblFTrGtdn6q3KKnWVhtTmXQk1rs/VW5RU6xrXZ+qtyip1lYbU5l0JNa7P1VuUVOsa12fqrcoqdZWG1OZdCTWuz9VblFTrGtdn6q3KKnWVhtTmXQk1rs/VW5RU6xrXZ+qtyip1lYbU5l0JNa7P1VuUVOsa12fqrcoqdZWG1OZdCTWuz9VblFTrGtdn6q3KKnWVhtTmXQk1rs/VW5RU6z8WFGShdXdOnqtTCaT/NNGaP8Al9cfGuSW3n15vpOiRMzE3l0KwGKgAAAAAAAAAAAAAAAAACTCdrLXgpeZWkwnay14KXmXcm9WAigAAAAAAAAAAAAAAAAAAAAAAAAAAAAAAAJJ9tqXw9TpSK0k+21L4ep0pFazuSABFeX8fLH8wj5Y/mPWUPzwBQAAAAAAAAAAAAAAAAAAAAAAABuF3Gno7xj51P8AYos/MA9xp6O8Y+dT/Yos/PN/C7rvSe9+Ibtn0YHFc+bVd5NzOVxXPm1XeTczjsYs5fmy8zocFJzQc7gsvM6HBSc0HOTikYDVvu2Px8j95f8APQbSNW+7Y/HyP3l/z0HLeAvX9h+77KmFr0JaxgPQrTAAAAAAAAAAAAAAAAAAAAAAAAHZs13pMyR+e2H9RI6y7Nmu9JmSPz2w/qJGpp/str3avpKxi9GgHldviSG2s3w8OlFWkhtrN8PDpRWN6SrARQAAAAAAAAAAAAAAAAAAAAAAAAAAAAAAAE2JbXXXAT9GLmpfhSb2DhxLa664Cfoxc1L8KTewZe6m9+wGKtU+7V24yV+GuulTa1tlO7V24yV+GuulTa1vRPArqHR/hV91TTtenIA5U+YAAAAAAAAAAAAAAAAAAAAAAADt+Z/0qZJfObT7sr0Red2Z/wBKmSXzm0+7K9EXTHpN9tsO7P1bNhhIA6zfdJR2zuuCpc86tJR2zuuCpc86tlVikADFQAAAAAAAAAAAAAAAAAAAAAAAAAAAAABJiu19bew54K0mK7X1t7DngtOMJOCsBFAAAAAAAAAAAAAAAAAAAAAAAAAAAAAAAAElt59eb6Toq0lt59eb6TorGEpKsBFAAAAAAAAAAAAAAAAAAEmE7WWvBS8ytJhO1lrwUvMu5N6sBFAAAAAAAAAAAAAAAAAAAAAAAAAAAAAAAAST7bUvh6nSkVpJ9tqXw9TpSK1nckACK8v4+WP5hHyx/MesofngCgAAAAAAAAAAAAAAAAAAAAAAADcLuNPR3jHzqf7FFn5gHuNPR3jHzqf7FFn55v4Xdd6T3vxDds+jA4rnzarvJuZyuK582q7ybmcdjFnL82XmdDgpOaDncFl5nQ4KTmg5ycUjAat92x+PkfvL/noNpGrfdsfj5H7y/wCeg5bwF6/sP3fZUwtehLWMB6FaYAAAAAAAAAAAAAAAAAAAAAAAA7Nmu9JmSPz2w/qJHWXZs13pMyR+e2H9RI1NP9lte7V9JWMXo0A8rt8SQ21m+Hh0oq0kNtZvh4dKKxvSVYCKAAAAAAAAAAAAAAAAAAAAAAAAAAAAAAAAmxLa664Cfoxc1L8KTewcOJbXXXAT9GLmpfhSb2DL3U3v2AxVqn3au3GSvw110qbWtsp3au3GSvw110qbWt6J4FdQ6P8ACr7qmna9OQByp8wAAAAAAAAAAAAAAAAAAAAAAAHb8z/pUyS+c2n3ZXoi87sz/pUyS+c2n3ZXoi6Y9Jvtth3Z+rZsMJAHWb7pKO2d1wVLnnVpKO2d1wVLnnVsqsUgAYqAAAAAAAAAAAAAAAAAAAAAAAAAAAAAAJMV2vrb2HPBWkxXa+tvYc8FpxhJwVgIoAAAAAAAAAAAAAAAAAAAAAAAAAAAAAAAAktvPrzfSdFWktvPrzfSdFYwlJVgIoAAAAAAAAAAAAAAAAAAkwnay14KXmVpMJ2steCl5l3JvVgIoAAAAAAAAAAAAAAAAAAAAAAAAAAAAAAACSfbal8PU6UitJPttS+HqdKRWs7kgARXl/Hyx/MI+WP5j1lD88AUAAAAAAAAAAAAAAAAAAAAAAAAbhdxp6O8Y+dT/Yos/MA9xp6O8Y+dT/Yos/PN/C7rvSe9+Ibtn0YHFc+bVd5NzOVxXPm1XeTczjsYs5fmy8zocFJzQc7gsvM6HBSc0HOTikYDVvu2Px8j95f89BtI1b7tj8fI/eX/AD0HLeAvX9h+77KmFr0JaxgPQrTAAAAAAAAAAAAAAAAAAAAAAAAHZs13pMyR+e2H9RI6y7Nmu9JmSPz2w/qJGpp/str3avpKxi9GgHldviSG2s3w8OlFWkhtrN8PDpRWN6SrARQAAAAAAAAAAAAAAAAAAAAAAAAAAAAAAAE2JbXXXAT9GLmpfhSb2DhxLa664Cfoxc1L8KTewZe6m9+wGKtU+7V24yV+GuulTa1tlO7V24yV+GuulTa1vRPArqHR/hV91TTtenIA5U+YAAAAAAAAAAAAAAAAAAAAAAADt+Z/0qZJfObT7sr0Red2Z/0qZJfObT7sr0RdMek322w7s/Vs2GEgDrN90lHbO64Klzzq0lHbO64Klzzq2VWKQAMVAAAAAAAAAAAAAAAAAAAAAAAAAAAAAAEmK7X1t7DngrSYrtfW3sOeC04wk4KwEUAAAAAAAAAAAAAAAAAAAAAAAAAAAAAAAASW3n15vpOirSW3n15vpOisYSkqwEUAAAAAAAAAAAAAAAAAASYTtZa8FLzK0mE7WWvBS8y7k3qwEV0LOrnjyfzSU8MqY9huI3cMUjWlpeByyR1Pe9Rp1Wrml/8AnDRo0+SLH2zLzee7eUXFUO1fC7tfzXJDhL7moNWnbnBbgfqvWuqrLS9Jpma6tq+6qYwqmPpDXtLSqmq6G4WzLzee7eUXFUO1NmXm8928ouKodq09HIfV9qT+ir5pYcdU3C2Zebz3byi4qh2psy83nu3lFxVDtWnoer7Un9FXzScdU3C2Zebz3byi4qh2psy83nu3lFxVDtWnoer7Un9FXzScdU3C2Zebz3byi4qh2psy83nu3lFxVDtWnoer7Un9FXzScdU3C2Zebz3byi4qh2psy83nu3lFxVDtWnoer7Un9FXzScdU3C2Zebz3byi4qh2psy83nu3lFxVDtWnoer7Un9FXzScdU3C2Zebz3byi4qh2psy83nu3lFxVDtWnoer7Un9FXzScdU3C2Zebz3byi4qh2psy83nu3lFxVDtWnoer7Un9FXzScdU3C2Zebz3byi4qh2psy83nu3lFxVDtWnoer7Un9FXzScdU3C2Zebz3byi4qh2psy83nu3lFxVDtWnoer7Un9FXzScdU3C2Zebz3byi4qh2psy83nu3lFxVDtWnoer7Un9FXzScdU3C2Zebz3byi4qh2psy83nu3lFxVDtWnoer7Un9FXzScdU3C2Zebz3byi4qh2psy83nu3lFxVDtWnoer7Un9FXzScdU3NwfuuMg8axaywa1yex+Stf3NO1pzVKdGEsJp5oSwjGMKkY6NMfHohFnN5u5Aft5k383s/vSPSJ13w31Foeoraxo0OJiKomZvm/CYfayrmu+8AcGfVJPttS+HqdKRWkn22pfD1OlIrWdyQAIry/j5Y/mEfLH8x6yh+eAKAAAAAAAAAAAAAAAAAAAAAAAANwu409HeMfOp/sUWfmAe409HeMfOp/sUWfnm/hd13pPe/EN2z6MDiufNqu8m5nK4rnzarvJuZx2MWcvzZeZ0OCk5oOdwWXmdDgpOaDnJxSMBq33bH4+R+8v+eg2kat92x+PkfvL/noOW8Bev7D932VMLXoS1jAehWmAAAAAAAAAAAAAAAAAAAAAAAAOzZrvSZkj89sP6iR1l2bNd6TMkfnth/USNTT/AGW17tX0lYxejQDyu3xJDbWb4eHSirSQ21m+Hh0orG9JVgIoAAAAAAAAAAAAAAAAAAAAAAAAAAAAAAACbEtrrrgJ+jFzUvwpN7Bw4ltddcBP0Yual+FJvYMvdTe/YDFWqfdq7cZK/DXXSpta2yndq7cZK/DXXSpta3ongV1Do/wq+6pp2vTkAcqfMAAAAAAAAAAAAAAAAAAAAAAAB2/M/wClTJL5zafdleiLzuzP+lTJL5zafdleiLpj0m+22Hdn6tmwwkAdZvuko7Z3XBUuedWko7Z3XBUuedWyqxSABioAAAAAAAAAAAAAAAAAAAAAAAAAAAAAAkxXa+tvYc8FaTFdr629hzwWnGEnBWAigAAAAAAAAAAAAAAAAAAAAAAAAAAAAAAACS28+vN9J0VaS28+vN9J0VjCUlWAigAAAAAAAAAAAAAAAAACTCdrLXgpeZWkwnay14KXmXcm9WAitZO7X81yQ4S+5qDVptL3a/muSHCX3NQatPQnATqGw/d99TTtenIA5e+YAAAAAAAAAAAAAAAAAAAAAAAD72QH7eZN/N7P70j0iebuQH7eZN/N7P70j0idO+k/2jR+7V9YbNhhIA6ufdJPttS+HqdKRWkn22pfD1OlIrWdyQAIry/j5Y/mEfLH8x6yh+eAKAAAAAAAAAAAAAAAAAAAAAAAANwu409HeMfOp/sUWfmAe409HeMfOp/sUWfnm/hd13pPe/EN2z6MDiufNqu8m5nK4rnzarvJuZx2MWcvzZeZ0OCk5oOdwWXmdDgpOaDnJxSMBq33bH4+R+8v+eg2kat92x+PkfvL/noOW8Bev7D932VMLXoS1jAehWmAAAAAAAAAAAAAAAAAAAAAAAAOzZrvSZkj89sP6iR1l2bNd6TMkfnth/USNTT/AGW17tX0lYxejQDyu3xJDbWb4eHSirSQ21m+Hh0orG9JVgIoAAAAAAAAAAAAAAAAAAAAAAAAAAAAAAACbEtrrrgJ+jFzUvwpN7Bw4ltddcBP0Yual+FJvYMvdTe/YDFWqfdq7cZK/DXXSpta2yndq7cZK/DXXSpta3ongV1Do/wq+6pp2vTkAcqfMAAAAAAAAAAAAAAAAAAAAAAAB2/M/wClTJL5zafdleiLzuzP+lTJL5zafdleiLpj0m+22Hdn6tmwwkAdZvuko7Z3XBUuedWko7Z3XBUuedWyqxSABioAAAAAAAAAAAAAAAAAAAAAAAAAAAAAAkxXa+tvYc8FaTFdr629hzwWnGEnBWAigAAAAAAAAAAAAAAAAAAAAAAAAAAAAAAACS28+vN9J0VaS28+vN9J0VjCUlWAigAAAAAAAAAAAAAAAAACTCdrLXgpeZWkwnay14KXmXcm9WAitZO7X81yQ4S+5qDVptL3a/muSHCX3NQatPQnATqGw/d99TTtenIA5e+YAAAAAAAAAAAAAAAAAAAAAAAD72QH7eZN/N7P70j0iebuQH7eZN/N7P70j0idO+k/2jR+7V9YbNhhIA6ufdJPttS+HqdKRWkn22pfD1OlIrWdyQAIry/j5Y/mEfLH8x6yh+eAKAAAAAAAAAAAAAAAAAAAAAAAANwu409HeMfOp/sUWfmAe409HeMfOp/sUWfnm/hd13pPe/EN2z6MDiufNqu8m5nK4rnzarvJuZx2MWcvzZeZ0OCk5oOdwWXmdDgpOaDnJxSMBq33bH4+R+8v+eg2kat92x+PkfvL/noOW8Bev7D932VMLXoS1jAehWmAAAAAAAAAAAAAAAAAAAAAAAAOzZrvSZkj89sP6iR1l2bNd6TMkfnth/USNTT/AGW17tX0lYxejQDyu3xJDbWb4eHSirSQ21m+Hh0orG9JVgIoPzUqSUqc1WpHRLJCM00fVCDGOyazIe+3/G3fZNvRdX6Xp1//AMWyqrux2aZm6/C+6JSZiMWUBi/ZNZkPfb/jbvsjZNZkPfb/AI277Jt/oGtuy2nyVeSbdObKAxfsmsyHvt/xt32RsmsyHvt/xt32R+ga27LafJV5G3TmygMX7JrMh77f8bd9kbJrMh77f8bd9kfoGtuy2nyVeRt05soDF+yazIe+3/G3fZGyazIe+3/G3fZH6Brbstp8lXkbdObKAxfsmsyHvt/xt32RsmsyHvt/xt32R+ga27LafJV5G3TmygMX7JrMh77f8bd9kbJrMh77f8bd9kfoGtuy2nyVeRt05soDF+yazIe+3/G3fZGyazIe+3/G3fZH6Brbstp8lXkbdObKAxfsmsyHvt/xt32RsmsyHvt/xt32R+ga27LafJV5G3TmygMX7JrMh77f8bd9kbJrMh77f8bd9kfoGtuy2nyVeRt05soDF+yazIe+3/G3fZGyazIe+3/G3fZH6Brbstp8lXkbdObKAxfsmsyHvt/xt32RsmsyHvt/xt32R+ga27LafJV5G3TmygMX7JrMh77f8bd9kbJrMh77f8bd9kfoGtuy2nyVeRt05soDF+yazIe+3/G3fZGyazIe+3/G3fZH6Brbstp8lXkbdObKAxfsmsyHvt/xt32TuWR2XGS2X+F1MayRxTw+zpV5raer3ipS0VISyzRl0VJZY+SaXx6NHjfDSNVafodHG6RYV0U51U1RHjMLFUThL7wDQVNiW111wE/Ri5qX4Um9g4cS2uuuAn6MXNS/Ck3sGXupvfsBirVPu1duMlfhrrpU2tbZTu1duMlfhrrpU2tb0TwK6h0f4VfdU07XpyAOVPmAAAAAAAAAAAAAAAAAAAAAAAA7fmf9KmSXzm0+7K9EXndmf9KmSXzm0+7K9EXTHpN9tsO7P1bNhhIA6zfdJR2zuuCpc86tJR2zuuCpc86tlVikDhvbqnY2de9rSzRp29KarNCWHjjCWEYx0f7+JzPnZRfs/ifwdboRWzpiquKZ3yrDWzGzXex8peS0O2NmNmu9j5S8lods01He/q81LlV838NTjqm5WzGzXex8peS0O2NmNmu9j5S8lods01D1ealyq+b+Djqm5WzGzXex8peS0O2NmNmu9j5S8lods01D1ealyq+b+Djqm5WzGzXex8peS0O2NmNmu9j5S8lods01D1ealyq+b+Djqm5WzGzXex8peS0O2NmNmu9j5S8lods01D1ealyq+b+Djqm5WzGzXex8peS0O2NmNmu9j5S8lods01D1ealyq+b+Djqm5WzGzXex8peS0O2NmNmu9j5S8lods01D1ealyq+b+Djqm5WzGzXex8peS0O2NmNmu9j5S8lods01D1ealyq+b+Djqm5WzGzXex8peS0O2NmNmu9j5S8lods01D1ealyq+b+Djqm5WzGzXex8peS0O2NmNmu9j5S8lods01D1ealyq+b+Djqm5WzGzXex8peS0O2NmNmu9j5S8lods01D1ealyq+b+Djqm5WzGzXex8peS0O2NmNmu9j5S8lods01D1ealyq+b+Djqm5WzGzXex8peS0O2NmNmu9j5S8lods01D1ealyq+b+Djqm5WzGzXex8peS0O2NmNmu9j5S8lods01D1ealyq+b+Djqnoxm6zh4JnNyfmykwC2vaNrLcT22pu5JZJ9VLCWMY6JZpoaP1ofvdoYS7kT0Tz/Nbjo02bXTWvNEs9A1jbaNY9GmqYi/Js0zfTEyJMV2vrb2HPBWkxXa+tvYc8H5dOMLOCsBFAAAAAAAAAAAAAAAAAAAAAAAAAAAAAAAAElt59eb6Toq0lt59eb6TorGEpKsBFAAAAAAAAAAAAAAAAAAEmE7WWvBS8ytJhO1lrwUvMu5N6sBFayd2v5rkhwl9zUGrTaXu1/NckOEvuag1aehOAnUNh+776mna9OQBy98wAAAAAAAAAAAAAAAAAAAAAAAH3sgP28yb+b2f3pHpE83cgP28yb+b2f3pHpE6d9J/tGj92r6w2bDCQB1c+6Sfbal8PU6UitJPttS+HqdKRWs7kgARXl/Hyx/MI+WP5j1lD88AUAAAAAAAAAAAAAAAAAAAAAAAAbhdxp6O8Y+dT/Yos/MA9xp6O8Y+dT/Yos/PN/C7rvSe9+Ibtn0YHFc+bVd5NzOVxXPm1XeTczjsYs5fmy8zocFJzQc7gsvM6HBSc0HOTikYDVvu2Px8j95f89BtI1b7tj8fI/eX/PQct4C9f2H7vsqYWvQlrGA9CtMAAAAAAAAAAAAAAAAAAAAAAAAdmzXekzJH57Yf1EjrLs2a70mZI/PbD+okamn+y2vdq+krGL0aAeV2+JIbazfDw6UVaSG2s3w8OlFY3pKsBFT4h5hc8DP0YvMd6cYh5hc8DP0YvMd256L+jpX7P+zXt9wA7Xa4AAAAAAAAAAAAAAAAAAAAAAAA3L7jr0XX/wA8r/YoNNG5fcdei6/+eV/sUHBvSH1LPep/L62PSZ1AdCttNiW111wE/Ri5qX4Um9g4cS2uuuAn6MXNS/Ck3sGXupvfsBirVPu1duMlfhrrpU2tbZTu1duMlfhrrpU2tb0TwK6h0f4VfdU07XpyAOVPmAAAAAAAAAAAAAAAAAAAAAAAA7fmf9KmSXzm0+7K9EXndmf9KmSXzm0+7K9EXTHpN9tsO7P1bNhhIA6zfdJR2zuuCpc86tJR2zuuCpc86tlVikD52UX7P4n8HW6EX0Xzsov2fxP4Ot0Is7D/AJafjCy80AHq5+eAAAAAAAAAAAAAAAAAAAAAAAAAA3T7kT0Tz/Nbjo02bWEu5E9E8/zW46NNm15q4Udc6T35btn0YEmK7X1t7DngrSYrtfW3sOeD8KnGGU4KwEUYozy5+aOaHFMOw2rkvPimuFvNXhPLeQo6jRNqdGjUTafzZXald2j+1GTnwFX7jkvBHV2ja01rRo2lU7VExVfF8xhEzjExLC0maab4fb2a9n/Dqt/NIdkbNez/AIdVv5pDsmrI7f5Cah/sf5V/7Nbja8202zXs/wCHVb+aQ7I2a9n/AA6rfzSHZNWQ5Cah/sf5V/7HG15tptmvZ/w6rfzSHZGzXs/4dVv5pDsmrIchNQ/2P8q/9jja8202zXs/4dVv5pDsjZr2f8Oq380h2TVkOQmof7H+Vf8AscbXm2m2a9n/AA6rfzSHZGzXs/4dVv5pDsmrIchNQ/2P8q/9jja8202zXs/4dVv5pDsjZr2f8Oq380h2TVkOQmof7H+Vf+xxtebabZr2f8Oq380h2Rs17P8Ah1W/mkOyashyE1D/AGP8q/8AY42vNtNs17P+HVb+aQ7I2a9n/Dqt/NIdk1ZDkJqH+x/lX/scbXm2m2a9n/Dqt/NIdkbNez/h1W/mkOyashyE1D/Y/wAq/wDY42vNtNs17P8Ah1W/mkOyNmvZ/wAOq380h2TVkOQmof7H+Vf+xxtebabZr2f8Oq380h2Rs17P+HVb+aQ7JqyHITUP9j/Kv/Y42vNtNs17P+HVb+aQ7I2a9n/Dqt/NIdk1ZDkJqH+x/lX/ALHG15tptmvZ/wAOq380h2Rs17P+HVb+aQ7JqyHITUP9j/Kv/Y42vNtNs17P+HVb+aQ7J9rIrusrbLHKzCslqeQtW1mxO5kt4Vo4jCeFPVfv1Pe4afy0wafu75kPS3kp8ypNTWHAnUdholra2djdVTTVMf8AlXjETMe8sWtczi9CQHQzbElt59eb6Toq0lt59eb6TorGEpKsBFAAAAAAAAAAAAAAAAAAEmE7WWvBS8ytJhO1lrwUvMu5N6sBFayd2v5rkhwl9zUGrTaXu1/NckOEvuag1aehOAnUNh+776mna9OQBy98wAAAAAAAAAAAAAAAAAAAAAAAH3sgP28yb+b2f3pHpE83cgP28yb+b2f3pHpE6d9J/tGj92r6w2bDCQB1c+6Sfbal8PU6UitJPttS+HqdKRWs7kgARXl/Hyx/MI+WP5j1lD88AUAAAAAAAAAAAAAAAAAAAAAAAAbhdxp6O8Y+dT/Yos/MA9xp6O8Y+dT/AGKLPzzfwu670nvfiG7Z9GBxXPm1XeTczlcVz5tV3k3M47GLOX5svM6HBSc0HO4LLzOhwUnNBzk4pGA1b7tj8fI/eX/PQbSNW+7Y/HyP3l/z0HLeAvX9h+77KmFr0JaxgPQrTAAAAAAAAAAAAAAAAAAAAAAAAHZs13pMyR+e2H9RI6y7Nmu9JmSPz2w/qJGpp/str3avpKxi9GgHldviSG2s3w8OlFWkhtrN8PDpRWN6SrARU+IeYXPAz9GLzHenGIeYXPAz9GLzHduei/o6V+z/ALNe33ADtdrgAAAAAAAAAAAAAAAAAAAAAAADcvuOvRdf/PK/2KDTRuX3HXouv/nlf7FBwb0h9Sz3qfy+tj0mdQHQrbTYltddcBP0Yual+FJvYOHEtrrrgJ+jFzUvwpN7Bl7qb37AYq1T7tXbjJX4a66VNrW2U7tXbjJX4a66VNrW9E8CuodH+FX3VNO16cgDlT5gAAAAAAAAAAAAAAAAAAAAAAAO35n/AEqZJfObT7sr0Red2Z/0qZJfObT7sr0RdMek322w7s/Vs2GEgDrN90lHbO64Klzzq0lHbO64Klzzq2VWKQPnZRfs/ifwdboRfRfOyi/Z/E/g63QizsP+Wn4wsvNAB6ufngAAAAAAAAAAAAAAAAAAAAAAAAAN0+5E9E8/zW46NNm1hLuRPRPP81uOjTZteauFHXOk9+W7Z9GBJiu19bew54K0mK7X1t7Dng/CpxhlOCsBFGpXdo/tRk58BV+421ald2j+1GTnwFX7jmXAHr2y+FX2y+dr0Ja6APQLTAAAAAAAAAAAAAAAAAAAAAAAAHd8yHpbyU+ZUnSHd8yHpbyU+ZUn5+tvYLfuVfbK04w9CQHlxviS28+vN9J0VaS28+vN9J0VjCUlWAigAAAAAAAAAAAAAAAAACTCdrLXgpeZWkwnay14KXmXcm9WAitZO7X81yQ4S+5qDVptL3a/muSHCX3NQatPQnATqGw/d99TTtenIA5e+YAAAAAAAAAAAAAAAAAAAAAAAD72QH7eZN/N7P70j0iebuQH7eZN/N7P70j0idO+k/2jR+7V9YbNhhIA6ufdJPttS+HqdKRWkn22pfD1OlIrWdyQAIry/j5Y/mEfLH8x6yh+eAKAAAAAAAAAAAAAAAAAAAAAAAANwu409HeMfOp/sUWfmAe409HeMfOp/sUWfnm/hd13pPe/EN2z6MDiufNqu8m5nK4rnzarvJuZx2MWcvzZeZ0OCk5oOdwWXmdDgpOaDnJxSMBq33bH4+R+8v8AnoNpGrfdsfj5H7y/56DlvAXr+w/d9lTC16EtYwHoVpgAAAAAAAAAAAAAAAAAAAAAAADs2a70mZI/PbD+okdZdmzXekzJH57Yf1EjU0/2W17tX0lYxejQDyu3xJDbWb4eHSirSQ21m+Hh0orG9JVgIqfEPMLngZ+jF5jvTjEPMLngZ+jF5ju3PRf0dK/Z/wBmvb7gB2u1wAAAAAAAAAAAAAAAAAAAAAAABuX3HXouv/nlf7FBpo3L7jr0XX/zyv8AYoODekPqWe9T+X1sekzqA6FbabEtrrrgJ+jFzUvwpN7Bw4ltddcBP0Yual+FJvYMvdTe/YDFWqfdq7cZK/DXXSpta2yndq7cZK/DXXSpta3ongV1Do/wq+6pp2vTkAcqfMAAAAAAAAAAAAAAAAAAAAAAAB2/M/6VMkvnNp92V6IvO7M/6VMkvnNp92V6IumPSb7bYd2fq2bDCQB1m+6SjtndcFS551aSjtndcFS551bKrFIHzsov2fxP4Ot0IvovnZRfs/ifwdboRZ2H/LT8YWXmgA9XPzwAAAAAAAAAAAAAAAAAAAAAAAAAG6fcieief5rcdGmzawl3Inonn+a3HRps2vNXCjrnSe/Lds+jAkxXa+tvYc8FaTFdr629hzwfhU4wynBWAijUru0f2oyc+Aq/cbatSu7R/ajJz4Cr9xzLgD17ZfCr7ZfO16EtdAHoFpgAAAAAAAAAAAAAAAAAAAAAAADu+ZD0t5KfMqTpDu+ZD0t5KfMqT8/W3sFv3KvtlacYehIDy43xJbefXm+k6KtJbefXm+k6KxhKSrARQAAAAAAAAAAAAAAAAABJhO1lrwUvMrSYTtZa8FLzLuTerARWsndr+a5IcJfc1Bq02l7tfzXJDhL7moNWnoTgJ1DYfu++pp2vTkAcvfMAAAAAAAAAAAAAAAAAAAAAAAB97ID9vMm/m9n96R6RPN3ID9vMm/m9n96R6ROnfSf7Ro/dq+sNmwwkAdXPukn22pfD1OlIrST7bUvh6nSkVrO5IAEV5fx8sfzCPlj+Y9ZQ/PAFAAAAAAAAAAAAAAAAAAAAAAAAG4XcaejvGPnU/wBiiz8wD3Gno7xj51P9iiz8838Luu9J734hu2fRgcVz5tV3k3M5XFc+bVd5NzOOxizl+bLzOhwUnNBzuCy8zocFJzQc5OKRgNW+7Y/HyP3l/wA9BtI1b7tj8fI/eX/PQct4C9f2H7vsqYWvQlrGA9CtMAAAAAAAAAAAAAAAAAAAAAAAAdmzXekzJH57Yf1EjrLs2a70mZI/PbD+okamn+y2vdq+krGL0aAeV2+JIbazfDw6UVaSG2s3w8OlFY3pKsBFT4h5hc8DP0YvMd6cYh5hc8DP0YvMd256L+jpX7P+zXt9wA7Xa4AAAAAAAAAAAAAAAAAAAAAAAA3L7jr0XX/zyv8AYoNNG5fcdei6/wDnlf7FBwb0h9Sz3qfy+tj0mdQHQrbTYltddcBP0Yual+FJvYOHEtrrrgJ+jFzUvwpN7Bl7qb37AYq1T7tXbjJX4a66VNrW2U7tXbjJX4a66VNrW9E8CuodH+FX3VNO16cgDlT5gAAAAAAAAAAAAAAAAAAAAAAAO35n/Spkl85tPuyvRF53Zn/Spkl85tPuyvRF0x6TfbbDuz9WzYYSAOs33SUds7rgqXPOrSUds7rgqXPOrZVYpA+dlF+z+J/B1uhF9F87KL9n8T+DrdCLOw/5afjCy80AHq5+eAAAAAAAAAAAAAAAAAAAAAAAAAA3T7kT0Tz/ADW46NNm1hLuRPRPP81uOjTZteauFHXOk9+W7Z9GBJiu19bew54K0mK7X1t7Dng/CpxhlOCsBFGpXdo/tRk58BV+421ald2j+1GTnwFX7jmXAHr2y+FX2y+dr0Ja6APQLTAAAAAAAAAAAAAAAAAAAAAAAAHd8yHpbyU+ZUnSHd8yHpbyU+ZUn5+tvYLfuVfbK04w9CQHlxviS28+vN9J0VaS28+vN9J0VjCUlWAigAAAAAAAAAAAAAAAAACTCdrLXgpeZWkwnay14KXmXcm9WAitZO7X81yQ4S+5qDVptL3a/muSHCX3NQatPQnATqGw/d99TTtenIA5e+YAAAAAAAAAAAAAAAAAAAAAAAD72QH7eZN/N7P70j0iebuQH7eZN/N7P70j0idO+k/2jR+7V9YbNhhIA6ufdJPttS+HqdKRWkn22pfD1OlIrWdyQAIry/j5Y/mEfLH8x6yh+eAKAAAAAAAAAAAAAAAAAAAAAAAANwu409HeMfOp/sUWfmAe409HeMfOp/sUWfnm/hd13pPe/EN2z6MDiufNqu8m5nK4rnzarvJuZx2MWcvzZeZ0OCk5oOdwWXmdDgpOaDnJxSMBq33bH4+R+8v+eg2kat92x+PkfvL/AJ6DlvAXr+w/d9lTC16EtYwHoVpgAAAAAAAAAAAAAAAAAAAAAAADs2a70mZI/PbD+okdZdmzXekzJH57Yf1EjU0/2W17tX0lYxejQDyu3xJDbWb4eHSirSQ21m+Hh0orG9JVgIqfEPMLngZ+jF5jvTjEPMLngZ+jF5ju3PRf0dK/Z/2a9vuAHa7XAAAAAAAAAAAAAAAAAAAAAAAAG5fcdei6/wDnlf7FBpo3L7jr0XX/AM8r/YoODekPqWe9T+X1sekzqA6FbabEtrrrgJ+jFzUvwpN7Bw4ltddcBP0Yual+FJvYMvdTe/YDFWqfdq7cZK/DXXSpta2yndq7cZK/DXXSpta3ongV1Do/wq+6pp2vTkAcqfMAAAAAAAAAAAAAAAAAAAAAAAB2/M/6VMkvnNp92V6IvO7M/wClTJL5zafdleiLpj0m+22Hdn6tmwwkAdZvuko7Z3XBUuedWko7Z3XBUuedWyqxSB87KL9n8T+DrdCL6L52UX7P4n8HW6EWdh/y0/GFl5oAPVz88AAAAAAAAAAAAAAAAAAAAAAAAABun3Inonn+a3HRps2sJdyJ6J5/mtx0abNrzVwo650nvy3bPowJMV2vrb2HPBWkxXa+tvYc8H4VOMMpwVgIo1K7tH9qMnPgKv3G2rUru0f2oyc+Aq/ccy4A9e2Xwq+2XztehLXQB6BaYAAAAAAAAAAAAAAAAAAAAAAAA7vmQ9LeSnzKk6Q7vmQ9LeSnzKk/P1t7Bb9yr7ZWnGHoSA8uN8SW3n15vpOirSW3n15vpOisYSkqwEUAAAAAAAAAAAAAAAB83KPKHCslMEu8oMarzUrOzk1U8ZZIzzTRjGEJZZZYeOaaaaMIQhDxxjGEHycmcvbbKHF7nJ29yfxfAcWtraS98CxOSjq6tvPHUwqyTUalSSMITQjLGGq1UI+WENMNPw8+9leXWQPhdpaVrmXC8Uw/E7ijSkjPPNb0LmSerolh446JYRm0QhH/ACoMGxbCMu881rlRkjiNvimE4Pk7WtLnELOrCpQjcV69OeShq5dMJp5ZacZoy6dMuql06NMNOURzXoymkwnay14KXmcl/WubexuLizs43dxSpTz0reE8JI1p4QjGWSE03il0x0Q0x8UNLF2R2c/OFlBkthWOYXmau61nfWtOvQqQxy0l1ck0NMI6JowjDxfujCBEXwTiywOgfpvnR/gnefz6y6x+m+dH+Cd5/PrLrGzJexH3a/muSHCX3NQatNsM+OR2djPBSwanQzaXGF61TV5oxnxWzrd875CT1VJdGjUf/wAsUbF/O/7r1OV2fbu5+CPCTVWrtT2WjaTbRTXG1fHPvqmYwjKWtaUVVVTMQxMMs7F/O/7r1OV2fbmxfzv+69Tldn27knLHUfaI8KvJhxdWTEwyzsX87/uvU5XZ9ubF/O/7r1OV2fbnLHUfaI8KvI4urJiYZZ2L+d/3Xqcrs+3Ni/nf916nK7PtzljqPtEeFXkcXVkxMMs7F/O/7r1OV2fbmxfzv+69Tldn25yx1H2iPCryOLqyYmGWdi/nf916nK7PtzYv53/depyuz7c5Y6j7RHhV5HF1ZMTDLOxfzv8AuvU5XZ9ubF/O/wC69Tldn25yx1H2iPCryOLqyYmGWdi/nf8Adepyuz7c2L+d/wB16nK7PtzljqPtEeFXkcXVkxMMs7F/O/7r1OV2fbmxfzv+69Tldn25yx1H2iPCryOLqyYmGWdi/nf916nK7PtzYv53/depyuz7c5Y6j7RHhV5HF1ZMTDLOxfzv+69Tldn25sX87/uvU5XZ9ucsdR9ojwq8ji6smJhlnYv53/depyuz7c2L+d/3Xqcrs+3OWOo+0R4VeRxdWTEwyzsX87/uvU5XZ9ubF/O/7r1OV2fbnLHUfaI8KvI4urJiYZZ2L+d/3Xqcrs+3Ni/nf916nK7PtzljqPtEeFXkcXVk6JkB+3mTfzez+9I9ImlGT3c6Z3sDx/DcbjkhVrQw+8o3UacL2zl1fe54TanT36OjTo0adDZj9N86P8E7z+fWXWdZ8Pda6Hre2satCtIrimJv3Xc8Z3PvZRNN97v46B+m+dH+Cd5/PrLrH6b50f4J3n8+sus4Bsy+t7uk+21L4ep0pFbE9bOfnCp5X2mAT5mruF7Xw24vKdPXy08dKnVoyTzadOphojUkho06fH5PFF9n9N86P8E7z+fWXWWaZ5i938dA/TfOj/BO8/n1l1j9N86P8E7z+fWXWTZkvef0fLH8xlqPcwZ34x0/ovU5XZ9u/mxfzv8AuvU5XZ9u9FcsdR9ojwq8mnxdWTEwyzsX87/uvU5XZ9ubF/O/7r1OV2fbryx1H2iPCryOLqyYmGWdi/nf916nK7PtzYv53/depyuz7c5Y6j7RHhV5HF1ZMTDLOxfzv+69Tldn25sX87/uvU5XZ9ucsdR9ojwq8ji6smJhlnYv53/depyuz7c2L+d/3Xqcrs+3OWOo+0R4VeRxdWTEwyzsX87/ALr1OV2fbmxfzv8AuvU5XZ9ucsdR9ojwq8ji6smJhlnYv53/AHXqcrs+3Ni/nf8Adepyuz7c5Y6j7RHhV5HF1ZMTDLOxfzv+69Tldn25sX87/uvU5XZ9ucsdR9ojwq8ji6smJhlnYv53/depyuz7c2L+d/3Xqcrs+3OWOo+0R4VeRxdWTEwyzsX87/uvU5XZ9ubF/O/7r1OV2fbnLHUfaI8KvI4urJiYZZ2L+d/3Xqcrs+3Ni/nf916nK7PtzljqPtEeFXkcXVkxMMs7F/O/7r1OV2fbmxfzv+69Tldn25yx1H2iPCryOLqyYmGWdi/nf916nK7PtzYv53/depyuz7c5Y6j7RHhV5HF1ZMTDLOxfzv8AuvU5XZ9ubF/O/wC69Tldn25yx1H2iPCryOLqyZp7jT0d4x86n+xRZ+a/ZlcCzr5pMnL3AK2a25xON3ezXkKsuL2dLU6ackmp0RqTaf8AJp06f3shfpvnR/gnefz6y6zo/hJpFlputbfSLCraoqm+Jz5obVHNTES7+4rnzarvJuZ0X9N86P8ABO8/n1l1kmK5wc5ljhd5e18yt3LTt7epVnjHHrPxSyyxjGPijGP7v3Qi/Eimb2V7Idl5nQ4KTmg52McBzi5yMUwPDsTs8y93Ut7u0o16U8Mds4aqSeSE0sdEYwj5Iw8sIRX/AKb50f4J3n8+susTTN5E8zv7Vvu2Px8j95f89BmX9N86P8E7z+fWXWYpz45EZ2M8NTBp6Oba4wvWqW4hHVYrZ1u+d8736qkujR3v/fyuR8EtLsNXa4stJ0mqKaI2r5+NMxGH/uWFp/5UzENVBlnYv53/AHXqcrs+3Ni/nf8Adepyuz7d3Ryx1H2iPCrya3F1ZMTDLOxfzv8AuvU5XZ9ubF/O/wC69Tldn25yx1H2iPCryOLqyYmGWdi/nf8Adepyuz7c2L+d/wB16nK7PtzljqPtEeFXkcXVkxMMs7F/O/7r1OV2fbmxfzv+69Tldn25yx1H2iPCryOLqyYmGWdi/nf916nK7PtzYv53/depyuz7c5Y6j7RHhV5HF1ZMTDLOxfzv+69Tldn25sX87/uvU5XZ9ucsdR9ojwq8ji6smJhlnYv53/depyuz7c2L+d/3Xqcrs+3OWOo+0R4VeRxdWTEwyzsX87/uvU5XZ9ubF/O/7r1OV2fbnLHUfaI8KvI4urJiYZZ2L+d/3Xqcrs+3Ni/nf916nK7PtzljqPtEeFXkcXVkxMMs7F/O/wC69Tldn25sX87/ALr1OV2fbnLHUfaI8KvI4urJiYZZ2L+d/wB16nK7PtzYv53/AHXqcrs+3OWOo+0R4VeRxdWTEwyzsX87/uvU5XZ9ubF/O/7r1OV2fbnLHUfaI8KvI4urJiYZZ2L+d/3Xqcrs+3Ni/nf916nK7PtzljqPtEeFXkcXVkxM7Nmu9JmSPz2w/qJHc9i/nf8Adepyuz7d9XJXuec7uTeVGD5RTZH1biGF39vexpQvrOWNSFKpLPqdPfo6NOp0adEWtpnC7Ulpo9pRTpEXzTMRzTl8FizqvwbpDoH6b50f4J3n8+susfpvnR/gnefz6y6zz7sy273f0kNtZvh4dKLpf6b50f4J3n8+sus+NLnPzhxyxnyfhmZuvDJcMkvI09fbTTClGrNJCOnTqfLCP79P+371imSZZYHQP03zo/wTvP59ZdY/TfOj/BO8/n1l1k2ZL3d8Q8wueBn6MXmO39ucss6Ne3q0IZlLuEakk0mnX6y8WmGj/wCTVvYv53/depyuz7d2PwA1xoOqKdIjTbSKNrZuxm+7avwvzh8bamarrmJhlnYv53/depyuz7c2L+d/3Xqcrs+3dicsdR9ojwq8nx4urJiYZZ2L+d/3Xqcrs+3Ni/nf916nK7PtzljqPtEeFXkcXVkxMMs7F/O/7r1OV2fbmxfzv+69Tldn25yx1H2iPCryOLqyYmGWdi/nf916nK7PtzYv53/depyuz7c5Y6j7RHhV5HF1ZMTDLOxfzv8AuvU5XZ9ubF/O/wC69Tldn25yx1H2iPCryOLqyYmGWdi/nf8Adepyuz7c2L+d/wB16nK7PtzljqPtEeFXkcXVkxMMs7F/O/7r1OV2fbmxfzv+69Tldn25yx1H2iPCryOLqyYmGWdi/nf916nK7PtzYv53/depyuz7c5Y6j7RHhV5HF1ZMTDLOxfzv+69Tldn25sX87/uvU5XZ9ucsdR9ojwq8ji6smJhlnYv53/depyuz7c2L+d/3Xqcrs+3OWOo+0R4VeRxdWTEwyzsX87/uvU5XZ9ubF/O/7r1OV2fbnLHUfaI8KvI4urJiYZZ2L+d/3Xqcrs+3Ni/nf916nK7PtzljqPtEeFXkcXVkxMMs7F/O/wC69Tldn25sX87/ALr1OV2fbnLHUfaI8KvI4urJiZuX3HXouv8A55X+xQYN2L+d/wB16nK7Pt2aszGD51s0+Stxk3WzWXOJzV7+ped+lxeypQhCanTl1OiNSb/4adOn97ifDThDqzWeq5sNEtoqr2om7n3fGIfSypqpqvmGfR0D9N86P8E7z+fWXWP03zo/wTvP59ZdZ1Bsy2L3dsS2uuuAn6MXNS/Ck3sGMMqM5WcTBMmsWxnEszN5StLCxr3Vepr7ZzainJTmmmjoljGMdEIR8UIRittMvM51e1o1qeZS7jLUpyzQjr9ZeOEYaf8A5LdzJfzsijoH6b50f4J3n8+susfpvnR/gnefz6y6ybMrewl3au3GSvw110qbWttNnvyCzs5373Cbqjm3r4XDDKVWnGE2KWdbvmrjLHT4qkujRqf9/KxlsX87/uvU5XZ9u7r4LcJtU6Bqix0bSbaKa6Ym+OffVM7oya1pRVVVMxDEwyzsX87/ALr1OV2fbmxfzv8AuvU5XZ9u5Byx1H2iPCryYcXVkxMMs7F/O/7r1OV2fbmxfzv+69Tldn25yx1H2iPCryOLqyYmGWdi/nf916nK7PtzYv53/depyuz7c5Y6j7RHhV5HF1ZMTDLOxfzv+69Tldn25sX87/uvU5XZ9ucsdR9ojwq8ji6smJhlnYv53/depyuz7c2L+d/3Xqcrs+3OWOo+0R4VeRxdWTEwyzsX87/uvU5XZ9ubF/O/7r1OV2fbnLHUfaI8KvI4urJiYZZ2L+d/3Xqcrs+3Ni/nf916nK7PtzljqPtEeFXkcXVkxMMs7F/O/wC69Tldn25sX87/ALr1OV2fbnLHUfaI8KvI4urJiYZZ2L+d/wB16nK7PtzYv53/AHXqcrs+3OWOo+0R4VeRxdWTEwyzsX87/uvU5XZ9ubF/O/7r1OV2fbnLHUfaI8KvI4urJiYZZ2L+d/3Xqcrs+3Ni/nf916nK7PtzljqPtEeFXkcXVkxMMs7F/O/7r1OV2fbmxfzv+69Tldn25yx1H2iPCryOLqyYmGWdi/nf916nK7PtzYv53/depyuz7c5Y6j7RHhV5HF1ZOq5n/Spkl85tPuyvRFpjkb3P+d3JTKzB8pp8jatzLhd7Ru40YX1nJGpCSaE2p1Xfo6NOjy6Gx/6b50f4J3n8+sus6v4ea00PW2lWVpoVpFcRTMTu57//AHc+9lE0xzu/joH6b50f4J3n8+susfpvnR/gnefz6y6zgmzL63u6Uds7rgqXPOrYnsc5+cK5ypxbA6WZq7mvLC1s69enr5afqyVY1oSR0xjojpjSn8UIx0aPHo0wfZ/TfOj/AATvP59ZdZao5yJd/fOyi/Z/E/g63Qi6j+m+dH+Cd5/PrLrJsTyszpX+HXVjLmWu5I3FCpShNHHrKOiM0sYaf83+7KyjZtKZnOC9oOMs7F/O/wC69Tldn25sX87/ALr1OV2fbvRHLHUfaI8KvJp8XVkxMMs7F/O/7r1OV2fbmxfzv+69Tldn25yx1H2iPCryOLqyYmGWdi/nf916nK7PtzYv53/depyuz7c5Y6j7RHhV5HF1ZMTDLOxfzv8AuvU5XZ9ubF/O/wC69Tldn25yx1H2iPCryOLqyYmGWdi/nf8Adepyuz7c2L+d/wB16nK7PtzljqPtEeFXkcXVkxMMs7F/O/7r1OV2fbmxfzv+69Tldn25yx1H2iPCryOLqyYmGWdi/nf916nK7PtzYv53/depyuz7c5Y6j7RHhV5HF1ZMTDLOxfzv+69Tldn25sX87/uvU5XZ9ucsdR9ojwq8ji6smJhlnYv53/depyuz7c2L+d/3Xqcrs+3OWOo+0R4VeRxdWTEwyzsX87/uvU5XZ9ubF/O/7r1OV2fbnLHUfaI8KvI4urJiYZZ2L+d/3Xqcrs+3Ni/nf916nK7PtzljqPtEeFXkcXVkxMMs7F/O/wC69Tldn25sX87/ALr1OV2fbnLHUfaI8KvI4urJiYZZ2L+d/wB16nK7PtzYv53/AHXqcrs+3OWOo+0R4VeRxdWTEwyzsX87/uvU5XZ9ubF/O/7r1OV2fbnLHUfaI8KvI4urJnruRPRPP81uOjTZtYHzO4bnWzV5IzZMVs1VziM0bupc9+lxiypQ0TQlho1MakfJqfW7z+m+dH+Cd5/PrLrOi+EFvZ6ZrS3t7Cq+mqqZic4bVHNTES7+kxXa+tvYc8HS/wBN86P8E7z+fWXWfGywzn5w8n8mr7GMSzM3VK2tZITVJ447aRhLCM0IeSWMY/v/AHQfk00zfDKZ5mWB0D9N86P8E7z+fWXWP03zo/wTvP59ZdZNmS939qV3aP7UZOfAVfuM7fpvnR/gnefz6y6zEGe3N7nazvYthuJUc3NfC5cPt5qGpmxSzrRnjNNp0+KrLocn4H6bYat1tZ6RpVUU0RFV8/GJjcwtI2qboaujLOxfzv8AuvU5XZ9ubF/O/wC69Tldn27uTljqPtEeFXk1uLqyYmGWdi/nf916nK7PtzYv53/depyuz7c5Y6j7RHhV5HF1ZMTDLOxfzv8AuvU5XZ9ubF/O/wC69Tldn25yx1H2iPCryOLqyYmGWdi/nf8Adepyuz7c2L+d/wB16nK7PtzljqPtEeFXkcXVkxMMs7F/O/7r1OV2fbmxfzv+69Tldn25yx1H2iPCryOLqyYmGWdi/nf916nK7PtzYv53/depyuz7c5Y6j7RHhV5HF1ZMTDLOxfzv+69Tldn25sX87/uvU5XZ9ucsdR9ojwq8ji6smJhlnYv53/depyuz7c2L+d/3Xqcrs+3OWOo+0R4VeRxdWTEwyzsX87/uvU5XZ9ubF/O/7r1OV2fbnLHUfaI8KvI4urJiYZZ2L+d/3Xqcrs+3Ni/nf916nK7PtzljqPtEeFXkcXVkxMMs7F/O/wC69Tldn25sX87/ALr1OV2fbnLHUfaI8KvI4urJiYZZ2L+d/wB16nK7PtzYv53/AHXqcrs+3OWOo+0R4VeRxdWTEwyzsX87/uvU5XZ9ubF/O/7r1OV2fbnLHUfaI8KvI4urJiZ3fMh6W8lPmVJ2LYv53/depyuz7d93IbMLndyNyvwnKmfIurdy4ZdSXEaEL+zkjUhD92q79HR9GnrHhbqW20O1srPSImqaaojmnGYm7csWdUTg3KHQP03zo/wTvP59ZdY/TfOj/BO8/n1l1nQGzLbvd/SW3n15vpOi6X+m+dH+Cd5/PrLrKM3+WeM5T47lLhmOZI1MBucHqWkk1Oe9p3EZ41KWr8tPxQ0Q1P74/wCb92guuiR3cBioAAAAAAAAAAAAAAAAAA+Vkrk3h+R+TeG5LYVNWms8KtpLWhGtNCafUSQ0Q1UYQhCMdH+z6oAAAAAAAAAAAAAAAju8ZwewvbPDL7FbO2vMQmmltLetXlkqXEZYaZoU5Yx0zxhDxx0adEFjWXONjsuU2VWVeV2HWGNXOIZF1LW0yaqWmB3t1Rmr21Xvt5prUqU1KXVTf+KOmaHil8eiHjWmL0mWf8Ty0yawfGdYMRxLvN/HD62Kd57zUm/9LSjCFSpqoSxl8UYw8WnVR/dCK3AsbwvKXBrLH8FuvCbDEKMtxbVtRNJq6c0NMsdTNCE0PF+6MIRY5vc4+I4llZgM2T2JanBcYyPvsbkpxpU5oxqyxoxpTRmjCMYRlhPGGiEdHrhF8nIvLHLbL6GSOT0+VlbCKt1kpRygxHELW2to3V3Vnn73CSSWrTnpSSQjpmmjCnGOmMsIamGnTdkvZqHSM2OUWO4vLlFgmUF1C+uMm8YqYXJiEKUtON5ThTknlnnllhCSFSEKmpm1MIS6YeKEPI7uxnmUAAAAAAAAAAAAAB8qrk3h9bKm2yvnmreHWmH18Npywmh3vvVWpSqTxjDRp1WqoyaI6fJp8XjfVAAAAAAAAAAAAABFhOM4Pj1prhgeLWeI2urmp9/tK8tanq5Y6JpdVLGMNMI+KMP3RdQz25V3OSmbzEKmGQqz4rikZMKw6nRoz1ak1xXjqIRlkkhGaaMsuqn0QhGMdS6JmqxTC8jMqcoMgMn7bFbTCbrCqeMYTrhhFzY/+oo0paN1LLLcU5Jp4xjLSqRjCEYaZpv3sopvi9L2dxr/AIJlJnWvMls3OUM2capVr5a15LG+p1cLtIUraWejPUhWoQlpwmhVhClH/PNPTjNNp73o/Vfet84OKZOWeXOB5T5W393WwLFLWxw7EKeG0al9X8KpU56dGSjSklpT1tM00ssYyQl0xljNCMIRgbJezEMK5NZZZTVsQy0yaywyqyiwG3wC0s8Wp4lf0cJ1wtqE8s/fJJ+8SVbaaX/x6YfqQn0TRhH90XDY5SZ0cMyPsMRxTKW7lucs8etsOwmbFbW179hNlVhNqatSFGlTknrzSyxmhJNCMssZpJYwjomhM2S9nAYeymyoy0yDxPHMnP0pu8bknyTv8cs728tbaW5sriholhCPeaVOlPTm1UIwhNJp0yxhpjCOiH8wDKPLrC8ZzcV8ayyrYzQy1tKsL60q2NvRpUKsLSFeSpRjTkhUh44RhGE888I6qMYanxQg2S9mIBioAAAAAAAAAAmxOwo4rht3hdxNPLSvKFS3njJGEJoSzyxljGGmEYadEfUpAQ4HhNtgGC4fgVnPUnt8NtaVpSmqxhGeaSnJCWWM0YQhCMdEIadEILgAAAAAAAAAAAAB8fKDLLJDJPvH6VZVYPg3hOq7zrhfUrfvup0arU6uaGq0aYadHrglp5w8iq9xZW9nlHaXccRtLi/talpGNelWoUIwhVnlqU4RkjqYzQho06Y/uhHRF0jOPWx2hnlyAqZO4dYX154BjEIUb29ntaUZdTR0xjUkpVYwj/tqPH64PxlFc4tJneyRu8Stra0xCTJnGp6lO2rxuKVOeE1CMNTPNJJGaHk8cZIfkyiEvZMyfx/CcqcEssosBu/CsOxCjLXtq3e5pNXTj5I6maEJoflGEIvxjmUeC5Ny2U+NXng8MRvaWH20e9zz98uKmnUSfqwjo06I+OOiEP3xYdyWywziZYzZtsOhlrPh36QZOXWI4tcUbK2jXq1Kc1KEs1KE9OaSSbTP/wDGMupjN+rp0Rh8HLvLTKC3wOa2x6e6yjrZHZw7C3oXFtbSS3F/ThT79LTjJThCSNaXV6iOpllhGMIeKEdK7POXtkxiCwy4xaTNxQyvxrLqvdXmVt3Tkwq2wGwoXE1tNPGMZbO11ckITVYQlmhNUuNMss0s2mEsIaHV7zOdnJscn8rcJlxK+tcXwPHsHs7S5xe1sZ7mWheT09MleW1jNQm0aZvHJqY6maHkm8abMl7YcYVzh5NY3JnBzY2k+cLH56017iEnhUaFhCpLNC1qTRnhCFtqNMYfqaIyxhqYQ8Wq/WZphCMIQhGaMYwh5Y/vSYuV/QEAAAAAAAAAAB8iXJqwlysnyxhVr+G1MOkwyNPVS9671LVmqQjo0adVpmj49OjRo8X731wAAAAAAAAAAAABLimK4XglhWxXGsStbCyt4QmrXN1WlpUqcNOjTNPNGEIQ0xhDxx/eqY77oKSSpmgygp1JYTSzwtpZoR8kYRuaXiWIvm4ZApXFvXt5LuhXp1KFSSFSSpJNCMk0kYaYTQjDxRho8elPhWMYTj1jTxTA8UtMRs6sZoU7i0ry1qU+iMYR0TSxjCOiMIwj4/LBhiXFbrDsKuu5/t7irJitTEtarKeE368mCVpZq3f4RjHTHvdCFSlCP7p5JfW+BkRlTlFgOQWRmRuSdpfwnxzFMbhUq4ZJZxuqdG3uak2ooQu5paEJo6YaYzarRLCbRLGOiMLspe2SGDb7LfO/geE4dgGMYPitO/xrKGfD7C8jDDI4lPYQozVtVGSFXwOFfTLNJCMYwl0Q06iMfFGm4xbPxZ5M4rCODY7NJbYpbT0LqenhdTGZ8MjLGa41FGjPNaz1pZpYSyfqw1Us3+SM0DZL2VsUyjwXBb/C8LxO87zc4zXmtbGTvc83fassk08ZdMsIwl/VlmjpmjCHi9b6bAuUeKzZXXObKfJ/LO9ua0MpL20mxK8w2WjeUJ5LWtCpJUoTSSSS1pfHL46cJdMIRjJNDTCam4zg5cYJPlDkZHKGW+v7fKfDsDscavrWjLPb0b2lLPq6lOlLJTnnp/rQl/VhCaMZdMI+OEWyXs4jHmGYnlPk1nNsciMRykvMosPxfCbi/kr3tvb07i0q0KlOWMNVb06ck1OeFSHijJqoTS/5owjohkNJi5QBAAAAAAAAAAB87KLA7LKfJ/E8msSjUhaYtZ1rG4jSm1M8KdWSMk2pjGEdEdE0dEdCy2t5LW2pWtOM0ZKMktOWM3ljCENENLlAAAAAAAAAAAAAEWKY3guCS282NYvZWELuvLbW8bq4kpQrVpv8tOTVRhqpo6I6JYeOK1inP5k/aZVyZGZN30Yy0cRygjbzTS/5pIzWVzonh/vLHRGH+8ILEXyMnYhiOH4TZVsTxW+t7KztpI1K1xcVZadOlJDyzTTTRhCWH+8XJbXNveW9K7tK9OvQryS1KVWnNCaSeSaGmE0sYeKMIwjCMIwa75Z5W3+cXN9WyKu54y4hgWFX97lTCWMP1K9lLNTp04w0x8VWvLCpD1yU/wDd2bB8ucRyDt8m6uO38Jsm77ImndWtKNOWEaV7aUJZ6ksJoQ1Ue+UpoRhCMY+OnHRo/fdnmS9mYYWw7Fs6WI5S5G5KYvlpXwuvjGT95i2KxtsPto1qdWFalGnSp98pzSyRpy1IU9M0s2mEI6YaqMJperY5iOVGWGC5Hy4xldfyXuE5xJsDmu7a3tZI3EaVSrLJcxkmpTSy1ISw0aIQ1HjjGMsfFoRSXtkhizCMXyqus6GVeFYllzd2+AZJ22G14UoWtrCavGehNNVjWqRpRjqI6mM0YSamOmP6sZYQ0Pg4FnKyoqZb5I1qV/lHfZO5W3F1byVMUsLC2tassKU1SnWs5KUYXckn6nihcQm0yTwjp06IxbJeziAxUAAAAAAAAAAAB8qzybw+xykxPKmjNWjeYtbWtrXhNNCMkJLeNWNPUw0aYR0159Pjjp8Xk0PqgAAAAAAAAAAAAAACCnj2B1cYq5PUsZsZ8VoUoXFWxluJI3ElKOiEJ5qenVQljph44w0eNy0MTw25vbnDbbELareWUJI3NvJVlmqUYTw0yauWEdMuqhCMYafL+5gHKrJPGsTz3ZW5a5HzzwykyUs8JurOhCbRLfUJqdaFe0m/d/5JYQhCP7poS/m5cnM5uT1zjucfL3D8YubS1v7TApLaejaeEXUtxUozSQoSUfHCNfVxjJCWaEZYT/5oRhCLPZS9nXHcbwvJrBr3H8auvBrDD6M9xc1tRNPqKcsNM0dTLCM0fF+6EIxfGxHOXkThMuIz4hjXeoYThlPGLyPg1abvVpUjNCSp4pY6rTqZv1YaZvF44MNZRZXZWXeS2dTIvKebGp5LHJiXEbSONUsPlvKctWSpLNLNGxjGlNLppwjLphCaGmMI6fFFz4zjeKZNYzlxj+C3Xg1/h+bnDri2raiWfUVJY14yx1M0Iyx8f7owjAikvbAW1xRu7eld28+rpVpJakk2iMNMsYaYR0R8fki5UWCXFa7wawu7ifV1a1rSqTzaIQ0zRkhGMdEPF5YrWCgAAAAAAAAAAAD5GVmTVhljk7e5NYnVr0rW/khTqT0JpZakIQmhN4ozQjDyw/fCL64AAAAAAAAAAAAAAA+Dh2X+QmMYvNgGE5a4De4pLNPLNZW2JUalxCMmnVwjTlmjNpl0R0+LxaPG61n8uLi3zZX8KderQta9zZ2+IVaXijJZVLinJXjp/dDvcZoRj+6EYuHPRg+TljmbxanRtbexpYLZwuMHjbSwpxtLqn5tGhqYfqzavUyw1Pl1Wj96xCMkRjCWEZo+SENMXzsncosGyswa2ygyfvPCsPu4TRo1u9zyaqEs0ZY/qzwhNDxyxh44fuYmyMwvHKmfDKS+xHKbFJa0uT+FXFzad7te9zxn7/8A+GaPeYT6iSbTGWMJoT+P9aabyOtZu8TyvyPzXZAZSWmVlarY3+OUsLq4PNZ0IW0bevdVacY6vURrd8hNHVarvmpjohDUaNK7Je2QGCIZbZ48qK+LY3kdhGN1Y4djdawtbGnDCZcLq0aFfvc8LiatVheQqTSwmjpk1MIRjLoljDTGbsGC4vnEx7K3OBCyyjmmpZNXULfCMK8Ht5aVerNZyTwkr1I04zxk75NCMNTNJHxzaZow0Qg2S9lcY1zR5UYnidS5wPKrHseqZSWttSrYhheM4ZQtp7abVTSTVLeehTlp1aE00s2pmhNUjohDTNCMYwZKSYuUAQAAAAAAAAAAHyMLyasMJx3GsoLarXmuMdnoVLiWeaWMkkaVKFOXUQhCEYaZYePTGPj9XkfXAAAAAAAAAAAAAAAAAAAAAAAAAAAAAAAAAAAAAfyMNMND5mT2TOCZK4TLgeBWXg9lLPVq97mqT1YzT1J4zzzTTTxjNNGM00YxjGMfK+oAxVkrm5ktstZK1tkfc4Dk1gWD3eEWVC6vZK091Nc3EKlWeTUVakZKUISeLVzSzfr6ISywg7VWzX5E1sMwjCpMLuLWlgNHwfDq1niFzbXNvS1OpjTluKVSWrqYwhDTLGeMI6IRjpjCDtYt8lz52A5P4PkzhsmE4HZS2ttJNNPqYTTTzTzzR0zTzzzRjNPPNGMYzTzRjNGMYxjGMX0QQAAAAAAAAAAAAAAAAAAAAAAAAAAAAfLxTJrBcaxLC8WxOzjXucFrT3FjNGrPCWlVmkjJGfUQjCWaOpjGEIzQjo0x0aHHjGSWT+P4lhuL4th/frzCY1o2dWFWeSNPvsmoqQ/VjCE0JpfFom0w/f5YPsBeOv2uQWSdlhuBYRa4TqLTJqrLWwun3+rHweeWSaSEdMZtM/6s80P1ox8v5OHEc2+ReLQxfw/BozzY7cW93fTy3NaSeatQhLClUkmlnhGlNLqZdEacZY+J2YW+R0O5zHZtLyhf0LrBb2rrrChC/qzYxexrXXeZppqUatXv2rnjLGbyzTRj4pdOnUy6Ppwza5JzYVe4Le0cUxKzv4Sd9p4njN7famMsdMs1OavVnjSmhHxwmpxlmhGEI6dMIaO0hfI6xZ5t8j7KzxOyhYXVzDGbeNpfV77Ebm7ua1CMIw713+tUmqwkhCabRLCaEIRmjGGiMYxWRyMyajUwGrHDf1smZYy4VHv1T/08I0u9R/8Ad+v+p4v1tPr8vjfbC+QAQAAAAAAAAAAAAAAAAAAAAAAAAAAfMu8nMFvsdw/KW6s9XiWFU61G0rd8nh3uSrCWFSGphHUx06mXywjo0eLQ/F9ktgWJY1bZQ3tj3zELO1r2dGt32eGoo1tT3yXUwjqY6dRL44w0w0eKMH1gGKMWzQWVXLfI23w3Brihkxk9g19Zy1bbEqtCtaVJpqPeoSVZakK8IxhLPDVSzeTTCMdEdEe40M22RVthVhgtHBIQtMNxCXFreEbirGfwyWaM0K09SM2rqzxjNGMYzxm0/v0uzC3ylzp9fNJkBXlvpdZKtCGIX8mKVYW1/cUISXknkr0e91Je8VI/+6anqYzf+6MX5t80Gby2oX1vTwGeaXE7q1vbyapfXFSpcXFvNCalVnnmqRmmmhNDTGMY6Zo/5tU7kF8q+LlLkfgGV0lnLjlrXnnw+48KtK1teVrWtQq6mMuqkq0Z5Z4aZZowjCEdEYR8b7MIQlhCWGnRCGjxx0v6IAAAAAAAAAAAAAAAAAAAAAAAAAAD52UGT+EZU4RXwLHbTwqxutT32l3yaTVamaE0v60sYRh+tLCPij+59EB8qfJfAKmU1PLGfDaccZpWc2HyXembVQt4zwnjJo06P80NOnRp/wB9EXyama3IWpgVrk7rJNTs7G6nvrSNK7r069tcTzzTzVKVeWeFWnNGaabxyzw8UYw8nidrFvkdZuM3GR15gMMnLzC6txay3Mt5LVrXlee6hcyxhGWvC5jPGvCrDRCEJ9XqoQhCEI6PEf4dZLa1RwnvWJ6ia4hdRudeLzw2NWEuphN4X33v/wDl/V/z/wCX9XyeJ2YL5HWrLNxkZh8uFS2uDambBburf2lSa4qzVIXNSWaWpVqTzTRmrTzQnm0zVIzRjp0+WEH7vM3uRuIS45LfYHSuJcpJqVTE4VJ55oVp6ckJKc0NMf8AxzSwll0Rk1MYRhCMPH43YgvkfByeyJydyYuq9/hlvd1Ly5klpVbu/v7i+uI04R0wpwq3E888JIRjGOohGEumMY6NMX3gQAAAAAAAAAAAAAAAAAAAAAAAAAAHzsVwDCMbuMOusTtO/VcJuoXtnN3yaXvVaEk0mq0SxhCb9WeaGiOmHj8nkfRAfAmyEySnqZQVo4NThPlTThSxeaWpPLG6lhTjThCMYR/V/UjGH6ujy6fL43VMusg45WVMlshbfJmpTydwS7tr6tfVa8kacKNCSaWW1pw75GtNNNpllmjNLCXURm/WjHxMlCxMwXPmVsnMFuMobXKqtZ6rFLO1q2dCv3yeGoo1JpZp5dTp1MdMZJfHGGnxeKL5NzmxyJusIr4HUwipLa3GJzYzN3q8r0qsl7NPq41pKsk8KlObVeP9SaEIaYwh4vE7SJePjYbkhk9hV9iGJ2lhNG6xWjQt72rXr1K0biSjJGSnCbvk02mMJYxhGPlm06Zoxj43xMKzO5vcFv8ADMSscGuY3GCzxmw2avid3XhZwjJGSMlKWpUmlpyRlmjDUSwhL4pY6NMsNHdBb5ABAAAAAAAAAAAAAAAAAAAAAAAAAAAAB8y0ycwWxx3EMpbWz1GJYrTo0but3yePfJKUJoU4amMdTDRqpvJCGnT49L4M2aHNzHX6MuTVOnHKW4pXeJxpXFaSNWvTm1UlWWMs8O9Twm/W1VPUx0+Py+N3EW+R02jmhzfUaeLyRwWvWmx+yhh+J1rjEbqvWu6ENVolnq1KkZ4xhqowhNp1WjRDTohCELb7NxkZiOuPhmDd812wyng15/6irDvtnJqtTT8U36ujVzfrQ0TePyuyhfJc4ra3o2lvStLeTUUqMktOSXTGOiWENEIaY+PyQcoIAAAAAAAAAAAAAAAAAAAAAAAAAAAAOK7tLW/ta1lfW1K4t7iSalVo1ZITyVJJoaIyzSx8UYRh4owi6ph+abITDbi0r0MLu6tPD6kK1naXWKXdzZ2s8P8ALNRtqtSajSjLp/VjLJDU/wDt0O4BePiXGRmT1zlNTywntbini1O3haxrUL2vRlq0oRmjLJVpyTwkqwhGeaMNXLNo0+LQmpZucjaGT+GZLUsH1OGYPd076yoeEVY96ryVI1JZtVqtVNonjGOiaMYfu0aPE7ILfI6tUzZZF1Mar47DDLilcXdeW6uqVC/uaVrc1pdGipWtpKkKNWbxQjGaeSMYxhCMdOiD6Fvkhk5a1Maq0cNlhNlFP3zE9VUnmhcTd7hT0xhGMYS/qSwhol0Q8Wny+N9kL5HwMnchsm8l7u4xHC7e8qXl1Tlo1Lu+xC4vq8aUsYxlpwq3E888skIxjHUwjCXTHTo0vvg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2025-07-06T03:46:36Z</dcterms:created>
  <dcterms:modified xsi:type="dcterms:W3CDTF">2025-07-06T03:46:36Z</dcterms:modified>
</cp:coreProperties>
</file>