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6" r:id="rId5"/>
    <p:sldId id="267" r:id="rId6"/>
    <p:sldId id="268" r:id="rId7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3E09C-2DE0-4619-916C-D46ACB8B9989}" v="33" dt="2024-11-28T14:18:29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0" autoAdjust="0"/>
  </p:normalViewPr>
  <p:slideViewPr>
    <p:cSldViewPr snapToGrid="0">
      <p:cViewPr>
        <p:scale>
          <a:sx n="128" d="100"/>
          <a:sy n="128" d="100"/>
        </p:scale>
        <p:origin x="444" y="10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B1DDE-CBF2-BE4D-B1D4-D51273A4D7CC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674FC-0285-EB4F-BA51-ED6A650F76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5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56F4-06F8-FEB6-C204-F7C3FD1FF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5620" y="118115"/>
            <a:ext cx="3395948" cy="990599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00F8D86C-4A01-990F-6838-14AA880B125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90589" y="1049457"/>
            <a:ext cx="1346469" cy="200025"/>
          </a:xfrm>
        </p:spPr>
        <p:txBody>
          <a:bodyPr anchor="ctr">
            <a:noAutofit/>
          </a:bodyPr>
          <a:lstStyle>
            <a:lvl1pPr marL="0" indent="0" algn="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3E47FA-39E8-6836-27E1-4FC4485EB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1891427"/>
            <a:ext cx="0" cy="4953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8CAD04B5-6424-312F-4E76-E12E29F478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16200000">
            <a:off x="-413156" y="3338179"/>
            <a:ext cx="1992652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AEEE6B-DAB8-A468-21A6-9876CC8A7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4483466"/>
            <a:ext cx="0" cy="4953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BB3E3BE3-1C11-47AC-CA9F-B63FEB421B6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413156" y="5914976"/>
            <a:ext cx="1992652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615D74-D32D-CB86-6C0A-88A808DF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7054448"/>
            <a:ext cx="0" cy="4953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89877873-A7E0-DC20-069C-33AB860DD42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415301" y="8413763"/>
            <a:ext cx="1992652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ACE79FD5-AB0D-C01B-A4FD-EC65EE02D005}"/>
              </a:ext>
            </a:extLst>
          </p:cNvPr>
          <p:cNvSpPr>
            <a:spLocks noGrp="1"/>
          </p:cNvSpPr>
          <p:nvPr>
            <p:ph type="pic" sz="quarter" idx="129"/>
          </p:nvPr>
        </p:nvSpPr>
        <p:spPr>
          <a:xfrm>
            <a:off x="1242378" y="471567"/>
            <a:ext cx="914400" cy="990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B0F4AE7-1760-4BF5-53DE-4DFCAAE48B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9576" y="1961596"/>
            <a:ext cx="1447800" cy="36631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A60B494-1831-8987-1B4B-8A7079F063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76" y="2390856"/>
            <a:ext cx="1447800" cy="134040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4D95A091-BFD9-EDED-FB44-6DDB1EDBC8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79576" y="3779345"/>
            <a:ext cx="1447800" cy="209470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F68A801E-3002-6977-22A4-06A37D5B93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79576" y="4101873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FF0EAD47-8747-3F41-AE34-998EE95239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79576" y="4299993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0EC6D1D9-FFF6-A6AC-64EE-76BB0B45D4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79576" y="4570757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E23070B9-DAD7-8F79-83D3-18E475FF71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79576" y="4768877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82B42EA-4453-D3DA-6D96-440D891D41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79576" y="5596134"/>
            <a:ext cx="1447800" cy="209470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7A480119-4BA4-AA2D-68B4-B12398EDC62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9576" y="5862904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8" name="Text Placeholder 59">
            <a:extLst>
              <a:ext uri="{FF2B5EF4-FFF2-40B4-BE49-F238E27FC236}">
                <a16:creationId xmlns:a16="http://schemas.microsoft.com/office/drawing/2014/main" id="{13D141FC-3F57-E9D8-A6F3-E8D63F2C3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252490" y="6057275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49" name="Text Placeholder 59">
            <a:extLst>
              <a:ext uri="{FF2B5EF4-FFF2-40B4-BE49-F238E27FC236}">
                <a16:creationId xmlns:a16="http://schemas.microsoft.com/office/drawing/2014/main" id="{6C27308D-0358-3E6D-9B03-4EE4CECB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1252491" y="6053148"/>
            <a:ext cx="952887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9EC980A3-393B-2015-35C1-77E569EA2E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79576" y="6180916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0" name="Text Placeholder 59">
            <a:extLst>
              <a:ext uri="{FF2B5EF4-FFF2-40B4-BE49-F238E27FC236}">
                <a16:creationId xmlns:a16="http://schemas.microsoft.com/office/drawing/2014/main" id="{83D476B8-E5E4-BFFB-E63B-C337774C3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1252490" y="6377351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1" name="Text Placeholder 59">
            <a:extLst>
              <a:ext uri="{FF2B5EF4-FFF2-40B4-BE49-F238E27FC236}">
                <a16:creationId xmlns:a16="http://schemas.microsoft.com/office/drawing/2014/main" id="{B3C4DACD-8D97-4870-459E-35D72C645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1252489" y="6378919"/>
            <a:ext cx="118872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410964FC-36D8-699D-7A61-5E7CBDBD081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79576" y="6498929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59">
            <a:extLst>
              <a:ext uri="{FF2B5EF4-FFF2-40B4-BE49-F238E27FC236}">
                <a16:creationId xmlns:a16="http://schemas.microsoft.com/office/drawing/2014/main" id="{818489DC-F395-0910-E96D-6D7133363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1252490" y="6697428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3" name="Text Placeholder 59">
            <a:extLst>
              <a:ext uri="{FF2B5EF4-FFF2-40B4-BE49-F238E27FC236}">
                <a16:creationId xmlns:a16="http://schemas.microsoft.com/office/drawing/2014/main" id="{A54D742E-7E10-9964-3394-5B36FD29B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1252490" y="6697597"/>
            <a:ext cx="82296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36257F5C-7791-613D-BE93-B8FFA002AD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79576" y="6816941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Text Placeholder 59">
            <a:extLst>
              <a:ext uri="{FF2B5EF4-FFF2-40B4-BE49-F238E27FC236}">
                <a16:creationId xmlns:a16="http://schemas.microsoft.com/office/drawing/2014/main" id="{95C27F85-D400-F894-681F-0E449A5DB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252490" y="7017504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5" name="Text Placeholder 59">
            <a:extLst>
              <a:ext uri="{FF2B5EF4-FFF2-40B4-BE49-F238E27FC236}">
                <a16:creationId xmlns:a16="http://schemas.microsoft.com/office/drawing/2014/main" id="{11F50AD2-C55D-95CE-C79B-FB59CD032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252489" y="7019241"/>
            <a:ext cx="109728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B64FC78F-C5A3-CBB0-8706-2FCE98C089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79576" y="7134955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6" name="Text Placeholder 59">
            <a:extLst>
              <a:ext uri="{FF2B5EF4-FFF2-40B4-BE49-F238E27FC236}">
                <a16:creationId xmlns:a16="http://schemas.microsoft.com/office/drawing/2014/main" id="{D12EB380-D388-8F53-B09B-8154E4F13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1252490" y="7337581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7" name="Text Placeholder 59">
            <a:extLst>
              <a:ext uri="{FF2B5EF4-FFF2-40B4-BE49-F238E27FC236}">
                <a16:creationId xmlns:a16="http://schemas.microsoft.com/office/drawing/2014/main" id="{02355592-D1D5-9159-33CB-BC7AF6B50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1252490" y="7335518"/>
            <a:ext cx="54864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E56399C0-F874-2CA4-7E18-F0D70B7FB70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79576" y="7834890"/>
            <a:ext cx="1447800" cy="209470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D9F37EEF-BDF8-2B4B-80E4-92D0F4B577D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79576" y="8101660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59">
            <a:extLst>
              <a:ext uri="{FF2B5EF4-FFF2-40B4-BE49-F238E27FC236}">
                <a16:creationId xmlns:a16="http://schemas.microsoft.com/office/drawing/2014/main" id="{5A1396EB-BDFC-1F40-F8F7-EF3BE9CF6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1252490" y="8296031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9" name="Text Placeholder 59">
            <a:extLst>
              <a:ext uri="{FF2B5EF4-FFF2-40B4-BE49-F238E27FC236}">
                <a16:creationId xmlns:a16="http://schemas.microsoft.com/office/drawing/2014/main" id="{04FF36D4-964F-EAFB-913C-2911BD03E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1252489" y="8296200"/>
            <a:ext cx="118872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F614E4F6-B167-E99A-F932-675C0EF7468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79576" y="8419672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97B93EB9-AD2A-A8D6-319E-C72C4FE3A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252490" y="8616107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61" name="Text Placeholder 59">
            <a:extLst>
              <a:ext uri="{FF2B5EF4-FFF2-40B4-BE49-F238E27FC236}">
                <a16:creationId xmlns:a16="http://schemas.microsoft.com/office/drawing/2014/main" id="{180BD098-286C-86CD-752E-01005027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6" hasCustomPrompt="1"/>
          </p:nvPr>
        </p:nvSpPr>
        <p:spPr>
          <a:xfrm>
            <a:off x="1252491" y="8617844"/>
            <a:ext cx="952887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E137DE2-7CBB-3DFE-E585-D9B9E6E3B17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179576" y="8737685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59">
            <a:extLst>
              <a:ext uri="{FF2B5EF4-FFF2-40B4-BE49-F238E27FC236}">
                <a16:creationId xmlns:a16="http://schemas.microsoft.com/office/drawing/2014/main" id="{6FC325ED-C908-971F-E5C4-AF6689C50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1252490" y="8936185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63" name="Text Placeholder 59">
            <a:extLst>
              <a:ext uri="{FF2B5EF4-FFF2-40B4-BE49-F238E27FC236}">
                <a16:creationId xmlns:a16="http://schemas.microsoft.com/office/drawing/2014/main" id="{853D52C9-8E87-E9C8-CC7A-F0288DC3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1252490" y="8934121"/>
            <a:ext cx="36576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86FC9-91A8-410B-F75C-393FBC50C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5620" y="1163403"/>
            <a:ext cx="3395302" cy="4411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7B15A02-C49B-ABAB-CF82-B1B81A326E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55620" y="1961596"/>
            <a:ext cx="3403053" cy="36631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D08E515-BC4F-2E66-8915-AFDB834C24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5620" y="2456896"/>
            <a:ext cx="3403053" cy="156501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ABD3D0F-AFB4-8304-EFF0-5A96C64CAD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55620" y="2621996"/>
            <a:ext cx="3403053" cy="225980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2C3595E-14D3-09F6-6736-F4042E9399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55620" y="2902665"/>
            <a:ext cx="3403053" cy="1026332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9AB4169-753A-3046-36B3-11503A0CB4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55620" y="4049276"/>
            <a:ext cx="3403053" cy="156501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42971DC-6602-ECAB-B7BD-E45F346E71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55620" y="4214375"/>
            <a:ext cx="3403053" cy="225980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D5B68C2-E15E-1501-5085-976530E035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55620" y="4495045"/>
            <a:ext cx="3403053" cy="1200070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4B11125-D995-0FE6-D96F-03B4ACFCF7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55620" y="5895654"/>
            <a:ext cx="3403053" cy="156501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A3885BC-28EE-1C61-F0E4-1A0C377363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55620" y="6060753"/>
            <a:ext cx="3403053" cy="225980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F535E6A-7B20-A4EC-154A-612D0AF9DBC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55620" y="6341423"/>
            <a:ext cx="3403053" cy="120007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800" b="0" cap="none" baseline="0" dirty="0"/>
            </a:lvl1pPr>
          </a:lstStyle>
          <a:p>
            <a:pPr marL="128016" lvl="0" indent="-128016"/>
            <a:r>
              <a:rPr lang="en-US" dirty="0"/>
              <a:t>Add text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B51DE1A6-02DB-936C-6893-647938A245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5620" y="7601028"/>
            <a:ext cx="3403053" cy="156501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DD1019D-0238-8FDB-9617-7AEFA3C4C1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55620" y="7766128"/>
            <a:ext cx="3403053" cy="225980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7211CA3-E916-F4DF-DE8C-3B13E0B8483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55620" y="8046798"/>
            <a:ext cx="3403053" cy="1200070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7943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61">
            <a:extLst>
              <a:ext uri="{FF2B5EF4-FFF2-40B4-BE49-F238E27FC236}">
                <a16:creationId xmlns:a16="http://schemas.microsoft.com/office/drawing/2014/main" id="{6BDF3C09-0689-B23C-690B-01530520B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499" y="0"/>
            <a:ext cx="3820924" cy="1031532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Picture Placeholder 64">
            <a:extLst>
              <a:ext uri="{FF2B5EF4-FFF2-40B4-BE49-F238E27FC236}">
                <a16:creationId xmlns:a16="http://schemas.microsoft.com/office/drawing/2014/main" id="{997A8FA2-5948-DEAA-5E6F-EA2806B463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9"/>
          </p:nvPr>
        </p:nvSpPr>
        <p:spPr>
          <a:xfrm>
            <a:off x="700960" y="586416"/>
            <a:ext cx="1188720" cy="12877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86FC9-91A8-410B-F75C-393FBC50C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6500" y="1040130"/>
            <a:ext cx="3808553" cy="31848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A60B494-1831-8987-1B4B-8A7079F063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76500" y="1425645"/>
            <a:ext cx="3808553" cy="62098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5AA27F84-32EB-4FDA-CA36-F877E4E28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0479" y="2367449"/>
            <a:ext cx="1447800" cy="36631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5" name="Text Placeholder 8">
            <a:extLst>
              <a:ext uri="{FF2B5EF4-FFF2-40B4-BE49-F238E27FC236}">
                <a16:creationId xmlns:a16="http://schemas.microsoft.com/office/drawing/2014/main" id="{1088E8A8-9DE1-FE4C-85B5-28A7F78AA622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620479" y="2777406"/>
            <a:ext cx="1447800" cy="209470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6" name="Text Placeholder 8">
            <a:extLst>
              <a:ext uri="{FF2B5EF4-FFF2-40B4-BE49-F238E27FC236}">
                <a16:creationId xmlns:a16="http://schemas.microsoft.com/office/drawing/2014/main" id="{ECDB5EF5-6836-4FAC-F674-E189DFFF985D}"/>
              </a:ext>
            </a:extLst>
          </p:cNvPr>
          <p:cNvSpPr>
            <a:spLocks noGrp="1"/>
          </p:cNvSpPr>
          <p:nvPr>
            <p:ph type="body" sz="quarter" idx="131" hasCustomPrompt="1"/>
          </p:nvPr>
        </p:nvSpPr>
        <p:spPr>
          <a:xfrm>
            <a:off x="620479" y="3030592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7" name="Text Placeholder 8">
            <a:extLst>
              <a:ext uri="{FF2B5EF4-FFF2-40B4-BE49-F238E27FC236}">
                <a16:creationId xmlns:a16="http://schemas.microsoft.com/office/drawing/2014/main" id="{C328A053-8796-37A4-6CA1-1874647075C0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620479" y="3253829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8" name="Text Placeholder 8">
            <a:extLst>
              <a:ext uri="{FF2B5EF4-FFF2-40B4-BE49-F238E27FC236}">
                <a16:creationId xmlns:a16="http://schemas.microsoft.com/office/drawing/2014/main" id="{39A68334-2D93-2FA4-3263-A4420E3974AF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620479" y="3506080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9" name="Text Placeholder 8">
            <a:extLst>
              <a:ext uri="{FF2B5EF4-FFF2-40B4-BE49-F238E27FC236}">
                <a16:creationId xmlns:a16="http://schemas.microsoft.com/office/drawing/2014/main" id="{03A5A592-C797-117B-DA91-6003C2A0AF1D}"/>
              </a:ext>
            </a:extLst>
          </p:cNvPr>
          <p:cNvSpPr>
            <a:spLocks noGrp="1"/>
          </p:cNvSpPr>
          <p:nvPr>
            <p:ph type="body" sz="quarter" idx="134" hasCustomPrompt="1"/>
          </p:nvPr>
        </p:nvSpPr>
        <p:spPr>
          <a:xfrm>
            <a:off x="620479" y="3729317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1" name="Text Placeholder 8">
            <a:extLst>
              <a:ext uri="{FF2B5EF4-FFF2-40B4-BE49-F238E27FC236}">
                <a16:creationId xmlns:a16="http://schemas.microsoft.com/office/drawing/2014/main" id="{834A02EE-31D4-3B09-8C97-554E7CE955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479" y="4342044"/>
            <a:ext cx="1447800" cy="209470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2" name="Text Placeholder 8">
            <a:extLst>
              <a:ext uri="{FF2B5EF4-FFF2-40B4-BE49-F238E27FC236}">
                <a16:creationId xmlns:a16="http://schemas.microsoft.com/office/drawing/2014/main" id="{233B3367-DA29-8FFC-E8AE-8F4F5AF093A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0479" y="4582021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3" name="Text Placeholder 8">
            <a:extLst>
              <a:ext uri="{FF2B5EF4-FFF2-40B4-BE49-F238E27FC236}">
                <a16:creationId xmlns:a16="http://schemas.microsoft.com/office/drawing/2014/main" id="{839D9EDC-1DF8-61E5-DD6C-399C2261DE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0479" y="4780141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4" name="Text Placeholder 8">
            <a:extLst>
              <a:ext uri="{FF2B5EF4-FFF2-40B4-BE49-F238E27FC236}">
                <a16:creationId xmlns:a16="http://schemas.microsoft.com/office/drawing/2014/main" id="{D9552170-2429-2D21-6306-622755A9378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0479" y="5050905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5" name="Text Placeholder 8">
            <a:extLst>
              <a:ext uri="{FF2B5EF4-FFF2-40B4-BE49-F238E27FC236}">
                <a16:creationId xmlns:a16="http://schemas.microsoft.com/office/drawing/2014/main" id="{301971E2-EE1F-9ACA-C432-0FA1D6D5FC6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0479" y="5249025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6" name="Text Placeholder 8">
            <a:extLst>
              <a:ext uri="{FF2B5EF4-FFF2-40B4-BE49-F238E27FC236}">
                <a16:creationId xmlns:a16="http://schemas.microsoft.com/office/drawing/2014/main" id="{7E913765-C926-9987-9E30-1574441EB96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3990" y="5894673"/>
            <a:ext cx="1447800" cy="209470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7" name="Text Placeholder 8">
            <a:extLst>
              <a:ext uri="{FF2B5EF4-FFF2-40B4-BE49-F238E27FC236}">
                <a16:creationId xmlns:a16="http://schemas.microsoft.com/office/drawing/2014/main" id="{FE891657-E0ED-2FA5-6D59-E646C63E22A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3990" y="6153187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3" name="Text Placeholder 59">
            <a:extLst>
              <a:ext uri="{FF2B5EF4-FFF2-40B4-BE49-F238E27FC236}">
                <a16:creationId xmlns:a16="http://schemas.microsoft.com/office/drawing/2014/main" id="{01CD0B00-92D1-9533-9B32-F1A45D1E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696904" y="6347559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2" name="Text Placeholder 59">
            <a:extLst>
              <a:ext uri="{FF2B5EF4-FFF2-40B4-BE49-F238E27FC236}">
                <a16:creationId xmlns:a16="http://schemas.microsoft.com/office/drawing/2014/main" id="{CEC98784-1271-5825-BF84-9F19D189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696905" y="6343431"/>
            <a:ext cx="952887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38" name="Text Placeholder 8">
            <a:extLst>
              <a:ext uri="{FF2B5EF4-FFF2-40B4-BE49-F238E27FC236}">
                <a16:creationId xmlns:a16="http://schemas.microsoft.com/office/drawing/2014/main" id="{8BF1C7B1-FC67-A719-41D7-78D8BB9209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3990" y="6471200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5" name="Text Placeholder 59">
            <a:extLst>
              <a:ext uri="{FF2B5EF4-FFF2-40B4-BE49-F238E27FC236}">
                <a16:creationId xmlns:a16="http://schemas.microsoft.com/office/drawing/2014/main" id="{3E9EE6EC-1717-B361-FB63-A7BD76B9C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696904" y="6667635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4" name="Text Placeholder 59">
            <a:extLst>
              <a:ext uri="{FF2B5EF4-FFF2-40B4-BE49-F238E27FC236}">
                <a16:creationId xmlns:a16="http://schemas.microsoft.com/office/drawing/2014/main" id="{A6A73DBF-6D3D-F61B-25AB-AE914BC8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696903" y="6669203"/>
            <a:ext cx="118872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39" name="Text Placeholder 8">
            <a:extLst>
              <a:ext uri="{FF2B5EF4-FFF2-40B4-BE49-F238E27FC236}">
                <a16:creationId xmlns:a16="http://schemas.microsoft.com/office/drawing/2014/main" id="{11DE9DF0-1700-68E0-93CA-16EAA71D84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990" y="6789212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7" name="Text Placeholder 59">
            <a:extLst>
              <a:ext uri="{FF2B5EF4-FFF2-40B4-BE49-F238E27FC236}">
                <a16:creationId xmlns:a16="http://schemas.microsoft.com/office/drawing/2014/main" id="{F1110DDF-4DE5-C925-84F6-C679FFEE6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696904" y="6987711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6" name="Text Placeholder 59">
            <a:extLst>
              <a:ext uri="{FF2B5EF4-FFF2-40B4-BE49-F238E27FC236}">
                <a16:creationId xmlns:a16="http://schemas.microsoft.com/office/drawing/2014/main" id="{1FC41F6E-BE36-C9CE-67ED-EE4E96760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696904" y="6987880"/>
            <a:ext cx="82296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0" name="Text Placeholder 8">
            <a:extLst>
              <a:ext uri="{FF2B5EF4-FFF2-40B4-BE49-F238E27FC236}">
                <a16:creationId xmlns:a16="http://schemas.microsoft.com/office/drawing/2014/main" id="{FFE79924-BB72-37D1-412C-FA2C58734F0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3990" y="7107225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9" name="Text Placeholder 59">
            <a:extLst>
              <a:ext uri="{FF2B5EF4-FFF2-40B4-BE49-F238E27FC236}">
                <a16:creationId xmlns:a16="http://schemas.microsoft.com/office/drawing/2014/main" id="{882DC84D-1F1E-35E8-4BB9-1EB1B0142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696904" y="7307787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8" name="Text Placeholder 59">
            <a:extLst>
              <a:ext uri="{FF2B5EF4-FFF2-40B4-BE49-F238E27FC236}">
                <a16:creationId xmlns:a16="http://schemas.microsoft.com/office/drawing/2014/main" id="{737A8DFD-8891-BF53-03AF-2E9685BDA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696903" y="7309524"/>
            <a:ext cx="109728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1" name="Text Placeholder 8">
            <a:extLst>
              <a:ext uri="{FF2B5EF4-FFF2-40B4-BE49-F238E27FC236}">
                <a16:creationId xmlns:a16="http://schemas.microsoft.com/office/drawing/2014/main" id="{C8A23D5D-9B99-E0BA-E40F-DEE83E8ED5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3990" y="7425238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1" name="Text Placeholder 59">
            <a:extLst>
              <a:ext uri="{FF2B5EF4-FFF2-40B4-BE49-F238E27FC236}">
                <a16:creationId xmlns:a16="http://schemas.microsoft.com/office/drawing/2014/main" id="{23F25802-DC7A-E7E9-44F1-C77FEC0A7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696904" y="7627865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0" name="Text Placeholder 59">
            <a:extLst>
              <a:ext uri="{FF2B5EF4-FFF2-40B4-BE49-F238E27FC236}">
                <a16:creationId xmlns:a16="http://schemas.microsoft.com/office/drawing/2014/main" id="{E5F053D9-CAC0-3BC7-7384-E8F6E1A46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696904" y="7625801"/>
            <a:ext cx="54864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2" name="Text Placeholder 8">
            <a:extLst>
              <a:ext uri="{FF2B5EF4-FFF2-40B4-BE49-F238E27FC236}">
                <a16:creationId xmlns:a16="http://schemas.microsoft.com/office/drawing/2014/main" id="{3D697A31-9F76-D067-CDE5-24B839DDFF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3990" y="8158194"/>
            <a:ext cx="1447800" cy="209470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3" name="Text Placeholder 8">
            <a:extLst>
              <a:ext uri="{FF2B5EF4-FFF2-40B4-BE49-F238E27FC236}">
                <a16:creationId xmlns:a16="http://schemas.microsoft.com/office/drawing/2014/main" id="{FD9916BE-F269-A632-9830-047D1D598A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3990" y="8416708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6" name="Text Placeholder 59">
            <a:extLst>
              <a:ext uri="{FF2B5EF4-FFF2-40B4-BE49-F238E27FC236}">
                <a16:creationId xmlns:a16="http://schemas.microsoft.com/office/drawing/2014/main" id="{C3951C11-12F7-4AF5-1F2E-2B42F7231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696904" y="8611080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7" name="Text Placeholder 59">
            <a:extLst>
              <a:ext uri="{FF2B5EF4-FFF2-40B4-BE49-F238E27FC236}">
                <a16:creationId xmlns:a16="http://schemas.microsoft.com/office/drawing/2014/main" id="{71E05AC6-86BB-147B-D152-B87ABBB43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696903" y="8611249"/>
            <a:ext cx="118872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4" name="Text Placeholder 8">
            <a:extLst>
              <a:ext uri="{FF2B5EF4-FFF2-40B4-BE49-F238E27FC236}">
                <a16:creationId xmlns:a16="http://schemas.microsoft.com/office/drawing/2014/main" id="{0403EDAB-321A-46CB-A315-90C979DD5C9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3990" y="8734721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8" name="Text Placeholder 59">
            <a:extLst>
              <a:ext uri="{FF2B5EF4-FFF2-40B4-BE49-F238E27FC236}">
                <a16:creationId xmlns:a16="http://schemas.microsoft.com/office/drawing/2014/main" id="{F6E03202-9045-811B-29DD-FB433AF7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696904" y="8931156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9" name="Text Placeholder 59">
            <a:extLst>
              <a:ext uri="{FF2B5EF4-FFF2-40B4-BE49-F238E27FC236}">
                <a16:creationId xmlns:a16="http://schemas.microsoft.com/office/drawing/2014/main" id="{267FD1D1-8E27-8FAD-A3A8-55B367E53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6" hasCustomPrompt="1"/>
          </p:nvPr>
        </p:nvSpPr>
        <p:spPr>
          <a:xfrm>
            <a:off x="696905" y="8932893"/>
            <a:ext cx="952887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5" name="Text Placeholder 8">
            <a:extLst>
              <a:ext uri="{FF2B5EF4-FFF2-40B4-BE49-F238E27FC236}">
                <a16:creationId xmlns:a16="http://schemas.microsoft.com/office/drawing/2014/main" id="{14DA3D93-583B-D4A0-2471-288EAAEB0F2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3990" y="9052733"/>
            <a:ext cx="1447800" cy="16861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0" name="Text Placeholder 59">
            <a:extLst>
              <a:ext uri="{FF2B5EF4-FFF2-40B4-BE49-F238E27FC236}">
                <a16:creationId xmlns:a16="http://schemas.microsoft.com/office/drawing/2014/main" id="{2A833B07-6C69-4904-65FB-B695EB996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696904" y="9251233"/>
            <a:ext cx="1294950" cy="115386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61" name="Text Placeholder 59">
            <a:extLst>
              <a:ext uri="{FF2B5EF4-FFF2-40B4-BE49-F238E27FC236}">
                <a16:creationId xmlns:a16="http://schemas.microsoft.com/office/drawing/2014/main" id="{28C9D966-11F1-1E3D-1FDF-CB562B475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696904" y="9249170"/>
            <a:ext cx="365760" cy="115386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7B15A02-C49B-ABAB-CF82-B1B81A326E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4545" y="2367449"/>
            <a:ext cx="3820924" cy="36631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D08E515-BC4F-2E66-8915-AFDB834C24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4545" y="2812591"/>
            <a:ext cx="3820924" cy="156501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ABD3D0F-AFB4-8304-EFF0-5A96C64CAD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64545" y="2977691"/>
            <a:ext cx="3820924" cy="225980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2C3595E-14D3-09F6-6736-F4042E9399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64545" y="3258360"/>
            <a:ext cx="3820924" cy="1053151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9AB4169-753A-3046-36B3-11503A0CB4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4545" y="4465930"/>
            <a:ext cx="3820924" cy="156501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42971DC-6602-ECAB-B7BD-E45F346E71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4545" y="4631030"/>
            <a:ext cx="3820924" cy="225980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D5B68C2-E15E-1501-5085-976530E035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64545" y="4911699"/>
            <a:ext cx="3820924" cy="1053151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4B11125-D995-0FE6-D96F-03B4ACFCF7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4545" y="6119269"/>
            <a:ext cx="3820924" cy="156501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A3885BC-28EE-1C61-F0E4-1A0C377363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64545" y="6284369"/>
            <a:ext cx="3820924" cy="225980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F535E6A-7B20-A4EC-154A-612D0AF9DBC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64545" y="6565038"/>
            <a:ext cx="3820924" cy="1053151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B51DE1A6-02DB-936C-6893-647938A245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64545" y="7780617"/>
            <a:ext cx="3820924" cy="156501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DD1019D-0238-8FDB-9617-7AEFA3C4C1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64545" y="7945717"/>
            <a:ext cx="3820924" cy="225980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7211CA3-E916-F4DF-DE8C-3B13E0B8483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64545" y="8226386"/>
            <a:ext cx="3820924" cy="1053151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E4B5F4D-228E-0B09-0925-0887A6166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1944" y="2149499"/>
            <a:ext cx="5462459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66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26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6"/>
            <a:ext cx="154305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4" y="9181396"/>
            <a:ext cx="2314575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6"/>
            <a:ext cx="154305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0" r:id="rId3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465">
            <a:extLst>
              <a:ext uri="{FF2B5EF4-FFF2-40B4-BE49-F238E27FC236}">
                <a16:creationId xmlns:a16="http://schemas.microsoft.com/office/drawing/2014/main" id="{4D8A0AF4-4D86-C36E-6374-6DE849B5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75955"/>
            <a:ext cx="6858000" cy="230371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or-IN" sz="900" dirty="0">
                <a:solidFill>
                  <a:schemeClr val="tx1"/>
                </a:solidFill>
              </a:rPr>
              <a:t>ସ୍ବାସ୍ଥ୍ୟ ଓ ପରିବାର କଲ୍ୟାଣ ବିଭାଗ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Department of Health &amp; Family Welfare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(Government of Odisha)</a:t>
            </a: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  <a:latin typeface="+mn-lt"/>
              </a:rPr>
              <a:t>VIMSAR, BURLA, SAMBALPUR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8260683697         </a:t>
            </a:r>
            <a:r>
              <a:rPr lang="en-US" sz="800" dirty="0" err="1">
                <a:solidFill>
                  <a:schemeClr val="tx1"/>
                </a:solidFill>
              </a:rPr>
              <a:t>vimsarsuptd</a:t>
            </a:r>
            <a:r>
              <a:rPr lang="en-US" sz="800" dirty="0">
                <a:solidFill>
                  <a:schemeClr val="tx1"/>
                </a:solidFill>
              </a:rPr>
              <a:t>[at]gmail.com      Burla, Burla</a:t>
            </a:r>
          </a:p>
        </p:txBody>
      </p:sp>
      <p:sp>
        <p:nvSpPr>
          <p:cNvPr id="470" name="Text Placeholder 469">
            <a:extLst>
              <a:ext uri="{FF2B5EF4-FFF2-40B4-BE49-F238E27FC236}">
                <a16:creationId xmlns:a16="http://schemas.microsoft.com/office/drawing/2014/main" id="{454A8856-083D-E624-10D4-3D2AC4AC32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05" y="1226756"/>
            <a:ext cx="6733761" cy="263434"/>
          </a:xfrm>
        </p:spPr>
        <p:txBody>
          <a:bodyPr/>
          <a:lstStyle/>
          <a:p>
            <a:r>
              <a:rPr lang="en-US" dirty="0"/>
              <a:t>CR No : </a:t>
            </a:r>
            <a:r>
              <a:rPr lang="en-US" b="1" dirty="0"/>
              <a:t>2113524026</a:t>
            </a:r>
            <a:r>
              <a:rPr lang="en-US" sz="1050" b="1" dirty="0"/>
              <a:t>31473                                     OPD CARD                                                        </a:t>
            </a:r>
            <a:r>
              <a:rPr lang="en-US" dirty="0"/>
              <a:t>Episode No. : </a:t>
            </a:r>
            <a:r>
              <a:rPr lang="en-US" b="1" dirty="0"/>
              <a:t>10511001</a:t>
            </a:r>
          </a:p>
        </p:txBody>
      </p:sp>
      <p:sp>
        <p:nvSpPr>
          <p:cNvPr id="517" name="Text Placeholder 516">
            <a:extLst>
              <a:ext uri="{FF2B5EF4-FFF2-40B4-BE49-F238E27FC236}">
                <a16:creationId xmlns:a16="http://schemas.microsoft.com/office/drawing/2014/main" id="{52CFDB03-6835-E82B-9890-B3B8FCC39475}"/>
              </a:ext>
            </a:extLst>
          </p:cNvPr>
          <p:cNvSpPr>
            <a:spLocks noGrp="1"/>
          </p:cNvSpPr>
          <p:nvPr>
            <p:ph type="body" sz="quarter" idx="132"/>
          </p:nvPr>
        </p:nvSpPr>
        <p:spPr>
          <a:xfrm>
            <a:off x="158139" y="1743655"/>
            <a:ext cx="2567009" cy="14581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Name: </a:t>
            </a:r>
            <a:r>
              <a:rPr lang="en-US" dirty="0"/>
              <a:t>Aditya Nayak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Age/sex: </a:t>
            </a:r>
            <a:r>
              <a:rPr lang="en-US" dirty="0"/>
              <a:t>19 yr / Male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S/O : </a:t>
            </a:r>
            <a:r>
              <a:rPr lang="en-US" dirty="0" err="1"/>
              <a:t>Satrughana</a:t>
            </a:r>
            <a:r>
              <a:rPr lang="en-US" dirty="0"/>
              <a:t> Nayak</a:t>
            </a:r>
          </a:p>
          <a:p>
            <a:pPr>
              <a:lnSpc>
                <a:spcPct val="100000"/>
              </a:lnSpc>
            </a:pPr>
            <a:r>
              <a:rPr lang="en-US" b="1" dirty="0"/>
              <a:t>Visit Time: </a:t>
            </a:r>
            <a:r>
              <a:rPr lang="en-US" dirty="0"/>
              <a:t>22-Oct-2024 16:02</a:t>
            </a:r>
            <a:r>
              <a:rPr lang="en-US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Address : </a:t>
            </a:r>
            <a:r>
              <a:rPr lang="en-US" dirty="0"/>
              <a:t>BURLA </a:t>
            </a:r>
            <a:r>
              <a:rPr lang="en-US" dirty="0" err="1"/>
              <a:t>Sambalpur,Odisha,India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Mobile : </a:t>
            </a:r>
            <a:r>
              <a:rPr lang="en-US" dirty="0"/>
              <a:t>+91 7846956660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OPD Days : </a:t>
            </a:r>
            <a:r>
              <a:rPr lang="en-US" dirty="0" err="1"/>
              <a:t>Sun,Mon,Tue,Wed,Thu,Fri,Sat</a:t>
            </a:r>
            <a:endParaRPr lang="en-US" dirty="0"/>
          </a:p>
        </p:txBody>
      </p:sp>
      <p:sp>
        <p:nvSpPr>
          <p:cNvPr id="518" name="Text Placeholder 517">
            <a:extLst>
              <a:ext uri="{FF2B5EF4-FFF2-40B4-BE49-F238E27FC236}">
                <a16:creationId xmlns:a16="http://schemas.microsoft.com/office/drawing/2014/main" id="{4669CB50-3069-BA27-F7F6-B8F3CF270395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>
          <a:xfrm>
            <a:off x="1626704" y="3338233"/>
            <a:ext cx="1447800" cy="320514"/>
          </a:xfrm>
        </p:spPr>
        <p:txBody>
          <a:bodyPr/>
          <a:lstStyle/>
          <a:p>
            <a:r>
              <a:rPr lang="en-US" b="1" dirty="0"/>
              <a:t>ABHA </a:t>
            </a:r>
            <a:r>
              <a:rPr lang="en-US" b="1" dirty="0" err="1"/>
              <a:t>Address:</a:t>
            </a:r>
            <a:r>
              <a:rPr lang="en-US" dirty="0" err="1"/>
              <a:t>NA</a:t>
            </a:r>
            <a:endParaRPr lang="en-US" dirty="0"/>
          </a:p>
          <a:p>
            <a:r>
              <a:rPr lang="en-US" b="1" dirty="0"/>
              <a:t>ABHA </a:t>
            </a:r>
            <a:r>
              <a:rPr lang="en-US" b="1" dirty="0" err="1"/>
              <a:t>Number:</a:t>
            </a:r>
            <a:r>
              <a:rPr lang="en-US" dirty="0" err="1"/>
              <a:t>NA</a:t>
            </a:r>
            <a:endParaRPr lang="en-US" dirty="0"/>
          </a:p>
        </p:txBody>
      </p:sp>
      <p:sp>
        <p:nvSpPr>
          <p:cNvPr id="519" name="Text Placeholder 518">
            <a:extLst>
              <a:ext uri="{FF2B5EF4-FFF2-40B4-BE49-F238E27FC236}">
                <a16:creationId xmlns:a16="http://schemas.microsoft.com/office/drawing/2014/main" id="{E3E4588C-796E-DCEC-BCC5-A94321EC8E3A}"/>
              </a:ext>
            </a:extLst>
          </p:cNvPr>
          <p:cNvSpPr>
            <a:spLocks noGrp="1"/>
          </p:cNvSpPr>
          <p:nvPr>
            <p:ph type="body" sz="quarter" idx="134"/>
          </p:nvPr>
        </p:nvSpPr>
        <p:spPr>
          <a:xfrm>
            <a:off x="64605" y="3354612"/>
            <a:ext cx="1729579" cy="431042"/>
          </a:xfrm>
        </p:spPr>
        <p:txBody>
          <a:bodyPr/>
          <a:lstStyle/>
          <a:p>
            <a:r>
              <a:rPr lang="en-US" b="1" dirty="0"/>
              <a:t>Counter Operation: </a:t>
            </a:r>
            <a:r>
              <a:rPr lang="en-US" dirty="0" err="1"/>
              <a:t>Mr</a:t>
            </a:r>
            <a:endParaRPr lang="en-US" dirty="0"/>
          </a:p>
          <a:p>
            <a:r>
              <a:rPr lang="en-US" dirty="0"/>
              <a:t>Anand Pradeep Tete </a:t>
            </a:r>
          </a:p>
        </p:txBody>
      </p:sp>
      <p:sp>
        <p:nvSpPr>
          <p:cNvPr id="471" name="Text Placeholder 470">
            <a:extLst>
              <a:ext uri="{FF2B5EF4-FFF2-40B4-BE49-F238E27FC236}">
                <a16:creationId xmlns:a16="http://schemas.microsoft.com/office/drawing/2014/main" id="{0105626A-1110-B51E-B45E-D0C9000286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6848" y="1482212"/>
            <a:ext cx="1242392" cy="2050397"/>
          </a:xfrm>
        </p:spPr>
        <p:txBody>
          <a:bodyPr/>
          <a:lstStyle/>
          <a:p>
            <a:pPr algn="ctr"/>
            <a:r>
              <a:rPr lang="en-US" cap="none" dirty="0"/>
              <a:t>Token No.:</a:t>
            </a:r>
          </a:p>
          <a:p>
            <a:pPr algn="ctr"/>
            <a:r>
              <a:rPr lang="en-US" sz="2000" b="0" cap="none" dirty="0"/>
              <a:t>367</a:t>
            </a:r>
          </a:p>
          <a:p>
            <a:pPr algn="ctr"/>
            <a:endParaRPr lang="en-US" sz="2000" b="0" cap="none" dirty="0"/>
          </a:p>
          <a:p>
            <a:pPr algn="ctr"/>
            <a:r>
              <a:rPr lang="en-US" b="0" cap="none" dirty="0"/>
              <a:t>Room No.:</a:t>
            </a:r>
          </a:p>
          <a:p>
            <a:pPr algn="ctr"/>
            <a:r>
              <a:rPr lang="en-US" b="0" cap="none" dirty="0"/>
              <a:t>General Med</a:t>
            </a:r>
          </a:p>
          <a:p>
            <a:pPr algn="ctr"/>
            <a:r>
              <a:rPr lang="en-US" b="0" cap="none" dirty="0"/>
              <a:t>Room</a:t>
            </a:r>
          </a:p>
          <a:p>
            <a:endParaRPr lang="en-US" dirty="0"/>
          </a:p>
        </p:txBody>
      </p:sp>
      <p:sp>
        <p:nvSpPr>
          <p:cNvPr id="473" name="Text Placeholder 472">
            <a:extLst>
              <a:ext uri="{FF2B5EF4-FFF2-40B4-BE49-F238E27FC236}">
                <a16:creationId xmlns:a16="http://schemas.microsoft.com/office/drawing/2014/main" id="{019B290D-4E74-5293-E5E0-B6DDCF5F21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43747" y="1665067"/>
            <a:ext cx="1625048" cy="153929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 Department :</a:t>
            </a:r>
          </a:p>
          <a:p>
            <a:pPr marL="0" indent="0" algn="ctr">
              <a:buNone/>
            </a:pPr>
            <a:r>
              <a:rPr lang="en-US" dirty="0"/>
              <a:t>General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Medicine-General</a:t>
            </a:r>
          </a:p>
          <a:p>
            <a:pPr marL="0" indent="0" algn="ctr">
              <a:buNone/>
            </a:pPr>
            <a:r>
              <a:rPr lang="en-US" dirty="0"/>
              <a:t>Medicine Unit</a:t>
            </a:r>
          </a:p>
        </p:txBody>
      </p:sp>
      <p:sp>
        <p:nvSpPr>
          <p:cNvPr id="476" name="Text Placeholder 475">
            <a:extLst>
              <a:ext uri="{FF2B5EF4-FFF2-40B4-BE49-F238E27FC236}">
                <a16:creationId xmlns:a16="http://schemas.microsoft.com/office/drawing/2014/main" id="{FF9F7978-2E59-48DA-C4CC-1903845672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6936" y="8820351"/>
            <a:ext cx="5240963" cy="951995"/>
          </a:xfrm>
        </p:spPr>
        <p:txBody>
          <a:bodyPr/>
          <a:lstStyle/>
          <a:p>
            <a:pPr marL="0" indent="0" algn="ctr">
              <a:buNone/>
            </a:pPr>
            <a:r>
              <a:rPr lang="or-IN" sz="1400" b="1" dirty="0"/>
              <a:t>ସରକାରୀ ଡାକ୍ତରଖାନାରେ ମିଳୁଥିବା ସମସ୍ତ ଔଷଧ ଗୁଣାତ୍ମକମାନ ପରୀକ୍ଷଣ ପରେ ନିରାମୟ କେନ୍ଦ୍ରରେ ବଣ୍ଟନ କରାଯାଏ । ଏହାକୁ ବ୍ୟବହାର କରନ୍ତୁ |</a:t>
            </a:r>
            <a:endParaRPr lang="en-US" sz="1400" b="1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1000" dirty="0"/>
              <a:t>Patient should reach the OPD at least 1 hour before the closing of OPD timing</a:t>
            </a:r>
          </a:p>
        </p:txBody>
      </p:sp>
      <p:sp>
        <p:nvSpPr>
          <p:cNvPr id="543" name="Text Placeholder 542">
            <a:extLst>
              <a:ext uri="{FF2B5EF4-FFF2-40B4-BE49-F238E27FC236}">
                <a16:creationId xmlns:a16="http://schemas.microsoft.com/office/drawing/2014/main" id="{6573DBDB-9834-430A-B370-328AEC351E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605" y="3509656"/>
            <a:ext cx="1242389" cy="2672299"/>
          </a:xfrm>
        </p:spPr>
        <p:txBody>
          <a:bodyPr/>
          <a:lstStyle/>
          <a:p>
            <a:r>
              <a:rPr lang="en-US" cap="none" dirty="0"/>
              <a:t>Vitals:</a:t>
            </a:r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r>
              <a:rPr lang="en-US" cap="none" dirty="0"/>
              <a:t>Investigations:</a:t>
            </a:r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</p:txBody>
      </p:sp>
      <p:sp>
        <p:nvSpPr>
          <p:cNvPr id="544" name="Text Placeholder 543">
            <a:extLst>
              <a:ext uri="{FF2B5EF4-FFF2-40B4-BE49-F238E27FC236}">
                <a16:creationId xmlns:a16="http://schemas.microsoft.com/office/drawing/2014/main" id="{FA684484-4EF3-338B-F85A-B8AA0E5991E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06187" y="8470179"/>
            <a:ext cx="1995714" cy="205567"/>
          </a:xfrm>
        </p:spPr>
        <p:txBody>
          <a:bodyPr/>
          <a:lstStyle/>
          <a:p>
            <a:r>
              <a:rPr lang="en-US" sz="700" b="1" dirty="0"/>
              <a:t>Signature &amp; Full Name of the Doctor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E6BE2C-ED18-AAC6-B89B-19001A32E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3" y="129011"/>
            <a:ext cx="462340" cy="50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Marker with solid fill">
            <a:extLst>
              <a:ext uri="{FF2B5EF4-FFF2-40B4-BE49-F238E27FC236}">
                <a16:creationId xmlns:a16="http://schemas.microsoft.com/office/drawing/2014/main" id="{02ACBC76-74DF-0D02-E972-C53F13855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8795" y="936047"/>
            <a:ext cx="170755" cy="170755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D1E11527-A7C2-AB50-FA10-AAEFA215C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0520" y="965634"/>
            <a:ext cx="132352" cy="132352"/>
          </a:xfrm>
          <a:prstGeom prst="rect">
            <a:avLst/>
          </a:prstGeom>
        </p:spPr>
      </p:pic>
      <p:pic>
        <p:nvPicPr>
          <p:cNvPr id="11" name="Graphic 10" descr="Speaker phone with solid fill">
            <a:extLst>
              <a:ext uri="{FF2B5EF4-FFF2-40B4-BE49-F238E27FC236}">
                <a16:creationId xmlns:a16="http://schemas.microsoft.com/office/drawing/2014/main" id="{4CF7241F-D63F-67C5-F07E-3FD783827C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27388">
            <a:off x="1741445" y="938058"/>
            <a:ext cx="210548" cy="21054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7A5B6F2-BAFE-20E7-408A-5CC406FBC60A}"/>
              </a:ext>
            </a:extLst>
          </p:cNvPr>
          <p:cNvSpPr/>
          <p:nvPr/>
        </p:nvSpPr>
        <p:spPr>
          <a:xfrm>
            <a:off x="593863" y="2135858"/>
            <a:ext cx="5670274" cy="67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01C31E-D9B3-8844-8422-51A3B9F85111}"/>
              </a:ext>
            </a:extLst>
          </p:cNvPr>
          <p:cNvCxnSpPr>
            <a:cxnSpLocks/>
          </p:cNvCxnSpPr>
          <p:nvPr/>
        </p:nvCxnSpPr>
        <p:spPr>
          <a:xfrm flipV="1">
            <a:off x="131523" y="1590660"/>
            <a:ext cx="6545804" cy="3247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Graphic 57" descr="Medicine with solid fill">
            <a:extLst>
              <a:ext uri="{FF2B5EF4-FFF2-40B4-BE49-F238E27FC236}">
                <a16:creationId xmlns:a16="http://schemas.microsoft.com/office/drawing/2014/main" id="{47FAAB49-BB5A-D627-8361-9DB9D1C9E8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29001" y="2686887"/>
            <a:ext cx="546652" cy="546652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5DB3FA9-9A48-4AB1-1389-1DC87258F87F}"/>
              </a:ext>
            </a:extLst>
          </p:cNvPr>
          <p:cNvCxnSpPr>
            <a:cxnSpLocks/>
          </p:cNvCxnSpPr>
          <p:nvPr/>
        </p:nvCxnSpPr>
        <p:spPr>
          <a:xfrm flipV="1">
            <a:off x="156098" y="3705697"/>
            <a:ext cx="6545804" cy="3247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299596FF-B764-B68A-1333-6C9C009EA9B1}"/>
              </a:ext>
            </a:extLst>
          </p:cNvPr>
          <p:cNvCxnSpPr>
            <a:cxnSpLocks/>
            <a:stCxn id="519" idx="2"/>
            <a:endCxn id="519" idx="2"/>
          </p:cNvCxnSpPr>
          <p:nvPr/>
        </p:nvCxnSpPr>
        <p:spPr>
          <a:xfrm>
            <a:off x="929394" y="37856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CFADEE94-14A4-11C9-D8A8-1FF8E815D73F}"/>
              </a:ext>
            </a:extLst>
          </p:cNvPr>
          <p:cNvCxnSpPr>
            <a:cxnSpLocks/>
          </p:cNvCxnSpPr>
          <p:nvPr/>
        </p:nvCxnSpPr>
        <p:spPr>
          <a:xfrm flipV="1">
            <a:off x="1306993" y="3738175"/>
            <a:ext cx="0" cy="4955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4E3151F4-961D-3B02-3A22-7CDC36CD2D3A}"/>
              </a:ext>
            </a:extLst>
          </p:cNvPr>
          <p:cNvCxnSpPr>
            <a:cxnSpLocks/>
          </p:cNvCxnSpPr>
          <p:nvPr/>
        </p:nvCxnSpPr>
        <p:spPr>
          <a:xfrm flipV="1">
            <a:off x="203410" y="8675747"/>
            <a:ext cx="6570379" cy="17697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7" name="Picture 566">
            <a:extLst>
              <a:ext uri="{FF2B5EF4-FFF2-40B4-BE49-F238E27FC236}">
                <a16:creationId xmlns:a16="http://schemas.microsoft.com/office/drawing/2014/main" id="{427CB34E-6544-E80C-CE3C-F38373A953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488" y="8784957"/>
            <a:ext cx="521804" cy="390658"/>
          </a:xfrm>
          <a:prstGeom prst="rect">
            <a:avLst/>
          </a:prstGeom>
        </p:spPr>
      </p:pic>
      <p:pic>
        <p:nvPicPr>
          <p:cNvPr id="572" name="Picture 571">
            <a:extLst>
              <a:ext uri="{FF2B5EF4-FFF2-40B4-BE49-F238E27FC236}">
                <a16:creationId xmlns:a16="http://schemas.microsoft.com/office/drawing/2014/main" id="{0B241BF8-8E5C-5940-376D-B122052108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4020" y="8439607"/>
            <a:ext cx="1753974" cy="61144"/>
          </a:xfrm>
          <a:prstGeom prst="rect">
            <a:avLst/>
          </a:prstGeom>
        </p:spPr>
      </p:pic>
      <p:pic>
        <p:nvPicPr>
          <p:cNvPr id="573" name="Picture 572">
            <a:extLst>
              <a:ext uri="{FF2B5EF4-FFF2-40B4-BE49-F238E27FC236}">
                <a16:creationId xmlns:a16="http://schemas.microsoft.com/office/drawing/2014/main" id="{CF2A68E1-AC9C-27C4-A135-A39E5466B9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84575" y="1833197"/>
            <a:ext cx="989214" cy="962938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2681149D-F7F8-D484-C1F5-41CC131562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47623" y="8780122"/>
            <a:ext cx="626166" cy="389936"/>
          </a:xfrm>
          <a:prstGeom prst="rect">
            <a:avLst/>
          </a:prstGeom>
        </p:spPr>
      </p:pic>
      <p:pic>
        <p:nvPicPr>
          <p:cNvPr id="1032" name="Picture 1031">
            <a:extLst>
              <a:ext uri="{FF2B5EF4-FFF2-40B4-BE49-F238E27FC236}">
                <a16:creationId xmlns:a16="http://schemas.microsoft.com/office/drawing/2014/main" id="{26FF46EA-68D5-A206-BE49-2AD118F724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78915" y="2655893"/>
            <a:ext cx="524301" cy="5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E5105-7D5F-525B-FDEB-D97018A25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465">
            <a:extLst>
              <a:ext uri="{FF2B5EF4-FFF2-40B4-BE49-F238E27FC236}">
                <a16:creationId xmlns:a16="http://schemas.microsoft.com/office/drawing/2014/main" id="{56CCF9BD-6E70-80B7-4EBF-F988198E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75955"/>
            <a:ext cx="6858000" cy="230371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or-IN" sz="900" dirty="0">
                <a:solidFill>
                  <a:schemeClr val="tx1"/>
                </a:solidFill>
              </a:rPr>
              <a:t>ସ୍ବାସ୍ଥ୍ୟ ଓ ପରିବାର କଲ୍ୟାଣ ବିଭାଗ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Department of Health &amp; Family Welfare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(Government of Odisha)</a:t>
            </a: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  <a:latin typeface="+mn-lt"/>
              </a:rPr>
              <a:t>VIMSAR, BURLA, SAMBALPUR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8260683697         </a:t>
            </a:r>
            <a:r>
              <a:rPr lang="en-US" sz="800" dirty="0" err="1">
                <a:solidFill>
                  <a:schemeClr val="tx1"/>
                </a:solidFill>
              </a:rPr>
              <a:t>vimsarsuptd</a:t>
            </a:r>
            <a:r>
              <a:rPr lang="en-US" sz="800" dirty="0">
                <a:solidFill>
                  <a:schemeClr val="tx1"/>
                </a:solidFill>
              </a:rPr>
              <a:t>[at]gmail.com      Burla, Burla</a:t>
            </a:r>
          </a:p>
        </p:txBody>
      </p:sp>
      <p:sp>
        <p:nvSpPr>
          <p:cNvPr id="470" name="Text Placeholder 469">
            <a:extLst>
              <a:ext uri="{FF2B5EF4-FFF2-40B4-BE49-F238E27FC236}">
                <a16:creationId xmlns:a16="http://schemas.microsoft.com/office/drawing/2014/main" id="{FEB8F6C9-BA22-8105-B4F1-E7D201F0CC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05" y="1226756"/>
            <a:ext cx="6733761" cy="263434"/>
          </a:xfrm>
        </p:spPr>
        <p:txBody>
          <a:bodyPr/>
          <a:lstStyle/>
          <a:p>
            <a:r>
              <a:rPr lang="en-US" dirty="0"/>
              <a:t>CR No : </a:t>
            </a:r>
            <a:r>
              <a:rPr lang="en-US" b="1" dirty="0"/>
              <a:t>2113524026</a:t>
            </a:r>
            <a:r>
              <a:rPr lang="en-US" sz="1050" b="1" dirty="0"/>
              <a:t>121459                                     OPD CARD                                                      </a:t>
            </a:r>
            <a:r>
              <a:rPr lang="en-US" dirty="0"/>
              <a:t>Episode No. : </a:t>
            </a:r>
            <a:r>
              <a:rPr lang="en-US" b="1" dirty="0"/>
              <a:t>10811001</a:t>
            </a:r>
          </a:p>
        </p:txBody>
      </p:sp>
      <p:sp>
        <p:nvSpPr>
          <p:cNvPr id="517" name="Text Placeholder 516">
            <a:extLst>
              <a:ext uri="{FF2B5EF4-FFF2-40B4-BE49-F238E27FC236}">
                <a16:creationId xmlns:a16="http://schemas.microsoft.com/office/drawing/2014/main" id="{6D56BBFC-FFD5-4309-49CD-D3EE3D441A65}"/>
              </a:ext>
            </a:extLst>
          </p:cNvPr>
          <p:cNvSpPr>
            <a:spLocks noGrp="1"/>
          </p:cNvSpPr>
          <p:nvPr>
            <p:ph type="body" sz="quarter" idx="132"/>
          </p:nvPr>
        </p:nvSpPr>
        <p:spPr>
          <a:xfrm>
            <a:off x="158139" y="1743655"/>
            <a:ext cx="2567009" cy="14581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Name: </a:t>
            </a:r>
            <a:r>
              <a:rPr lang="en-US" dirty="0"/>
              <a:t>Aditya Nayak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Age/sex: </a:t>
            </a:r>
            <a:r>
              <a:rPr lang="en-US" dirty="0"/>
              <a:t>19 yr / Male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S/O : </a:t>
            </a:r>
            <a:r>
              <a:rPr lang="en-US" dirty="0" err="1"/>
              <a:t>Satrughana</a:t>
            </a:r>
            <a:r>
              <a:rPr lang="en-US" dirty="0"/>
              <a:t> Nayak</a:t>
            </a:r>
          </a:p>
          <a:p>
            <a:pPr>
              <a:lnSpc>
                <a:spcPct val="100000"/>
              </a:lnSpc>
            </a:pPr>
            <a:r>
              <a:rPr lang="en-US" b="1" dirty="0"/>
              <a:t>Visit Time: </a:t>
            </a:r>
            <a:r>
              <a:rPr lang="en-US" dirty="0"/>
              <a:t>28-Oct-2024 19:24</a:t>
            </a:r>
            <a:r>
              <a:rPr lang="en-US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Address : </a:t>
            </a:r>
            <a:r>
              <a:rPr lang="en-US" dirty="0"/>
              <a:t>BURLA </a:t>
            </a:r>
            <a:r>
              <a:rPr lang="en-US" dirty="0" err="1"/>
              <a:t>Sambalpur,Odisha,India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Mobile : </a:t>
            </a:r>
            <a:r>
              <a:rPr lang="en-US" dirty="0"/>
              <a:t>+91 7846956660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OPD Days : </a:t>
            </a:r>
            <a:r>
              <a:rPr lang="en-US" dirty="0" err="1"/>
              <a:t>Sun,Mon,Tue,Wed,Thu,Fri,Sat</a:t>
            </a:r>
            <a:endParaRPr lang="en-US" dirty="0"/>
          </a:p>
        </p:txBody>
      </p:sp>
      <p:sp>
        <p:nvSpPr>
          <p:cNvPr id="518" name="Text Placeholder 517">
            <a:extLst>
              <a:ext uri="{FF2B5EF4-FFF2-40B4-BE49-F238E27FC236}">
                <a16:creationId xmlns:a16="http://schemas.microsoft.com/office/drawing/2014/main" id="{1AFC5C52-7FE1-0A5E-BE2E-915CBEBE9B85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>
          <a:xfrm>
            <a:off x="1626704" y="3338233"/>
            <a:ext cx="1447800" cy="320514"/>
          </a:xfrm>
        </p:spPr>
        <p:txBody>
          <a:bodyPr/>
          <a:lstStyle/>
          <a:p>
            <a:r>
              <a:rPr lang="en-US" b="1" dirty="0"/>
              <a:t>ABHA </a:t>
            </a:r>
            <a:r>
              <a:rPr lang="en-US" b="1" dirty="0" err="1"/>
              <a:t>Address:</a:t>
            </a:r>
            <a:r>
              <a:rPr lang="en-US" dirty="0" err="1"/>
              <a:t>NA</a:t>
            </a:r>
            <a:endParaRPr lang="en-US" dirty="0"/>
          </a:p>
          <a:p>
            <a:r>
              <a:rPr lang="en-US" b="1" dirty="0"/>
              <a:t>ABHA </a:t>
            </a:r>
            <a:r>
              <a:rPr lang="en-US" b="1" dirty="0" err="1"/>
              <a:t>Number:</a:t>
            </a:r>
            <a:r>
              <a:rPr lang="en-US" dirty="0" err="1"/>
              <a:t>NA</a:t>
            </a:r>
            <a:endParaRPr lang="en-US" dirty="0"/>
          </a:p>
        </p:txBody>
      </p:sp>
      <p:sp>
        <p:nvSpPr>
          <p:cNvPr id="519" name="Text Placeholder 518">
            <a:extLst>
              <a:ext uri="{FF2B5EF4-FFF2-40B4-BE49-F238E27FC236}">
                <a16:creationId xmlns:a16="http://schemas.microsoft.com/office/drawing/2014/main" id="{EB806985-CBBB-8518-3F37-C83B4EDD80C7}"/>
              </a:ext>
            </a:extLst>
          </p:cNvPr>
          <p:cNvSpPr>
            <a:spLocks noGrp="1"/>
          </p:cNvSpPr>
          <p:nvPr>
            <p:ph type="body" sz="quarter" idx="134"/>
          </p:nvPr>
        </p:nvSpPr>
        <p:spPr>
          <a:xfrm>
            <a:off x="64605" y="3354612"/>
            <a:ext cx="1729579" cy="431042"/>
          </a:xfrm>
        </p:spPr>
        <p:txBody>
          <a:bodyPr/>
          <a:lstStyle/>
          <a:p>
            <a:r>
              <a:rPr lang="en-US" b="1" dirty="0"/>
              <a:t>Counter Operation: </a:t>
            </a:r>
            <a:r>
              <a:rPr lang="en-US" dirty="0" err="1"/>
              <a:t>Mr</a:t>
            </a:r>
            <a:endParaRPr lang="en-US" dirty="0"/>
          </a:p>
          <a:p>
            <a:r>
              <a:rPr lang="en-US" dirty="0"/>
              <a:t>Anand Pradeep Tete </a:t>
            </a:r>
          </a:p>
        </p:txBody>
      </p:sp>
      <p:sp>
        <p:nvSpPr>
          <p:cNvPr id="471" name="Text Placeholder 470">
            <a:extLst>
              <a:ext uri="{FF2B5EF4-FFF2-40B4-BE49-F238E27FC236}">
                <a16:creationId xmlns:a16="http://schemas.microsoft.com/office/drawing/2014/main" id="{05149C46-319E-2548-1DB6-6EC07D302F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6848" y="1482212"/>
            <a:ext cx="1242392" cy="2050397"/>
          </a:xfrm>
        </p:spPr>
        <p:txBody>
          <a:bodyPr/>
          <a:lstStyle/>
          <a:p>
            <a:pPr algn="ctr"/>
            <a:r>
              <a:rPr lang="en-US" cap="none" dirty="0"/>
              <a:t>Token No.:</a:t>
            </a:r>
          </a:p>
          <a:p>
            <a:pPr algn="ctr"/>
            <a:r>
              <a:rPr lang="en-US" sz="2000" b="0" cap="none" dirty="0"/>
              <a:t>42</a:t>
            </a:r>
          </a:p>
          <a:p>
            <a:pPr algn="ctr"/>
            <a:endParaRPr lang="en-US" sz="2000" b="0" cap="none" dirty="0"/>
          </a:p>
          <a:p>
            <a:pPr algn="ctr"/>
            <a:r>
              <a:rPr lang="en-US" b="0" cap="none" dirty="0"/>
              <a:t>Room No.:</a:t>
            </a:r>
          </a:p>
          <a:p>
            <a:pPr algn="ctr"/>
            <a:r>
              <a:rPr lang="en-US" b="0" cap="none" dirty="0"/>
              <a:t>General Med</a:t>
            </a:r>
          </a:p>
          <a:p>
            <a:pPr algn="ctr"/>
            <a:r>
              <a:rPr lang="en-US" b="0" cap="none" dirty="0"/>
              <a:t>Room</a:t>
            </a:r>
          </a:p>
          <a:p>
            <a:endParaRPr lang="en-US" dirty="0"/>
          </a:p>
        </p:txBody>
      </p:sp>
      <p:sp>
        <p:nvSpPr>
          <p:cNvPr id="473" name="Text Placeholder 472">
            <a:extLst>
              <a:ext uri="{FF2B5EF4-FFF2-40B4-BE49-F238E27FC236}">
                <a16:creationId xmlns:a16="http://schemas.microsoft.com/office/drawing/2014/main" id="{ECD0A2F6-1B61-3FBE-91F9-533B7E3779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43747" y="1665067"/>
            <a:ext cx="1625048" cy="153929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 Department :</a:t>
            </a:r>
          </a:p>
          <a:p>
            <a:pPr marL="0" indent="0" algn="ctr">
              <a:buNone/>
            </a:pPr>
            <a:r>
              <a:rPr lang="en-US" dirty="0"/>
              <a:t>General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Medicine-General</a:t>
            </a:r>
          </a:p>
          <a:p>
            <a:pPr marL="0" indent="0" algn="ctr">
              <a:buNone/>
            </a:pPr>
            <a:r>
              <a:rPr lang="en-US" dirty="0"/>
              <a:t>Medicine Unit</a:t>
            </a:r>
          </a:p>
        </p:txBody>
      </p:sp>
      <p:sp>
        <p:nvSpPr>
          <p:cNvPr id="476" name="Text Placeholder 475">
            <a:extLst>
              <a:ext uri="{FF2B5EF4-FFF2-40B4-BE49-F238E27FC236}">
                <a16:creationId xmlns:a16="http://schemas.microsoft.com/office/drawing/2014/main" id="{803838EB-C267-81CB-2D98-CF851A2F04D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6936" y="8820351"/>
            <a:ext cx="5240963" cy="951995"/>
          </a:xfrm>
        </p:spPr>
        <p:txBody>
          <a:bodyPr/>
          <a:lstStyle/>
          <a:p>
            <a:pPr marL="0" indent="0" algn="ctr">
              <a:buNone/>
            </a:pPr>
            <a:r>
              <a:rPr lang="or-IN" sz="1400" b="1" dirty="0"/>
              <a:t>ସରକାରୀ ଡାକ୍ତରଖାନାରେ ମିଳୁଥିବା ସମସ୍ତ ଔଷଧ ଗୁଣାତ୍ମକମାନ ପରୀକ୍ଷଣ ପରେ ନିରାମୟ କେନ୍ଦ୍ରରେ ବଣ୍ଟନ କରାଯାଏ । ଏହାକୁ ବ୍ୟବହାର କରନ୍ତୁ |</a:t>
            </a:r>
            <a:endParaRPr lang="en-US" sz="1400" b="1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1000" dirty="0"/>
              <a:t>Patient should reach the OPD at least 1 hour before the closing of OPD timing</a:t>
            </a:r>
          </a:p>
        </p:txBody>
      </p:sp>
      <p:sp>
        <p:nvSpPr>
          <p:cNvPr id="543" name="Text Placeholder 542">
            <a:extLst>
              <a:ext uri="{FF2B5EF4-FFF2-40B4-BE49-F238E27FC236}">
                <a16:creationId xmlns:a16="http://schemas.microsoft.com/office/drawing/2014/main" id="{484A2318-AC83-C5AE-76E1-3B33B24619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605" y="3509656"/>
            <a:ext cx="1242389" cy="2672299"/>
          </a:xfrm>
        </p:spPr>
        <p:txBody>
          <a:bodyPr/>
          <a:lstStyle/>
          <a:p>
            <a:r>
              <a:rPr lang="en-US" cap="none" dirty="0"/>
              <a:t>Vitals:</a:t>
            </a:r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r>
              <a:rPr lang="en-US" cap="none" dirty="0"/>
              <a:t>Investigations:</a:t>
            </a:r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</p:txBody>
      </p:sp>
      <p:sp>
        <p:nvSpPr>
          <p:cNvPr id="544" name="Text Placeholder 543">
            <a:extLst>
              <a:ext uri="{FF2B5EF4-FFF2-40B4-BE49-F238E27FC236}">
                <a16:creationId xmlns:a16="http://schemas.microsoft.com/office/drawing/2014/main" id="{7149F79A-9623-F0C6-CED5-458795F822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06187" y="8470179"/>
            <a:ext cx="1995714" cy="205567"/>
          </a:xfrm>
        </p:spPr>
        <p:txBody>
          <a:bodyPr/>
          <a:lstStyle/>
          <a:p>
            <a:r>
              <a:rPr lang="en-US" sz="700" b="1" dirty="0"/>
              <a:t>Signature &amp; Full Name of the Doctor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77564-B1EF-CD15-9CAE-8042EF8E1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3" y="129011"/>
            <a:ext cx="462340" cy="50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Marker with solid fill">
            <a:extLst>
              <a:ext uri="{FF2B5EF4-FFF2-40B4-BE49-F238E27FC236}">
                <a16:creationId xmlns:a16="http://schemas.microsoft.com/office/drawing/2014/main" id="{6F28BA3E-BE26-4FB2-9F27-80A20D2F3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8795" y="936047"/>
            <a:ext cx="170755" cy="170755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ECAFBF1B-6863-71FE-3F23-272454D29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0520" y="965634"/>
            <a:ext cx="132352" cy="132352"/>
          </a:xfrm>
          <a:prstGeom prst="rect">
            <a:avLst/>
          </a:prstGeom>
        </p:spPr>
      </p:pic>
      <p:pic>
        <p:nvPicPr>
          <p:cNvPr id="11" name="Graphic 10" descr="Speaker phone with solid fill">
            <a:extLst>
              <a:ext uri="{FF2B5EF4-FFF2-40B4-BE49-F238E27FC236}">
                <a16:creationId xmlns:a16="http://schemas.microsoft.com/office/drawing/2014/main" id="{0120E992-3FAA-FC75-39F7-5ACDD47F26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27388">
            <a:off x="1741445" y="938058"/>
            <a:ext cx="210548" cy="21054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EFE57CC-873D-33BF-5DAA-EE0F38D025D2}"/>
              </a:ext>
            </a:extLst>
          </p:cNvPr>
          <p:cNvSpPr/>
          <p:nvPr/>
        </p:nvSpPr>
        <p:spPr>
          <a:xfrm>
            <a:off x="593863" y="2135858"/>
            <a:ext cx="5670274" cy="67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EC430C-43AA-E357-6307-4396AFF6D6DB}"/>
              </a:ext>
            </a:extLst>
          </p:cNvPr>
          <p:cNvCxnSpPr>
            <a:cxnSpLocks/>
          </p:cNvCxnSpPr>
          <p:nvPr/>
        </p:nvCxnSpPr>
        <p:spPr>
          <a:xfrm flipV="1">
            <a:off x="131523" y="1590660"/>
            <a:ext cx="6545804" cy="3247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Graphic 57" descr="Medicine with solid fill">
            <a:extLst>
              <a:ext uri="{FF2B5EF4-FFF2-40B4-BE49-F238E27FC236}">
                <a16:creationId xmlns:a16="http://schemas.microsoft.com/office/drawing/2014/main" id="{326B15AB-192F-D5B3-8A1A-C781E16DF1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29001" y="2686887"/>
            <a:ext cx="546652" cy="546652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FE0936-C9C0-6D28-7701-A1A04503A79B}"/>
              </a:ext>
            </a:extLst>
          </p:cNvPr>
          <p:cNvCxnSpPr>
            <a:cxnSpLocks/>
          </p:cNvCxnSpPr>
          <p:nvPr/>
        </p:nvCxnSpPr>
        <p:spPr>
          <a:xfrm flipV="1">
            <a:off x="156098" y="3705697"/>
            <a:ext cx="6545804" cy="3247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FB07259C-294E-467C-8288-45E1EADB2BE3}"/>
              </a:ext>
            </a:extLst>
          </p:cNvPr>
          <p:cNvCxnSpPr>
            <a:cxnSpLocks/>
            <a:stCxn id="519" idx="2"/>
            <a:endCxn id="519" idx="2"/>
          </p:cNvCxnSpPr>
          <p:nvPr/>
        </p:nvCxnSpPr>
        <p:spPr>
          <a:xfrm>
            <a:off x="929394" y="37856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204CFFE0-C932-16AB-0308-349BEB000C27}"/>
              </a:ext>
            </a:extLst>
          </p:cNvPr>
          <p:cNvCxnSpPr>
            <a:cxnSpLocks/>
          </p:cNvCxnSpPr>
          <p:nvPr/>
        </p:nvCxnSpPr>
        <p:spPr>
          <a:xfrm flipV="1">
            <a:off x="1306993" y="3738175"/>
            <a:ext cx="0" cy="4955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2FBCA15D-055E-A33A-EBD9-469323B80CA9}"/>
              </a:ext>
            </a:extLst>
          </p:cNvPr>
          <p:cNvCxnSpPr>
            <a:cxnSpLocks/>
          </p:cNvCxnSpPr>
          <p:nvPr/>
        </p:nvCxnSpPr>
        <p:spPr>
          <a:xfrm flipV="1">
            <a:off x="203410" y="8675747"/>
            <a:ext cx="6570379" cy="17697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7" name="Picture 566">
            <a:extLst>
              <a:ext uri="{FF2B5EF4-FFF2-40B4-BE49-F238E27FC236}">
                <a16:creationId xmlns:a16="http://schemas.microsoft.com/office/drawing/2014/main" id="{D28B31C7-D9CD-B3E2-FAEA-D088BD4A1D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488" y="8784957"/>
            <a:ext cx="521804" cy="390658"/>
          </a:xfrm>
          <a:prstGeom prst="rect">
            <a:avLst/>
          </a:prstGeom>
        </p:spPr>
      </p:pic>
      <p:pic>
        <p:nvPicPr>
          <p:cNvPr id="572" name="Picture 571">
            <a:extLst>
              <a:ext uri="{FF2B5EF4-FFF2-40B4-BE49-F238E27FC236}">
                <a16:creationId xmlns:a16="http://schemas.microsoft.com/office/drawing/2014/main" id="{9951A58E-B76D-E1E8-9DF1-4EA9A9FF57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4020" y="8439607"/>
            <a:ext cx="1753974" cy="61144"/>
          </a:xfrm>
          <a:prstGeom prst="rect">
            <a:avLst/>
          </a:prstGeom>
        </p:spPr>
      </p:pic>
      <p:pic>
        <p:nvPicPr>
          <p:cNvPr id="573" name="Picture 572">
            <a:extLst>
              <a:ext uri="{FF2B5EF4-FFF2-40B4-BE49-F238E27FC236}">
                <a16:creationId xmlns:a16="http://schemas.microsoft.com/office/drawing/2014/main" id="{A57166C8-A602-214D-65AA-663204EDEB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84575" y="1833197"/>
            <a:ext cx="989214" cy="962938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B6657BC-036F-5BA5-7ABE-AA526F3BB25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47623" y="8780122"/>
            <a:ext cx="626166" cy="3899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094F33-1D37-85F7-3C48-6DD13ECC9B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43866" y="1854367"/>
            <a:ext cx="1028835" cy="1005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8B351A-B138-62F5-0A3E-35B8B1FE09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80227" y="2650537"/>
            <a:ext cx="522757" cy="5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5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07480-96D9-5B7C-8896-13F3A5C11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465">
            <a:extLst>
              <a:ext uri="{FF2B5EF4-FFF2-40B4-BE49-F238E27FC236}">
                <a16:creationId xmlns:a16="http://schemas.microsoft.com/office/drawing/2014/main" id="{9A68CE92-9AA6-5CF1-467A-2EBBB000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75955"/>
            <a:ext cx="6858000" cy="230371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or-IN" sz="900" dirty="0">
                <a:solidFill>
                  <a:schemeClr val="tx1"/>
                </a:solidFill>
              </a:rPr>
              <a:t>ସ୍ବାସ୍ଥ୍ୟ ଓ ପରିବାର କଲ୍ୟାଣ ବିଭାଗ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Department of Health &amp; Family Welfare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(Government of Odisha)</a:t>
            </a: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  <a:latin typeface="+mn-lt"/>
              </a:rPr>
              <a:t>VIMSAR, BURLA, SAMBALPUR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8260683697         </a:t>
            </a:r>
            <a:r>
              <a:rPr lang="en-US" sz="800" dirty="0" err="1">
                <a:solidFill>
                  <a:schemeClr val="tx1"/>
                </a:solidFill>
              </a:rPr>
              <a:t>vimsarsuptd</a:t>
            </a:r>
            <a:r>
              <a:rPr lang="en-US" sz="800" dirty="0">
                <a:solidFill>
                  <a:schemeClr val="tx1"/>
                </a:solidFill>
              </a:rPr>
              <a:t>[at]gmail.com      Burla, Burla</a:t>
            </a:r>
          </a:p>
        </p:txBody>
      </p:sp>
      <p:sp>
        <p:nvSpPr>
          <p:cNvPr id="470" name="Text Placeholder 469">
            <a:extLst>
              <a:ext uri="{FF2B5EF4-FFF2-40B4-BE49-F238E27FC236}">
                <a16:creationId xmlns:a16="http://schemas.microsoft.com/office/drawing/2014/main" id="{EE1F95A9-A00A-4C06-C3B9-AC7FE793AD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05" y="1226756"/>
            <a:ext cx="6733761" cy="263434"/>
          </a:xfrm>
        </p:spPr>
        <p:txBody>
          <a:bodyPr/>
          <a:lstStyle/>
          <a:p>
            <a:r>
              <a:rPr lang="en-US" dirty="0"/>
              <a:t>CR No : </a:t>
            </a:r>
            <a:r>
              <a:rPr lang="en-US" b="1" dirty="0"/>
              <a:t>2113524026</a:t>
            </a:r>
            <a:r>
              <a:rPr lang="en-US" sz="1050" b="1" dirty="0"/>
              <a:t>38987                                        OPD CARD                                                    </a:t>
            </a:r>
            <a:r>
              <a:rPr lang="en-US" dirty="0"/>
              <a:t>Episode No. : </a:t>
            </a:r>
            <a:r>
              <a:rPr lang="en-US" b="1" dirty="0"/>
              <a:t>19311001</a:t>
            </a:r>
          </a:p>
        </p:txBody>
      </p:sp>
      <p:sp>
        <p:nvSpPr>
          <p:cNvPr id="517" name="Text Placeholder 516">
            <a:extLst>
              <a:ext uri="{FF2B5EF4-FFF2-40B4-BE49-F238E27FC236}">
                <a16:creationId xmlns:a16="http://schemas.microsoft.com/office/drawing/2014/main" id="{807B8E48-A367-E201-EB7F-63130E9C2D33}"/>
              </a:ext>
            </a:extLst>
          </p:cNvPr>
          <p:cNvSpPr>
            <a:spLocks noGrp="1"/>
          </p:cNvSpPr>
          <p:nvPr>
            <p:ph type="body" sz="quarter" idx="132"/>
          </p:nvPr>
        </p:nvSpPr>
        <p:spPr>
          <a:xfrm>
            <a:off x="158139" y="1743655"/>
            <a:ext cx="2567009" cy="14581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Name: </a:t>
            </a:r>
            <a:r>
              <a:rPr lang="en-US" dirty="0"/>
              <a:t>Aditya Nayak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Age/sex: </a:t>
            </a:r>
            <a:r>
              <a:rPr lang="en-US" dirty="0"/>
              <a:t>19 yr / Male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S/O : </a:t>
            </a:r>
            <a:r>
              <a:rPr lang="en-US" dirty="0" err="1"/>
              <a:t>Satrughana</a:t>
            </a:r>
            <a:r>
              <a:rPr lang="en-US" dirty="0"/>
              <a:t> Nayak</a:t>
            </a:r>
          </a:p>
          <a:p>
            <a:pPr>
              <a:lnSpc>
                <a:spcPct val="100000"/>
              </a:lnSpc>
            </a:pPr>
            <a:r>
              <a:rPr lang="en-US" b="1" dirty="0"/>
              <a:t>Visit Time: </a:t>
            </a:r>
            <a:r>
              <a:rPr lang="en-US" dirty="0"/>
              <a:t>25-Oct-2024 15:05</a:t>
            </a:r>
            <a:r>
              <a:rPr lang="en-US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Address : </a:t>
            </a:r>
            <a:r>
              <a:rPr lang="en-US" dirty="0"/>
              <a:t>BURLA </a:t>
            </a:r>
            <a:r>
              <a:rPr lang="en-US" dirty="0" err="1"/>
              <a:t>Sambalpur,Odisha,India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Mobile : </a:t>
            </a:r>
            <a:r>
              <a:rPr lang="en-US" dirty="0"/>
              <a:t>+91 7846956660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OPD Days : </a:t>
            </a:r>
            <a:r>
              <a:rPr lang="en-US" dirty="0" err="1"/>
              <a:t>Sun,Mon,Tue,Wed,Thu,Fri,Sat</a:t>
            </a:r>
            <a:endParaRPr lang="en-US" dirty="0"/>
          </a:p>
        </p:txBody>
      </p:sp>
      <p:sp>
        <p:nvSpPr>
          <p:cNvPr id="518" name="Text Placeholder 517">
            <a:extLst>
              <a:ext uri="{FF2B5EF4-FFF2-40B4-BE49-F238E27FC236}">
                <a16:creationId xmlns:a16="http://schemas.microsoft.com/office/drawing/2014/main" id="{C2A22AB3-2BBF-73AF-1F55-E46D5E8BB31C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>
          <a:xfrm>
            <a:off x="1626704" y="3338233"/>
            <a:ext cx="1447800" cy="320514"/>
          </a:xfrm>
        </p:spPr>
        <p:txBody>
          <a:bodyPr/>
          <a:lstStyle/>
          <a:p>
            <a:r>
              <a:rPr lang="en-US" b="1" dirty="0"/>
              <a:t>ABHA </a:t>
            </a:r>
            <a:r>
              <a:rPr lang="en-US" b="1" dirty="0" err="1"/>
              <a:t>Address:</a:t>
            </a:r>
            <a:r>
              <a:rPr lang="en-US" dirty="0" err="1"/>
              <a:t>NA</a:t>
            </a:r>
            <a:endParaRPr lang="en-US" dirty="0"/>
          </a:p>
          <a:p>
            <a:r>
              <a:rPr lang="en-US" b="1" dirty="0"/>
              <a:t>ABHA </a:t>
            </a:r>
            <a:r>
              <a:rPr lang="en-US" b="1" dirty="0" err="1"/>
              <a:t>Number:</a:t>
            </a:r>
            <a:r>
              <a:rPr lang="en-US" dirty="0" err="1"/>
              <a:t>NA</a:t>
            </a:r>
            <a:endParaRPr lang="en-US" dirty="0"/>
          </a:p>
        </p:txBody>
      </p:sp>
      <p:sp>
        <p:nvSpPr>
          <p:cNvPr id="519" name="Text Placeholder 518">
            <a:extLst>
              <a:ext uri="{FF2B5EF4-FFF2-40B4-BE49-F238E27FC236}">
                <a16:creationId xmlns:a16="http://schemas.microsoft.com/office/drawing/2014/main" id="{1908C948-6DC9-10D0-54AB-2289BBBFF712}"/>
              </a:ext>
            </a:extLst>
          </p:cNvPr>
          <p:cNvSpPr>
            <a:spLocks noGrp="1"/>
          </p:cNvSpPr>
          <p:nvPr>
            <p:ph type="body" sz="quarter" idx="134"/>
          </p:nvPr>
        </p:nvSpPr>
        <p:spPr>
          <a:xfrm>
            <a:off x="64605" y="3354612"/>
            <a:ext cx="1729579" cy="431042"/>
          </a:xfrm>
        </p:spPr>
        <p:txBody>
          <a:bodyPr/>
          <a:lstStyle/>
          <a:p>
            <a:r>
              <a:rPr lang="en-US" b="1" dirty="0"/>
              <a:t>Counter Operation: </a:t>
            </a:r>
            <a:r>
              <a:rPr lang="en-US" dirty="0" err="1"/>
              <a:t>Mrs</a:t>
            </a:r>
            <a:endParaRPr lang="en-US" dirty="0"/>
          </a:p>
          <a:p>
            <a:r>
              <a:rPr lang="en-US" dirty="0"/>
              <a:t>Kamini Swain</a:t>
            </a:r>
          </a:p>
        </p:txBody>
      </p:sp>
      <p:sp>
        <p:nvSpPr>
          <p:cNvPr id="471" name="Text Placeholder 470">
            <a:extLst>
              <a:ext uri="{FF2B5EF4-FFF2-40B4-BE49-F238E27FC236}">
                <a16:creationId xmlns:a16="http://schemas.microsoft.com/office/drawing/2014/main" id="{84901A17-6344-8002-68B0-CE90A28DE9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6848" y="1482212"/>
            <a:ext cx="1242392" cy="2050397"/>
          </a:xfrm>
        </p:spPr>
        <p:txBody>
          <a:bodyPr/>
          <a:lstStyle/>
          <a:p>
            <a:pPr algn="ctr"/>
            <a:r>
              <a:rPr lang="en-US" cap="none" dirty="0"/>
              <a:t>Token No.:</a:t>
            </a:r>
          </a:p>
          <a:p>
            <a:pPr algn="ctr"/>
            <a:r>
              <a:rPr lang="en-US" sz="2000" b="0" cap="none" dirty="0"/>
              <a:t>37</a:t>
            </a:r>
          </a:p>
          <a:p>
            <a:pPr algn="ctr"/>
            <a:endParaRPr lang="en-US" sz="2000" b="0" cap="none" dirty="0"/>
          </a:p>
          <a:p>
            <a:pPr algn="ctr"/>
            <a:r>
              <a:rPr lang="en-US" b="0" cap="none" dirty="0"/>
              <a:t>Room No.:</a:t>
            </a:r>
          </a:p>
          <a:p>
            <a:pPr algn="ctr"/>
            <a:r>
              <a:rPr lang="en-US" b="0" cap="none" dirty="0"/>
              <a:t>General Med</a:t>
            </a:r>
          </a:p>
          <a:p>
            <a:pPr algn="ctr"/>
            <a:r>
              <a:rPr lang="en-US" b="0" cap="none" dirty="0"/>
              <a:t>Room</a:t>
            </a:r>
          </a:p>
          <a:p>
            <a:endParaRPr lang="en-US" dirty="0"/>
          </a:p>
        </p:txBody>
      </p:sp>
      <p:sp>
        <p:nvSpPr>
          <p:cNvPr id="473" name="Text Placeholder 472">
            <a:extLst>
              <a:ext uri="{FF2B5EF4-FFF2-40B4-BE49-F238E27FC236}">
                <a16:creationId xmlns:a16="http://schemas.microsoft.com/office/drawing/2014/main" id="{6346E3C6-2DF3-C3A3-A43B-155D04E942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43747" y="1665067"/>
            <a:ext cx="1625048" cy="153929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 Department :</a:t>
            </a:r>
          </a:p>
          <a:p>
            <a:pPr marL="0" indent="0" algn="ctr">
              <a:buNone/>
            </a:pPr>
            <a:r>
              <a:rPr lang="en-US" dirty="0"/>
              <a:t>General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Medicine-General</a:t>
            </a:r>
          </a:p>
          <a:p>
            <a:pPr marL="0" indent="0" algn="ctr">
              <a:buNone/>
            </a:pPr>
            <a:r>
              <a:rPr lang="en-US" dirty="0"/>
              <a:t>Medicine Unit</a:t>
            </a:r>
          </a:p>
        </p:txBody>
      </p:sp>
      <p:sp>
        <p:nvSpPr>
          <p:cNvPr id="476" name="Text Placeholder 475">
            <a:extLst>
              <a:ext uri="{FF2B5EF4-FFF2-40B4-BE49-F238E27FC236}">
                <a16:creationId xmlns:a16="http://schemas.microsoft.com/office/drawing/2014/main" id="{F8C29B40-0987-A15E-70FA-CD4F04EDF4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6936" y="8820351"/>
            <a:ext cx="5240963" cy="951995"/>
          </a:xfrm>
        </p:spPr>
        <p:txBody>
          <a:bodyPr/>
          <a:lstStyle/>
          <a:p>
            <a:pPr marL="0" indent="0" algn="ctr">
              <a:buNone/>
            </a:pPr>
            <a:r>
              <a:rPr lang="or-IN" sz="1400" b="1" dirty="0"/>
              <a:t>ସରକାରୀ ଡାକ୍ତରଖାନାରେ ମିଳୁଥିବା ସମସ୍ତ ଔଷଧ ଗୁଣାତ୍ମକମାନ ପରୀକ୍ଷଣ ପରେ ନିରାମୟ କେନ୍ଦ୍ରରେ ବଣ୍ଟନ କରାଯାଏ । ଏହାକୁ ବ୍ୟବହାର କରନ୍ତୁ |</a:t>
            </a:r>
            <a:endParaRPr lang="en-US" sz="1400" b="1" dirty="0"/>
          </a:p>
          <a:p>
            <a:pPr marL="0" indent="0" algn="ctr">
              <a:buNone/>
            </a:pPr>
            <a:endParaRPr lang="en-US" sz="1200" dirty="0"/>
          </a:p>
          <a:p>
            <a:pPr marL="0" indent="0" algn="ctr">
              <a:buNone/>
            </a:pPr>
            <a:r>
              <a:rPr lang="en-US" sz="1000" dirty="0"/>
              <a:t>Patient should reach the OPD at least 1 hour before the closing of OPD timing</a:t>
            </a:r>
          </a:p>
        </p:txBody>
      </p:sp>
      <p:sp>
        <p:nvSpPr>
          <p:cNvPr id="543" name="Text Placeholder 542">
            <a:extLst>
              <a:ext uri="{FF2B5EF4-FFF2-40B4-BE49-F238E27FC236}">
                <a16:creationId xmlns:a16="http://schemas.microsoft.com/office/drawing/2014/main" id="{920E264E-BBC4-EB20-2038-2E270AB6D2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605" y="3509656"/>
            <a:ext cx="1242389" cy="2672299"/>
          </a:xfrm>
        </p:spPr>
        <p:txBody>
          <a:bodyPr/>
          <a:lstStyle/>
          <a:p>
            <a:r>
              <a:rPr lang="en-US" cap="none" dirty="0"/>
              <a:t>Vitals:</a:t>
            </a:r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r>
              <a:rPr lang="en-US" cap="none" dirty="0"/>
              <a:t>Investigations:</a:t>
            </a:r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cap="none" dirty="0"/>
          </a:p>
        </p:txBody>
      </p:sp>
      <p:sp>
        <p:nvSpPr>
          <p:cNvPr id="544" name="Text Placeholder 543">
            <a:extLst>
              <a:ext uri="{FF2B5EF4-FFF2-40B4-BE49-F238E27FC236}">
                <a16:creationId xmlns:a16="http://schemas.microsoft.com/office/drawing/2014/main" id="{0EE734DF-7B73-8CC9-62D8-B528AC02B0D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06187" y="8470179"/>
            <a:ext cx="1995714" cy="205567"/>
          </a:xfrm>
        </p:spPr>
        <p:txBody>
          <a:bodyPr/>
          <a:lstStyle/>
          <a:p>
            <a:r>
              <a:rPr lang="en-US" sz="700" b="1" dirty="0"/>
              <a:t>Signature &amp; Full Name of the Doctor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80DDED-F53A-1657-FAED-B21E0F296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3" y="129011"/>
            <a:ext cx="462340" cy="50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Marker with solid fill">
            <a:extLst>
              <a:ext uri="{FF2B5EF4-FFF2-40B4-BE49-F238E27FC236}">
                <a16:creationId xmlns:a16="http://schemas.microsoft.com/office/drawing/2014/main" id="{1389FF37-D0E9-263D-FD98-815C8B125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8795" y="936047"/>
            <a:ext cx="170755" cy="170755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D820F2D2-519A-E449-6A31-71F05D899B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0520" y="965634"/>
            <a:ext cx="132352" cy="132352"/>
          </a:xfrm>
          <a:prstGeom prst="rect">
            <a:avLst/>
          </a:prstGeom>
        </p:spPr>
      </p:pic>
      <p:pic>
        <p:nvPicPr>
          <p:cNvPr id="11" name="Graphic 10" descr="Speaker phone with solid fill">
            <a:extLst>
              <a:ext uri="{FF2B5EF4-FFF2-40B4-BE49-F238E27FC236}">
                <a16:creationId xmlns:a16="http://schemas.microsoft.com/office/drawing/2014/main" id="{A02B2FF7-8C4D-2BE3-E0D4-9FC341BD2B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27388">
            <a:off x="1741445" y="938058"/>
            <a:ext cx="210548" cy="21054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457DFF4-C5B3-924B-2F80-958BE9CD5E8F}"/>
              </a:ext>
            </a:extLst>
          </p:cNvPr>
          <p:cNvSpPr/>
          <p:nvPr/>
        </p:nvSpPr>
        <p:spPr>
          <a:xfrm>
            <a:off x="593863" y="2135858"/>
            <a:ext cx="5670274" cy="67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191F36-1224-EC2E-1E9A-E8901F560E60}"/>
              </a:ext>
            </a:extLst>
          </p:cNvPr>
          <p:cNvCxnSpPr>
            <a:cxnSpLocks/>
          </p:cNvCxnSpPr>
          <p:nvPr/>
        </p:nvCxnSpPr>
        <p:spPr>
          <a:xfrm flipV="1">
            <a:off x="131523" y="1590660"/>
            <a:ext cx="6545804" cy="3247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Graphic 57" descr="Medicine with solid fill">
            <a:extLst>
              <a:ext uri="{FF2B5EF4-FFF2-40B4-BE49-F238E27FC236}">
                <a16:creationId xmlns:a16="http://schemas.microsoft.com/office/drawing/2014/main" id="{1CED5F46-5253-DB81-D14F-7582BBFF71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29001" y="2686887"/>
            <a:ext cx="546652" cy="546652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BC59B2B-5493-99C8-1F0C-1F7ADEAF843A}"/>
              </a:ext>
            </a:extLst>
          </p:cNvPr>
          <p:cNvCxnSpPr>
            <a:cxnSpLocks/>
          </p:cNvCxnSpPr>
          <p:nvPr/>
        </p:nvCxnSpPr>
        <p:spPr>
          <a:xfrm flipV="1">
            <a:off x="156098" y="3705697"/>
            <a:ext cx="6545804" cy="3247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C28553CB-BF52-1450-CA9D-DFFA04A54920}"/>
              </a:ext>
            </a:extLst>
          </p:cNvPr>
          <p:cNvCxnSpPr>
            <a:cxnSpLocks/>
            <a:stCxn id="519" idx="2"/>
            <a:endCxn id="519" idx="2"/>
          </p:cNvCxnSpPr>
          <p:nvPr/>
        </p:nvCxnSpPr>
        <p:spPr>
          <a:xfrm>
            <a:off x="929394" y="37856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325EB29A-3503-A4CB-914B-3C8ECFAF764A}"/>
              </a:ext>
            </a:extLst>
          </p:cNvPr>
          <p:cNvCxnSpPr>
            <a:cxnSpLocks/>
          </p:cNvCxnSpPr>
          <p:nvPr/>
        </p:nvCxnSpPr>
        <p:spPr>
          <a:xfrm flipV="1">
            <a:off x="1306993" y="3738175"/>
            <a:ext cx="0" cy="4955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30119238-1209-A776-7251-EB0A103887A7}"/>
              </a:ext>
            </a:extLst>
          </p:cNvPr>
          <p:cNvCxnSpPr>
            <a:cxnSpLocks/>
          </p:cNvCxnSpPr>
          <p:nvPr/>
        </p:nvCxnSpPr>
        <p:spPr>
          <a:xfrm flipV="1">
            <a:off x="203410" y="8675747"/>
            <a:ext cx="6570379" cy="17697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7" name="Picture 566">
            <a:extLst>
              <a:ext uri="{FF2B5EF4-FFF2-40B4-BE49-F238E27FC236}">
                <a16:creationId xmlns:a16="http://schemas.microsoft.com/office/drawing/2014/main" id="{AC83FCED-BBE8-B90C-51C4-E6200D641A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488" y="8784957"/>
            <a:ext cx="521804" cy="390658"/>
          </a:xfrm>
          <a:prstGeom prst="rect">
            <a:avLst/>
          </a:prstGeom>
        </p:spPr>
      </p:pic>
      <p:pic>
        <p:nvPicPr>
          <p:cNvPr id="572" name="Picture 571">
            <a:extLst>
              <a:ext uri="{FF2B5EF4-FFF2-40B4-BE49-F238E27FC236}">
                <a16:creationId xmlns:a16="http://schemas.microsoft.com/office/drawing/2014/main" id="{23858A28-D4D9-39A2-3A02-27ED21B095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4020" y="8439607"/>
            <a:ext cx="1753974" cy="61144"/>
          </a:xfrm>
          <a:prstGeom prst="rect">
            <a:avLst/>
          </a:prstGeom>
        </p:spPr>
      </p:pic>
      <p:pic>
        <p:nvPicPr>
          <p:cNvPr id="573" name="Picture 572">
            <a:extLst>
              <a:ext uri="{FF2B5EF4-FFF2-40B4-BE49-F238E27FC236}">
                <a16:creationId xmlns:a16="http://schemas.microsoft.com/office/drawing/2014/main" id="{8D0C9CF8-5A9E-5B86-F37D-D959ADC9AD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84575" y="1833197"/>
            <a:ext cx="989214" cy="962938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587A05B4-3DDB-8BE1-F353-3F1FE576DFA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47623" y="8784957"/>
            <a:ext cx="626166" cy="3899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3B461E-5C92-BEAC-C6A5-987EA5360A5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74977" y="1860012"/>
            <a:ext cx="978320" cy="9918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35E440-D46E-7967-96CA-46833AD7723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78915" y="2652655"/>
            <a:ext cx="524301" cy="5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2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M67228363">
      <a:dk1>
        <a:srgbClr val="000000"/>
      </a:dk1>
      <a:lt1>
        <a:srgbClr val="FFFFFF"/>
      </a:lt1>
      <a:dk2>
        <a:srgbClr val="0098F1"/>
      </a:dk2>
      <a:lt2>
        <a:srgbClr val="00498F"/>
      </a:lt2>
      <a:accent1>
        <a:srgbClr val="FFFAF6"/>
      </a:accent1>
      <a:accent2>
        <a:srgbClr val="F2B3AE"/>
      </a:accent2>
      <a:accent3>
        <a:srgbClr val="BF0449"/>
      </a:accent3>
      <a:accent4>
        <a:srgbClr val="F26D6D"/>
      </a:accent4>
      <a:accent5>
        <a:srgbClr val="031240"/>
      </a:accent5>
      <a:accent6>
        <a:srgbClr val="64602C"/>
      </a:accent6>
      <a:hlink>
        <a:srgbClr val="FFFFFF"/>
      </a:hlink>
      <a:folHlink>
        <a:srgbClr val="FFFFFF"/>
      </a:folHlink>
    </a:clrScheme>
    <a:fontScheme name="Custom 52">
      <a:majorFont>
        <a:latin typeface="Batang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7228363_win32_SL_v5" id="{E927D0E7-3AAD-4D67-8B33-FC58092AAE74}" vid="{FE63EC9D-5463-4E95-81FC-7758DAB317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5502F2-03B3-4E82-8A8B-F7CFD3C72F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919037-F08B-4773-85EA-426B30C7C9B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BBE235D-C1D3-4FB6-A4F0-9C0D5D6BE4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Creative web design resume</Template>
  <TotalTime>125</TotalTime>
  <Words>524</Words>
  <Application>Microsoft Office PowerPoint</Application>
  <PresentationFormat>A4 Paper (210x297 mm)</PresentationFormat>
  <Paragraphs>114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Batang</vt:lpstr>
      <vt:lpstr>Arial</vt:lpstr>
      <vt:lpstr>Book Antiqua</vt:lpstr>
      <vt:lpstr>Calibri</vt:lpstr>
      <vt:lpstr>Office Theme</vt:lpstr>
      <vt:lpstr>ସ୍ବାସ୍ଥ୍ୟ ଓ ପରିବାର କଲ୍ୟାଣ ବିଭାଗ Department of Health &amp; Family Welfare (Government of Odisha)  VIMSAR, BURLA, SAMBALPUR 8260683697         vimsarsuptd[at]gmail.com      Burla, Burla</vt:lpstr>
      <vt:lpstr>ସ୍ବାସ୍ଥ୍ୟ ଓ ପରିବାର କଲ୍ୟାଣ ବିଭାଗ Department of Health &amp; Family Welfare (Government of Odisha)  VIMSAR, BURLA, SAMBALPUR 8260683697         vimsarsuptd[at]gmail.com      Burla, Burla</vt:lpstr>
      <vt:lpstr>ସ୍ବାସ୍ଥ୍ୟ ଓ ପରିବାର କଲ୍ୟାଣ ବିଭାଗ Department of Health &amp; Family Welfare (Government of Odisha)  VIMSAR, BURLA, SAMBALPUR 8260683697         vimsarsuptd[at]gmail.com      Burla, Burla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AMRESH BHUYAN</dc:creator>
  <cp:lastModifiedBy>AMRESH BHUYAN</cp:lastModifiedBy>
  <cp:revision>2</cp:revision>
  <dcterms:created xsi:type="dcterms:W3CDTF">2024-11-28T12:13:40Z</dcterms:created>
  <dcterms:modified xsi:type="dcterms:W3CDTF">2024-11-28T14:19:28Z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