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3" r:id="rId3"/>
    <p:sldId id="264" r:id="rId4"/>
    <p:sldId id="266" r:id="rId5"/>
    <p:sldId id="267" r:id="rId6"/>
    <p:sldId id="268" r:id="rId7"/>
    <p:sldId id="256" r:id="rId8"/>
    <p:sldId id="259" r:id="rId9"/>
    <p:sldId id="257" r:id="rId10"/>
    <p:sldId id="288" r:id="rId11"/>
    <p:sldId id="260" r:id="rId12"/>
    <p:sldId id="269" r:id="rId13"/>
    <p:sldId id="271" r:id="rId14"/>
    <p:sldId id="272" r:id="rId15"/>
    <p:sldId id="270" r:id="rId16"/>
    <p:sldId id="273" r:id="rId17"/>
    <p:sldId id="275" r:id="rId18"/>
    <p:sldId id="276" r:id="rId19"/>
    <p:sldId id="287" r:id="rId20"/>
    <p:sldId id="274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B0C414-68DF-C14A-AB27-BB2E7570EDED}">
          <p14:sldIdLst>
            <p14:sldId id="262"/>
            <p14:sldId id="263"/>
            <p14:sldId id="264"/>
            <p14:sldId id="266"/>
            <p14:sldId id="267"/>
            <p14:sldId id="268"/>
          </p14:sldIdLst>
        </p14:section>
        <p14:section name="Massive View Controller" id="{720971DE-1109-794C-A342-7CA278183517}">
          <p14:sldIdLst>
            <p14:sldId id="256"/>
            <p14:sldId id="259"/>
            <p14:sldId id="257"/>
            <p14:sldId id="288"/>
            <p14:sldId id="260"/>
          </p14:sldIdLst>
        </p14:section>
        <p14:section name="Architectures &amp; Patterns" id="{C59008A4-04D0-274D-B324-E13603C90D1E}">
          <p14:sldIdLst>
            <p14:sldId id="269"/>
            <p14:sldId id="271"/>
            <p14:sldId id="272"/>
            <p14:sldId id="270"/>
          </p14:sldIdLst>
        </p14:section>
        <p14:section name="State management" id="{72161D6D-375E-9843-B22B-6AF0F2597B98}">
          <p14:sldIdLst>
            <p14:sldId id="273"/>
            <p14:sldId id="275"/>
            <p14:sldId id="276"/>
          </p14:sldIdLst>
        </p14:section>
        <p14:section name="Demo" id="{35C31FB0-E275-E941-946C-FA9E51DD0CFE}">
          <p14:sldIdLst>
            <p14:sldId id="287"/>
            <p14:sldId id="274"/>
            <p14:sldId id="277"/>
            <p14:sldId id="278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esh Kumar" initials="AK" lastIdx="0" clrIdx="0">
    <p:extLst>
      <p:ext uri="{19B8F6BF-5375-455C-9EA6-DF929625EA0E}">
        <p15:presenceInfo xmlns:p15="http://schemas.microsoft.com/office/powerpoint/2012/main" userId="cd73ef744b9617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84911"/>
  </p:normalViewPr>
  <p:slideViewPr>
    <p:cSldViewPr snapToGrid="0" snapToObjects="1">
      <p:cViewPr varScale="1">
        <p:scale>
          <a:sx n="107" d="100"/>
          <a:sy n="107" d="100"/>
        </p:scale>
        <p:origin x="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FC09-B09D-EA48-804F-09AA195179A1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8142F-17E5-3046-8A24-82A3F0A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Step back to understand the problems</a:t>
            </a:r>
          </a:p>
          <a:p>
            <a:r>
              <a:rPr lang="en-US" dirty="0"/>
              <a:t>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6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to one</a:t>
            </a:r>
          </a:p>
          <a:p>
            <a:r>
              <a:rPr lang="en-US" dirty="0"/>
              <a:t>One to many</a:t>
            </a:r>
          </a:p>
          <a:p>
            <a:r>
              <a:rPr lang="en-US" dirty="0"/>
              <a:t>Any to any</a:t>
            </a:r>
          </a:p>
          <a:p>
            <a:r>
              <a:rPr lang="en-US" dirty="0"/>
              <a:t>Mix and match of everything in a code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various user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MVVM and components from VIPER fits in this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store – one state, multiple sub-state</a:t>
            </a:r>
          </a:p>
          <a:p>
            <a:r>
              <a:rPr lang="en-US" dirty="0"/>
              <a:t>Flux had multiple stores, Redux has just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is just a skin on top of state</a:t>
            </a:r>
          </a:p>
          <a:p>
            <a:r>
              <a:rPr lang="en-US" dirty="0"/>
              <a:t>Make state, and actions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is the only way to modify state</a:t>
            </a:r>
          </a:p>
          <a:p>
            <a:r>
              <a:rPr lang="en-US" dirty="0"/>
              <a:t>Multiple sub states can use - setup, reset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action and a state is produces a new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responsibility is achieved by many architectures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142F-17E5-3046-8A24-82A3F0AB3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D8F-CFAE-7B4D-9892-744737480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7F3C-531A-4C47-8636-A0D5D00E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2180-2326-3F4C-A729-A579A917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609D-1BB1-3943-9571-2DE30226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8607-FF49-D344-9504-628E4926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47F8-00BE-9443-8417-E9846AA1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C8E87-41A9-AA42-9229-A72738E84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8F34-ECB3-474A-AA06-9E0FEC43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1B1F-71F1-3B4A-AA11-DC8ACA49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51F-336D-B749-93EC-A3D146E4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4C7B5-3842-734F-8C4B-76415FCA5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9987-29EA-8949-91CD-F11B091B7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1FF5-4D0B-E94C-AC35-55819801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0EFA-3C22-CA4D-A8EB-7753F7BD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148C-BE86-9140-BA13-3D5760ED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0D30-D473-564B-AE52-BBCBFEEB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8502-FDEC-BF46-B83D-1A77735D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A395-1711-8540-83B4-2492A5DD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F221-8742-0C42-8600-2A111EB0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FB06-C62B-FE43-9D6F-CB2B37F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627C-BCFD-6649-A959-6D1691EC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F8D9-8048-A349-95DA-8D946EEF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1137-5EA6-D941-AA4E-4EBB493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79B4-2C7F-9A44-8DF9-C77C795F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B5B6-67FC-EA47-BBE6-AAE67C6B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45A0-AF56-9B47-9FF3-974BB3A5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0F84-F971-3D4A-96EF-524A45599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C6B6-779B-864B-BCFB-563C7BAA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9BE89-B616-524B-B641-F3AE5676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4A442-05A7-E744-A5B8-1F151466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BF11-AF7F-0946-8B31-C4DC3677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A06-E195-024C-87E1-8B5D9E6D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CB20-C899-AC4D-820C-DB3EEAB8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C2BAC-F9D7-1244-8C20-9D318B17C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B66D2-D39E-0746-A6D9-A25E80E07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72517-0B59-7E48-8BC7-33D64DD7E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D3F5A-EA64-AA45-B392-6B31C745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41721-EA9E-E440-AA1D-23B181B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619A5-AC71-E945-8AF4-D6F12D6A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B4EA-03EE-0248-9093-D89F24FB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CDFD0-3517-BE43-8708-77C99DFA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02460-F8DF-C54A-9552-D16E776D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9CECE-E7ED-A244-9C13-989C56D9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DD1D0-8AD8-134D-8FFA-FA844A6B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F857B-CD4C-8F4B-BA78-37A7BA42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CED0E-8D54-7D45-A211-12E3F5A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4D7B-5D5A-AD46-82A5-8BE4DF5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7E51-8129-6544-BE73-A7200DB0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CC947-CA48-9148-A8F7-09B8FB35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F9551-5EAA-CD42-A5DC-B680F409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3424-C86B-2645-9FB9-8AC4DEEF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B6F2C-90E8-E94F-A269-E96A109D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8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23E3-610C-914E-983A-C98A9307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32529-757A-A04F-99E9-777FAEF24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8B3CC-B7E1-FB47-9E22-D33FDCD7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12891-F80D-3740-8A02-4675C07A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3290-1618-1B4A-9B8C-7E09D86C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0B42-D434-3C4D-9448-030D29D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3C27C-F1A1-554E-9ED4-5B746A30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001FE-01E3-3242-B190-EA30590E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C09B-D8B3-784D-9B8E-E57A5BE3D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041E-9F69-9D4E-BCF5-F4D5DDE801A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3976-CDAA-AE44-B712-3C7F1A039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00AE-5509-B34B-A25C-734260C4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FD29-9233-734D-A5E4-74246C8B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8BF9FF-22B8-B941-A62C-868800E3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3" y="103498"/>
            <a:ext cx="1853580" cy="185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D197B-1466-A745-8662-96AA0C61E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ReSwift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B02C1-7A45-634A-AEB1-A88FACCD2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style unidirectional data flow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2D246-6652-A34B-B873-D2585E1387A3}"/>
              </a:ext>
            </a:extLst>
          </p:cNvPr>
          <p:cNvSpPr/>
          <p:nvPr/>
        </p:nvSpPr>
        <p:spPr>
          <a:xfrm>
            <a:off x="4246981" y="6012246"/>
            <a:ext cx="3949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Amresh Kumar </a:t>
            </a:r>
          </a:p>
          <a:p>
            <a:pPr algn="ctr"/>
            <a:r>
              <a:rPr lang="en-US" dirty="0"/>
              <a:t>Application Developer @ ThoughtWorks</a:t>
            </a:r>
          </a:p>
        </p:txBody>
      </p:sp>
    </p:spTree>
    <p:extLst>
      <p:ext uri="{BB962C8B-B14F-4D97-AF65-F5344CB8AC3E}">
        <p14:creationId xmlns:p14="http://schemas.microsoft.com/office/powerpoint/2010/main" val="414984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8F88C48-0BCD-8342-9985-C052082D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Responsibilities of a View Controller ??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FA79CB-822D-394E-A4FB-BE6180258C05}"/>
              </a:ext>
            </a:extLst>
          </p:cNvPr>
          <p:cNvSpPr/>
          <p:nvPr/>
        </p:nvSpPr>
        <p:spPr>
          <a:xfrm>
            <a:off x="631651" y="1882521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Flags – Bool/Enum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F0C288-0505-7A47-A2FB-D0CB8DF5B7F7}"/>
              </a:ext>
            </a:extLst>
          </p:cNvPr>
          <p:cNvSpPr/>
          <p:nvPr/>
        </p:nvSpPr>
        <p:spPr>
          <a:xfrm>
            <a:off x="631651" y="2452930"/>
            <a:ext cx="397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Properties that do not belong elsewhere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24EFC-047C-2049-B10E-445DEF80C46A}"/>
              </a:ext>
            </a:extLst>
          </p:cNvPr>
          <p:cNvSpPr/>
          <p:nvPr/>
        </p:nvSpPr>
        <p:spPr>
          <a:xfrm>
            <a:off x="5413514" y="4489336"/>
            <a:ext cx="96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More ??</a:t>
            </a:r>
          </a:p>
        </p:txBody>
      </p:sp>
    </p:spTree>
    <p:extLst>
      <p:ext uri="{BB962C8B-B14F-4D97-AF65-F5344CB8AC3E}">
        <p14:creationId xmlns:p14="http://schemas.microsoft.com/office/powerpoint/2010/main" val="102158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11CF-8C39-0E46-905B-C97C6BC2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7106-3D9F-F146-8C7B-B4F9CFB4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Clean separation of responsibilities.</a:t>
            </a:r>
          </a:p>
          <a:p>
            <a:pPr lvl="0"/>
            <a:r>
              <a:rPr lang="en-US" dirty="0"/>
              <a:t>Minimize view controller’s role in managing the actual data.</a:t>
            </a:r>
          </a:p>
        </p:txBody>
      </p:sp>
    </p:spTree>
    <p:extLst>
      <p:ext uri="{BB962C8B-B14F-4D97-AF65-F5344CB8AC3E}">
        <p14:creationId xmlns:p14="http://schemas.microsoft.com/office/powerpoint/2010/main" val="29532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397C-E6E8-D347-8DD7-571D53F3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AB5-C6E2-CB41-8A0D-3D346226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MVC, MVP, MVVM</a:t>
            </a:r>
          </a:p>
          <a:p>
            <a:r>
              <a:rPr lang="en-US" dirty="0"/>
              <a:t>VIPER</a:t>
            </a:r>
          </a:p>
        </p:txBody>
      </p:sp>
    </p:spTree>
    <p:extLst>
      <p:ext uri="{BB962C8B-B14F-4D97-AF65-F5344CB8AC3E}">
        <p14:creationId xmlns:p14="http://schemas.microsoft.com/office/powerpoint/2010/main" val="35492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397C-E6E8-D347-8DD7-571D53F3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AB5-C6E2-CB41-8A0D-3D346226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MVC, MVP, MVVM</a:t>
            </a:r>
          </a:p>
          <a:p>
            <a:pPr lvl="1"/>
            <a:r>
              <a:rPr lang="en-US" dirty="0"/>
              <a:t>Generally - tight connection issues makes scalability and testing difficult. </a:t>
            </a:r>
          </a:p>
          <a:p>
            <a:r>
              <a:rPr lang="en-US" dirty="0"/>
              <a:t>VIPER</a:t>
            </a:r>
          </a:p>
        </p:txBody>
      </p:sp>
    </p:spTree>
    <p:extLst>
      <p:ext uri="{BB962C8B-B14F-4D97-AF65-F5344CB8AC3E}">
        <p14:creationId xmlns:p14="http://schemas.microsoft.com/office/powerpoint/2010/main" val="424269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397C-E6E8-D347-8DD7-571D53F3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AB5-C6E2-CB41-8A0D-3D346226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MVC, MVP, MVVM</a:t>
            </a:r>
          </a:p>
          <a:p>
            <a:r>
              <a:rPr lang="en-US" dirty="0"/>
              <a:t>VIPER</a:t>
            </a:r>
          </a:p>
          <a:p>
            <a:pPr lvl="1"/>
            <a:r>
              <a:rPr lang="en-US" dirty="0"/>
              <a:t>More SOLID than any other architecture</a:t>
            </a:r>
          </a:p>
          <a:p>
            <a:pPr lvl="1"/>
            <a:r>
              <a:rPr lang="en-US" dirty="0"/>
              <a:t>also - More confusing than any other architecture</a:t>
            </a:r>
          </a:p>
          <a:p>
            <a:pPr lvl="1"/>
            <a:r>
              <a:rPr lang="en-US" dirty="0"/>
              <a:t>Google – “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the good the bad and the ugly of viper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8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7232-CBB6-894B-8C25-6A3EDDDC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B7D0-D6A9-5647-B52C-6405F8F0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  <a:p>
            <a:r>
              <a:rPr lang="en-US" dirty="0"/>
              <a:t>Notification Center</a:t>
            </a:r>
          </a:p>
          <a:p>
            <a:r>
              <a:rPr lang="en-US" dirty="0"/>
              <a:t>KVO</a:t>
            </a:r>
          </a:p>
          <a:p>
            <a:r>
              <a:rPr lang="en-US" dirty="0"/>
              <a:t>Callback Blocks</a:t>
            </a:r>
          </a:p>
        </p:txBody>
      </p:sp>
    </p:spTree>
    <p:extLst>
      <p:ext uri="{BB962C8B-B14F-4D97-AF65-F5344CB8AC3E}">
        <p14:creationId xmlns:p14="http://schemas.microsoft.com/office/powerpoint/2010/main" val="29705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D8A8-BC31-0C47-B603-E8092008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081E-C8DB-E44E-A70D-74A910B3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can be messy - </a:t>
            </a:r>
            <a:r>
              <a:rPr lang="en-US" i="1" dirty="0"/>
              <a:t>especially</a:t>
            </a:r>
            <a:r>
              <a:rPr lang="en-US" dirty="0"/>
              <a:t> when you have lot of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29033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D8A8-BC31-0C47-B603-E8092008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081E-C8DB-E44E-A70D-74A910B3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can be messy - </a:t>
            </a:r>
            <a:r>
              <a:rPr lang="en-US" i="1" dirty="0"/>
              <a:t>especially</a:t>
            </a:r>
            <a:r>
              <a:rPr lang="en-US" dirty="0"/>
              <a:t> when you have lot of user interactions.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35F11-46D3-9640-8531-C82F8A23E219}"/>
              </a:ext>
            </a:extLst>
          </p:cNvPr>
          <p:cNvSpPr/>
          <p:nvPr/>
        </p:nvSpPr>
        <p:spPr>
          <a:xfrm>
            <a:off x="1092964" y="2911692"/>
            <a:ext cx="7769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Standard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Gestures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Tap, Double Tap, Long press, Pinch, Flick, Swipe, Drag, 3D touch, Touch and hold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9EA53-435D-7C4D-8F9A-E7784EAB467B}"/>
              </a:ext>
            </a:extLst>
          </p:cNvPr>
          <p:cNvSpPr/>
          <p:nvPr/>
        </p:nvSpPr>
        <p:spPr>
          <a:xfrm>
            <a:off x="1092964" y="4001294"/>
            <a:ext cx="8399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Complex screens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Lots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UIControl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lots of combinations = lots of ways to change state in no fixed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FA254-5F22-1646-9225-83F0BA516E89}"/>
              </a:ext>
            </a:extLst>
          </p:cNvPr>
          <p:cNvSpPr/>
          <p:nvPr/>
        </p:nvSpPr>
        <p:spPr>
          <a:xfrm>
            <a:off x="1092964" y="5089128"/>
            <a:ext cx="5207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Chances of state and view getting out of sync is HIGH.</a:t>
            </a:r>
          </a:p>
        </p:txBody>
      </p:sp>
    </p:spTree>
    <p:extLst>
      <p:ext uri="{BB962C8B-B14F-4D97-AF65-F5344CB8AC3E}">
        <p14:creationId xmlns:p14="http://schemas.microsoft.com/office/powerpoint/2010/main" val="64548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D66C-EED5-A44E-BD5F-FE947F4B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A95E-ADE7-874D-B9A8-F37D5C5F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Unpredictable pathways to update view state can cause</a:t>
            </a:r>
          </a:p>
          <a:p>
            <a:pPr lvl="1"/>
            <a:r>
              <a:rPr lang="en-US" dirty="0"/>
              <a:t>Bugs that are hard to reproduce</a:t>
            </a:r>
          </a:p>
          <a:p>
            <a:pPr lvl="1"/>
            <a:r>
              <a:rPr lang="en-US" dirty="0"/>
              <a:t>Code that is impossible to understand and reason</a:t>
            </a:r>
          </a:p>
          <a:p>
            <a:pPr lvl="1"/>
            <a:r>
              <a:rPr lang="en-US" dirty="0"/>
              <a:t>Components that can not be </a:t>
            </a:r>
            <a:r>
              <a:rPr lang="en-US" i="1" dirty="0"/>
              <a:t>unit</a:t>
            </a:r>
            <a:r>
              <a:rPr lang="en-US" dirty="0"/>
              <a:t> </a:t>
            </a:r>
            <a:r>
              <a:rPr lang="en-US" i="1" dirty="0"/>
              <a:t>tested</a:t>
            </a:r>
          </a:p>
        </p:txBody>
      </p:sp>
    </p:spTree>
    <p:extLst>
      <p:ext uri="{BB962C8B-B14F-4D97-AF65-F5344CB8AC3E}">
        <p14:creationId xmlns:p14="http://schemas.microsoft.com/office/powerpoint/2010/main" val="164869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B498-55EF-4847-814E-4515D192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5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34402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06BA-112C-C94A-AC0F-23B49C2B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D699-D849-194F-9B6E-F23D0E84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ReSwift Architecture</a:t>
            </a:r>
          </a:p>
          <a:p>
            <a:r>
              <a:rPr lang="en-US" dirty="0"/>
              <a:t>Problems with MVC</a:t>
            </a:r>
          </a:p>
          <a:p>
            <a:r>
              <a:rPr lang="en-US" dirty="0"/>
              <a:t>Different architectures and patterns</a:t>
            </a:r>
          </a:p>
          <a:p>
            <a:r>
              <a:rPr lang="en-US" dirty="0"/>
              <a:t>State management issues</a:t>
            </a:r>
          </a:p>
          <a:p>
            <a:r>
              <a:rPr lang="en-US" dirty="0"/>
              <a:t>Code Example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94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52A17-E2F2-944A-8D28-21DBDA34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714376"/>
            <a:ext cx="3362670" cy="280001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3176262-3558-094B-993B-F39A26A8C28F}"/>
              </a:ext>
            </a:extLst>
          </p:cNvPr>
          <p:cNvSpPr/>
          <p:nvPr/>
        </p:nvSpPr>
        <p:spPr>
          <a:xfrm>
            <a:off x="7879492" y="1296899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C8632-4A6B-4F43-9E92-3E2C8613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6331"/>
            <a:ext cx="48133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9FCCA-EDED-6F4D-9E11-C6FD2B8C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6399"/>
            <a:ext cx="5791200" cy="77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A1FC07-9D56-E94E-87BB-6B979CEC6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4007"/>
            <a:ext cx="7879492" cy="8933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3790067-6861-7D44-9AD5-22108252B4DD}"/>
              </a:ext>
            </a:extLst>
          </p:cNvPr>
          <p:cNvSpPr/>
          <p:nvPr/>
        </p:nvSpPr>
        <p:spPr>
          <a:xfrm>
            <a:off x="143814" y="104904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442E4-E14D-3D48-A493-9D90B0FC489F}"/>
              </a:ext>
            </a:extLst>
          </p:cNvPr>
          <p:cNvSpPr/>
          <p:nvPr/>
        </p:nvSpPr>
        <p:spPr>
          <a:xfrm>
            <a:off x="143814" y="2107138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C3F4C-FE31-B347-B6AF-6C8679A9556B}"/>
              </a:ext>
            </a:extLst>
          </p:cNvPr>
          <p:cNvSpPr/>
          <p:nvPr/>
        </p:nvSpPr>
        <p:spPr>
          <a:xfrm>
            <a:off x="143814" y="4010915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52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52A17-E2F2-944A-8D28-21DBDA34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714376"/>
            <a:ext cx="3362670" cy="280001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3176262-3558-094B-993B-F39A26A8C28F}"/>
              </a:ext>
            </a:extLst>
          </p:cNvPr>
          <p:cNvSpPr/>
          <p:nvPr/>
        </p:nvSpPr>
        <p:spPr>
          <a:xfrm>
            <a:off x="9098692" y="516668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39E76-EE08-D642-8C93-E69FEE772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084"/>
            <a:ext cx="5270500" cy="149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9CD9A-4808-F94B-A5AF-A1C4A820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4902"/>
            <a:ext cx="12192000" cy="11689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9B67A3-6D98-C244-9ACE-804AC4041FF2}"/>
              </a:ext>
            </a:extLst>
          </p:cNvPr>
          <p:cNvSpPr/>
          <p:nvPr/>
        </p:nvSpPr>
        <p:spPr>
          <a:xfrm>
            <a:off x="110763" y="424393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8E79C5-9058-7A4C-AC9E-531C08A052F6}"/>
              </a:ext>
            </a:extLst>
          </p:cNvPr>
          <p:cNvSpPr/>
          <p:nvPr/>
        </p:nvSpPr>
        <p:spPr>
          <a:xfrm>
            <a:off x="110763" y="4295136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385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52A17-E2F2-944A-8D28-21DBDA34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908" y="6081"/>
            <a:ext cx="3362670" cy="280001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3176262-3558-094B-993B-F39A26A8C28F}"/>
              </a:ext>
            </a:extLst>
          </p:cNvPr>
          <p:cNvSpPr/>
          <p:nvPr/>
        </p:nvSpPr>
        <p:spPr>
          <a:xfrm>
            <a:off x="8077200" y="1717957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05EA-C4AD-1641-B001-258196C6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" y="2972352"/>
            <a:ext cx="10731500" cy="3886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FE7617-B90D-0346-8F2E-771E0AE2ECF2}"/>
              </a:ext>
            </a:extLst>
          </p:cNvPr>
          <p:cNvSpPr/>
          <p:nvPr/>
        </p:nvSpPr>
        <p:spPr>
          <a:xfrm>
            <a:off x="209320" y="2493810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883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620-BB9B-E845-A43A-69780F2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64BC-1775-1E4C-A469-2EC605B2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view data should be stored in a state.</a:t>
            </a:r>
            <a:endParaRPr lang="en-US" sz="2000" dirty="0"/>
          </a:p>
          <a:p>
            <a:pPr lvl="1"/>
            <a:r>
              <a:rPr lang="en-US" dirty="0"/>
              <a:t>At any point in time – the entire application (as seen by a user) is a “nice representation” of this state.</a:t>
            </a:r>
            <a:endParaRPr lang="en-US" sz="1800" dirty="0"/>
          </a:p>
          <a:p>
            <a:pPr lvl="0"/>
            <a:r>
              <a:rPr lang="en-US" dirty="0"/>
              <a:t>State should only be modified by dispatching an action.</a:t>
            </a:r>
            <a:endParaRPr lang="en-US" sz="2000" dirty="0"/>
          </a:p>
          <a:p>
            <a:pPr lvl="0"/>
            <a:r>
              <a:rPr lang="en-US" dirty="0"/>
              <a:t>For every view controller only one class (usually a presenter) will listen and respond to state changes.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5700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23CD-E000-A144-9270-1CAE76FE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D398-73CD-2349-97ED-8F6DFE1F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  <a:p>
            <a:r>
              <a:rPr lang="en-US" dirty="0"/>
              <a:t>Action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9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E72BBF-9ACA-D34A-9C5E-511BBF158A74}"/>
              </a:ext>
            </a:extLst>
          </p:cNvPr>
          <p:cNvSpPr/>
          <p:nvPr/>
        </p:nvSpPr>
        <p:spPr>
          <a:xfrm>
            <a:off x="449451" y="2045776"/>
            <a:ext cx="2510725" cy="39830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9CDC3-4467-C249-8757-4DC9277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Standard ReSwift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4072AD-A04A-7249-ADE6-3E14944905BD}"/>
              </a:ext>
            </a:extLst>
          </p:cNvPr>
          <p:cNvSpPr/>
          <p:nvPr/>
        </p:nvSpPr>
        <p:spPr>
          <a:xfrm>
            <a:off x="712920" y="2322132"/>
            <a:ext cx="1875295" cy="11173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E0032F-37BC-3942-9B5F-50F52425BE82}"/>
              </a:ext>
            </a:extLst>
          </p:cNvPr>
          <p:cNvSpPr/>
          <p:nvPr/>
        </p:nvSpPr>
        <p:spPr>
          <a:xfrm>
            <a:off x="712919" y="4521892"/>
            <a:ext cx="1875295" cy="1117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/ Middleware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7C8551-26C3-3540-B982-A23C06B15E05}"/>
              </a:ext>
            </a:extLst>
          </p:cNvPr>
          <p:cNvSpPr/>
          <p:nvPr/>
        </p:nvSpPr>
        <p:spPr>
          <a:xfrm>
            <a:off x="4680490" y="3257751"/>
            <a:ext cx="1875295" cy="11173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3C6B25-1D6B-E440-A00D-5CBD93D7F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88214" y="3816437"/>
            <a:ext cx="2092276" cy="1298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B7C9AD-0A46-9949-B0D5-2996A469BBED}"/>
              </a:ext>
            </a:extLst>
          </p:cNvPr>
          <p:cNvSpPr txBox="1"/>
          <p:nvPr/>
        </p:nvSpPr>
        <p:spPr>
          <a:xfrm>
            <a:off x="3450497" y="45218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CA4C33-DA28-4441-94F9-FF22415696F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50566" y="3439503"/>
            <a:ext cx="2" cy="108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69D97C-22A1-A740-9FB3-280D8FF5A29E}"/>
              </a:ext>
            </a:extLst>
          </p:cNvPr>
          <p:cNvSpPr txBox="1"/>
          <p:nvPr/>
        </p:nvSpPr>
        <p:spPr>
          <a:xfrm>
            <a:off x="1659025" y="385264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238F96-9C55-E643-8701-44566E88EC31}"/>
              </a:ext>
            </a:extLst>
          </p:cNvPr>
          <p:cNvCxnSpPr>
            <a:endCxn id="10" idx="1"/>
          </p:cNvCxnSpPr>
          <p:nvPr/>
        </p:nvCxnSpPr>
        <p:spPr>
          <a:xfrm>
            <a:off x="2588214" y="2882685"/>
            <a:ext cx="2092276" cy="9337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A5B304-9463-1E42-B418-4D2B97D52A90}"/>
              </a:ext>
            </a:extLst>
          </p:cNvPr>
          <p:cNvSpPr txBox="1"/>
          <p:nvPr/>
        </p:nvSpPr>
        <p:spPr>
          <a:xfrm>
            <a:off x="3218950" y="2557651"/>
            <a:ext cx="120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Informs of </a:t>
            </a:r>
          </a:p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31191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E72BBF-9ACA-D34A-9C5E-511BBF158A74}"/>
              </a:ext>
            </a:extLst>
          </p:cNvPr>
          <p:cNvSpPr/>
          <p:nvPr/>
        </p:nvSpPr>
        <p:spPr>
          <a:xfrm>
            <a:off x="449451" y="2045776"/>
            <a:ext cx="2510725" cy="39830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9CDC3-4467-C249-8757-4DC9277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fits in iOS ecosystem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4072AD-A04A-7249-ADE6-3E14944905BD}"/>
              </a:ext>
            </a:extLst>
          </p:cNvPr>
          <p:cNvSpPr/>
          <p:nvPr/>
        </p:nvSpPr>
        <p:spPr>
          <a:xfrm>
            <a:off x="712920" y="2322132"/>
            <a:ext cx="1875295" cy="11173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E0032F-37BC-3942-9B5F-50F52425BE82}"/>
              </a:ext>
            </a:extLst>
          </p:cNvPr>
          <p:cNvSpPr/>
          <p:nvPr/>
        </p:nvSpPr>
        <p:spPr>
          <a:xfrm>
            <a:off x="712919" y="4521892"/>
            <a:ext cx="1875295" cy="1117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/ Middleware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7C8551-26C3-3540-B982-A23C06B15E05}"/>
              </a:ext>
            </a:extLst>
          </p:cNvPr>
          <p:cNvSpPr/>
          <p:nvPr/>
        </p:nvSpPr>
        <p:spPr>
          <a:xfrm>
            <a:off x="4680490" y="2045777"/>
            <a:ext cx="6673310" cy="41534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/ 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3C6B25-1D6B-E440-A00D-5CBD93D7F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88214" y="4122520"/>
            <a:ext cx="2092276" cy="991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B7C9AD-0A46-9949-B0D5-2996A469BBED}"/>
              </a:ext>
            </a:extLst>
          </p:cNvPr>
          <p:cNvSpPr txBox="1"/>
          <p:nvPr/>
        </p:nvSpPr>
        <p:spPr>
          <a:xfrm>
            <a:off x="3450497" y="45218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CA4C33-DA28-4441-94F9-FF22415696F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50566" y="3439503"/>
            <a:ext cx="2" cy="108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69D97C-22A1-A740-9FB3-280D8FF5A29E}"/>
              </a:ext>
            </a:extLst>
          </p:cNvPr>
          <p:cNvSpPr txBox="1"/>
          <p:nvPr/>
        </p:nvSpPr>
        <p:spPr>
          <a:xfrm>
            <a:off x="1659025" y="385264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238F96-9C55-E643-8701-44566E88EC3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88214" y="2882685"/>
            <a:ext cx="2092276" cy="12398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A5B304-9463-1E42-B418-4D2B97D52A90}"/>
              </a:ext>
            </a:extLst>
          </p:cNvPr>
          <p:cNvSpPr txBox="1"/>
          <p:nvPr/>
        </p:nvSpPr>
        <p:spPr>
          <a:xfrm>
            <a:off x="3218950" y="2557651"/>
            <a:ext cx="120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Informs of </a:t>
            </a:r>
          </a:p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8015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E72BBF-9ACA-D34A-9C5E-511BBF158A74}"/>
              </a:ext>
            </a:extLst>
          </p:cNvPr>
          <p:cNvSpPr/>
          <p:nvPr/>
        </p:nvSpPr>
        <p:spPr>
          <a:xfrm>
            <a:off x="449451" y="2045776"/>
            <a:ext cx="2510725" cy="39830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9CDC3-4467-C249-8757-4DC9277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fits in iOS ecosystem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4072AD-A04A-7249-ADE6-3E14944905BD}"/>
              </a:ext>
            </a:extLst>
          </p:cNvPr>
          <p:cNvSpPr/>
          <p:nvPr/>
        </p:nvSpPr>
        <p:spPr>
          <a:xfrm>
            <a:off x="712920" y="2322132"/>
            <a:ext cx="1875295" cy="11173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E0032F-37BC-3942-9B5F-50F52425BE82}"/>
              </a:ext>
            </a:extLst>
          </p:cNvPr>
          <p:cNvSpPr/>
          <p:nvPr/>
        </p:nvSpPr>
        <p:spPr>
          <a:xfrm>
            <a:off x="712919" y="4521892"/>
            <a:ext cx="1875295" cy="1117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/ Middleware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7C8551-26C3-3540-B982-A23C06B15E05}"/>
              </a:ext>
            </a:extLst>
          </p:cNvPr>
          <p:cNvSpPr/>
          <p:nvPr/>
        </p:nvSpPr>
        <p:spPr>
          <a:xfrm>
            <a:off x="4680490" y="2045777"/>
            <a:ext cx="6673310" cy="4153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3C6B25-1D6B-E440-A00D-5CBD93D7FC6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88214" y="4037308"/>
            <a:ext cx="2343968" cy="10771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B7C9AD-0A46-9949-B0D5-2996A469BBED}"/>
              </a:ext>
            </a:extLst>
          </p:cNvPr>
          <p:cNvSpPr txBox="1"/>
          <p:nvPr/>
        </p:nvSpPr>
        <p:spPr>
          <a:xfrm>
            <a:off x="3450497" y="45218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CA4C33-DA28-4441-94F9-FF22415696F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50566" y="3439503"/>
            <a:ext cx="2" cy="108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69D97C-22A1-A740-9FB3-280D8FF5A29E}"/>
              </a:ext>
            </a:extLst>
          </p:cNvPr>
          <p:cNvSpPr txBox="1"/>
          <p:nvPr/>
        </p:nvSpPr>
        <p:spPr>
          <a:xfrm>
            <a:off x="1659025" y="385264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238F96-9C55-E643-8701-44566E88EC3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88214" y="2882685"/>
            <a:ext cx="2343968" cy="115462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A5B304-9463-1E42-B418-4D2B97D52A90}"/>
              </a:ext>
            </a:extLst>
          </p:cNvPr>
          <p:cNvSpPr txBox="1"/>
          <p:nvPr/>
        </p:nvSpPr>
        <p:spPr>
          <a:xfrm>
            <a:off x="3218950" y="2557651"/>
            <a:ext cx="120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Informs of </a:t>
            </a:r>
          </a:p>
          <a:p>
            <a:r>
              <a:rPr lang="en-US" dirty="0"/>
              <a:t>update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446159-7903-E246-9C86-0787F95CA698}"/>
              </a:ext>
            </a:extLst>
          </p:cNvPr>
          <p:cNvSpPr/>
          <p:nvPr/>
        </p:nvSpPr>
        <p:spPr>
          <a:xfrm>
            <a:off x="4932182" y="3478622"/>
            <a:ext cx="1875295" cy="11173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806BEE-6505-C444-94E5-C44DFBD02F17}"/>
              </a:ext>
            </a:extLst>
          </p:cNvPr>
          <p:cNvSpPr/>
          <p:nvPr/>
        </p:nvSpPr>
        <p:spPr>
          <a:xfrm>
            <a:off x="8323727" y="2385812"/>
            <a:ext cx="1875295" cy="11173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4D884-1733-C345-962E-22D0050350CB}"/>
              </a:ext>
            </a:extLst>
          </p:cNvPr>
          <p:cNvSpPr/>
          <p:nvPr/>
        </p:nvSpPr>
        <p:spPr>
          <a:xfrm>
            <a:off x="8291593" y="4401519"/>
            <a:ext cx="1921790" cy="14413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77DBD-3C58-F74E-ADEB-F86C3EA1192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6807477" y="2944498"/>
            <a:ext cx="1516250" cy="10928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BCE873-EAD9-FC4D-952D-AA704F08A83B}"/>
              </a:ext>
            </a:extLst>
          </p:cNvPr>
          <p:cNvSpPr txBox="1"/>
          <p:nvPr/>
        </p:nvSpPr>
        <p:spPr>
          <a:xfrm>
            <a:off x="6677186" y="2791245"/>
            <a:ext cx="120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Informs of </a:t>
            </a:r>
          </a:p>
          <a:p>
            <a:r>
              <a:rPr lang="en-US" dirty="0"/>
              <a:t>update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05139-73FE-0B47-B30B-33F2E96BE349}"/>
              </a:ext>
            </a:extLst>
          </p:cNvPr>
          <p:cNvSpPr txBox="1"/>
          <p:nvPr/>
        </p:nvSpPr>
        <p:spPr>
          <a:xfrm>
            <a:off x="9292370" y="3808118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Triggers UI update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240A4B-5BFF-5640-917F-EA11B3374A02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9252488" y="3503183"/>
            <a:ext cx="8887" cy="89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9A9332-308F-824B-BFF8-4ED69EEE609A}"/>
              </a:ext>
            </a:extLst>
          </p:cNvPr>
          <p:cNvSpPr txBox="1"/>
          <p:nvPr/>
        </p:nvSpPr>
        <p:spPr>
          <a:xfrm>
            <a:off x="8525640" y="4700214"/>
            <a:ext cx="1312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/ </a:t>
            </a:r>
          </a:p>
          <a:p>
            <a:r>
              <a:rPr lang="en-US" dirty="0"/>
              <a:t>Delegates /</a:t>
            </a:r>
          </a:p>
          <a:p>
            <a:r>
              <a:rPr lang="en-US" dirty="0"/>
              <a:t>Data Source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AA15C-87E1-F04A-AEF9-7F15BA188962}"/>
              </a:ext>
            </a:extLst>
          </p:cNvPr>
          <p:cNvCxnSpPr>
            <a:stCxn id="7" idx="1"/>
            <a:endCxn id="16" idx="3"/>
          </p:cNvCxnSpPr>
          <p:nvPr/>
        </p:nvCxnSpPr>
        <p:spPr>
          <a:xfrm flipH="1" flipV="1">
            <a:off x="6807477" y="4037308"/>
            <a:ext cx="1484116" cy="108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E61A80-F45D-C447-AC9D-DBEFE7C71461}"/>
              </a:ext>
            </a:extLst>
          </p:cNvPr>
          <p:cNvSpPr txBox="1"/>
          <p:nvPr/>
        </p:nvSpPr>
        <p:spPr>
          <a:xfrm>
            <a:off x="6199317" y="489122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Informs of action</a:t>
            </a:r>
          </a:p>
        </p:txBody>
      </p:sp>
    </p:spTree>
    <p:extLst>
      <p:ext uri="{BB962C8B-B14F-4D97-AF65-F5344CB8AC3E}">
        <p14:creationId xmlns:p14="http://schemas.microsoft.com/office/powerpoint/2010/main" val="87354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90C4-9002-D14D-93E7-38633078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23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86543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DD00-D440-2248-9551-26DA855D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ReSwift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7E25-0763-D247-8A3A-252E62FD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70" y="714376"/>
            <a:ext cx="6451600" cy="53721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2EA5A95-2029-BB44-9D60-8A1D5D95F13A}"/>
              </a:ext>
            </a:extLst>
          </p:cNvPr>
          <p:cNvSpPr/>
          <p:nvPr/>
        </p:nvSpPr>
        <p:spPr>
          <a:xfrm>
            <a:off x="4894305" y="2072754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002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DD00-D440-2248-9551-26DA855D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ReSwift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7E25-0763-D247-8A3A-252E62FD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70" y="714376"/>
            <a:ext cx="6451600" cy="5372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02A9DFD-5E7D-EE4D-8BC7-5424692E8F82}"/>
              </a:ext>
            </a:extLst>
          </p:cNvPr>
          <p:cNvSpPr/>
          <p:nvPr/>
        </p:nvSpPr>
        <p:spPr>
          <a:xfrm>
            <a:off x="9523128" y="2072754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46F768-1568-FA4B-9ABD-2706D4EA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559" y="3529803"/>
            <a:ext cx="2500441" cy="5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DD00-D440-2248-9551-26DA855D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ReSwift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7E25-0763-D247-8A3A-252E62FD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70" y="714376"/>
            <a:ext cx="6451600" cy="5372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75493C8-B0E7-AF46-8FDA-BC9C324A912A}"/>
              </a:ext>
            </a:extLst>
          </p:cNvPr>
          <p:cNvSpPr/>
          <p:nvPr/>
        </p:nvSpPr>
        <p:spPr>
          <a:xfrm>
            <a:off x="7088659" y="516668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834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DD00-D440-2248-9551-26DA855D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ReSwift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7E25-0763-D247-8A3A-252E62FD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70" y="714376"/>
            <a:ext cx="6451600" cy="53721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C41464-3341-C945-8ED4-75DAD4D2412F}"/>
              </a:ext>
            </a:extLst>
          </p:cNvPr>
          <p:cNvSpPr/>
          <p:nvPr/>
        </p:nvSpPr>
        <p:spPr>
          <a:xfrm>
            <a:off x="4894305" y="4226949"/>
            <a:ext cx="395416" cy="39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57F8DA-D6D5-C444-9A3B-E283B3D43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130" y="3985586"/>
            <a:ext cx="4747774" cy="21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3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8930-90D2-A643-B1E3-373DD62E7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 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5DD05-36F9-654E-99E3-AEEAB12D2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Massive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25335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949-C853-F64B-802D-477B5E3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a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13FE-2285-0C4E-A2C1-69369D7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Apple’s Documentation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managing your views</a:t>
            </a:r>
          </a:p>
          <a:p>
            <a:pPr lvl="0"/>
            <a:r>
              <a:rPr lang="en-US" dirty="0"/>
              <a:t>handling events</a:t>
            </a:r>
          </a:p>
          <a:p>
            <a:pPr lvl="0"/>
            <a:r>
              <a:rPr lang="en-US" dirty="0"/>
              <a:t>transitioning from one screen to another</a:t>
            </a:r>
          </a:p>
        </p:txBody>
      </p:sp>
    </p:spTree>
    <p:extLst>
      <p:ext uri="{BB962C8B-B14F-4D97-AF65-F5344CB8AC3E}">
        <p14:creationId xmlns:p14="http://schemas.microsoft.com/office/powerpoint/2010/main" val="171368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B6966A-BFF9-8E41-AA57-178AB3CE7031}"/>
              </a:ext>
            </a:extLst>
          </p:cNvPr>
          <p:cNvSpPr/>
          <p:nvPr/>
        </p:nvSpPr>
        <p:spPr>
          <a:xfrm>
            <a:off x="123146" y="1415401"/>
            <a:ext cx="42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Interacting with Storyboards and Segues (7)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0CCDC-5245-194E-AB11-AFA2A92C9746}"/>
              </a:ext>
            </a:extLst>
          </p:cNvPr>
          <p:cNvSpPr/>
          <p:nvPr/>
        </p:nvSpPr>
        <p:spPr>
          <a:xfrm>
            <a:off x="322893" y="2238781"/>
            <a:ext cx="231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Managing the View (5)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611C6-C712-7743-9F8B-3C6F5F2B98C1}"/>
              </a:ext>
            </a:extLst>
          </p:cNvPr>
          <p:cNvSpPr/>
          <p:nvPr/>
        </p:nvSpPr>
        <p:spPr>
          <a:xfrm>
            <a:off x="1870663" y="2583189"/>
            <a:ext cx="308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Presenting View Controllers (9)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24676-030A-454D-BB1D-20C78528295F}"/>
              </a:ext>
            </a:extLst>
          </p:cNvPr>
          <p:cNvSpPr/>
          <p:nvPr/>
        </p:nvSpPr>
        <p:spPr>
          <a:xfrm>
            <a:off x="6265955" y="5939472"/>
            <a:ext cx="510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Supporting Custom Transitions and Presentations (6)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7C7210-FF0A-8240-98A3-EBDE2CDE8E03}"/>
              </a:ext>
            </a:extLst>
          </p:cNvPr>
          <p:cNvSpPr/>
          <p:nvPr/>
        </p:nvSpPr>
        <p:spPr>
          <a:xfrm>
            <a:off x="905151" y="1848081"/>
            <a:ext cx="302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Responding to View Events (8)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73BA8B-6E58-E349-A166-033C4913A706}"/>
              </a:ext>
            </a:extLst>
          </p:cNvPr>
          <p:cNvSpPr/>
          <p:nvPr/>
        </p:nvSpPr>
        <p:spPr>
          <a:xfrm>
            <a:off x="144988" y="2908188"/>
            <a:ext cx="3387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Extending the View's Safe Area 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117854-B4A5-6F47-8936-E6CF36836933}"/>
              </a:ext>
            </a:extLst>
          </p:cNvPr>
          <p:cNvSpPr/>
          <p:nvPr/>
        </p:nvSpPr>
        <p:spPr>
          <a:xfrm>
            <a:off x="7707465" y="3425130"/>
            <a:ext cx="326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Managing the View's Margins 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4FBB3-F669-4548-942C-C5FB19D49C39}"/>
              </a:ext>
            </a:extLst>
          </p:cNvPr>
          <p:cNvSpPr/>
          <p:nvPr/>
        </p:nvSpPr>
        <p:spPr>
          <a:xfrm>
            <a:off x="6096000" y="4160525"/>
            <a:ext cx="411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Configuring the View Rotation Settings 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5DB2E-E850-6746-AE2D-5A0B911EA402}"/>
              </a:ext>
            </a:extLst>
          </p:cNvPr>
          <p:cNvSpPr/>
          <p:nvPr/>
        </p:nvSpPr>
        <p:spPr>
          <a:xfrm>
            <a:off x="1306363" y="3975002"/>
            <a:ext cx="314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Adjusting the Interface Style 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A2714-E5B8-354A-A958-4E00595FA046}"/>
              </a:ext>
            </a:extLst>
          </p:cNvPr>
          <p:cNvSpPr/>
          <p:nvPr/>
        </p:nvSpPr>
        <p:spPr>
          <a:xfrm>
            <a:off x="7929921" y="5202596"/>
            <a:ext cx="377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Responding to Containment Events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63153-461A-934E-AF0E-DA99A3293F65}"/>
              </a:ext>
            </a:extLst>
          </p:cNvPr>
          <p:cNvSpPr/>
          <p:nvPr/>
        </p:nvSpPr>
        <p:spPr>
          <a:xfrm>
            <a:off x="4555350" y="5467199"/>
            <a:ext cx="312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Handling Memory Warnings (1)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470AC-67F2-FE4F-BCB2-D8A3C2EAF919}"/>
              </a:ext>
            </a:extLst>
          </p:cNvPr>
          <p:cNvSpPr/>
          <p:nvPr/>
        </p:nvSpPr>
        <p:spPr>
          <a:xfrm>
            <a:off x="562778" y="6008923"/>
            <a:ext cx="505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Adding Editing Behaviors to Your View Controller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948AD2-13AA-A444-8699-64F669E20833}"/>
              </a:ext>
            </a:extLst>
          </p:cNvPr>
          <p:cNvSpPr/>
          <p:nvPr/>
        </p:nvSpPr>
        <p:spPr>
          <a:xfrm>
            <a:off x="204527" y="3485616"/>
            <a:ext cx="301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Supporting App Extensions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3C442-23B0-FC44-8BBF-4A12812362F5}"/>
              </a:ext>
            </a:extLst>
          </p:cNvPr>
          <p:cNvSpPr/>
          <p:nvPr/>
        </p:nvSpPr>
        <p:spPr>
          <a:xfrm>
            <a:off x="1492979" y="5520920"/>
            <a:ext cx="279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Managing the Status Bar (7)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2A1F1-35F2-9B44-B54F-A6548C31D2E9}"/>
              </a:ext>
            </a:extLst>
          </p:cNvPr>
          <p:cNvSpPr/>
          <p:nvPr/>
        </p:nvSpPr>
        <p:spPr>
          <a:xfrm>
            <a:off x="144988" y="4994330"/>
            <a:ext cx="4016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Configuring a Navigation Interface (4)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C728A-A589-7543-B59C-51E7FDCEED78}"/>
              </a:ext>
            </a:extLst>
          </p:cNvPr>
          <p:cNvSpPr/>
          <p:nvPr/>
        </p:nvSpPr>
        <p:spPr>
          <a:xfrm>
            <a:off x="5595667" y="4732695"/>
            <a:ext cx="41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Accessing the Available Key Commands (2)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22C19C-1982-9A40-AA55-61EF2D51A0B7}"/>
              </a:ext>
            </a:extLst>
          </p:cNvPr>
          <p:cNvSpPr/>
          <p:nvPr/>
        </p:nvSpPr>
        <p:spPr>
          <a:xfrm>
            <a:off x="4148298" y="2018441"/>
            <a:ext cx="290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Configuring Tab Bar Items 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F07F3-901B-1D43-866F-776A5D30C562}"/>
              </a:ext>
            </a:extLst>
          </p:cNvPr>
          <p:cNvSpPr/>
          <p:nvPr/>
        </p:nvSpPr>
        <p:spPr>
          <a:xfrm>
            <a:off x="4100877" y="3266387"/>
            <a:ext cx="24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Configuring Gestures (3)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EE2BF-2FA8-D84D-96A6-92C6CA667393}"/>
              </a:ext>
            </a:extLst>
          </p:cNvPr>
          <p:cNvSpPr/>
          <p:nvPr/>
        </p:nvSpPr>
        <p:spPr>
          <a:xfrm>
            <a:off x="5214500" y="2429913"/>
            <a:ext cx="484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Coordinating with System Gesture Recognizers (3)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2144D-570E-E048-ADD5-D370A5733B06}"/>
              </a:ext>
            </a:extLst>
          </p:cNvPr>
          <p:cNvSpPr/>
          <p:nvPr/>
        </p:nvSpPr>
        <p:spPr>
          <a:xfrm>
            <a:off x="1011348" y="4504914"/>
            <a:ext cx="414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Getting Other Related View Controllers (6)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24D349-6C41-E74A-8336-1429002499B6}"/>
              </a:ext>
            </a:extLst>
          </p:cNvPr>
          <p:cNvSpPr/>
          <p:nvPr/>
        </p:nvSpPr>
        <p:spPr>
          <a:xfrm>
            <a:off x="4641388" y="3696116"/>
            <a:ext cx="3090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Managing State Restoration (5)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054F59-15DC-2944-A8F0-9F556115C422}"/>
              </a:ext>
            </a:extLst>
          </p:cNvPr>
          <p:cNvSpPr/>
          <p:nvPr/>
        </p:nvSpPr>
        <p:spPr>
          <a:xfrm>
            <a:off x="5797039" y="1556440"/>
            <a:ext cx="5681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Managing Child View Controllers in a Custom Container (6)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AD535A-57D5-B14D-88B5-16E7A32A6B51}"/>
              </a:ext>
            </a:extLst>
          </p:cNvPr>
          <p:cNvSpPr/>
          <p:nvPr/>
        </p:nvSpPr>
        <p:spPr>
          <a:xfrm>
            <a:off x="7676133" y="1967912"/>
            <a:ext cx="3691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Adapting to Environment Changes (2)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4E825-B523-1D40-9061-EDE7300B3DF2}"/>
              </a:ext>
            </a:extLst>
          </p:cNvPr>
          <p:cNvSpPr/>
          <p:nvPr/>
        </p:nvSpPr>
        <p:spPr>
          <a:xfrm>
            <a:off x="6971893" y="2915312"/>
            <a:ext cx="416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Configuring the View’s Layout Behavior (5)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8F88C48-0BCD-8342-9985-C052082D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Responsibilities of a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424465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742</Words>
  <Application>Microsoft Macintosh PowerPoint</Application>
  <PresentationFormat>Widescreen</PresentationFormat>
  <Paragraphs>171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ReSwift</vt:lpstr>
      <vt:lpstr>Outline</vt:lpstr>
      <vt:lpstr>ReSwift Architecture</vt:lpstr>
      <vt:lpstr>ReSwift Architecture</vt:lpstr>
      <vt:lpstr>ReSwift Architecture</vt:lpstr>
      <vt:lpstr>ReSwift Architecture</vt:lpstr>
      <vt:lpstr>The problem of</vt:lpstr>
      <vt:lpstr>Responsibilities of a View Controller</vt:lpstr>
      <vt:lpstr>Responsibilities of a View Controller</vt:lpstr>
      <vt:lpstr>Responsibilities of a View Controller ??</vt:lpstr>
      <vt:lpstr>Recommendation</vt:lpstr>
      <vt:lpstr>Architectures</vt:lpstr>
      <vt:lpstr>Architectures</vt:lpstr>
      <vt:lpstr>Architectures</vt:lpstr>
      <vt:lpstr>Patterns in iOS</vt:lpstr>
      <vt:lpstr>State management</vt:lpstr>
      <vt:lpstr>State management</vt:lpstr>
      <vt:lpstr>State management</vt:lpstr>
      <vt:lpstr>Code Example</vt:lpstr>
      <vt:lpstr>PowerPoint Presentation</vt:lpstr>
      <vt:lpstr>PowerPoint Presentation</vt:lpstr>
      <vt:lpstr>PowerPoint Presentation</vt:lpstr>
      <vt:lpstr>Basic principles</vt:lpstr>
      <vt:lpstr>Middleware</vt:lpstr>
      <vt:lpstr>Standard ReSwift</vt:lpstr>
      <vt:lpstr>How it fits in iOS ecosystem</vt:lpstr>
      <vt:lpstr>How it fits in iOS ecosystem</vt:lpstr>
      <vt:lpstr>Q/A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Amresh Kumar</dc:creator>
  <cp:lastModifiedBy>Amresh Kumar</cp:lastModifiedBy>
  <cp:revision>49</cp:revision>
  <dcterms:created xsi:type="dcterms:W3CDTF">2018-04-05T06:58:06Z</dcterms:created>
  <dcterms:modified xsi:type="dcterms:W3CDTF">2018-04-14T07:24:39Z</dcterms:modified>
</cp:coreProperties>
</file>