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0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 background, blue, diamond png | PNGEg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-372058"/>
            <a:ext cx="85725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8" y="1634860"/>
            <a:ext cx="3906202" cy="3906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4557" y="5845418"/>
            <a:ext cx="948368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Light" panose="02040302050405020303" pitchFamily="18" charset="0"/>
                <a:ea typeface="BIZ UDPMincho Medium" panose="02020500000000000000" pitchFamily="18" charset="-128"/>
              </a:rPr>
              <a:t>CSIT</a:t>
            </a:r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Light" panose="02040302050405020303" pitchFamily="18" charset="0"/>
                <a:ea typeface="BIZ UDPMincho Medium" panose="02020500000000000000" pitchFamily="18" charset="-128"/>
              </a:rPr>
              <a:t> – Complete portal</a:t>
            </a:r>
          </a:p>
          <a:p>
            <a:pPr algn="ctr"/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Light" panose="02040302050405020303" pitchFamily="18" charset="0"/>
                <a:ea typeface="BIZ UDPMincho Medium" panose="02020500000000000000" pitchFamily="18" charset="-128"/>
              </a:rPr>
              <a:t>With Notes, Pdf, Books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 Pro Light" panose="02040302050405020303" pitchFamily="18" charset="0"/>
              <a:ea typeface="BIZ UDPMincho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05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BIZ UDPMincho Medium</vt:lpstr>
      <vt:lpstr>Arial</vt:lpstr>
      <vt:lpstr>Calibri</vt:lpstr>
      <vt:lpstr>Calibri Light</vt:lpstr>
      <vt:lpstr>Georgia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amresh thakur</dc:creator>
  <cp:lastModifiedBy>amresh thakur</cp:lastModifiedBy>
  <cp:revision>4</cp:revision>
  <dcterms:created xsi:type="dcterms:W3CDTF">2024-05-13T01:29:45Z</dcterms:created>
  <dcterms:modified xsi:type="dcterms:W3CDTF">2024-05-13T02:39:30Z</dcterms:modified>
</cp:coreProperties>
</file>