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aliforniaCountiesAnalysis/HospitalPerformancevsPovertyLevelinCaliforniaCounti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E3B9D35-C813-40F6-A78A-D685FE1C3F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California Counties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AB8870B-AA72-419E-816D-AEF0126238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5/11/2023 7:45:44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ospital Performance vs Poverty Level in California Counties4">
            <a:extLst>
              <a:ext uri="{FF2B5EF4-FFF2-40B4-BE49-F238E27FC236}">
                <a16:creationId xmlns:a16="http://schemas.microsoft.com/office/drawing/2014/main" id="{AC72E2EA-7BEE-40B0-850B-AB5D24670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Hospital Performance vs Poverty Level in California Counties5">
            <a:extLst>
              <a:ext uri="{FF2B5EF4-FFF2-40B4-BE49-F238E27FC236}">
                <a16:creationId xmlns:a16="http://schemas.microsoft.com/office/drawing/2014/main" id="{B7559720-E18F-4AEA-96D9-B814FBC08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Hospital Performance vs Poverty Level in California Counties1">
            <a:extLst>
              <a:ext uri="{FF2B5EF4-FFF2-40B4-BE49-F238E27FC236}">
                <a16:creationId xmlns:a16="http://schemas.microsoft.com/office/drawing/2014/main" id="{D7760F89-A6E4-43A8-A1B3-E48C24278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Hospital Performance vs Poverty Level in California Counties3">
            <a:extLst>
              <a:ext uri="{FF2B5EF4-FFF2-40B4-BE49-F238E27FC236}">
                <a16:creationId xmlns:a16="http://schemas.microsoft.com/office/drawing/2014/main" id="{6705C2D1-F0E2-4FB4-A6D1-5790E07E8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Hospital Performance vs Poverty Level in California Counties6">
            <a:extLst>
              <a:ext uri="{FF2B5EF4-FFF2-40B4-BE49-F238E27FC236}">
                <a16:creationId xmlns:a16="http://schemas.microsoft.com/office/drawing/2014/main" id="{A3A1B861-2DB9-4887-97BE-73FA9EA6A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Macintosh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California Counties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Counties Analysis</dc:title>
  <dc:creator/>
  <cp:lastModifiedBy>tasha.nutley7@gmail.com</cp:lastModifiedBy>
  <cp:revision>1</cp:revision>
  <dcterms:created xsi:type="dcterms:W3CDTF">2023-05-11T19:45:49Z</dcterms:created>
  <dcterms:modified xsi:type="dcterms:W3CDTF">2023-05-11T19:46:48Z</dcterms:modified>
</cp:coreProperties>
</file>