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8F3AF7-8B77-4C59-AA55-08C7221E63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Bootcamp Final Project - Tableau File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F867E73-B7D0-495F-A10C-FC9BF9520CD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5/16/2023 8:20:56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68F0049-E1E3-4ABB-AB08-F26EF45DAB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242CEFBF-2736-45E3-B571-C96317E48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" name="slide4">
            <a:extLst>
              <a:ext uri="{FF2B5EF4-FFF2-40B4-BE49-F238E27FC236}">
                <a16:creationId xmlns:a16="http://schemas.microsoft.com/office/drawing/2014/main" id="{06B20C7C-334B-4F24-8646-D035F92671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5" name="slide5">
            <a:extLst>
              <a:ext uri="{FF2B5EF4-FFF2-40B4-BE49-F238E27FC236}">
                <a16:creationId xmlns:a16="http://schemas.microsoft.com/office/drawing/2014/main" id="{3E449902-5FDC-43E6-95CB-8047D7C55A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6" name="slide6">
            <a:extLst>
              <a:ext uri="{FF2B5EF4-FFF2-40B4-BE49-F238E27FC236}">
                <a16:creationId xmlns:a16="http://schemas.microsoft.com/office/drawing/2014/main" id="{EE5477FB-58F4-4706-A42A-0DDB6BDBAF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7" name="slide7">
            <a:extLst>
              <a:ext uri="{FF2B5EF4-FFF2-40B4-BE49-F238E27FC236}">
                <a16:creationId xmlns:a16="http://schemas.microsoft.com/office/drawing/2014/main" id="{B0DE3811-90C1-4AE0-9C1A-EABF109B76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7" id="8" name="slide8">
            <a:extLst>
              <a:ext uri="{FF2B5EF4-FFF2-40B4-BE49-F238E27FC236}">
                <a16:creationId xmlns:a16="http://schemas.microsoft.com/office/drawing/2014/main" id="{410CAE94-647D-4268-81BD-13CFA02EB1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8" id="9" name="slide9">
            <a:extLst>
              <a:ext uri="{FF2B5EF4-FFF2-40B4-BE49-F238E27FC236}">
                <a16:creationId xmlns:a16="http://schemas.microsoft.com/office/drawing/2014/main" id="{67F7115F-6474-477E-82CD-8E6ACF4E53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2023-05-17T03:20:59Z</dcterms:created>
  <dcterms:modified xsi:type="dcterms:W3CDTF">2023-05-17T03:20:59Z</dcterms:modified>
</cp:coreProperties>
</file>