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Final_project_16836893745820/2016PercentPovertyMap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38F95A2-33FA-46DC-846B-97C742309D0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Final_project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72D5DFB-9F35-488C-8C6F-34EB41E1AD7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5/12/2023 12:44:25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6 Percent Poverty Map" id="2" name="slide2">
            <a:extLst>
              <a:ext uri="{FF2B5EF4-FFF2-40B4-BE49-F238E27FC236}">
                <a16:creationId xmlns:a16="http://schemas.microsoft.com/office/drawing/2014/main" id="{E314DA3D-8223-40EE-ADEC-47ECF730AC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24" y="0"/>
            <a:ext cx="10104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2023-05-12T00:44:26Z</dcterms:created>
  <dcterms:modified xsi:type="dcterms:W3CDTF">2023-05-12T00:44:26Z</dcterms:modified>
</cp:coreProperties>
</file>