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Segoe UI" panose="020B050204020402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obvious from this visualization that Animation category movies are the most-watched movie.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most watched movie category?</a:t>
            </a:r>
            <a:endParaRPr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507F15F-720B-5347-2439-B649BFF0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2" y="1418450"/>
            <a:ext cx="4092295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98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obvious from this visualization that that family movies has a longer duration that leads to the longest rental duration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How the length of rental duration of these family-friendly movies compares to the duration that all movies are rented for?</a:t>
            </a:r>
            <a:endParaRPr sz="2400" dirty="0">
              <a:solidFill>
                <a:srgbClr val="FFFFFF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89D63C2-B85D-D537-DB7E-34C28857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9" y="1506824"/>
            <a:ext cx="3863675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obvious from this visualization that for: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spcAft>
                <a:spcPts val="1600"/>
              </a:spcAft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Movies with short duration are animation.</a:t>
            </a:r>
          </a:p>
          <a:p>
            <a:pPr marL="342900" indent="-342900">
              <a:spcAft>
                <a:spcPts val="1600"/>
              </a:spcAft>
              <a:buAutoNum type="arabicParenR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Longest movies are in family category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provide a table with the family-friendly film category, each of the quartiles, and the corresponding count of movies within each combination of film category for each corresponding rental duration category. </a:t>
            </a:r>
            <a:endParaRPr sz="1800" dirty="0">
              <a:solidFill>
                <a:schemeClr val="bg1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01F0FCE-9491-7050-6EDA-15637A25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9" y="1483962"/>
            <a:ext cx="4160881" cy="294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obvious from this visualization that July of the year 2005 was the most trafficked month of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movie rentals.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We want to find out how the two stores compare in their count of rental orders during every month for all the years we have data for. </a:t>
            </a:r>
            <a:endParaRPr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5EAF3B-A869-78B3-AAEE-36907337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49669"/>
            <a:ext cx="4549534" cy="3010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Open Sans</vt:lpstr>
      <vt:lpstr>Simple Light</vt:lpstr>
      <vt:lpstr>What is the most watched movie category?</vt:lpstr>
      <vt:lpstr>How the length of rental duration of these family-friendly movies compares to the duration that all movies are rented for?</vt:lpstr>
      <vt:lpstr>provide a table with the family-friendly film category, each of the quartiles, and the corresponding count of movies within each combination of film category for each corresponding rental duration category. </vt:lpstr>
      <vt:lpstr>We want to find out how the two stores compare in their count of rental orders during every month for all the years we have data for.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watched movie category?</dc:title>
  <cp:lastModifiedBy>Elbana, Amr</cp:lastModifiedBy>
  <cp:revision>1</cp:revision>
  <dcterms:modified xsi:type="dcterms:W3CDTF">2022-06-19T21:24:42Z</dcterms:modified>
</cp:coreProperties>
</file>