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712FC4-2EFD-4BB5-9D20-B71D0B4A5737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pPr rtl="1"/>
          <a:endParaRPr lang="ar-EG"/>
        </a:p>
      </dgm:t>
    </dgm:pt>
    <dgm:pt modelId="{EA2F7642-07FE-440B-A62D-E241BC6483CF}">
      <dgm:prSet/>
      <dgm:spPr/>
      <dgm:t>
        <a:bodyPr/>
        <a:lstStyle/>
        <a:p>
          <a:pPr algn="l" rtl="0"/>
          <a:r>
            <a:rPr lang="en-US" b="1" dirty="0"/>
            <a:t>Samy Mohamed Tawfik Elkhodary</a:t>
          </a:r>
          <a:endParaRPr lang="ar-EG" dirty="0"/>
        </a:p>
      </dgm:t>
    </dgm:pt>
    <dgm:pt modelId="{741C3E18-9837-40A9-9280-AA3753A1A61C}" type="parTrans" cxnId="{469E3E03-0662-4FF6-809D-66214D4B3732}">
      <dgm:prSet/>
      <dgm:spPr/>
      <dgm:t>
        <a:bodyPr/>
        <a:lstStyle/>
        <a:p>
          <a:pPr rtl="1"/>
          <a:endParaRPr lang="ar-EG"/>
        </a:p>
      </dgm:t>
    </dgm:pt>
    <dgm:pt modelId="{06198A7E-8ECB-4DBF-B822-506498BBCDD3}" type="sibTrans" cxnId="{469E3E03-0662-4FF6-809D-66214D4B3732}">
      <dgm:prSet/>
      <dgm:spPr/>
      <dgm:t>
        <a:bodyPr/>
        <a:lstStyle/>
        <a:p>
          <a:pPr rtl="1"/>
          <a:endParaRPr lang="ar-EG"/>
        </a:p>
      </dgm:t>
    </dgm:pt>
    <dgm:pt modelId="{C5703FC4-A5A9-4970-BC68-5BCFA3B9ADF5}">
      <dgm:prSet/>
      <dgm:spPr/>
      <dgm:t>
        <a:bodyPr/>
        <a:lstStyle/>
        <a:p>
          <a:pPr algn="l" rtl="0"/>
          <a:r>
            <a:rPr lang="en-US" b="1" dirty="0">
              <a:solidFill>
                <a:srgbClr val="FFFF00"/>
              </a:solidFill>
            </a:rPr>
            <a:t>Sec(2)</a:t>
          </a:r>
          <a:endParaRPr lang="ar-EG" dirty="0">
            <a:solidFill>
              <a:srgbClr val="FFFF00"/>
            </a:solidFill>
          </a:endParaRPr>
        </a:p>
      </dgm:t>
    </dgm:pt>
    <dgm:pt modelId="{0EC79A53-48A5-4A7A-B7E7-DC2A1C35794C}" type="parTrans" cxnId="{7FE8EA38-E3D4-4E6E-A0FF-4C5FC98280E8}">
      <dgm:prSet/>
      <dgm:spPr/>
      <dgm:t>
        <a:bodyPr/>
        <a:lstStyle/>
        <a:p>
          <a:pPr rtl="1"/>
          <a:endParaRPr lang="ar-EG"/>
        </a:p>
      </dgm:t>
    </dgm:pt>
    <dgm:pt modelId="{F48D2021-8882-45AA-9D97-A87D58980DD1}" type="sibTrans" cxnId="{7FE8EA38-E3D4-4E6E-A0FF-4C5FC98280E8}">
      <dgm:prSet/>
      <dgm:spPr/>
      <dgm:t>
        <a:bodyPr/>
        <a:lstStyle/>
        <a:p>
          <a:pPr rtl="1"/>
          <a:endParaRPr lang="ar-EG"/>
        </a:p>
      </dgm:t>
    </dgm:pt>
    <dgm:pt modelId="{F1BDE301-8777-4CE4-9581-4040AFB7A710}">
      <dgm:prSet/>
      <dgm:spPr/>
      <dgm:t>
        <a:bodyPr/>
        <a:lstStyle/>
        <a:p>
          <a:pPr algn="l" rtl="0"/>
          <a:r>
            <a:rPr lang="en-US" b="1" dirty="0"/>
            <a:t>Amr Hassan Ahmed Gad</a:t>
          </a:r>
          <a:endParaRPr lang="ar-EG" dirty="0"/>
        </a:p>
      </dgm:t>
    </dgm:pt>
    <dgm:pt modelId="{D9778D04-8D61-4D4F-8BC2-C088AFA06A24}" type="parTrans" cxnId="{45B4B972-3F5C-4DFD-97C4-E5C105CB1FC8}">
      <dgm:prSet/>
      <dgm:spPr/>
      <dgm:t>
        <a:bodyPr/>
        <a:lstStyle/>
        <a:p>
          <a:pPr rtl="1"/>
          <a:endParaRPr lang="ar-EG"/>
        </a:p>
      </dgm:t>
    </dgm:pt>
    <dgm:pt modelId="{2444D283-28BB-40CC-9E41-D59921129E2E}" type="sibTrans" cxnId="{45B4B972-3F5C-4DFD-97C4-E5C105CB1FC8}">
      <dgm:prSet/>
      <dgm:spPr/>
      <dgm:t>
        <a:bodyPr/>
        <a:lstStyle/>
        <a:p>
          <a:pPr rtl="1"/>
          <a:endParaRPr lang="ar-EG"/>
        </a:p>
      </dgm:t>
    </dgm:pt>
    <dgm:pt modelId="{CEAC5072-5FC2-4EAE-94E3-56127BF10CE6}">
      <dgm:prSet/>
      <dgm:spPr/>
      <dgm:t>
        <a:bodyPr/>
        <a:lstStyle/>
        <a:p>
          <a:pPr algn="l" rtl="0"/>
          <a:r>
            <a:rPr lang="en-US" b="1" dirty="0">
              <a:solidFill>
                <a:srgbClr val="FFFF00"/>
              </a:solidFill>
            </a:rPr>
            <a:t>Sec(2)</a:t>
          </a:r>
          <a:endParaRPr lang="ar-EG" dirty="0">
            <a:solidFill>
              <a:srgbClr val="FFFF00"/>
            </a:solidFill>
          </a:endParaRPr>
        </a:p>
      </dgm:t>
    </dgm:pt>
    <dgm:pt modelId="{0A659231-ED1C-4B93-B303-17889B9CE233}" type="parTrans" cxnId="{38CC3FF7-84AC-4A7E-B70A-685464B32DCB}">
      <dgm:prSet/>
      <dgm:spPr/>
      <dgm:t>
        <a:bodyPr/>
        <a:lstStyle/>
        <a:p>
          <a:pPr rtl="1"/>
          <a:endParaRPr lang="ar-EG"/>
        </a:p>
      </dgm:t>
    </dgm:pt>
    <dgm:pt modelId="{2D8D6A7D-96B0-47A9-B8FB-8BF0F19A22E7}" type="sibTrans" cxnId="{38CC3FF7-84AC-4A7E-B70A-685464B32DCB}">
      <dgm:prSet/>
      <dgm:spPr/>
      <dgm:t>
        <a:bodyPr/>
        <a:lstStyle/>
        <a:p>
          <a:pPr rtl="1"/>
          <a:endParaRPr lang="ar-EG"/>
        </a:p>
      </dgm:t>
    </dgm:pt>
    <dgm:pt modelId="{52448FC0-27D5-45E4-B1FD-3B929D2011C9}">
      <dgm:prSet/>
      <dgm:spPr/>
      <dgm:t>
        <a:bodyPr/>
        <a:lstStyle/>
        <a:p>
          <a:pPr algn="l" rtl="0"/>
          <a:r>
            <a:rPr lang="en-US" b="1" dirty="0"/>
            <a:t>Moaaz Atef Abd ElAzzem Omran</a:t>
          </a:r>
          <a:endParaRPr lang="ar-EG" dirty="0"/>
        </a:p>
      </dgm:t>
    </dgm:pt>
    <dgm:pt modelId="{1E7E2CCE-FB49-4876-9A8B-2051515115D3}" type="parTrans" cxnId="{56A035CC-D967-4CD9-8650-737BA07575B0}">
      <dgm:prSet/>
      <dgm:spPr/>
      <dgm:t>
        <a:bodyPr/>
        <a:lstStyle/>
        <a:p>
          <a:pPr rtl="1"/>
          <a:endParaRPr lang="ar-EG"/>
        </a:p>
      </dgm:t>
    </dgm:pt>
    <dgm:pt modelId="{9E346803-F552-4E20-9A74-8196A4BA929C}" type="sibTrans" cxnId="{56A035CC-D967-4CD9-8650-737BA07575B0}">
      <dgm:prSet/>
      <dgm:spPr/>
      <dgm:t>
        <a:bodyPr/>
        <a:lstStyle/>
        <a:p>
          <a:pPr rtl="1"/>
          <a:endParaRPr lang="ar-EG"/>
        </a:p>
      </dgm:t>
    </dgm:pt>
    <dgm:pt modelId="{55A08FB6-4B09-43CD-BFF3-8D4254F9DF0B}">
      <dgm:prSet/>
      <dgm:spPr/>
      <dgm:t>
        <a:bodyPr/>
        <a:lstStyle/>
        <a:p>
          <a:pPr algn="l" rtl="0"/>
          <a:r>
            <a:rPr lang="en-US" b="1" dirty="0">
              <a:solidFill>
                <a:srgbClr val="FFFF00"/>
              </a:solidFill>
            </a:rPr>
            <a:t>Sec(4)</a:t>
          </a:r>
          <a:endParaRPr lang="ar-EG" dirty="0">
            <a:solidFill>
              <a:srgbClr val="FFFF00"/>
            </a:solidFill>
          </a:endParaRPr>
        </a:p>
      </dgm:t>
    </dgm:pt>
    <dgm:pt modelId="{042C06FB-BFD5-4FC8-BE5C-7FC7AE831651}" type="parTrans" cxnId="{729D60AE-3CC4-4E31-9611-358D51359E65}">
      <dgm:prSet/>
      <dgm:spPr/>
      <dgm:t>
        <a:bodyPr/>
        <a:lstStyle/>
        <a:p>
          <a:pPr rtl="1"/>
          <a:endParaRPr lang="ar-EG"/>
        </a:p>
      </dgm:t>
    </dgm:pt>
    <dgm:pt modelId="{C5B8AFC6-C6C7-496D-BEFB-E3EA75E8588A}" type="sibTrans" cxnId="{729D60AE-3CC4-4E31-9611-358D51359E65}">
      <dgm:prSet/>
      <dgm:spPr/>
      <dgm:t>
        <a:bodyPr/>
        <a:lstStyle/>
        <a:p>
          <a:pPr rtl="1"/>
          <a:endParaRPr lang="ar-EG"/>
        </a:p>
      </dgm:t>
    </dgm:pt>
    <dgm:pt modelId="{6D16BE0F-EB7A-4B4E-86ED-6E3F9346B614}">
      <dgm:prSet/>
      <dgm:spPr/>
      <dgm:t>
        <a:bodyPr/>
        <a:lstStyle/>
        <a:p>
          <a:pPr algn="l" rtl="0"/>
          <a:r>
            <a:rPr lang="en-US" b="1" dirty="0"/>
            <a:t>Mahmoud Tarek Mahmoud Kareem</a:t>
          </a:r>
          <a:endParaRPr lang="ar-EG" dirty="0"/>
        </a:p>
      </dgm:t>
    </dgm:pt>
    <dgm:pt modelId="{63B007A1-4EDA-4C2E-B142-BD1AC4989B51}" type="parTrans" cxnId="{54ECB5DA-BE39-4C84-A0BB-B25E56C18E9E}">
      <dgm:prSet/>
      <dgm:spPr/>
      <dgm:t>
        <a:bodyPr/>
        <a:lstStyle/>
        <a:p>
          <a:pPr rtl="1"/>
          <a:endParaRPr lang="ar-EG"/>
        </a:p>
      </dgm:t>
    </dgm:pt>
    <dgm:pt modelId="{5F296E1A-9C57-4A4B-927F-2EB2EFEF50E5}" type="sibTrans" cxnId="{54ECB5DA-BE39-4C84-A0BB-B25E56C18E9E}">
      <dgm:prSet/>
      <dgm:spPr/>
      <dgm:t>
        <a:bodyPr/>
        <a:lstStyle/>
        <a:p>
          <a:pPr rtl="1"/>
          <a:endParaRPr lang="ar-EG"/>
        </a:p>
      </dgm:t>
    </dgm:pt>
    <dgm:pt modelId="{3C9F97BE-3D94-4DD7-9617-303617D5C06B}">
      <dgm:prSet/>
      <dgm:spPr/>
      <dgm:t>
        <a:bodyPr/>
        <a:lstStyle/>
        <a:p>
          <a:pPr algn="l" rtl="0"/>
          <a:r>
            <a:rPr lang="en-US" b="1" dirty="0">
              <a:solidFill>
                <a:srgbClr val="FFFF00"/>
              </a:solidFill>
            </a:rPr>
            <a:t>Sec(3)</a:t>
          </a:r>
          <a:endParaRPr lang="ar-EG" dirty="0">
            <a:solidFill>
              <a:srgbClr val="FFFF00"/>
            </a:solidFill>
          </a:endParaRPr>
        </a:p>
      </dgm:t>
    </dgm:pt>
    <dgm:pt modelId="{E539FB5E-03FC-454F-ACE3-E3ED95E1EB61}" type="parTrans" cxnId="{C7F3A28E-785E-41D0-9FFF-3F414CDD4E60}">
      <dgm:prSet/>
      <dgm:spPr/>
      <dgm:t>
        <a:bodyPr/>
        <a:lstStyle/>
        <a:p>
          <a:pPr rtl="1"/>
          <a:endParaRPr lang="ar-EG"/>
        </a:p>
      </dgm:t>
    </dgm:pt>
    <dgm:pt modelId="{02A1EAB9-0A09-4D6F-8EC7-5AB8B97D323D}" type="sibTrans" cxnId="{C7F3A28E-785E-41D0-9FFF-3F414CDD4E60}">
      <dgm:prSet/>
      <dgm:spPr/>
      <dgm:t>
        <a:bodyPr/>
        <a:lstStyle/>
        <a:p>
          <a:pPr rtl="1"/>
          <a:endParaRPr lang="ar-EG"/>
        </a:p>
      </dgm:t>
    </dgm:pt>
    <dgm:pt modelId="{608291CD-70A7-494D-A8CE-6D75C7C32232}">
      <dgm:prSet/>
      <dgm:spPr/>
      <dgm:t>
        <a:bodyPr/>
        <a:lstStyle/>
        <a:p>
          <a:pPr algn="l" rtl="0"/>
          <a:r>
            <a:rPr lang="en-US" b="1" dirty="0"/>
            <a:t>Mahmoud Said Ahmed Masoud Abu-Roman</a:t>
          </a:r>
          <a:endParaRPr lang="ar-EG" dirty="0"/>
        </a:p>
      </dgm:t>
    </dgm:pt>
    <dgm:pt modelId="{EE99BE39-1338-4E70-8893-21B4F3D70FC5}" type="parTrans" cxnId="{9FA31044-007A-4E85-BFE2-601ED1B9A111}">
      <dgm:prSet/>
      <dgm:spPr/>
      <dgm:t>
        <a:bodyPr/>
        <a:lstStyle/>
        <a:p>
          <a:pPr rtl="1"/>
          <a:endParaRPr lang="ar-EG"/>
        </a:p>
      </dgm:t>
    </dgm:pt>
    <dgm:pt modelId="{D6F18236-2BB8-4380-A880-11B07D716CEE}" type="sibTrans" cxnId="{9FA31044-007A-4E85-BFE2-601ED1B9A111}">
      <dgm:prSet/>
      <dgm:spPr/>
      <dgm:t>
        <a:bodyPr/>
        <a:lstStyle/>
        <a:p>
          <a:pPr rtl="1"/>
          <a:endParaRPr lang="ar-EG"/>
        </a:p>
      </dgm:t>
    </dgm:pt>
    <dgm:pt modelId="{9C4E733E-F3B9-4729-B990-2D2F2E80FE40}">
      <dgm:prSet/>
      <dgm:spPr/>
      <dgm:t>
        <a:bodyPr/>
        <a:lstStyle/>
        <a:p>
          <a:pPr algn="l" rtl="0"/>
          <a:r>
            <a:rPr lang="en-US" b="1" dirty="0">
              <a:solidFill>
                <a:srgbClr val="FFFF00"/>
              </a:solidFill>
            </a:rPr>
            <a:t>Sec(3)</a:t>
          </a:r>
          <a:endParaRPr lang="ar-EG" dirty="0">
            <a:solidFill>
              <a:srgbClr val="FFFF00"/>
            </a:solidFill>
          </a:endParaRPr>
        </a:p>
      </dgm:t>
    </dgm:pt>
    <dgm:pt modelId="{290913B0-FCAD-4A67-B220-68AC08E2ACB3}" type="parTrans" cxnId="{D462CF7D-F024-4DAF-897C-56C682DFBA6E}">
      <dgm:prSet/>
      <dgm:spPr/>
      <dgm:t>
        <a:bodyPr/>
        <a:lstStyle/>
        <a:p>
          <a:pPr rtl="1"/>
          <a:endParaRPr lang="ar-EG"/>
        </a:p>
      </dgm:t>
    </dgm:pt>
    <dgm:pt modelId="{6A803315-A52D-455B-93BF-F4905E0A7D04}" type="sibTrans" cxnId="{D462CF7D-F024-4DAF-897C-56C682DFBA6E}">
      <dgm:prSet/>
      <dgm:spPr/>
      <dgm:t>
        <a:bodyPr/>
        <a:lstStyle/>
        <a:p>
          <a:pPr rtl="1"/>
          <a:endParaRPr lang="ar-EG"/>
        </a:p>
      </dgm:t>
    </dgm:pt>
    <dgm:pt modelId="{29DBDB86-0C79-4EDA-8E3B-683CFD5C265C}" type="pres">
      <dgm:prSet presAssocID="{E3712FC4-2EFD-4BB5-9D20-B71D0B4A5737}" presName="linear" presStyleCnt="0">
        <dgm:presLayoutVars>
          <dgm:animLvl val="lvl"/>
          <dgm:resizeHandles val="exact"/>
        </dgm:presLayoutVars>
      </dgm:prSet>
      <dgm:spPr/>
    </dgm:pt>
    <dgm:pt modelId="{CF12D627-DF62-495C-9DCB-F8835CF1424A}" type="pres">
      <dgm:prSet presAssocID="{EA2F7642-07FE-440B-A62D-E241BC6483CF}" presName="parentText" presStyleLbl="node1" presStyleIdx="0" presStyleCnt="5" custLinFactNeighborX="0" custLinFactNeighborY="4446">
        <dgm:presLayoutVars>
          <dgm:chMax val="0"/>
          <dgm:bulletEnabled val="1"/>
        </dgm:presLayoutVars>
      </dgm:prSet>
      <dgm:spPr/>
    </dgm:pt>
    <dgm:pt modelId="{A14F2039-CFF8-4726-90C3-CEF7E2DA017B}" type="pres">
      <dgm:prSet presAssocID="{EA2F7642-07FE-440B-A62D-E241BC6483CF}" presName="childText" presStyleLbl="revTx" presStyleIdx="0" presStyleCnt="5">
        <dgm:presLayoutVars>
          <dgm:bulletEnabled val="1"/>
        </dgm:presLayoutVars>
      </dgm:prSet>
      <dgm:spPr/>
    </dgm:pt>
    <dgm:pt modelId="{F99F8360-E59E-46BC-8185-F3BA084FC115}" type="pres">
      <dgm:prSet presAssocID="{F1BDE301-8777-4CE4-9581-4040AFB7A71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7967D6C-2BA4-402C-B73B-333B419FBF8B}" type="pres">
      <dgm:prSet presAssocID="{F1BDE301-8777-4CE4-9581-4040AFB7A710}" presName="childText" presStyleLbl="revTx" presStyleIdx="1" presStyleCnt="5">
        <dgm:presLayoutVars>
          <dgm:bulletEnabled val="1"/>
        </dgm:presLayoutVars>
      </dgm:prSet>
      <dgm:spPr/>
    </dgm:pt>
    <dgm:pt modelId="{2A749DCE-53E8-4137-B077-2DD3BC701F73}" type="pres">
      <dgm:prSet presAssocID="{52448FC0-27D5-45E4-B1FD-3B929D2011C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F025579-AA52-4A52-8020-46124770C6CC}" type="pres">
      <dgm:prSet presAssocID="{52448FC0-27D5-45E4-B1FD-3B929D2011C9}" presName="childText" presStyleLbl="revTx" presStyleIdx="2" presStyleCnt="5">
        <dgm:presLayoutVars>
          <dgm:bulletEnabled val="1"/>
        </dgm:presLayoutVars>
      </dgm:prSet>
      <dgm:spPr/>
    </dgm:pt>
    <dgm:pt modelId="{9D2A67D0-8659-4C9F-9B52-7A8A051C820D}" type="pres">
      <dgm:prSet presAssocID="{6D16BE0F-EB7A-4B4E-86ED-6E3F9346B61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CB45650-1982-4639-9860-21C5AD14E99C}" type="pres">
      <dgm:prSet presAssocID="{6D16BE0F-EB7A-4B4E-86ED-6E3F9346B614}" presName="childText" presStyleLbl="revTx" presStyleIdx="3" presStyleCnt="5">
        <dgm:presLayoutVars>
          <dgm:bulletEnabled val="1"/>
        </dgm:presLayoutVars>
      </dgm:prSet>
      <dgm:spPr/>
    </dgm:pt>
    <dgm:pt modelId="{3269F12D-5B3D-4959-BE33-46C32A2D3C00}" type="pres">
      <dgm:prSet presAssocID="{608291CD-70A7-494D-A8CE-6D75C7C32232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4CC5B225-7858-4967-A983-4483B2AD7A91}" type="pres">
      <dgm:prSet presAssocID="{608291CD-70A7-494D-A8CE-6D75C7C32232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469E3E03-0662-4FF6-809D-66214D4B3732}" srcId="{E3712FC4-2EFD-4BB5-9D20-B71D0B4A5737}" destId="{EA2F7642-07FE-440B-A62D-E241BC6483CF}" srcOrd="0" destOrd="0" parTransId="{741C3E18-9837-40A9-9280-AA3753A1A61C}" sibTransId="{06198A7E-8ECB-4DBF-B822-506498BBCDD3}"/>
    <dgm:cxn modelId="{ABEB1E0B-150E-41EE-BCF2-14568F0C93BC}" type="presOf" srcId="{EA2F7642-07FE-440B-A62D-E241BC6483CF}" destId="{CF12D627-DF62-495C-9DCB-F8835CF1424A}" srcOrd="0" destOrd="0" presId="urn:microsoft.com/office/officeart/2005/8/layout/vList2"/>
    <dgm:cxn modelId="{5E6CEE27-BEE0-4E86-9CFF-69B47D148AB4}" type="presOf" srcId="{52448FC0-27D5-45E4-B1FD-3B929D2011C9}" destId="{2A749DCE-53E8-4137-B077-2DD3BC701F73}" srcOrd="0" destOrd="0" presId="urn:microsoft.com/office/officeart/2005/8/layout/vList2"/>
    <dgm:cxn modelId="{65638F36-E371-4E6F-AA80-EAD94444FDAD}" type="presOf" srcId="{3C9F97BE-3D94-4DD7-9617-303617D5C06B}" destId="{8CB45650-1982-4639-9860-21C5AD14E99C}" srcOrd="0" destOrd="0" presId="urn:microsoft.com/office/officeart/2005/8/layout/vList2"/>
    <dgm:cxn modelId="{7FE8EA38-E3D4-4E6E-A0FF-4C5FC98280E8}" srcId="{EA2F7642-07FE-440B-A62D-E241BC6483CF}" destId="{C5703FC4-A5A9-4970-BC68-5BCFA3B9ADF5}" srcOrd="0" destOrd="0" parTransId="{0EC79A53-48A5-4A7A-B7E7-DC2A1C35794C}" sibTransId="{F48D2021-8882-45AA-9D97-A87D58980DD1}"/>
    <dgm:cxn modelId="{333B1F5D-D9BC-4CF2-98C6-F1FF4EA3D3D0}" type="presOf" srcId="{CEAC5072-5FC2-4EAE-94E3-56127BF10CE6}" destId="{57967D6C-2BA4-402C-B73B-333B419FBF8B}" srcOrd="0" destOrd="0" presId="urn:microsoft.com/office/officeart/2005/8/layout/vList2"/>
    <dgm:cxn modelId="{9FA31044-007A-4E85-BFE2-601ED1B9A111}" srcId="{E3712FC4-2EFD-4BB5-9D20-B71D0B4A5737}" destId="{608291CD-70A7-494D-A8CE-6D75C7C32232}" srcOrd="4" destOrd="0" parTransId="{EE99BE39-1338-4E70-8893-21B4F3D70FC5}" sibTransId="{D6F18236-2BB8-4380-A880-11B07D716CEE}"/>
    <dgm:cxn modelId="{45B4B972-3F5C-4DFD-97C4-E5C105CB1FC8}" srcId="{E3712FC4-2EFD-4BB5-9D20-B71D0B4A5737}" destId="{F1BDE301-8777-4CE4-9581-4040AFB7A710}" srcOrd="1" destOrd="0" parTransId="{D9778D04-8D61-4D4F-8BC2-C088AFA06A24}" sibTransId="{2444D283-28BB-40CC-9E41-D59921129E2E}"/>
    <dgm:cxn modelId="{D462CF7D-F024-4DAF-897C-56C682DFBA6E}" srcId="{608291CD-70A7-494D-A8CE-6D75C7C32232}" destId="{9C4E733E-F3B9-4729-B990-2D2F2E80FE40}" srcOrd="0" destOrd="0" parTransId="{290913B0-FCAD-4A67-B220-68AC08E2ACB3}" sibTransId="{6A803315-A52D-455B-93BF-F4905E0A7D04}"/>
    <dgm:cxn modelId="{C7F3A28E-785E-41D0-9FFF-3F414CDD4E60}" srcId="{6D16BE0F-EB7A-4B4E-86ED-6E3F9346B614}" destId="{3C9F97BE-3D94-4DD7-9617-303617D5C06B}" srcOrd="0" destOrd="0" parTransId="{E539FB5E-03FC-454F-ACE3-E3ED95E1EB61}" sibTransId="{02A1EAB9-0A09-4D6F-8EC7-5AB8B97D323D}"/>
    <dgm:cxn modelId="{4F167495-9C1B-44DE-AF18-53223739C986}" type="presOf" srcId="{608291CD-70A7-494D-A8CE-6D75C7C32232}" destId="{3269F12D-5B3D-4959-BE33-46C32A2D3C00}" srcOrd="0" destOrd="0" presId="urn:microsoft.com/office/officeart/2005/8/layout/vList2"/>
    <dgm:cxn modelId="{5F1B5A9F-4809-44C5-9F0C-9BEC40FA789D}" type="presOf" srcId="{F1BDE301-8777-4CE4-9581-4040AFB7A710}" destId="{F99F8360-E59E-46BC-8185-F3BA084FC115}" srcOrd="0" destOrd="0" presId="urn:microsoft.com/office/officeart/2005/8/layout/vList2"/>
    <dgm:cxn modelId="{E7FB59A9-92A1-4A5E-B68C-997800FC0622}" type="presOf" srcId="{9C4E733E-F3B9-4729-B990-2D2F2E80FE40}" destId="{4CC5B225-7858-4967-A983-4483B2AD7A91}" srcOrd="0" destOrd="0" presId="urn:microsoft.com/office/officeart/2005/8/layout/vList2"/>
    <dgm:cxn modelId="{729D60AE-3CC4-4E31-9611-358D51359E65}" srcId="{52448FC0-27D5-45E4-B1FD-3B929D2011C9}" destId="{55A08FB6-4B09-43CD-BFF3-8D4254F9DF0B}" srcOrd="0" destOrd="0" parTransId="{042C06FB-BFD5-4FC8-BE5C-7FC7AE831651}" sibTransId="{C5B8AFC6-C6C7-496D-BEFB-E3EA75E8588A}"/>
    <dgm:cxn modelId="{56A035CC-D967-4CD9-8650-737BA07575B0}" srcId="{E3712FC4-2EFD-4BB5-9D20-B71D0B4A5737}" destId="{52448FC0-27D5-45E4-B1FD-3B929D2011C9}" srcOrd="2" destOrd="0" parTransId="{1E7E2CCE-FB49-4876-9A8B-2051515115D3}" sibTransId="{9E346803-F552-4E20-9A74-8196A4BA929C}"/>
    <dgm:cxn modelId="{54ECB5DA-BE39-4C84-A0BB-B25E56C18E9E}" srcId="{E3712FC4-2EFD-4BB5-9D20-B71D0B4A5737}" destId="{6D16BE0F-EB7A-4B4E-86ED-6E3F9346B614}" srcOrd="3" destOrd="0" parTransId="{63B007A1-4EDA-4C2E-B142-BD1AC4989B51}" sibTransId="{5F296E1A-9C57-4A4B-927F-2EB2EFEF50E5}"/>
    <dgm:cxn modelId="{7ACC2FDB-E733-4DF6-BA1A-24143BB013A9}" type="presOf" srcId="{6D16BE0F-EB7A-4B4E-86ED-6E3F9346B614}" destId="{9D2A67D0-8659-4C9F-9B52-7A8A051C820D}" srcOrd="0" destOrd="0" presId="urn:microsoft.com/office/officeart/2005/8/layout/vList2"/>
    <dgm:cxn modelId="{F08DD6E1-E108-411D-9598-0E26E29C2D77}" type="presOf" srcId="{E3712FC4-2EFD-4BB5-9D20-B71D0B4A5737}" destId="{29DBDB86-0C79-4EDA-8E3B-683CFD5C265C}" srcOrd="0" destOrd="0" presId="urn:microsoft.com/office/officeart/2005/8/layout/vList2"/>
    <dgm:cxn modelId="{E48431F2-1B93-4390-BD2F-4CAE6F64FADB}" type="presOf" srcId="{55A08FB6-4B09-43CD-BFF3-8D4254F9DF0B}" destId="{1F025579-AA52-4A52-8020-46124770C6CC}" srcOrd="0" destOrd="0" presId="urn:microsoft.com/office/officeart/2005/8/layout/vList2"/>
    <dgm:cxn modelId="{38CC3FF7-84AC-4A7E-B70A-685464B32DCB}" srcId="{F1BDE301-8777-4CE4-9581-4040AFB7A710}" destId="{CEAC5072-5FC2-4EAE-94E3-56127BF10CE6}" srcOrd="0" destOrd="0" parTransId="{0A659231-ED1C-4B93-B303-17889B9CE233}" sibTransId="{2D8D6A7D-96B0-47A9-B8FB-8BF0F19A22E7}"/>
    <dgm:cxn modelId="{A21286FA-66E8-447F-85D7-3CC3910BC17E}" type="presOf" srcId="{C5703FC4-A5A9-4970-BC68-5BCFA3B9ADF5}" destId="{A14F2039-CFF8-4726-90C3-CEF7E2DA017B}" srcOrd="0" destOrd="0" presId="urn:microsoft.com/office/officeart/2005/8/layout/vList2"/>
    <dgm:cxn modelId="{7FB14FE0-CEA1-4127-B8F8-48EE002D404D}" type="presParOf" srcId="{29DBDB86-0C79-4EDA-8E3B-683CFD5C265C}" destId="{CF12D627-DF62-495C-9DCB-F8835CF1424A}" srcOrd="0" destOrd="0" presId="urn:microsoft.com/office/officeart/2005/8/layout/vList2"/>
    <dgm:cxn modelId="{7AE8CF93-08F2-46CA-9097-A62AAB3BE03E}" type="presParOf" srcId="{29DBDB86-0C79-4EDA-8E3B-683CFD5C265C}" destId="{A14F2039-CFF8-4726-90C3-CEF7E2DA017B}" srcOrd="1" destOrd="0" presId="urn:microsoft.com/office/officeart/2005/8/layout/vList2"/>
    <dgm:cxn modelId="{4EFB4847-674C-4196-B1C7-347CD9C27643}" type="presParOf" srcId="{29DBDB86-0C79-4EDA-8E3B-683CFD5C265C}" destId="{F99F8360-E59E-46BC-8185-F3BA084FC115}" srcOrd="2" destOrd="0" presId="urn:microsoft.com/office/officeart/2005/8/layout/vList2"/>
    <dgm:cxn modelId="{661657FF-4A5E-44F8-A2AF-62589B7BBECB}" type="presParOf" srcId="{29DBDB86-0C79-4EDA-8E3B-683CFD5C265C}" destId="{57967D6C-2BA4-402C-B73B-333B419FBF8B}" srcOrd="3" destOrd="0" presId="urn:microsoft.com/office/officeart/2005/8/layout/vList2"/>
    <dgm:cxn modelId="{AED5D569-17AA-4A4D-B272-328CD2064A15}" type="presParOf" srcId="{29DBDB86-0C79-4EDA-8E3B-683CFD5C265C}" destId="{2A749DCE-53E8-4137-B077-2DD3BC701F73}" srcOrd="4" destOrd="0" presId="urn:microsoft.com/office/officeart/2005/8/layout/vList2"/>
    <dgm:cxn modelId="{53E3B0D4-DD08-4492-BA2A-21F31C16B5E6}" type="presParOf" srcId="{29DBDB86-0C79-4EDA-8E3B-683CFD5C265C}" destId="{1F025579-AA52-4A52-8020-46124770C6CC}" srcOrd="5" destOrd="0" presId="urn:microsoft.com/office/officeart/2005/8/layout/vList2"/>
    <dgm:cxn modelId="{4909F2D6-DDB7-453D-991F-21BE140828A0}" type="presParOf" srcId="{29DBDB86-0C79-4EDA-8E3B-683CFD5C265C}" destId="{9D2A67D0-8659-4C9F-9B52-7A8A051C820D}" srcOrd="6" destOrd="0" presId="urn:microsoft.com/office/officeart/2005/8/layout/vList2"/>
    <dgm:cxn modelId="{05686357-A52F-4EDE-BF1F-77323CDC3C8A}" type="presParOf" srcId="{29DBDB86-0C79-4EDA-8E3B-683CFD5C265C}" destId="{8CB45650-1982-4639-9860-21C5AD14E99C}" srcOrd="7" destOrd="0" presId="urn:microsoft.com/office/officeart/2005/8/layout/vList2"/>
    <dgm:cxn modelId="{B30A0C61-FBF1-4418-9142-76CD4A3E4DA5}" type="presParOf" srcId="{29DBDB86-0C79-4EDA-8E3B-683CFD5C265C}" destId="{3269F12D-5B3D-4959-BE33-46C32A2D3C00}" srcOrd="8" destOrd="0" presId="urn:microsoft.com/office/officeart/2005/8/layout/vList2"/>
    <dgm:cxn modelId="{D145221F-0ABE-4179-8761-9BE5E89E9D02}" type="presParOf" srcId="{29DBDB86-0C79-4EDA-8E3B-683CFD5C265C}" destId="{4CC5B225-7858-4967-A983-4483B2AD7A91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12D627-DF62-495C-9DCB-F8835CF1424A}">
      <dsp:nvSpPr>
        <dsp:cNvPr id="0" name=""/>
        <dsp:cNvSpPr/>
      </dsp:nvSpPr>
      <dsp:spPr>
        <a:xfrm>
          <a:off x="0" y="74965"/>
          <a:ext cx="9613860" cy="444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Samy Mohamed Tawfik Elkhodary</a:t>
          </a:r>
          <a:endParaRPr lang="ar-EG" sz="1900" kern="1200" dirty="0"/>
        </a:p>
      </dsp:txBody>
      <dsp:txXfrm>
        <a:off x="21704" y="96669"/>
        <a:ext cx="9570452" cy="401192"/>
      </dsp:txXfrm>
    </dsp:sp>
    <dsp:sp modelId="{A14F2039-CFF8-4726-90C3-CEF7E2DA017B}">
      <dsp:nvSpPr>
        <dsp:cNvPr id="0" name=""/>
        <dsp:cNvSpPr/>
      </dsp:nvSpPr>
      <dsp:spPr>
        <a:xfrm>
          <a:off x="0" y="505576"/>
          <a:ext cx="9613860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240" tIns="24130" rIns="135128" bIns="2413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1" kern="1200" dirty="0">
              <a:solidFill>
                <a:srgbClr val="FFFF00"/>
              </a:solidFill>
            </a:rPr>
            <a:t>Sec(2)</a:t>
          </a:r>
          <a:endParaRPr lang="ar-EG" sz="1500" kern="1200" dirty="0">
            <a:solidFill>
              <a:srgbClr val="FFFF00"/>
            </a:solidFill>
          </a:endParaRPr>
        </a:p>
      </dsp:txBody>
      <dsp:txXfrm>
        <a:off x="0" y="505576"/>
        <a:ext cx="9613860" cy="314640"/>
      </dsp:txXfrm>
    </dsp:sp>
    <dsp:sp modelId="{F99F8360-E59E-46BC-8185-F3BA084FC115}">
      <dsp:nvSpPr>
        <dsp:cNvPr id="0" name=""/>
        <dsp:cNvSpPr/>
      </dsp:nvSpPr>
      <dsp:spPr>
        <a:xfrm>
          <a:off x="0" y="820216"/>
          <a:ext cx="9613860" cy="444600"/>
        </a:xfrm>
        <a:prstGeom prst="roundRect">
          <a:avLst/>
        </a:prstGeom>
        <a:solidFill>
          <a:schemeClr val="accent3">
            <a:hueOff val="769411"/>
            <a:satOff val="1185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Amr Hassan Ahmed Gad</a:t>
          </a:r>
          <a:endParaRPr lang="ar-EG" sz="1900" kern="1200" dirty="0"/>
        </a:p>
      </dsp:txBody>
      <dsp:txXfrm>
        <a:off x="21704" y="841920"/>
        <a:ext cx="9570452" cy="401192"/>
      </dsp:txXfrm>
    </dsp:sp>
    <dsp:sp modelId="{57967D6C-2BA4-402C-B73B-333B419FBF8B}">
      <dsp:nvSpPr>
        <dsp:cNvPr id="0" name=""/>
        <dsp:cNvSpPr/>
      </dsp:nvSpPr>
      <dsp:spPr>
        <a:xfrm>
          <a:off x="0" y="1264816"/>
          <a:ext cx="9613860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240" tIns="24130" rIns="135128" bIns="2413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1" kern="1200" dirty="0">
              <a:solidFill>
                <a:srgbClr val="FFFF00"/>
              </a:solidFill>
            </a:rPr>
            <a:t>Sec(2)</a:t>
          </a:r>
          <a:endParaRPr lang="ar-EG" sz="1500" kern="1200" dirty="0">
            <a:solidFill>
              <a:srgbClr val="FFFF00"/>
            </a:solidFill>
          </a:endParaRPr>
        </a:p>
      </dsp:txBody>
      <dsp:txXfrm>
        <a:off x="0" y="1264816"/>
        <a:ext cx="9613860" cy="314640"/>
      </dsp:txXfrm>
    </dsp:sp>
    <dsp:sp modelId="{2A749DCE-53E8-4137-B077-2DD3BC701F73}">
      <dsp:nvSpPr>
        <dsp:cNvPr id="0" name=""/>
        <dsp:cNvSpPr/>
      </dsp:nvSpPr>
      <dsp:spPr>
        <a:xfrm>
          <a:off x="0" y="1579456"/>
          <a:ext cx="9613860" cy="444600"/>
        </a:xfrm>
        <a:prstGeom prst="roundRect">
          <a:avLst/>
        </a:prstGeom>
        <a:solidFill>
          <a:schemeClr val="accent3">
            <a:hueOff val="1538822"/>
            <a:satOff val="2369"/>
            <a:lumOff val="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Moaaz Atef Abd ElAzzem Omran</a:t>
          </a:r>
          <a:endParaRPr lang="ar-EG" sz="1900" kern="1200" dirty="0"/>
        </a:p>
      </dsp:txBody>
      <dsp:txXfrm>
        <a:off x="21704" y="1601160"/>
        <a:ext cx="9570452" cy="401192"/>
      </dsp:txXfrm>
    </dsp:sp>
    <dsp:sp modelId="{1F025579-AA52-4A52-8020-46124770C6CC}">
      <dsp:nvSpPr>
        <dsp:cNvPr id="0" name=""/>
        <dsp:cNvSpPr/>
      </dsp:nvSpPr>
      <dsp:spPr>
        <a:xfrm>
          <a:off x="0" y="2024056"/>
          <a:ext cx="9613860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240" tIns="24130" rIns="135128" bIns="2413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1" kern="1200" dirty="0">
              <a:solidFill>
                <a:srgbClr val="FFFF00"/>
              </a:solidFill>
            </a:rPr>
            <a:t>Sec(4)</a:t>
          </a:r>
          <a:endParaRPr lang="ar-EG" sz="1500" kern="1200" dirty="0">
            <a:solidFill>
              <a:srgbClr val="FFFF00"/>
            </a:solidFill>
          </a:endParaRPr>
        </a:p>
      </dsp:txBody>
      <dsp:txXfrm>
        <a:off x="0" y="2024056"/>
        <a:ext cx="9613860" cy="314640"/>
      </dsp:txXfrm>
    </dsp:sp>
    <dsp:sp modelId="{9D2A67D0-8659-4C9F-9B52-7A8A051C820D}">
      <dsp:nvSpPr>
        <dsp:cNvPr id="0" name=""/>
        <dsp:cNvSpPr/>
      </dsp:nvSpPr>
      <dsp:spPr>
        <a:xfrm>
          <a:off x="0" y="2338696"/>
          <a:ext cx="9613860" cy="444600"/>
        </a:xfrm>
        <a:prstGeom prst="roundRect">
          <a:avLst/>
        </a:prstGeom>
        <a:solidFill>
          <a:schemeClr val="accent3">
            <a:hueOff val="2308233"/>
            <a:satOff val="3554"/>
            <a:lumOff val="47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Mahmoud Tarek Mahmoud Kareem</a:t>
          </a:r>
          <a:endParaRPr lang="ar-EG" sz="1900" kern="1200" dirty="0"/>
        </a:p>
      </dsp:txBody>
      <dsp:txXfrm>
        <a:off x="21704" y="2360400"/>
        <a:ext cx="9570452" cy="401192"/>
      </dsp:txXfrm>
    </dsp:sp>
    <dsp:sp modelId="{8CB45650-1982-4639-9860-21C5AD14E99C}">
      <dsp:nvSpPr>
        <dsp:cNvPr id="0" name=""/>
        <dsp:cNvSpPr/>
      </dsp:nvSpPr>
      <dsp:spPr>
        <a:xfrm>
          <a:off x="0" y="2783296"/>
          <a:ext cx="9613860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240" tIns="24130" rIns="135128" bIns="2413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1" kern="1200" dirty="0">
              <a:solidFill>
                <a:srgbClr val="FFFF00"/>
              </a:solidFill>
            </a:rPr>
            <a:t>Sec(3)</a:t>
          </a:r>
          <a:endParaRPr lang="ar-EG" sz="1500" kern="1200" dirty="0">
            <a:solidFill>
              <a:srgbClr val="FFFF00"/>
            </a:solidFill>
          </a:endParaRPr>
        </a:p>
      </dsp:txBody>
      <dsp:txXfrm>
        <a:off x="0" y="2783296"/>
        <a:ext cx="9613860" cy="314640"/>
      </dsp:txXfrm>
    </dsp:sp>
    <dsp:sp modelId="{3269F12D-5B3D-4959-BE33-46C32A2D3C00}">
      <dsp:nvSpPr>
        <dsp:cNvPr id="0" name=""/>
        <dsp:cNvSpPr/>
      </dsp:nvSpPr>
      <dsp:spPr>
        <a:xfrm>
          <a:off x="0" y="3097936"/>
          <a:ext cx="9613860" cy="444600"/>
        </a:xfrm>
        <a:prstGeom prst="roundRect">
          <a:avLst/>
        </a:prstGeom>
        <a:solidFill>
          <a:schemeClr val="accent3">
            <a:hueOff val="3077644"/>
            <a:satOff val="4738"/>
            <a:lumOff val="62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Mahmoud Said Ahmed Masoud Abu-Roman</a:t>
          </a:r>
          <a:endParaRPr lang="ar-EG" sz="1900" kern="1200" dirty="0"/>
        </a:p>
      </dsp:txBody>
      <dsp:txXfrm>
        <a:off x="21704" y="3119640"/>
        <a:ext cx="9570452" cy="401192"/>
      </dsp:txXfrm>
    </dsp:sp>
    <dsp:sp modelId="{4CC5B225-7858-4967-A983-4483B2AD7A91}">
      <dsp:nvSpPr>
        <dsp:cNvPr id="0" name=""/>
        <dsp:cNvSpPr/>
      </dsp:nvSpPr>
      <dsp:spPr>
        <a:xfrm>
          <a:off x="0" y="3542536"/>
          <a:ext cx="9613860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240" tIns="24130" rIns="135128" bIns="2413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1" kern="1200" dirty="0">
              <a:solidFill>
                <a:srgbClr val="FFFF00"/>
              </a:solidFill>
            </a:rPr>
            <a:t>Sec(3)</a:t>
          </a:r>
          <a:endParaRPr lang="ar-EG" sz="1500" kern="1200" dirty="0">
            <a:solidFill>
              <a:srgbClr val="FFFF00"/>
            </a:solidFill>
          </a:endParaRPr>
        </a:p>
      </dsp:txBody>
      <dsp:txXfrm>
        <a:off x="0" y="3542536"/>
        <a:ext cx="9613860" cy="314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07790-5970-4D35-8498-F70551A866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rtl="0"/>
            <a:r>
              <a:rPr lang="en-US" dirty="0">
                <a:solidFill>
                  <a:schemeClr val="accent3"/>
                </a:solidFill>
              </a:rPr>
              <a:t>Modeling and Simulation</a:t>
            </a:r>
            <a:endParaRPr lang="ar-EG" dirty="0">
              <a:solidFill>
                <a:schemeClr val="accent3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7B1DB-08CB-47FD-82C1-B45CD9A78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7544" y="3850699"/>
            <a:ext cx="8144134" cy="1117687"/>
          </a:xfrm>
        </p:spPr>
        <p:txBody>
          <a:bodyPr/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Blood sugar system</a:t>
            </a:r>
            <a:endParaRPr lang="ar-EG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138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AF112-0523-4A5E-8B5F-333656993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4000" dirty="0">
                <a:solidFill>
                  <a:schemeClr val="accent3"/>
                </a:solidFill>
              </a:rPr>
              <a:t>Prepared by :</a:t>
            </a:r>
            <a:endParaRPr lang="ar-EG" sz="4000" dirty="0">
              <a:solidFill>
                <a:schemeClr val="accent3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344E606-6B13-4EED-9DFF-EB67B341E2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2796337"/>
              </p:ext>
            </p:extLst>
          </p:nvPr>
        </p:nvGraphicFramePr>
        <p:xfrm>
          <a:off x="680321" y="2336872"/>
          <a:ext cx="9613861" cy="39181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6651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4C3D9-16D5-447A-BDAC-E97F86F97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Objectives :</a:t>
            </a:r>
            <a:endParaRPr lang="ar-EG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DFC54-FC0C-4A70-A8FF-90A2051A3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l" rtl="0"/>
            <a:r>
              <a:rPr lang="en-US" sz="2800" b="1" dirty="0">
                <a:solidFill>
                  <a:srgbClr val="FFFF00"/>
                </a:solidFill>
              </a:rPr>
              <a:t>A </a:t>
            </a:r>
            <a:r>
              <a:rPr lang="en-GB" sz="2800" b="1" dirty="0">
                <a:solidFill>
                  <a:srgbClr val="FFFF00"/>
                </a:solidFill>
              </a:rPr>
              <a:t>simulation </a:t>
            </a:r>
            <a:r>
              <a:rPr lang="en-US" sz="2800" b="1" dirty="0">
                <a:solidFill>
                  <a:srgbClr val="FFFF00"/>
                </a:solidFill>
              </a:rPr>
              <a:t>system an insulin pump used by diabetics to maintain blood glucose control.</a:t>
            </a:r>
          </a:p>
          <a:p>
            <a:pPr marL="0" lvl="0" indent="0" algn="l" rtl="0">
              <a:buNone/>
            </a:pPr>
            <a:endParaRPr lang="en-US" sz="2800" b="1" dirty="0">
              <a:solidFill>
                <a:srgbClr val="FFFF00"/>
              </a:solidFill>
            </a:endParaRPr>
          </a:p>
          <a:p>
            <a:pPr lvl="0" algn="l" rtl="0"/>
            <a:r>
              <a:rPr lang="en-US" sz="2800" b="1" dirty="0">
                <a:solidFill>
                  <a:srgbClr val="FFFF00"/>
                </a:solidFill>
              </a:rPr>
              <a:t>This system aims to ease the measurement of blood sugar and dealing with this measurement in a way that puts the patient in a safe state. </a:t>
            </a:r>
            <a:endParaRPr lang="en-US" sz="2800" dirty="0">
              <a:solidFill>
                <a:srgbClr val="FFFF00"/>
              </a:solidFill>
            </a:endParaRPr>
          </a:p>
          <a:p>
            <a:pPr algn="l" rtl="0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70332556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15</TotalTime>
  <Words>95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Trebuchet MS</vt:lpstr>
      <vt:lpstr>Berlin</vt:lpstr>
      <vt:lpstr>Modeling and Simulation</vt:lpstr>
      <vt:lpstr>Prepared by :</vt:lpstr>
      <vt:lpstr>Objectives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and Simulation</dc:title>
  <dc:creator>Windows User</dc:creator>
  <cp:lastModifiedBy>Windows User</cp:lastModifiedBy>
  <cp:revision>3</cp:revision>
  <dcterms:created xsi:type="dcterms:W3CDTF">2018-12-12T09:32:11Z</dcterms:created>
  <dcterms:modified xsi:type="dcterms:W3CDTF">2018-12-12T09:47:29Z</dcterms:modified>
</cp:coreProperties>
</file>