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96d12d7b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96d12d7b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96d12d7b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96d12d7b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96d12d7b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96d12d7b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96d12d7b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96d12d7b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96d12d7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596d12d7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96d12d7b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96d12d7b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96d12d7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96d12d7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96d12d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96d12d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96d12d7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96d12d7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96d12d7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96d12d7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6d12d7b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6d12d7b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96d12d7b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96d12d7b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96d12d7b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96d12d7b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96d12d7b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96d12d7b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96d12d7b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96d12d7b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zrJAqbPPlD0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Garage Door Opener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Alexander Reinhardt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38975" y="247300"/>
            <a:ext cx="269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door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74" y="845025"/>
            <a:ext cx="6791401" cy="40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640700" y="420850"/>
            <a:ext cx="222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transmitter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486" y="304400"/>
            <a:ext cx="3401027" cy="453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514513" y="320750"/>
            <a:ext cx="2115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circuit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13" y="966675"/>
            <a:ext cx="5352177" cy="40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947100" y="478875"/>
            <a:ext cx="124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01" name="Google Shape;201;p25" title="Final Project 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145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packets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5" y="2257425"/>
            <a:ext cx="8667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75" y="2571750"/>
            <a:ext cx="86677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Shark Packets cont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8" y="1846375"/>
            <a:ext cx="7505701" cy="273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Sending a radio signal with the 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Pi can only send op to 250 MGhz radio signal (need 315)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Special code needs to be sent with radio signal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Interfacing with pi using smartphone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Hard to run python code on smartphone, easier to make web app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Pi’s control over the radio transmitter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Needed a relay to control the current through the transmitter suing a 3V battery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my final project, my goal was to design a garage door opener that could be controlled through wifi by my 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was accomplished by setting up a radio transmitter with my raspberry pi and interfacing with it using a web app on my 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had a few pitfalls but found a solution that works.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 an app on my phone to send an http request to a putty server running on my pc.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pc server sends </a:t>
            </a:r>
            <a:r>
              <a:rPr lang="en"/>
              <a:t>several</a:t>
            </a:r>
            <a:r>
              <a:rPr lang="en"/>
              <a:t> coap requests to the raspberry pi to gather data or control the garage door.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raspberry pi controls the radio transmitter, which releases a signal that activates the garage door.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diagram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63" y="1546313"/>
            <a:ext cx="5343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018400"/>
            <a:ext cx="56292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24675" y="50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putty server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12" y="1163650"/>
            <a:ext cx="4925224" cy="37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coap server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resources on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DoorStateRecource </a:t>
            </a:r>
            <a:r>
              <a:rPr lang="en"/>
              <a:t>keeps</a:t>
            </a:r>
            <a:r>
              <a:rPr lang="en"/>
              <a:t> track of the state of the garage door and changes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TimeOfDoorResource keeps track of the last time an action was taken by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UsesOfDoorResource keeps track of how many times an action has been performed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88775" y="467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 State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63" y="166950"/>
            <a:ext cx="4006375" cy="4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766600" y="278750"/>
            <a:ext cx="361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last action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25" y="887600"/>
            <a:ext cx="6722350" cy="39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