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67" r:id="rId4"/>
    <p:sldId id="260" r:id="rId5"/>
    <p:sldId id="272" r:id="rId6"/>
    <p:sldId id="285" r:id="rId7"/>
    <p:sldId id="286" r:id="rId8"/>
    <p:sldId id="259" r:id="rId9"/>
    <p:sldId id="279" r:id="rId10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2"/>
      <p:bold r:id="rId13"/>
      <p: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Bigelow Rule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27DB9-345C-4C7D-9719-335B83C039B6}">
  <a:tblStyle styleId="{83D27DB9-345C-4C7D-9719-335B83C039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41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9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84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6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0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4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72C3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" y="20"/>
            <a:ext cx="9143948" cy="5143382"/>
            <a:chOff x="15" y="20"/>
            <a:chExt cx="9143948" cy="5143382"/>
          </a:xfrm>
        </p:grpSpPr>
        <p:sp>
          <p:nvSpPr>
            <p:cNvPr id="10" name="Google Shape;10;p2"/>
            <p:cNvSpPr/>
            <p:nvPr/>
          </p:nvSpPr>
          <p:spPr>
            <a:xfrm>
              <a:off x="15" y="935769"/>
              <a:ext cx="9143948" cy="728812"/>
            </a:xfrm>
            <a:custGeom>
              <a:avLst/>
              <a:gdLst/>
              <a:ahLst/>
              <a:cxnLst/>
              <a:rect l="l" t="t" r="r" b="b"/>
              <a:pathLst>
                <a:path w="70611" h="5628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" y="1964497"/>
              <a:ext cx="9143948" cy="728682"/>
            </a:xfrm>
            <a:custGeom>
              <a:avLst/>
              <a:gdLst/>
              <a:ahLst/>
              <a:cxnLst/>
              <a:rect l="l" t="t" r="r" b="b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1"/>
                  </a:lnTo>
                  <a:lnTo>
                    <a:pt x="70610" y="1103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" y="20"/>
              <a:ext cx="9143948" cy="635833"/>
            </a:xfrm>
            <a:custGeom>
              <a:avLst/>
              <a:gdLst/>
              <a:ahLst/>
              <a:cxnLst/>
              <a:rect l="l" t="t" r="r" b="b"/>
              <a:pathLst>
                <a:path w="70611" h="4910" extrusionOk="0">
                  <a:moveTo>
                    <a:pt x="0" y="0"/>
                  </a:moveTo>
                  <a:lnTo>
                    <a:pt x="0" y="3793"/>
                  </a:lnTo>
                  <a:lnTo>
                    <a:pt x="2552" y="4910"/>
                  </a:lnTo>
                  <a:lnTo>
                    <a:pt x="6413" y="3255"/>
                  </a:lnTo>
                  <a:lnTo>
                    <a:pt x="10261" y="4910"/>
                  </a:lnTo>
                  <a:lnTo>
                    <a:pt x="14109" y="3255"/>
                  </a:lnTo>
                  <a:lnTo>
                    <a:pt x="17970" y="4910"/>
                  </a:lnTo>
                  <a:lnTo>
                    <a:pt x="21818" y="3255"/>
                  </a:lnTo>
                  <a:lnTo>
                    <a:pt x="25679" y="4910"/>
                  </a:lnTo>
                  <a:lnTo>
                    <a:pt x="29527" y="3255"/>
                  </a:lnTo>
                  <a:lnTo>
                    <a:pt x="33375" y="4910"/>
                  </a:lnTo>
                  <a:lnTo>
                    <a:pt x="37236" y="3255"/>
                  </a:lnTo>
                  <a:lnTo>
                    <a:pt x="41084" y="4910"/>
                  </a:lnTo>
                  <a:lnTo>
                    <a:pt x="44931" y="3255"/>
                  </a:lnTo>
                  <a:lnTo>
                    <a:pt x="48793" y="4910"/>
                  </a:lnTo>
                  <a:lnTo>
                    <a:pt x="52641" y="3255"/>
                  </a:lnTo>
                  <a:lnTo>
                    <a:pt x="56488" y="4910"/>
                  </a:lnTo>
                  <a:lnTo>
                    <a:pt x="60350" y="3255"/>
                  </a:lnTo>
                  <a:lnTo>
                    <a:pt x="64198" y="4910"/>
                  </a:lnTo>
                  <a:lnTo>
                    <a:pt x="68059" y="3255"/>
                  </a:lnTo>
                  <a:lnTo>
                    <a:pt x="70610" y="4344"/>
                  </a:lnTo>
                  <a:lnTo>
                    <a:pt x="70610" y="400"/>
                  </a:lnTo>
                  <a:lnTo>
                    <a:pt x="69700" y="0"/>
                  </a:lnTo>
                  <a:lnTo>
                    <a:pt x="66390" y="0"/>
                  </a:lnTo>
                  <a:lnTo>
                    <a:pt x="64198" y="938"/>
                  </a:lnTo>
                  <a:lnTo>
                    <a:pt x="62019" y="0"/>
                  </a:lnTo>
                  <a:lnTo>
                    <a:pt x="58681" y="0"/>
                  </a:lnTo>
                  <a:lnTo>
                    <a:pt x="56502" y="938"/>
                  </a:lnTo>
                  <a:lnTo>
                    <a:pt x="54309" y="0"/>
                  </a:lnTo>
                  <a:lnTo>
                    <a:pt x="50972" y="0"/>
                  </a:lnTo>
                  <a:lnTo>
                    <a:pt x="48793" y="938"/>
                  </a:lnTo>
                  <a:lnTo>
                    <a:pt x="46614" y="0"/>
                  </a:lnTo>
                  <a:lnTo>
                    <a:pt x="43263" y="0"/>
                  </a:lnTo>
                  <a:lnTo>
                    <a:pt x="41084" y="938"/>
                  </a:lnTo>
                  <a:lnTo>
                    <a:pt x="38905" y="0"/>
                  </a:lnTo>
                  <a:lnTo>
                    <a:pt x="35567" y="0"/>
                  </a:lnTo>
                  <a:lnTo>
                    <a:pt x="33375" y="938"/>
                  </a:lnTo>
                  <a:lnTo>
                    <a:pt x="31196" y="0"/>
                  </a:lnTo>
                  <a:lnTo>
                    <a:pt x="27858" y="0"/>
                  </a:lnTo>
                  <a:lnTo>
                    <a:pt x="25679" y="938"/>
                  </a:lnTo>
                  <a:lnTo>
                    <a:pt x="23486" y="0"/>
                  </a:lnTo>
                  <a:lnTo>
                    <a:pt x="20149" y="0"/>
                  </a:lnTo>
                  <a:lnTo>
                    <a:pt x="17970" y="938"/>
                  </a:lnTo>
                  <a:lnTo>
                    <a:pt x="15791" y="0"/>
                  </a:lnTo>
                  <a:lnTo>
                    <a:pt x="12440" y="0"/>
                  </a:lnTo>
                  <a:lnTo>
                    <a:pt x="10261" y="938"/>
                  </a:lnTo>
                  <a:lnTo>
                    <a:pt x="8082" y="0"/>
                  </a:lnTo>
                  <a:lnTo>
                    <a:pt x="4744" y="0"/>
                  </a:lnTo>
                  <a:lnTo>
                    <a:pt x="2552" y="9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" y="4021824"/>
              <a:ext cx="9143948" cy="728682"/>
            </a:xfrm>
            <a:custGeom>
              <a:avLst/>
              <a:gdLst/>
              <a:ahLst/>
              <a:cxnLst/>
              <a:rect l="l" t="t" r="r" b="b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" y="2993096"/>
              <a:ext cx="9143948" cy="728812"/>
            </a:xfrm>
            <a:custGeom>
              <a:avLst/>
              <a:gdLst/>
              <a:ahLst/>
              <a:cxnLst/>
              <a:rect l="l" t="t" r="r" b="b"/>
              <a:pathLst>
                <a:path w="70611" h="5628" extrusionOk="0">
                  <a:moveTo>
                    <a:pt x="6413" y="1"/>
                  </a:moveTo>
                  <a:lnTo>
                    <a:pt x="2552" y="1656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1"/>
                  </a:lnTo>
                  <a:lnTo>
                    <a:pt x="64198" y="1656"/>
                  </a:lnTo>
                  <a:lnTo>
                    <a:pt x="60350" y="1"/>
                  </a:lnTo>
                  <a:lnTo>
                    <a:pt x="56502" y="1656"/>
                  </a:lnTo>
                  <a:lnTo>
                    <a:pt x="52641" y="1"/>
                  </a:lnTo>
                  <a:lnTo>
                    <a:pt x="48793" y="1656"/>
                  </a:lnTo>
                  <a:lnTo>
                    <a:pt x="44931" y="1"/>
                  </a:lnTo>
                  <a:lnTo>
                    <a:pt x="41084" y="1656"/>
                  </a:lnTo>
                  <a:lnTo>
                    <a:pt x="37236" y="1"/>
                  </a:lnTo>
                  <a:lnTo>
                    <a:pt x="33375" y="1656"/>
                  </a:lnTo>
                  <a:lnTo>
                    <a:pt x="29527" y="1"/>
                  </a:lnTo>
                  <a:lnTo>
                    <a:pt x="25679" y="1656"/>
                  </a:lnTo>
                  <a:lnTo>
                    <a:pt x="21818" y="1"/>
                  </a:lnTo>
                  <a:lnTo>
                    <a:pt x="17970" y="1656"/>
                  </a:lnTo>
                  <a:lnTo>
                    <a:pt x="14122" y="1"/>
                  </a:lnTo>
                  <a:lnTo>
                    <a:pt x="10261" y="1656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07557" y="5050423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04040" y="5050423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887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852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699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64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63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228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4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012652" y="365551"/>
            <a:ext cx="1129586" cy="1293878"/>
            <a:chOff x="2114725" y="2426875"/>
            <a:chExt cx="236875" cy="271350"/>
          </a:xfrm>
        </p:grpSpPr>
        <p:sp>
          <p:nvSpPr>
            <p:cNvPr id="25" name="Google Shape;25;p2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1340132" y="479174"/>
            <a:ext cx="918362" cy="880648"/>
            <a:chOff x="3539675" y="3134350"/>
            <a:chExt cx="202425" cy="194125"/>
          </a:xfrm>
        </p:grpSpPr>
        <p:sp>
          <p:nvSpPr>
            <p:cNvPr id="29" name="Google Shape;29;p2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l" t="t" r="r" b="b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l" t="t" r="r" b="b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l" t="t" r="r" b="b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l" t="t" r="r" b="b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l" t="t" r="r" b="b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l" t="t" r="r" b="b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l" t="t" r="r" b="b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698629" y="3834096"/>
            <a:ext cx="755168" cy="861696"/>
            <a:chOff x="5675225" y="2364450"/>
            <a:chExt cx="190675" cy="217600"/>
          </a:xfrm>
        </p:grpSpPr>
        <p:sp>
          <p:nvSpPr>
            <p:cNvPr id="37" name="Google Shape;37;p2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2147275" y="1991825"/>
            <a:ext cx="484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6996769" y="325542"/>
            <a:ext cx="1129586" cy="1293878"/>
            <a:chOff x="2114725" y="2426875"/>
            <a:chExt cx="236875" cy="271350"/>
          </a:xfrm>
        </p:grpSpPr>
        <p:sp>
          <p:nvSpPr>
            <p:cNvPr id="44" name="Google Shape;44;p2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324249" y="439165"/>
            <a:ext cx="918362" cy="880648"/>
            <a:chOff x="3539675" y="3134350"/>
            <a:chExt cx="202425" cy="194125"/>
          </a:xfrm>
        </p:grpSpPr>
        <p:sp>
          <p:nvSpPr>
            <p:cNvPr id="48" name="Google Shape;48;p2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l" t="t" r="r" b="b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l" t="t" r="r" b="b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l" t="t" r="r" b="b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l" t="t" r="r" b="b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l" t="t" r="r" b="b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l" t="t" r="r" b="b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l" t="t" r="r" b="b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2682746" y="3794086"/>
            <a:ext cx="755168" cy="861696"/>
            <a:chOff x="5675225" y="2364450"/>
            <a:chExt cx="190675" cy="217600"/>
          </a:xfrm>
        </p:grpSpPr>
        <p:sp>
          <p:nvSpPr>
            <p:cNvPr id="56" name="Google Shape;56;p2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1254575" y="1314900"/>
            <a:ext cx="6634800" cy="2513700"/>
          </a:xfrm>
          <a:prstGeom prst="frame">
            <a:avLst>
              <a:gd name="adj1" fmla="val 181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 rot="-941926">
            <a:off x="7517092" y="3595913"/>
            <a:ext cx="554706" cy="701618"/>
            <a:chOff x="331200" y="2441000"/>
            <a:chExt cx="144500" cy="182750"/>
          </a:xfrm>
        </p:grpSpPr>
        <p:sp>
          <p:nvSpPr>
            <p:cNvPr id="63" name="Google Shape;63;p2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l" t="t" r="r" b="b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l" t="t" r="r" b="b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-941926">
            <a:off x="7525335" y="3632103"/>
            <a:ext cx="554706" cy="701618"/>
            <a:chOff x="331200" y="2441000"/>
            <a:chExt cx="144500" cy="182750"/>
          </a:xfrm>
        </p:grpSpPr>
        <p:sp>
          <p:nvSpPr>
            <p:cNvPr id="66" name="Google Shape;66;p2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l" t="t" r="r" b="b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l" t="t" r="r" b="b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294889" y="3052608"/>
            <a:ext cx="821675" cy="775444"/>
            <a:chOff x="5333200" y="3132625"/>
            <a:chExt cx="177925" cy="167925"/>
          </a:xfrm>
        </p:grpSpPr>
        <p:sp>
          <p:nvSpPr>
            <p:cNvPr id="69" name="Google Shape;69;p2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1279005" y="3018629"/>
            <a:ext cx="821675" cy="775444"/>
            <a:chOff x="5333200" y="3132625"/>
            <a:chExt cx="177925" cy="167925"/>
          </a:xfrm>
        </p:grpSpPr>
        <p:sp>
          <p:nvSpPr>
            <p:cNvPr id="79" name="Google Shape;79;p2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6E45B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3"/>
          <p:cNvGrpSpPr/>
          <p:nvPr/>
        </p:nvGrpSpPr>
        <p:grpSpPr>
          <a:xfrm>
            <a:off x="374" y="3709"/>
            <a:ext cx="9143948" cy="5143382"/>
            <a:chOff x="238125" y="2361025"/>
            <a:chExt cx="1765275" cy="992950"/>
          </a:xfrm>
        </p:grpSpPr>
        <p:sp>
          <p:nvSpPr>
            <p:cNvPr id="90" name="Google Shape;90;p3"/>
            <p:cNvSpPr/>
            <p:nvPr/>
          </p:nvSpPr>
          <p:spPr>
            <a:xfrm>
              <a:off x="403600" y="2361025"/>
              <a:ext cx="1104000" cy="992950"/>
            </a:xfrm>
            <a:custGeom>
              <a:avLst/>
              <a:gdLst/>
              <a:ahLst/>
              <a:cxnLst/>
              <a:rect l="l" t="t" r="r" b="b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8125" y="2751650"/>
              <a:ext cx="602325" cy="602325"/>
            </a:xfrm>
            <a:custGeom>
              <a:avLst/>
              <a:gdLst/>
              <a:ahLst/>
              <a:cxnLst/>
              <a:rect l="l" t="t" r="r" b="b"/>
              <a:pathLst>
                <a:path w="24093" h="24093" extrusionOk="0">
                  <a:moveTo>
                    <a:pt x="0" y="0"/>
                  </a:moveTo>
                  <a:lnTo>
                    <a:pt x="0" y="4441"/>
                  </a:lnTo>
                  <a:lnTo>
                    <a:pt x="19652" y="24093"/>
                  </a:lnTo>
                  <a:lnTo>
                    <a:pt x="24093" y="2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8125" y="2361025"/>
              <a:ext cx="1047100" cy="992950"/>
            </a:xfrm>
            <a:custGeom>
              <a:avLst/>
              <a:gdLst/>
              <a:ahLst/>
              <a:cxnLst/>
              <a:rect l="l" t="t" r="r" b="b"/>
              <a:pathLst>
                <a:path w="41884" h="39718" extrusionOk="0">
                  <a:moveTo>
                    <a:pt x="0" y="0"/>
                  </a:moveTo>
                  <a:lnTo>
                    <a:pt x="0" y="2276"/>
                  </a:lnTo>
                  <a:lnTo>
                    <a:pt x="37443" y="39718"/>
                  </a:lnTo>
                  <a:lnTo>
                    <a:pt x="41883" y="39718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8125" y="2529250"/>
              <a:ext cx="824725" cy="824725"/>
            </a:xfrm>
            <a:custGeom>
              <a:avLst/>
              <a:gdLst/>
              <a:ahLst/>
              <a:cxnLst/>
              <a:rect l="l" t="t" r="r" b="b"/>
              <a:pathLst>
                <a:path w="32989" h="32989" extrusionOk="0">
                  <a:moveTo>
                    <a:pt x="0" y="1"/>
                  </a:moveTo>
                  <a:lnTo>
                    <a:pt x="0" y="4442"/>
                  </a:lnTo>
                  <a:lnTo>
                    <a:pt x="28547" y="32989"/>
                  </a:lnTo>
                  <a:lnTo>
                    <a:pt x="32988" y="32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959925" y="236102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0" y="0"/>
                  </a:moveTo>
                  <a:lnTo>
                    <a:pt x="1738" y="173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38125" y="3196400"/>
              <a:ext cx="157575" cy="157575"/>
            </a:xfrm>
            <a:custGeom>
              <a:avLst/>
              <a:gdLst/>
              <a:ahLst/>
              <a:cxnLst/>
              <a:rect l="l" t="t" r="r" b="b"/>
              <a:pathLst>
                <a:path w="6303" h="6303" extrusionOk="0">
                  <a:moveTo>
                    <a:pt x="0" y="1"/>
                  </a:moveTo>
                  <a:lnTo>
                    <a:pt x="0" y="4441"/>
                  </a:lnTo>
                  <a:lnTo>
                    <a:pt x="1862" y="6303"/>
                  </a:lnTo>
                  <a:lnTo>
                    <a:pt x="6302" y="6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8125" y="2974025"/>
              <a:ext cx="379950" cy="379950"/>
            </a:xfrm>
            <a:custGeom>
              <a:avLst/>
              <a:gdLst/>
              <a:ahLst/>
              <a:cxnLst/>
              <a:rect l="l" t="t" r="r" b="b"/>
              <a:pathLst>
                <a:path w="15198" h="15198" extrusionOk="0">
                  <a:moveTo>
                    <a:pt x="0" y="0"/>
                  </a:moveTo>
                  <a:lnTo>
                    <a:pt x="0" y="4441"/>
                  </a:lnTo>
                  <a:lnTo>
                    <a:pt x="10757" y="15198"/>
                  </a:lnTo>
                  <a:lnTo>
                    <a:pt x="15198" y="15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975" y="2361025"/>
              <a:ext cx="1104000" cy="992950"/>
            </a:xfrm>
            <a:custGeom>
              <a:avLst/>
              <a:gdLst/>
              <a:ahLst/>
              <a:cxnLst/>
              <a:rect l="l" t="t" r="r" b="b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292775" y="2361025"/>
              <a:ext cx="710625" cy="710600"/>
            </a:xfrm>
            <a:custGeom>
              <a:avLst/>
              <a:gdLst/>
              <a:ahLst/>
              <a:cxnLst/>
              <a:rect l="l" t="t" r="r" b="b"/>
              <a:pathLst>
                <a:path w="28425" h="28424" extrusionOk="0">
                  <a:moveTo>
                    <a:pt x="1" y="0"/>
                  </a:moveTo>
                  <a:lnTo>
                    <a:pt x="28424" y="28423"/>
                  </a:lnTo>
                  <a:lnTo>
                    <a:pt x="28424" y="23969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737550" y="2361025"/>
              <a:ext cx="265850" cy="265825"/>
            </a:xfrm>
            <a:custGeom>
              <a:avLst/>
              <a:gdLst/>
              <a:ahLst/>
              <a:cxnLst/>
              <a:rect l="l" t="t" r="r" b="b"/>
              <a:pathLst>
                <a:path w="10634" h="10633" extrusionOk="0">
                  <a:moveTo>
                    <a:pt x="0" y="0"/>
                  </a:moveTo>
                  <a:lnTo>
                    <a:pt x="10633" y="10633"/>
                  </a:lnTo>
                  <a:lnTo>
                    <a:pt x="10633" y="617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515150" y="2361025"/>
              <a:ext cx="488250" cy="488225"/>
            </a:xfrm>
            <a:custGeom>
              <a:avLst/>
              <a:gdLst/>
              <a:ahLst/>
              <a:cxnLst/>
              <a:rect l="l" t="t" r="r" b="b"/>
              <a:pathLst>
                <a:path w="19530" h="19529" extrusionOk="0">
                  <a:moveTo>
                    <a:pt x="1" y="0"/>
                  </a:moveTo>
                  <a:lnTo>
                    <a:pt x="19529" y="19528"/>
                  </a:lnTo>
                  <a:lnTo>
                    <a:pt x="19529" y="1507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48025" y="2361025"/>
              <a:ext cx="1104325" cy="992950"/>
            </a:xfrm>
            <a:custGeom>
              <a:avLst/>
              <a:gdLst/>
              <a:ahLst/>
              <a:cxnLst/>
              <a:rect l="l" t="t" r="r" b="b"/>
              <a:pathLst>
                <a:path w="44173" h="39718" extrusionOk="0">
                  <a:moveTo>
                    <a:pt x="0" y="0"/>
                  </a:moveTo>
                  <a:lnTo>
                    <a:pt x="39718" y="39718"/>
                  </a:lnTo>
                  <a:lnTo>
                    <a:pt x="44173" y="3971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70400" y="2361025"/>
              <a:ext cx="933000" cy="932975"/>
            </a:xfrm>
            <a:custGeom>
              <a:avLst/>
              <a:gdLst/>
              <a:ahLst/>
              <a:cxnLst/>
              <a:rect l="l" t="t" r="r" b="b"/>
              <a:pathLst>
                <a:path w="37320" h="37319" extrusionOk="0">
                  <a:moveTo>
                    <a:pt x="1" y="0"/>
                  </a:moveTo>
                  <a:lnTo>
                    <a:pt x="37319" y="37318"/>
                  </a:lnTo>
                  <a:lnTo>
                    <a:pt x="37319" y="3286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>
            <a:spLocks noGrp="1"/>
          </p:cNvSpPr>
          <p:nvPr>
            <p:ph type="ctrTitle"/>
          </p:nvPr>
        </p:nvSpPr>
        <p:spPr>
          <a:xfrm>
            <a:off x="2111075" y="1735750"/>
            <a:ext cx="4921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2111075" y="2687655"/>
            <a:ext cx="492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6D00"/>
              </a:buClr>
              <a:buSzPts val="1400"/>
              <a:buNone/>
              <a:defRPr sz="1400">
                <a:solidFill>
                  <a:srgbClr val="FF6D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1963350" y="1657950"/>
            <a:ext cx="5217300" cy="1827600"/>
          </a:xfrm>
          <a:prstGeom prst="frame">
            <a:avLst>
              <a:gd name="adj1" fmla="val 1812"/>
            </a:avLst>
          </a:prstGeom>
          <a:solidFill>
            <a:srgbClr val="FF6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064716" y="1023071"/>
            <a:ext cx="904746" cy="1004756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272C3B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043427" y="1011007"/>
            <a:ext cx="904746" cy="1004756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60" y="8"/>
            <a:ext cx="9144124" cy="5143481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009650" y="1014450"/>
            <a:ext cx="7207887" cy="3196002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857600" y="2161800"/>
            <a:ext cx="5428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3938519" y="27841"/>
            <a:ext cx="1298516" cy="148179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3922744" y="108"/>
            <a:ext cx="1298516" cy="148179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6D00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>
            <a:off x="31" y="57"/>
            <a:ext cx="9143948" cy="5143382"/>
            <a:chOff x="3823775" y="2361025"/>
            <a:chExt cx="1765275" cy="992950"/>
          </a:xfrm>
        </p:grpSpPr>
        <p:sp>
          <p:nvSpPr>
            <p:cNvPr id="313" name="Google Shape;313;p8"/>
            <p:cNvSpPr/>
            <p:nvPr/>
          </p:nvSpPr>
          <p:spPr>
            <a:xfrm>
              <a:off x="4709850" y="2894025"/>
              <a:ext cx="157600" cy="157950"/>
            </a:xfrm>
            <a:custGeom>
              <a:avLst/>
              <a:gdLst/>
              <a:ahLst/>
              <a:cxnLst/>
              <a:rect l="l" t="t" r="r" b="b"/>
              <a:pathLst>
                <a:path w="6304" h="6318" extrusionOk="0">
                  <a:moveTo>
                    <a:pt x="3145" y="1"/>
                  </a:moveTo>
                  <a:lnTo>
                    <a:pt x="2828" y="28"/>
                  </a:lnTo>
                  <a:lnTo>
                    <a:pt x="2511" y="70"/>
                  </a:lnTo>
                  <a:lnTo>
                    <a:pt x="2207" y="153"/>
                  </a:lnTo>
                  <a:lnTo>
                    <a:pt x="1918" y="249"/>
                  </a:lnTo>
                  <a:lnTo>
                    <a:pt x="1642" y="387"/>
                  </a:lnTo>
                  <a:lnTo>
                    <a:pt x="1393" y="539"/>
                  </a:lnTo>
                  <a:lnTo>
                    <a:pt x="1145" y="732"/>
                  </a:lnTo>
                  <a:lnTo>
                    <a:pt x="925" y="925"/>
                  </a:lnTo>
                  <a:lnTo>
                    <a:pt x="718" y="1159"/>
                  </a:lnTo>
                  <a:lnTo>
                    <a:pt x="538" y="1394"/>
                  </a:lnTo>
                  <a:lnTo>
                    <a:pt x="373" y="1656"/>
                  </a:lnTo>
                  <a:lnTo>
                    <a:pt x="249" y="1932"/>
                  </a:lnTo>
                  <a:lnTo>
                    <a:pt x="138" y="2221"/>
                  </a:lnTo>
                  <a:lnTo>
                    <a:pt x="56" y="2525"/>
                  </a:lnTo>
                  <a:lnTo>
                    <a:pt x="14" y="2842"/>
                  </a:lnTo>
                  <a:lnTo>
                    <a:pt x="1" y="3159"/>
                  </a:lnTo>
                  <a:lnTo>
                    <a:pt x="14" y="3490"/>
                  </a:lnTo>
                  <a:lnTo>
                    <a:pt x="56" y="3793"/>
                  </a:lnTo>
                  <a:lnTo>
                    <a:pt x="138" y="4097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8" y="5172"/>
                  </a:lnTo>
                  <a:lnTo>
                    <a:pt x="925" y="5393"/>
                  </a:lnTo>
                  <a:lnTo>
                    <a:pt x="1145" y="5600"/>
                  </a:lnTo>
                  <a:lnTo>
                    <a:pt x="1393" y="5779"/>
                  </a:lnTo>
                  <a:lnTo>
                    <a:pt x="1642" y="5931"/>
                  </a:lnTo>
                  <a:lnTo>
                    <a:pt x="1918" y="6069"/>
                  </a:lnTo>
                  <a:lnTo>
                    <a:pt x="2207" y="6179"/>
                  </a:lnTo>
                  <a:lnTo>
                    <a:pt x="2511" y="6248"/>
                  </a:lnTo>
                  <a:lnTo>
                    <a:pt x="2828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93" y="6248"/>
                  </a:lnTo>
                  <a:lnTo>
                    <a:pt x="4083" y="6179"/>
                  </a:lnTo>
                  <a:lnTo>
                    <a:pt x="4372" y="6069"/>
                  </a:lnTo>
                  <a:lnTo>
                    <a:pt x="4648" y="5931"/>
                  </a:lnTo>
                  <a:lnTo>
                    <a:pt x="4910" y="5779"/>
                  </a:lnTo>
                  <a:lnTo>
                    <a:pt x="5158" y="5600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55" y="4386"/>
                  </a:lnTo>
                  <a:lnTo>
                    <a:pt x="6165" y="4097"/>
                  </a:lnTo>
                  <a:lnTo>
                    <a:pt x="6234" y="3793"/>
                  </a:lnTo>
                  <a:lnTo>
                    <a:pt x="6289" y="3490"/>
                  </a:lnTo>
                  <a:lnTo>
                    <a:pt x="6303" y="3159"/>
                  </a:lnTo>
                  <a:lnTo>
                    <a:pt x="6289" y="2842"/>
                  </a:lnTo>
                  <a:lnTo>
                    <a:pt x="6234" y="2525"/>
                  </a:lnTo>
                  <a:lnTo>
                    <a:pt x="6165" y="2221"/>
                  </a:lnTo>
                  <a:lnTo>
                    <a:pt x="6055" y="1932"/>
                  </a:lnTo>
                  <a:lnTo>
                    <a:pt x="5931" y="1656"/>
                  </a:lnTo>
                  <a:lnTo>
                    <a:pt x="5765" y="1394"/>
                  </a:lnTo>
                  <a:lnTo>
                    <a:pt x="5586" y="1159"/>
                  </a:lnTo>
                  <a:lnTo>
                    <a:pt x="5379" y="925"/>
                  </a:lnTo>
                  <a:lnTo>
                    <a:pt x="5158" y="732"/>
                  </a:lnTo>
                  <a:lnTo>
                    <a:pt x="4910" y="539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3" y="153"/>
                  </a:lnTo>
                  <a:lnTo>
                    <a:pt x="3793" y="70"/>
                  </a:lnTo>
                  <a:lnTo>
                    <a:pt x="3476" y="28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468175" y="3072275"/>
              <a:ext cx="157925" cy="157950"/>
            </a:xfrm>
            <a:custGeom>
              <a:avLst/>
              <a:gdLst/>
              <a:ahLst/>
              <a:cxnLst/>
              <a:rect l="l" t="t" r="r" b="b"/>
              <a:pathLst>
                <a:path w="6317" h="6318" extrusionOk="0">
                  <a:moveTo>
                    <a:pt x="3158" y="1"/>
                  </a:moveTo>
                  <a:lnTo>
                    <a:pt x="2841" y="28"/>
                  </a:lnTo>
                  <a:lnTo>
                    <a:pt x="2524" y="70"/>
                  </a:lnTo>
                  <a:lnTo>
                    <a:pt x="2220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52"/>
                  </a:lnTo>
                  <a:lnTo>
                    <a:pt x="1159" y="732"/>
                  </a:lnTo>
                  <a:lnTo>
                    <a:pt x="924" y="925"/>
                  </a:lnTo>
                  <a:lnTo>
                    <a:pt x="731" y="1159"/>
                  </a:lnTo>
                  <a:lnTo>
                    <a:pt x="552" y="1394"/>
                  </a:lnTo>
                  <a:lnTo>
                    <a:pt x="386" y="1656"/>
                  </a:lnTo>
                  <a:lnTo>
                    <a:pt x="248" y="1932"/>
                  </a:lnTo>
                  <a:lnTo>
                    <a:pt x="152" y="2221"/>
                  </a:lnTo>
                  <a:lnTo>
                    <a:pt x="69" y="2525"/>
                  </a:lnTo>
                  <a:lnTo>
                    <a:pt x="28" y="2842"/>
                  </a:lnTo>
                  <a:lnTo>
                    <a:pt x="0" y="3159"/>
                  </a:lnTo>
                  <a:lnTo>
                    <a:pt x="28" y="3490"/>
                  </a:lnTo>
                  <a:lnTo>
                    <a:pt x="69" y="3793"/>
                  </a:lnTo>
                  <a:lnTo>
                    <a:pt x="152" y="4097"/>
                  </a:lnTo>
                  <a:lnTo>
                    <a:pt x="248" y="4386"/>
                  </a:lnTo>
                  <a:lnTo>
                    <a:pt x="386" y="4662"/>
                  </a:lnTo>
                  <a:lnTo>
                    <a:pt x="552" y="4924"/>
                  </a:lnTo>
                  <a:lnTo>
                    <a:pt x="731" y="5172"/>
                  </a:lnTo>
                  <a:lnTo>
                    <a:pt x="924" y="5393"/>
                  </a:lnTo>
                  <a:lnTo>
                    <a:pt x="1159" y="5600"/>
                  </a:lnTo>
                  <a:lnTo>
                    <a:pt x="1393" y="5779"/>
                  </a:lnTo>
                  <a:lnTo>
                    <a:pt x="1655" y="5931"/>
                  </a:lnTo>
                  <a:lnTo>
                    <a:pt x="1931" y="6069"/>
                  </a:lnTo>
                  <a:lnTo>
                    <a:pt x="2220" y="6179"/>
                  </a:lnTo>
                  <a:lnTo>
                    <a:pt x="2524" y="6248"/>
                  </a:lnTo>
                  <a:lnTo>
                    <a:pt x="2841" y="6303"/>
                  </a:lnTo>
                  <a:lnTo>
                    <a:pt x="3158" y="6317"/>
                  </a:lnTo>
                  <a:lnTo>
                    <a:pt x="3489" y="6303"/>
                  </a:lnTo>
                  <a:lnTo>
                    <a:pt x="3793" y="6248"/>
                  </a:lnTo>
                  <a:lnTo>
                    <a:pt x="4096" y="6179"/>
                  </a:lnTo>
                  <a:lnTo>
                    <a:pt x="4386" y="6069"/>
                  </a:lnTo>
                  <a:lnTo>
                    <a:pt x="4661" y="5931"/>
                  </a:lnTo>
                  <a:lnTo>
                    <a:pt x="4923" y="5779"/>
                  </a:lnTo>
                  <a:lnTo>
                    <a:pt x="5172" y="5600"/>
                  </a:lnTo>
                  <a:lnTo>
                    <a:pt x="5392" y="5393"/>
                  </a:lnTo>
                  <a:lnTo>
                    <a:pt x="5599" y="5172"/>
                  </a:lnTo>
                  <a:lnTo>
                    <a:pt x="5779" y="4924"/>
                  </a:lnTo>
                  <a:lnTo>
                    <a:pt x="5930" y="4662"/>
                  </a:lnTo>
                  <a:lnTo>
                    <a:pt x="6068" y="4386"/>
                  </a:lnTo>
                  <a:lnTo>
                    <a:pt x="6178" y="4097"/>
                  </a:lnTo>
                  <a:lnTo>
                    <a:pt x="6247" y="3793"/>
                  </a:lnTo>
                  <a:lnTo>
                    <a:pt x="6303" y="3490"/>
                  </a:lnTo>
                  <a:lnTo>
                    <a:pt x="6316" y="3159"/>
                  </a:lnTo>
                  <a:lnTo>
                    <a:pt x="6303" y="2842"/>
                  </a:lnTo>
                  <a:lnTo>
                    <a:pt x="6247" y="2525"/>
                  </a:lnTo>
                  <a:lnTo>
                    <a:pt x="6178" y="2221"/>
                  </a:lnTo>
                  <a:lnTo>
                    <a:pt x="6068" y="1932"/>
                  </a:lnTo>
                  <a:lnTo>
                    <a:pt x="5930" y="1656"/>
                  </a:lnTo>
                  <a:lnTo>
                    <a:pt x="5779" y="1394"/>
                  </a:lnTo>
                  <a:lnTo>
                    <a:pt x="5599" y="1159"/>
                  </a:lnTo>
                  <a:lnTo>
                    <a:pt x="5392" y="925"/>
                  </a:lnTo>
                  <a:lnTo>
                    <a:pt x="5172" y="732"/>
                  </a:lnTo>
                  <a:lnTo>
                    <a:pt x="4923" y="552"/>
                  </a:lnTo>
                  <a:lnTo>
                    <a:pt x="4661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70"/>
                  </a:lnTo>
                  <a:lnTo>
                    <a:pt x="3489" y="2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055125" y="2931950"/>
              <a:ext cx="157925" cy="157600"/>
            </a:xfrm>
            <a:custGeom>
              <a:avLst/>
              <a:gdLst/>
              <a:ahLst/>
              <a:cxnLst/>
              <a:rect l="l" t="t" r="r" b="b"/>
              <a:pathLst>
                <a:path w="6317" h="6304" extrusionOk="0">
                  <a:moveTo>
                    <a:pt x="3159" y="1"/>
                  </a:moveTo>
                  <a:lnTo>
                    <a:pt x="2841" y="15"/>
                  </a:lnTo>
                  <a:lnTo>
                    <a:pt x="2524" y="56"/>
                  </a:lnTo>
                  <a:lnTo>
                    <a:pt x="2221" y="139"/>
                  </a:lnTo>
                  <a:lnTo>
                    <a:pt x="1931" y="249"/>
                  </a:lnTo>
                  <a:lnTo>
                    <a:pt x="1655" y="373"/>
                  </a:lnTo>
                  <a:lnTo>
                    <a:pt x="1393" y="539"/>
                  </a:lnTo>
                  <a:lnTo>
                    <a:pt x="1159" y="718"/>
                  </a:lnTo>
                  <a:lnTo>
                    <a:pt x="924" y="925"/>
                  </a:lnTo>
                  <a:lnTo>
                    <a:pt x="731" y="1146"/>
                  </a:lnTo>
                  <a:lnTo>
                    <a:pt x="552" y="1394"/>
                  </a:lnTo>
                  <a:lnTo>
                    <a:pt x="387" y="1642"/>
                  </a:lnTo>
                  <a:lnTo>
                    <a:pt x="249" y="1918"/>
                  </a:lnTo>
                  <a:lnTo>
                    <a:pt x="152" y="2207"/>
                  </a:lnTo>
                  <a:lnTo>
                    <a:pt x="69" y="2511"/>
                  </a:lnTo>
                  <a:lnTo>
                    <a:pt x="28" y="2828"/>
                  </a:lnTo>
                  <a:lnTo>
                    <a:pt x="0" y="3145"/>
                  </a:lnTo>
                  <a:lnTo>
                    <a:pt x="28" y="3476"/>
                  </a:lnTo>
                  <a:lnTo>
                    <a:pt x="69" y="3780"/>
                  </a:lnTo>
                  <a:lnTo>
                    <a:pt x="152" y="4083"/>
                  </a:lnTo>
                  <a:lnTo>
                    <a:pt x="249" y="4373"/>
                  </a:lnTo>
                  <a:lnTo>
                    <a:pt x="387" y="4648"/>
                  </a:lnTo>
                  <a:lnTo>
                    <a:pt x="552" y="4910"/>
                  </a:lnTo>
                  <a:lnTo>
                    <a:pt x="731" y="5159"/>
                  </a:lnTo>
                  <a:lnTo>
                    <a:pt x="924" y="5379"/>
                  </a:lnTo>
                  <a:lnTo>
                    <a:pt x="1159" y="5586"/>
                  </a:lnTo>
                  <a:lnTo>
                    <a:pt x="1393" y="5765"/>
                  </a:lnTo>
                  <a:lnTo>
                    <a:pt x="1655" y="5917"/>
                  </a:lnTo>
                  <a:lnTo>
                    <a:pt x="1931" y="6055"/>
                  </a:lnTo>
                  <a:lnTo>
                    <a:pt x="2221" y="6165"/>
                  </a:lnTo>
                  <a:lnTo>
                    <a:pt x="2524" y="6234"/>
                  </a:lnTo>
                  <a:lnTo>
                    <a:pt x="2841" y="6290"/>
                  </a:lnTo>
                  <a:lnTo>
                    <a:pt x="3159" y="6303"/>
                  </a:lnTo>
                  <a:lnTo>
                    <a:pt x="3490" y="6290"/>
                  </a:lnTo>
                  <a:lnTo>
                    <a:pt x="3793" y="6234"/>
                  </a:lnTo>
                  <a:lnTo>
                    <a:pt x="4096" y="6165"/>
                  </a:lnTo>
                  <a:lnTo>
                    <a:pt x="4386" y="6055"/>
                  </a:lnTo>
                  <a:lnTo>
                    <a:pt x="4662" y="5917"/>
                  </a:lnTo>
                  <a:lnTo>
                    <a:pt x="4924" y="5765"/>
                  </a:lnTo>
                  <a:lnTo>
                    <a:pt x="5172" y="5586"/>
                  </a:lnTo>
                  <a:lnTo>
                    <a:pt x="5393" y="5379"/>
                  </a:lnTo>
                  <a:lnTo>
                    <a:pt x="5600" y="5159"/>
                  </a:lnTo>
                  <a:lnTo>
                    <a:pt x="5779" y="4910"/>
                  </a:lnTo>
                  <a:lnTo>
                    <a:pt x="5931" y="4648"/>
                  </a:lnTo>
                  <a:lnTo>
                    <a:pt x="6068" y="4373"/>
                  </a:lnTo>
                  <a:lnTo>
                    <a:pt x="6179" y="4083"/>
                  </a:lnTo>
                  <a:lnTo>
                    <a:pt x="6248" y="3780"/>
                  </a:lnTo>
                  <a:lnTo>
                    <a:pt x="6303" y="3476"/>
                  </a:lnTo>
                  <a:lnTo>
                    <a:pt x="6317" y="3145"/>
                  </a:lnTo>
                  <a:lnTo>
                    <a:pt x="6303" y="2828"/>
                  </a:lnTo>
                  <a:lnTo>
                    <a:pt x="6248" y="2511"/>
                  </a:lnTo>
                  <a:lnTo>
                    <a:pt x="6179" y="2207"/>
                  </a:lnTo>
                  <a:lnTo>
                    <a:pt x="6068" y="1918"/>
                  </a:lnTo>
                  <a:lnTo>
                    <a:pt x="5931" y="1642"/>
                  </a:lnTo>
                  <a:lnTo>
                    <a:pt x="5779" y="1394"/>
                  </a:lnTo>
                  <a:lnTo>
                    <a:pt x="5600" y="1146"/>
                  </a:lnTo>
                  <a:lnTo>
                    <a:pt x="5393" y="925"/>
                  </a:lnTo>
                  <a:lnTo>
                    <a:pt x="5172" y="718"/>
                  </a:lnTo>
                  <a:lnTo>
                    <a:pt x="4924" y="539"/>
                  </a:lnTo>
                  <a:lnTo>
                    <a:pt x="4662" y="373"/>
                  </a:lnTo>
                  <a:lnTo>
                    <a:pt x="4386" y="249"/>
                  </a:lnTo>
                  <a:lnTo>
                    <a:pt x="4096" y="139"/>
                  </a:lnTo>
                  <a:lnTo>
                    <a:pt x="3793" y="56"/>
                  </a:lnTo>
                  <a:lnTo>
                    <a:pt x="3490" y="15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331975" y="2993675"/>
              <a:ext cx="78975" cy="78625"/>
            </a:xfrm>
            <a:custGeom>
              <a:avLst/>
              <a:gdLst/>
              <a:ahLst/>
              <a:cxnLst/>
              <a:rect l="l" t="t" r="r" b="b"/>
              <a:pathLst>
                <a:path w="3159" h="3145" extrusionOk="0">
                  <a:moveTo>
                    <a:pt x="1421" y="0"/>
                  </a:moveTo>
                  <a:lnTo>
                    <a:pt x="1269" y="28"/>
                  </a:lnTo>
                  <a:lnTo>
                    <a:pt x="1118" y="69"/>
                  </a:lnTo>
                  <a:lnTo>
                    <a:pt x="966" y="125"/>
                  </a:lnTo>
                  <a:lnTo>
                    <a:pt x="828" y="180"/>
                  </a:lnTo>
                  <a:lnTo>
                    <a:pt x="704" y="262"/>
                  </a:lnTo>
                  <a:lnTo>
                    <a:pt x="580" y="359"/>
                  </a:lnTo>
                  <a:lnTo>
                    <a:pt x="470" y="456"/>
                  </a:lnTo>
                  <a:lnTo>
                    <a:pt x="373" y="566"/>
                  </a:lnTo>
                  <a:lnTo>
                    <a:pt x="276" y="690"/>
                  </a:lnTo>
                  <a:lnTo>
                    <a:pt x="194" y="814"/>
                  </a:lnTo>
                  <a:lnTo>
                    <a:pt x="125" y="952"/>
                  </a:lnTo>
                  <a:lnTo>
                    <a:pt x="83" y="1104"/>
                  </a:lnTo>
                  <a:lnTo>
                    <a:pt x="42" y="1255"/>
                  </a:lnTo>
                  <a:lnTo>
                    <a:pt x="14" y="1407"/>
                  </a:lnTo>
                  <a:lnTo>
                    <a:pt x="1" y="1573"/>
                  </a:lnTo>
                  <a:lnTo>
                    <a:pt x="14" y="1738"/>
                  </a:lnTo>
                  <a:lnTo>
                    <a:pt x="42" y="1890"/>
                  </a:lnTo>
                  <a:lnTo>
                    <a:pt x="83" y="2042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6" y="2455"/>
                  </a:lnTo>
                  <a:lnTo>
                    <a:pt x="373" y="2579"/>
                  </a:lnTo>
                  <a:lnTo>
                    <a:pt x="470" y="2690"/>
                  </a:lnTo>
                  <a:lnTo>
                    <a:pt x="580" y="2786"/>
                  </a:lnTo>
                  <a:lnTo>
                    <a:pt x="704" y="2883"/>
                  </a:lnTo>
                  <a:lnTo>
                    <a:pt x="828" y="2965"/>
                  </a:lnTo>
                  <a:lnTo>
                    <a:pt x="966" y="3021"/>
                  </a:lnTo>
                  <a:lnTo>
                    <a:pt x="1118" y="3076"/>
                  </a:lnTo>
                  <a:lnTo>
                    <a:pt x="1269" y="3117"/>
                  </a:lnTo>
                  <a:lnTo>
                    <a:pt x="1421" y="3145"/>
                  </a:lnTo>
                  <a:lnTo>
                    <a:pt x="1752" y="3145"/>
                  </a:lnTo>
                  <a:lnTo>
                    <a:pt x="1904" y="3117"/>
                  </a:lnTo>
                  <a:lnTo>
                    <a:pt x="2055" y="3076"/>
                  </a:lnTo>
                  <a:lnTo>
                    <a:pt x="2193" y="3021"/>
                  </a:lnTo>
                  <a:lnTo>
                    <a:pt x="2331" y="2965"/>
                  </a:lnTo>
                  <a:lnTo>
                    <a:pt x="2469" y="2883"/>
                  </a:lnTo>
                  <a:lnTo>
                    <a:pt x="2593" y="2786"/>
                  </a:lnTo>
                  <a:lnTo>
                    <a:pt x="2704" y="2690"/>
                  </a:lnTo>
                  <a:lnTo>
                    <a:pt x="2800" y="2579"/>
                  </a:lnTo>
                  <a:lnTo>
                    <a:pt x="2897" y="2455"/>
                  </a:lnTo>
                  <a:lnTo>
                    <a:pt x="2979" y="2331"/>
                  </a:lnTo>
                  <a:lnTo>
                    <a:pt x="3035" y="2193"/>
                  </a:lnTo>
                  <a:lnTo>
                    <a:pt x="3090" y="2042"/>
                  </a:lnTo>
                  <a:lnTo>
                    <a:pt x="3131" y="1890"/>
                  </a:lnTo>
                  <a:lnTo>
                    <a:pt x="3159" y="1738"/>
                  </a:lnTo>
                  <a:lnTo>
                    <a:pt x="3159" y="1573"/>
                  </a:lnTo>
                  <a:lnTo>
                    <a:pt x="3159" y="1407"/>
                  </a:lnTo>
                  <a:lnTo>
                    <a:pt x="3131" y="1255"/>
                  </a:lnTo>
                  <a:lnTo>
                    <a:pt x="3090" y="1104"/>
                  </a:lnTo>
                  <a:lnTo>
                    <a:pt x="3035" y="952"/>
                  </a:lnTo>
                  <a:lnTo>
                    <a:pt x="2979" y="814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93" y="359"/>
                  </a:lnTo>
                  <a:lnTo>
                    <a:pt x="2469" y="262"/>
                  </a:lnTo>
                  <a:lnTo>
                    <a:pt x="2331" y="180"/>
                  </a:lnTo>
                  <a:lnTo>
                    <a:pt x="2193" y="125"/>
                  </a:lnTo>
                  <a:lnTo>
                    <a:pt x="2055" y="69"/>
                  </a:lnTo>
                  <a:lnTo>
                    <a:pt x="1904" y="2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584350" y="239825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42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76"/>
                  </a:lnTo>
                  <a:lnTo>
                    <a:pt x="580" y="359"/>
                  </a:lnTo>
                  <a:lnTo>
                    <a:pt x="456" y="469"/>
                  </a:lnTo>
                  <a:lnTo>
                    <a:pt x="359" y="580"/>
                  </a:lnTo>
                  <a:lnTo>
                    <a:pt x="263" y="704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17"/>
                  </a:lnTo>
                  <a:lnTo>
                    <a:pt x="28" y="1269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4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703"/>
                  </a:lnTo>
                  <a:lnTo>
                    <a:pt x="580" y="2800"/>
                  </a:lnTo>
                  <a:lnTo>
                    <a:pt x="690" y="2897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6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890" y="3131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97"/>
                  </a:lnTo>
                  <a:lnTo>
                    <a:pt x="2580" y="2800"/>
                  </a:lnTo>
                  <a:lnTo>
                    <a:pt x="2690" y="2703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4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69"/>
                  </a:lnTo>
                  <a:lnTo>
                    <a:pt x="3090" y="1117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4"/>
                  </a:lnTo>
                  <a:lnTo>
                    <a:pt x="2800" y="580"/>
                  </a:lnTo>
                  <a:lnTo>
                    <a:pt x="2690" y="469"/>
                  </a:lnTo>
                  <a:lnTo>
                    <a:pt x="2580" y="359"/>
                  </a:lnTo>
                  <a:lnTo>
                    <a:pt x="2455" y="276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42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536075" y="2875425"/>
              <a:ext cx="79000" cy="78975"/>
            </a:xfrm>
            <a:custGeom>
              <a:avLst/>
              <a:gdLst/>
              <a:ahLst/>
              <a:cxnLst/>
              <a:rect l="l" t="t" r="r" b="b"/>
              <a:pathLst>
                <a:path w="3160" h="3159" extrusionOk="0">
                  <a:moveTo>
                    <a:pt x="1587" y="0"/>
                  </a:moveTo>
                  <a:lnTo>
                    <a:pt x="1421" y="14"/>
                  </a:lnTo>
                  <a:lnTo>
                    <a:pt x="1270" y="28"/>
                  </a:lnTo>
                  <a:lnTo>
                    <a:pt x="1118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704" y="276"/>
                  </a:lnTo>
                  <a:lnTo>
                    <a:pt x="580" y="359"/>
                  </a:lnTo>
                  <a:lnTo>
                    <a:pt x="470" y="469"/>
                  </a:lnTo>
                  <a:lnTo>
                    <a:pt x="359" y="579"/>
                  </a:lnTo>
                  <a:lnTo>
                    <a:pt x="277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42" y="1255"/>
                  </a:lnTo>
                  <a:lnTo>
                    <a:pt x="15" y="1421"/>
                  </a:lnTo>
                  <a:lnTo>
                    <a:pt x="1" y="1586"/>
                  </a:lnTo>
                  <a:lnTo>
                    <a:pt x="15" y="1738"/>
                  </a:lnTo>
                  <a:lnTo>
                    <a:pt x="42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7" y="2469"/>
                  </a:lnTo>
                  <a:lnTo>
                    <a:pt x="359" y="2579"/>
                  </a:lnTo>
                  <a:lnTo>
                    <a:pt x="470" y="2689"/>
                  </a:lnTo>
                  <a:lnTo>
                    <a:pt x="580" y="2800"/>
                  </a:lnTo>
                  <a:lnTo>
                    <a:pt x="704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18" y="3089"/>
                  </a:lnTo>
                  <a:lnTo>
                    <a:pt x="1270" y="3131"/>
                  </a:lnTo>
                  <a:lnTo>
                    <a:pt x="1421" y="3144"/>
                  </a:lnTo>
                  <a:lnTo>
                    <a:pt x="1587" y="3158"/>
                  </a:lnTo>
                  <a:lnTo>
                    <a:pt x="1739" y="3144"/>
                  </a:lnTo>
                  <a:lnTo>
                    <a:pt x="1904" y="3131"/>
                  </a:lnTo>
                  <a:lnTo>
                    <a:pt x="2056" y="3089"/>
                  </a:lnTo>
                  <a:lnTo>
                    <a:pt x="2194" y="3034"/>
                  </a:lnTo>
                  <a:lnTo>
                    <a:pt x="2332" y="2965"/>
                  </a:lnTo>
                  <a:lnTo>
                    <a:pt x="2469" y="2882"/>
                  </a:lnTo>
                  <a:lnTo>
                    <a:pt x="2580" y="2800"/>
                  </a:lnTo>
                  <a:lnTo>
                    <a:pt x="2704" y="2689"/>
                  </a:lnTo>
                  <a:lnTo>
                    <a:pt x="2800" y="2579"/>
                  </a:lnTo>
                  <a:lnTo>
                    <a:pt x="2897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31" y="1903"/>
                  </a:lnTo>
                  <a:lnTo>
                    <a:pt x="3159" y="1738"/>
                  </a:lnTo>
                  <a:lnTo>
                    <a:pt x="3159" y="1586"/>
                  </a:lnTo>
                  <a:lnTo>
                    <a:pt x="3159" y="1421"/>
                  </a:lnTo>
                  <a:lnTo>
                    <a:pt x="3131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703"/>
                  </a:lnTo>
                  <a:lnTo>
                    <a:pt x="2800" y="579"/>
                  </a:lnTo>
                  <a:lnTo>
                    <a:pt x="2704" y="469"/>
                  </a:lnTo>
                  <a:lnTo>
                    <a:pt x="2580" y="359"/>
                  </a:lnTo>
                  <a:lnTo>
                    <a:pt x="2469" y="276"/>
                  </a:lnTo>
                  <a:lnTo>
                    <a:pt x="2332" y="193"/>
                  </a:lnTo>
                  <a:lnTo>
                    <a:pt x="2194" y="124"/>
                  </a:lnTo>
                  <a:lnTo>
                    <a:pt x="2056" y="69"/>
                  </a:lnTo>
                  <a:lnTo>
                    <a:pt x="1904" y="28"/>
                  </a:lnTo>
                  <a:lnTo>
                    <a:pt x="1739" y="14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60575" y="2578900"/>
              <a:ext cx="227900" cy="227925"/>
            </a:xfrm>
            <a:custGeom>
              <a:avLst/>
              <a:gdLst/>
              <a:ahLst/>
              <a:cxnLst/>
              <a:rect l="l" t="t" r="r" b="b"/>
              <a:pathLst>
                <a:path w="9116" h="9117" extrusionOk="0">
                  <a:moveTo>
                    <a:pt x="4330" y="1"/>
                  </a:moveTo>
                  <a:lnTo>
                    <a:pt x="4096" y="28"/>
                  </a:lnTo>
                  <a:lnTo>
                    <a:pt x="3875" y="56"/>
                  </a:lnTo>
                  <a:lnTo>
                    <a:pt x="3641" y="97"/>
                  </a:lnTo>
                  <a:lnTo>
                    <a:pt x="3420" y="139"/>
                  </a:lnTo>
                  <a:lnTo>
                    <a:pt x="3213" y="208"/>
                  </a:lnTo>
                  <a:lnTo>
                    <a:pt x="2993" y="277"/>
                  </a:lnTo>
                  <a:lnTo>
                    <a:pt x="2786" y="359"/>
                  </a:lnTo>
                  <a:lnTo>
                    <a:pt x="2593" y="442"/>
                  </a:lnTo>
                  <a:lnTo>
                    <a:pt x="2386" y="553"/>
                  </a:lnTo>
                  <a:lnTo>
                    <a:pt x="2193" y="663"/>
                  </a:lnTo>
                  <a:lnTo>
                    <a:pt x="2014" y="773"/>
                  </a:lnTo>
                  <a:lnTo>
                    <a:pt x="1834" y="911"/>
                  </a:lnTo>
                  <a:lnTo>
                    <a:pt x="1669" y="1035"/>
                  </a:lnTo>
                  <a:lnTo>
                    <a:pt x="1503" y="1187"/>
                  </a:lnTo>
                  <a:lnTo>
                    <a:pt x="1338" y="1339"/>
                  </a:lnTo>
                  <a:lnTo>
                    <a:pt x="1186" y="1490"/>
                  </a:lnTo>
                  <a:lnTo>
                    <a:pt x="1048" y="1656"/>
                  </a:lnTo>
                  <a:lnTo>
                    <a:pt x="910" y="1835"/>
                  </a:lnTo>
                  <a:lnTo>
                    <a:pt x="786" y="2014"/>
                  </a:lnTo>
                  <a:lnTo>
                    <a:pt x="662" y="2194"/>
                  </a:lnTo>
                  <a:lnTo>
                    <a:pt x="552" y="2387"/>
                  </a:lnTo>
                  <a:lnTo>
                    <a:pt x="455" y="2580"/>
                  </a:lnTo>
                  <a:lnTo>
                    <a:pt x="359" y="2787"/>
                  </a:lnTo>
                  <a:lnTo>
                    <a:pt x="276" y="2994"/>
                  </a:lnTo>
                  <a:lnTo>
                    <a:pt x="207" y="3200"/>
                  </a:lnTo>
                  <a:lnTo>
                    <a:pt x="152" y="3421"/>
                  </a:lnTo>
                  <a:lnTo>
                    <a:pt x="97" y="3642"/>
                  </a:lnTo>
                  <a:lnTo>
                    <a:pt x="55" y="3862"/>
                  </a:lnTo>
                  <a:lnTo>
                    <a:pt x="28" y="4097"/>
                  </a:lnTo>
                  <a:lnTo>
                    <a:pt x="14" y="4317"/>
                  </a:lnTo>
                  <a:lnTo>
                    <a:pt x="0" y="4552"/>
                  </a:lnTo>
                  <a:lnTo>
                    <a:pt x="14" y="4786"/>
                  </a:lnTo>
                  <a:lnTo>
                    <a:pt x="28" y="5021"/>
                  </a:lnTo>
                  <a:lnTo>
                    <a:pt x="55" y="5255"/>
                  </a:lnTo>
                  <a:lnTo>
                    <a:pt x="97" y="5476"/>
                  </a:lnTo>
                  <a:lnTo>
                    <a:pt x="152" y="5697"/>
                  </a:lnTo>
                  <a:lnTo>
                    <a:pt x="207" y="5917"/>
                  </a:lnTo>
                  <a:lnTo>
                    <a:pt x="276" y="6124"/>
                  </a:lnTo>
                  <a:lnTo>
                    <a:pt x="359" y="6331"/>
                  </a:lnTo>
                  <a:lnTo>
                    <a:pt x="455" y="6538"/>
                  </a:lnTo>
                  <a:lnTo>
                    <a:pt x="552" y="6731"/>
                  </a:lnTo>
                  <a:lnTo>
                    <a:pt x="662" y="6924"/>
                  </a:lnTo>
                  <a:lnTo>
                    <a:pt x="786" y="7103"/>
                  </a:lnTo>
                  <a:lnTo>
                    <a:pt x="910" y="7283"/>
                  </a:lnTo>
                  <a:lnTo>
                    <a:pt x="1048" y="7462"/>
                  </a:lnTo>
                  <a:lnTo>
                    <a:pt x="1186" y="7627"/>
                  </a:lnTo>
                  <a:lnTo>
                    <a:pt x="1338" y="7779"/>
                  </a:lnTo>
                  <a:lnTo>
                    <a:pt x="1503" y="7931"/>
                  </a:lnTo>
                  <a:lnTo>
                    <a:pt x="1669" y="8082"/>
                  </a:lnTo>
                  <a:lnTo>
                    <a:pt x="1834" y="8207"/>
                  </a:lnTo>
                  <a:lnTo>
                    <a:pt x="2014" y="8344"/>
                  </a:lnTo>
                  <a:lnTo>
                    <a:pt x="2193" y="8455"/>
                  </a:lnTo>
                  <a:lnTo>
                    <a:pt x="2386" y="8565"/>
                  </a:lnTo>
                  <a:lnTo>
                    <a:pt x="2593" y="8662"/>
                  </a:lnTo>
                  <a:lnTo>
                    <a:pt x="2786" y="8758"/>
                  </a:lnTo>
                  <a:lnTo>
                    <a:pt x="2993" y="8841"/>
                  </a:lnTo>
                  <a:lnTo>
                    <a:pt x="3213" y="8910"/>
                  </a:lnTo>
                  <a:lnTo>
                    <a:pt x="3420" y="8979"/>
                  </a:lnTo>
                  <a:lnTo>
                    <a:pt x="3641" y="9020"/>
                  </a:lnTo>
                  <a:lnTo>
                    <a:pt x="3875" y="9062"/>
                  </a:lnTo>
                  <a:lnTo>
                    <a:pt x="4096" y="9089"/>
                  </a:lnTo>
                  <a:lnTo>
                    <a:pt x="4330" y="9117"/>
                  </a:lnTo>
                  <a:lnTo>
                    <a:pt x="4799" y="9117"/>
                  </a:lnTo>
                  <a:lnTo>
                    <a:pt x="5034" y="9089"/>
                  </a:lnTo>
                  <a:lnTo>
                    <a:pt x="5254" y="9062"/>
                  </a:lnTo>
                  <a:lnTo>
                    <a:pt x="5475" y="9020"/>
                  </a:lnTo>
                  <a:lnTo>
                    <a:pt x="5696" y="8979"/>
                  </a:lnTo>
                  <a:lnTo>
                    <a:pt x="5916" y="8910"/>
                  </a:lnTo>
                  <a:lnTo>
                    <a:pt x="6137" y="8841"/>
                  </a:lnTo>
                  <a:lnTo>
                    <a:pt x="6344" y="8758"/>
                  </a:lnTo>
                  <a:lnTo>
                    <a:pt x="6537" y="8662"/>
                  </a:lnTo>
                  <a:lnTo>
                    <a:pt x="6730" y="8565"/>
                  </a:lnTo>
                  <a:lnTo>
                    <a:pt x="6923" y="8455"/>
                  </a:lnTo>
                  <a:lnTo>
                    <a:pt x="7116" y="8344"/>
                  </a:lnTo>
                  <a:lnTo>
                    <a:pt x="7296" y="8207"/>
                  </a:lnTo>
                  <a:lnTo>
                    <a:pt x="7461" y="8082"/>
                  </a:lnTo>
                  <a:lnTo>
                    <a:pt x="7627" y="7931"/>
                  </a:lnTo>
                  <a:lnTo>
                    <a:pt x="7792" y="7779"/>
                  </a:lnTo>
                  <a:lnTo>
                    <a:pt x="7944" y="7627"/>
                  </a:lnTo>
                  <a:lnTo>
                    <a:pt x="8082" y="7462"/>
                  </a:lnTo>
                  <a:lnTo>
                    <a:pt x="8220" y="7283"/>
                  </a:lnTo>
                  <a:lnTo>
                    <a:pt x="8344" y="7103"/>
                  </a:lnTo>
                  <a:lnTo>
                    <a:pt x="8468" y="6924"/>
                  </a:lnTo>
                  <a:lnTo>
                    <a:pt x="8578" y="6731"/>
                  </a:lnTo>
                  <a:lnTo>
                    <a:pt x="8675" y="6538"/>
                  </a:lnTo>
                  <a:lnTo>
                    <a:pt x="8757" y="6331"/>
                  </a:lnTo>
                  <a:lnTo>
                    <a:pt x="8840" y="6124"/>
                  </a:lnTo>
                  <a:lnTo>
                    <a:pt x="8923" y="5917"/>
                  </a:lnTo>
                  <a:lnTo>
                    <a:pt x="8978" y="5697"/>
                  </a:lnTo>
                  <a:lnTo>
                    <a:pt x="9033" y="5476"/>
                  </a:lnTo>
                  <a:lnTo>
                    <a:pt x="9075" y="5255"/>
                  </a:lnTo>
                  <a:lnTo>
                    <a:pt x="9102" y="5021"/>
                  </a:lnTo>
                  <a:lnTo>
                    <a:pt x="9116" y="4786"/>
                  </a:lnTo>
                  <a:lnTo>
                    <a:pt x="9116" y="4552"/>
                  </a:lnTo>
                  <a:lnTo>
                    <a:pt x="9116" y="4317"/>
                  </a:lnTo>
                  <a:lnTo>
                    <a:pt x="9102" y="4097"/>
                  </a:lnTo>
                  <a:lnTo>
                    <a:pt x="9075" y="3862"/>
                  </a:lnTo>
                  <a:lnTo>
                    <a:pt x="9033" y="3642"/>
                  </a:lnTo>
                  <a:lnTo>
                    <a:pt x="8978" y="3421"/>
                  </a:lnTo>
                  <a:lnTo>
                    <a:pt x="8923" y="3200"/>
                  </a:lnTo>
                  <a:lnTo>
                    <a:pt x="8840" y="2994"/>
                  </a:lnTo>
                  <a:lnTo>
                    <a:pt x="8757" y="2787"/>
                  </a:lnTo>
                  <a:lnTo>
                    <a:pt x="8675" y="2580"/>
                  </a:lnTo>
                  <a:lnTo>
                    <a:pt x="8578" y="2387"/>
                  </a:lnTo>
                  <a:lnTo>
                    <a:pt x="8468" y="2194"/>
                  </a:lnTo>
                  <a:lnTo>
                    <a:pt x="8344" y="2014"/>
                  </a:lnTo>
                  <a:lnTo>
                    <a:pt x="8220" y="1835"/>
                  </a:lnTo>
                  <a:lnTo>
                    <a:pt x="8082" y="1656"/>
                  </a:lnTo>
                  <a:lnTo>
                    <a:pt x="7944" y="1490"/>
                  </a:lnTo>
                  <a:lnTo>
                    <a:pt x="7792" y="1339"/>
                  </a:lnTo>
                  <a:lnTo>
                    <a:pt x="7627" y="1187"/>
                  </a:lnTo>
                  <a:lnTo>
                    <a:pt x="7461" y="1035"/>
                  </a:lnTo>
                  <a:lnTo>
                    <a:pt x="7296" y="911"/>
                  </a:lnTo>
                  <a:lnTo>
                    <a:pt x="7116" y="773"/>
                  </a:lnTo>
                  <a:lnTo>
                    <a:pt x="6923" y="663"/>
                  </a:lnTo>
                  <a:lnTo>
                    <a:pt x="6730" y="553"/>
                  </a:lnTo>
                  <a:lnTo>
                    <a:pt x="6537" y="442"/>
                  </a:lnTo>
                  <a:lnTo>
                    <a:pt x="6344" y="359"/>
                  </a:lnTo>
                  <a:lnTo>
                    <a:pt x="6137" y="277"/>
                  </a:lnTo>
                  <a:lnTo>
                    <a:pt x="5916" y="208"/>
                  </a:lnTo>
                  <a:lnTo>
                    <a:pt x="5696" y="139"/>
                  </a:lnTo>
                  <a:lnTo>
                    <a:pt x="5475" y="97"/>
                  </a:lnTo>
                  <a:lnTo>
                    <a:pt x="5254" y="56"/>
                  </a:lnTo>
                  <a:lnTo>
                    <a:pt x="5034" y="28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214075" y="2464100"/>
              <a:ext cx="157575" cy="157575"/>
            </a:xfrm>
            <a:custGeom>
              <a:avLst/>
              <a:gdLst/>
              <a:ahLst/>
              <a:cxnLst/>
              <a:rect l="l" t="t" r="r" b="b"/>
              <a:pathLst>
                <a:path w="6303" h="6303" extrusionOk="0">
                  <a:moveTo>
                    <a:pt x="3144" y="1"/>
                  </a:moveTo>
                  <a:lnTo>
                    <a:pt x="2827" y="14"/>
                  </a:lnTo>
                  <a:lnTo>
                    <a:pt x="2510" y="69"/>
                  </a:lnTo>
                  <a:lnTo>
                    <a:pt x="2207" y="138"/>
                  </a:lnTo>
                  <a:lnTo>
                    <a:pt x="1917" y="249"/>
                  </a:lnTo>
                  <a:lnTo>
                    <a:pt x="1641" y="387"/>
                  </a:lnTo>
                  <a:lnTo>
                    <a:pt x="1379" y="538"/>
                  </a:lnTo>
                  <a:lnTo>
                    <a:pt x="1145" y="718"/>
                  </a:lnTo>
                  <a:lnTo>
                    <a:pt x="910" y="924"/>
                  </a:lnTo>
                  <a:lnTo>
                    <a:pt x="717" y="1145"/>
                  </a:lnTo>
                  <a:lnTo>
                    <a:pt x="538" y="1393"/>
                  </a:lnTo>
                  <a:lnTo>
                    <a:pt x="372" y="1655"/>
                  </a:lnTo>
                  <a:lnTo>
                    <a:pt x="235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28"/>
                  </a:lnTo>
                  <a:lnTo>
                    <a:pt x="0" y="3159"/>
                  </a:lnTo>
                  <a:lnTo>
                    <a:pt x="14" y="3476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35" y="4386"/>
                  </a:lnTo>
                  <a:lnTo>
                    <a:pt x="372" y="4662"/>
                  </a:lnTo>
                  <a:lnTo>
                    <a:pt x="538" y="4924"/>
                  </a:lnTo>
                  <a:lnTo>
                    <a:pt x="717" y="5158"/>
                  </a:lnTo>
                  <a:lnTo>
                    <a:pt x="910" y="5379"/>
                  </a:lnTo>
                  <a:lnTo>
                    <a:pt x="1145" y="5586"/>
                  </a:lnTo>
                  <a:lnTo>
                    <a:pt x="1379" y="5765"/>
                  </a:lnTo>
                  <a:lnTo>
                    <a:pt x="1641" y="5931"/>
                  </a:lnTo>
                  <a:lnTo>
                    <a:pt x="1917" y="6055"/>
                  </a:lnTo>
                  <a:lnTo>
                    <a:pt x="2207" y="6165"/>
                  </a:lnTo>
                  <a:lnTo>
                    <a:pt x="2510" y="6248"/>
                  </a:lnTo>
                  <a:lnTo>
                    <a:pt x="2827" y="6289"/>
                  </a:lnTo>
                  <a:lnTo>
                    <a:pt x="3144" y="6303"/>
                  </a:lnTo>
                  <a:lnTo>
                    <a:pt x="3475" y="6289"/>
                  </a:lnTo>
                  <a:lnTo>
                    <a:pt x="3779" y="6248"/>
                  </a:lnTo>
                  <a:lnTo>
                    <a:pt x="4082" y="6165"/>
                  </a:lnTo>
                  <a:lnTo>
                    <a:pt x="4372" y="6055"/>
                  </a:lnTo>
                  <a:lnTo>
                    <a:pt x="4648" y="5931"/>
                  </a:lnTo>
                  <a:lnTo>
                    <a:pt x="4910" y="5765"/>
                  </a:lnTo>
                  <a:lnTo>
                    <a:pt x="5158" y="5586"/>
                  </a:lnTo>
                  <a:lnTo>
                    <a:pt x="5379" y="5379"/>
                  </a:lnTo>
                  <a:lnTo>
                    <a:pt x="5585" y="5158"/>
                  </a:lnTo>
                  <a:lnTo>
                    <a:pt x="5765" y="4924"/>
                  </a:lnTo>
                  <a:lnTo>
                    <a:pt x="5916" y="4662"/>
                  </a:lnTo>
                  <a:lnTo>
                    <a:pt x="6054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76"/>
                  </a:lnTo>
                  <a:lnTo>
                    <a:pt x="6303" y="3159"/>
                  </a:lnTo>
                  <a:lnTo>
                    <a:pt x="6289" y="2828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16" y="1655"/>
                  </a:lnTo>
                  <a:lnTo>
                    <a:pt x="5765" y="1393"/>
                  </a:lnTo>
                  <a:lnTo>
                    <a:pt x="5585" y="1145"/>
                  </a:lnTo>
                  <a:lnTo>
                    <a:pt x="5379" y="924"/>
                  </a:lnTo>
                  <a:lnTo>
                    <a:pt x="5158" y="718"/>
                  </a:lnTo>
                  <a:lnTo>
                    <a:pt x="4910" y="538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2" y="138"/>
                  </a:lnTo>
                  <a:lnTo>
                    <a:pt x="3779" y="69"/>
                  </a:lnTo>
                  <a:lnTo>
                    <a:pt x="3475" y="14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307350" y="3046775"/>
              <a:ext cx="157925" cy="157925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9" y="0"/>
                  </a:moveTo>
                  <a:lnTo>
                    <a:pt x="2828" y="14"/>
                  </a:lnTo>
                  <a:lnTo>
                    <a:pt x="2524" y="69"/>
                  </a:lnTo>
                  <a:lnTo>
                    <a:pt x="2221" y="138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17"/>
                  </a:lnTo>
                  <a:lnTo>
                    <a:pt x="924" y="924"/>
                  </a:lnTo>
                  <a:lnTo>
                    <a:pt x="718" y="1145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27"/>
                  </a:lnTo>
                  <a:lnTo>
                    <a:pt x="0" y="3158"/>
                  </a:lnTo>
                  <a:lnTo>
                    <a:pt x="14" y="3476"/>
                  </a:lnTo>
                  <a:lnTo>
                    <a:pt x="69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87" y="4662"/>
                  </a:lnTo>
                  <a:lnTo>
                    <a:pt x="538" y="4924"/>
                  </a:lnTo>
                  <a:lnTo>
                    <a:pt x="718" y="5158"/>
                  </a:lnTo>
                  <a:lnTo>
                    <a:pt x="924" y="5393"/>
                  </a:lnTo>
                  <a:lnTo>
                    <a:pt x="1145" y="5586"/>
                  </a:lnTo>
                  <a:lnTo>
                    <a:pt x="1393" y="5765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65"/>
                  </a:lnTo>
                  <a:lnTo>
                    <a:pt x="2524" y="6248"/>
                  </a:lnTo>
                  <a:lnTo>
                    <a:pt x="2828" y="6289"/>
                  </a:lnTo>
                  <a:lnTo>
                    <a:pt x="3159" y="6317"/>
                  </a:lnTo>
                  <a:lnTo>
                    <a:pt x="3476" y="6289"/>
                  </a:lnTo>
                  <a:lnTo>
                    <a:pt x="3793" y="6248"/>
                  </a:lnTo>
                  <a:lnTo>
                    <a:pt x="4096" y="6165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65"/>
                  </a:lnTo>
                  <a:lnTo>
                    <a:pt x="5158" y="5586"/>
                  </a:lnTo>
                  <a:lnTo>
                    <a:pt x="5393" y="5393"/>
                  </a:lnTo>
                  <a:lnTo>
                    <a:pt x="5586" y="5158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289" y="3476"/>
                  </a:lnTo>
                  <a:lnTo>
                    <a:pt x="6317" y="3158"/>
                  </a:lnTo>
                  <a:lnTo>
                    <a:pt x="6289" y="2827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68" y="1931"/>
                  </a:lnTo>
                  <a:lnTo>
                    <a:pt x="5931" y="1655"/>
                  </a:lnTo>
                  <a:lnTo>
                    <a:pt x="5765" y="1393"/>
                  </a:lnTo>
                  <a:lnTo>
                    <a:pt x="5586" y="1145"/>
                  </a:lnTo>
                  <a:lnTo>
                    <a:pt x="5393" y="924"/>
                  </a:lnTo>
                  <a:lnTo>
                    <a:pt x="5158" y="717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38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386300" y="287542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690" y="276"/>
                  </a:lnTo>
                  <a:lnTo>
                    <a:pt x="566" y="359"/>
                  </a:lnTo>
                  <a:lnTo>
                    <a:pt x="456" y="469"/>
                  </a:lnTo>
                  <a:lnTo>
                    <a:pt x="359" y="579"/>
                  </a:lnTo>
                  <a:lnTo>
                    <a:pt x="263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800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89"/>
                  </a:lnTo>
                  <a:lnTo>
                    <a:pt x="1256" y="3131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31"/>
                  </a:lnTo>
                  <a:lnTo>
                    <a:pt x="2042" y="3089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79" y="2800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3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3"/>
                  </a:lnTo>
                  <a:lnTo>
                    <a:pt x="2800" y="579"/>
                  </a:lnTo>
                  <a:lnTo>
                    <a:pt x="2690" y="469"/>
                  </a:lnTo>
                  <a:lnTo>
                    <a:pt x="2579" y="359"/>
                  </a:lnTo>
                  <a:lnTo>
                    <a:pt x="2455" y="276"/>
                  </a:lnTo>
                  <a:lnTo>
                    <a:pt x="2331" y="193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362500" y="2361025"/>
              <a:ext cx="226550" cy="230325"/>
            </a:xfrm>
            <a:custGeom>
              <a:avLst/>
              <a:gdLst/>
              <a:ahLst/>
              <a:cxnLst/>
              <a:rect l="l" t="t" r="r" b="b"/>
              <a:pathLst>
                <a:path w="9062" h="9213" extrusionOk="0">
                  <a:moveTo>
                    <a:pt x="1711" y="0"/>
                  </a:moveTo>
                  <a:lnTo>
                    <a:pt x="1518" y="193"/>
                  </a:lnTo>
                  <a:lnTo>
                    <a:pt x="1339" y="386"/>
                  </a:lnTo>
                  <a:lnTo>
                    <a:pt x="1159" y="593"/>
                  </a:lnTo>
                  <a:lnTo>
                    <a:pt x="994" y="800"/>
                  </a:lnTo>
                  <a:lnTo>
                    <a:pt x="842" y="1021"/>
                  </a:lnTo>
                  <a:lnTo>
                    <a:pt x="704" y="1255"/>
                  </a:lnTo>
                  <a:lnTo>
                    <a:pt x="580" y="1489"/>
                  </a:lnTo>
                  <a:lnTo>
                    <a:pt x="456" y="1738"/>
                  </a:lnTo>
                  <a:lnTo>
                    <a:pt x="360" y="1986"/>
                  </a:lnTo>
                  <a:lnTo>
                    <a:pt x="263" y="2248"/>
                  </a:lnTo>
                  <a:lnTo>
                    <a:pt x="180" y="2510"/>
                  </a:lnTo>
                  <a:lnTo>
                    <a:pt x="111" y="2786"/>
                  </a:lnTo>
                  <a:lnTo>
                    <a:pt x="70" y="3062"/>
                  </a:lnTo>
                  <a:lnTo>
                    <a:pt x="29" y="3337"/>
                  </a:lnTo>
                  <a:lnTo>
                    <a:pt x="1" y="3613"/>
                  </a:lnTo>
                  <a:lnTo>
                    <a:pt x="1" y="3903"/>
                  </a:lnTo>
                  <a:lnTo>
                    <a:pt x="1" y="4179"/>
                  </a:lnTo>
                  <a:lnTo>
                    <a:pt x="29" y="4454"/>
                  </a:lnTo>
                  <a:lnTo>
                    <a:pt x="56" y="4717"/>
                  </a:lnTo>
                  <a:lnTo>
                    <a:pt x="111" y="4979"/>
                  </a:lnTo>
                  <a:lnTo>
                    <a:pt x="166" y="5227"/>
                  </a:lnTo>
                  <a:lnTo>
                    <a:pt x="235" y="5489"/>
                  </a:lnTo>
                  <a:lnTo>
                    <a:pt x="318" y="5737"/>
                  </a:lnTo>
                  <a:lnTo>
                    <a:pt x="415" y="5971"/>
                  </a:lnTo>
                  <a:lnTo>
                    <a:pt x="525" y="6206"/>
                  </a:lnTo>
                  <a:lnTo>
                    <a:pt x="635" y="6440"/>
                  </a:lnTo>
                  <a:lnTo>
                    <a:pt x="773" y="6661"/>
                  </a:lnTo>
                  <a:lnTo>
                    <a:pt x="911" y="6882"/>
                  </a:lnTo>
                  <a:lnTo>
                    <a:pt x="1049" y="7089"/>
                  </a:lnTo>
                  <a:lnTo>
                    <a:pt x="1215" y="7282"/>
                  </a:lnTo>
                  <a:lnTo>
                    <a:pt x="1380" y="7475"/>
                  </a:lnTo>
                  <a:lnTo>
                    <a:pt x="1559" y="7668"/>
                  </a:lnTo>
                  <a:lnTo>
                    <a:pt x="1739" y="7833"/>
                  </a:lnTo>
                  <a:lnTo>
                    <a:pt x="1932" y="8013"/>
                  </a:lnTo>
                  <a:lnTo>
                    <a:pt x="2139" y="8164"/>
                  </a:lnTo>
                  <a:lnTo>
                    <a:pt x="2345" y="8316"/>
                  </a:lnTo>
                  <a:lnTo>
                    <a:pt x="2552" y="8454"/>
                  </a:lnTo>
                  <a:lnTo>
                    <a:pt x="2773" y="8578"/>
                  </a:lnTo>
                  <a:lnTo>
                    <a:pt x="3007" y="8688"/>
                  </a:lnTo>
                  <a:lnTo>
                    <a:pt x="3242" y="8799"/>
                  </a:lnTo>
                  <a:lnTo>
                    <a:pt x="3490" y="8895"/>
                  </a:lnTo>
                  <a:lnTo>
                    <a:pt x="3738" y="8978"/>
                  </a:lnTo>
                  <a:lnTo>
                    <a:pt x="3987" y="9047"/>
                  </a:lnTo>
                  <a:lnTo>
                    <a:pt x="4235" y="9116"/>
                  </a:lnTo>
                  <a:lnTo>
                    <a:pt x="4497" y="9157"/>
                  </a:lnTo>
                  <a:lnTo>
                    <a:pt x="4773" y="9199"/>
                  </a:lnTo>
                  <a:lnTo>
                    <a:pt x="5035" y="9212"/>
                  </a:lnTo>
                  <a:lnTo>
                    <a:pt x="5586" y="9212"/>
                  </a:lnTo>
                  <a:lnTo>
                    <a:pt x="5848" y="9199"/>
                  </a:lnTo>
                  <a:lnTo>
                    <a:pt x="6124" y="9157"/>
                  </a:lnTo>
                  <a:lnTo>
                    <a:pt x="6386" y="9116"/>
                  </a:lnTo>
                  <a:lnTo>
                    <a:pt x="6634" y="9047"/>
                  </a:lnTo>
                  <a:lnTo>
                    <a:pt x="6883" y="8978"/>
                  </a:lnTo>
                  <a:lnTo>
                    <a:pt x="7131" y="8895"/>
                  </a:lnTo>
                  <a:lnTo>
                    <a:pt x="7379" y="8799"/>
                  </a:lnTo>
                  <a:lnTo>
                    <a:pt x="7614" y="8702"/>
                  </a:lnTo>
                  <a:lnTo>
                    <a:pt x="7834" y="8578"/>
                  </a:lnTo>
                  <a:lnTo>
                    <a:pt x="8055" y="8454"/>
                  </a:lnTo>
                  <a:lnTo>
                    <a:pt x="8276" y="8316"/>
                  </a:lnTo>
                  <a:lnTo>
                    <a:pt x="8482" y="8164"/>
                  </a:lnTo>
                  <a:lnTo>
                    <a:pt x="8689" y="8013"/>
                  </a:lnTo>
                  <a:lnTo>
                    <a:pt x="8882" y="7847"/>
                  </a:lnTo>
                  <a:lnTo>
                    <a:pt x="9062" y="7668"/>
                  </a:lnTo>
                  <a:lnTo>
                    <a:pt x="9062" y="138"/>
                  </a:lnTo>
                  <a:lnTo>
                    <a:pt x="89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318025" y="2639600"/>
              <a:ext cx="157950" cy="157925"/>
            </a:xfrm>
            <a:custGeom>
              <a:avLst/>
              <a:gdLst/>
              <a:ahLst/>
              <a:cxnLst/>
              <a:rect l="l" t="t" r="r" b="b"/>
              <a:pathLst>
                <a:path w="6318" h="6317" extrusionOk="0">
                  <a:moveTo>
                    <a:pt x="3159" y="0"/>
                  </a:moveTo>
                  <a:lnTo>
                    <a:pt x="2842" y="28"/>
                  </a:lnTo>
                  <a:lnTo>
                    <a:pt x="2525" y="69"/>
                  </a:lnTo>
                  <a:lnTo>
                    <a:pt x="2221" y="152"/>
                  </a:lnTo>
                  <a:lnTo>
                    <a:pt x="1932" y="248"/>
                  </a:lnTo>
                  <a:lnTo>
                    <a:pt x="1656" y="386"/>
                  </a:lnTo>
                  <a:lnTo>
                    <a:pt x="1394" y="552"/>
                  </a:lnTo>
                  <a:lnTo>
                    <a:pt x="1146" y="731"/>
                  </a:lnTo>
                  <a:lnTo>
                    <a:pt x="925" y="924"/>
                  </a:lnTo>
                  <a:lnTo>
                    <a:pt x="718" y="1159"/>
                  </a:lnTo>
                  <a:lnTo>
                    <a:pt x="539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9" y="2220"/>
                  </a:lnTo>
                  <a:lnTo>
                    <a:pt x="70" y="2524"/>
                  </a:lnTo>
                  <a:lnTo>
                    <a:pt x="15" y="2841"/>
                  </a:lnTo>
                  <a:lnTo>
                    <a:pt x="1" y="3158"/>
                  </a:lnTo>
                  <a:lnTo>
                    <a:pt x="15" y="3489"/>
                  </a:lnTo>
                  <a:lnTo>
                    <a:pt x="70" y="3793"/>
                  </a:lnTo>
                  <a:lnTo>
                    <a:pt x="139" y="4096"/>
                  </a:lnTo>
                  <a:lnTo>
                    <a:pt x="249" y="4386"/>
                  </a:lnTo>
                  <a:lnTo>
                    <a:pt x="387" y="4661"/>
                  </a:lnTo>
                  <a:lnTo>
                    <a:pt x="539" y="4923"/>
                  </a:lnTo>
                  <a:lnTo>
                    <a:pt x="718" y="5172"/>
                  </a:lnTo>
                  <a:lnTo>
                    <a:pt x="925" y="5392"/>
                  </a:lnTo>
                  <a:lnTo>
                    <a:pt x="1146" y="5599"/>
                  </a:lnTo>
                  <a:lnTo>
                    <a:pt x="1394" y="5779"/>
                  </a:lnTo>
                  <a:lnTo>
                    <a:pt x="1656" y="5930"/>
                  </a:lnTo>
                  <a:lnTo>
                    <a:pt x="1932" y="6068"/>
                  </a:lnTo>
                  <a:lnTo>
                    <a:pt x="2221" y="6178"/>
                  </a:lnTo>
                  <a:lnTo>
                    <a:pt x="2525" y="6247"/>
                  </a:lnTo>
                  <a:lnTo>
                    <a:pt x="2842" y="6303"/>
                  </a:lnTo>
                  <a:lnTo>
                    <a:pt x="3159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7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9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1" y="4661"/>
                  </a:lnTo>
                  <a:lnTo>
                    <a:pt x="6069" y="4386"/>
                  </a:lnTo>
                  <a:lnTo>
                    <a:pt x="6166" y="4096"/>
                  </a:lnTo>
                  <a:lnTo>
                    <a:pt x="6248" y="3793"/>
                  </a:lnTo>
                  <a:lnTo>
                    <a:pt x="6290" y="3489"/>
                  </a:lnTo>
                  <a:lnTo>
                    <a:pt x="6317" y="3158"/>
                  </a:lnTo>
                  <a:lnTo>
                    <a:pt x="6290" y="2841"/>
                  </a:lnTo>
                  <a:lnTo>
                    <a:pt x="6248" y="2524"/>
                  </a:lnTo>
                  <a:lnTo>
                    <a:pt x="6166" y="2220"/>
                  </a:lnTo>
                  <a:lnTo>
                    <a:pt x="6069" y="1931"/>
                  </a:lnTo>
                  <a:lnTo>
                    <a:pt x="5931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9" y="731"/>
                  </a:lnTo>
                  <a:lnTo>
                    <a:pt x="4924" y="552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7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161850" y="30074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21" y="0"/>
                  </a:move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79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5"/>
                  </a:lnTo>
                  <a:lnTo>
                    <a:pt x="359" y="566"/>
                  </a:lnTo>
                  <a:lnTo>
                    <a:pt x="263" y="690"/>
                  </a:lnTo>
                  <a:lnTo>
                    <a:pt x="194" y="828"/>
                  </a:lnTo>
                  <a:lnTo>
                    <a:pt x="125" y="965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07"/>
                  </a:lnTo>
                  <a:lnTo>
                    <a:pt x="1" y="1572"/>
                  </a:lnTo>
                  <a:lnTo>
                    <a:pt x="1" y="1738"/>
                  </a:lnTo>
                  <a:lnTo>
                    <a:pt x="28" y="1889"/>
                  </a:lnTo>
                  <a:lnTo>
                    <a:pt x="70" y="2041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786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75"/>
                  </a:lnTo>
                  <a:lnTo>
                    <a:pt x="1256" y="3117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17"/>
                  </a:lnTo>
                  <a:lnTo>
                    <a:pt x="2042" y="3075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80" y="2786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41"/>
                  </a:lnTo>
                  <a:lnTo>
                    <a:pt x="3117" y="1889"/>
                  </a:lnTo>
                  <a:lnTo>
                    <a:pt x="3145" y="1738"/>
                  </a:lnTo>
                  <a:lnTo>
                    <a:pt x="3159" y="1572"/>
                  </a:lnTo>
                  <a:lnTo>
                    <a:pt x="3145" y="1407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5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800" y="566"/>
                  </a:lnTo>
                  <a:lnTo>
                    <a:pt x="2690" y="455"/>
                  </a:lnTo>
                  <a:lnTo>
                    <a:pt x="2580" y="359"/>
                  </a:lnTo>
                  <a:lnTo>
                    <a:pt x="2455" y="262"/>
                  </a:lnTo>
                  <a:lnTo>
                    <a:pt x="2331" y="179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024975" y="2628550"/>
              <a:ext cx="265850" cy="265500"/>
            </a:xfrm>
            <a:custGeom>
              <a:avLst/>
              <a:gdLst/>
              <a:ahLst/>
              <a:cxnLst/>
              <a:rect l="l" t="t" r="r" b="b"/>
              <a:pathLst>
                <a:path w="10634" h="10620" extrusionOk="0">
                  <a:moveTo>
                    <a:pt x="5048" y="1"/>
                  </a:move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41" y="415"/>
                  </a:lnTo>
                  <a:lnTo>
                    <a:pt x="3007" y="525"/>
                  </a:lnTo>
                  <a:lnTo>
                    <a:pt x="2786" y="635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49"/>
                  </a:lnTo>
                  <a:lnTo>
                    <a:pt x="1931" y="1214"/>
                  </a:lnTo>
                  <a:lnTo>
                    <a:pt x="1738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2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49" y="2773"/>
                  </a:lnTo>
                  <a:lnTo>
                    <a:pt x="525" y="3007"/>
                  </a:lnTo>
                  <a:lnTo>
                    <a:pt x="414" y="3242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35"/>
                  </a:lnTo>
                  <a:lnTo>
                    <a:pt x="70" y="4497"/>
                  </a:lnTo>
                  <a:lnTo>
                    <a:pt x="28" y="4772"/>
                  </a:lnTo>
                  <a:lnTo>
                    <a:pt x="14" y="5035"/>
                  </a:lnTo>
                  <a:lnTo>
                    <a:pt x="1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70" y="6124"/>
                  </a:lnTo>
                  <a:lnTo>
                    <a:pt x="111" y="6386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32" y="7145"/>
                  </a:lnTo>
                  <a:lnTo>
                    <a:pt x="414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9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8" y="9241"/>
                  </a:lnTo>
                  <a:lnTo>
                    <a:pt x="1931" y="9406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07" y="10096"/>
                  </a:lnTo>
                  <a:lnTo>
                    <a:pt x="3241" y="10206"/>
                  </a:lnTo>
                  <a:lnTo>
                    <a:pt x="3490" y="10303"/>
                  </a:lnTo>
                  <a:lnTo>
                    <a:pt x="3738" y="10385"/>
                  </a:lnTo>
                  <a:lnTo>
                    <a:pt x="3986" y="10454"/>
                  </a:lnTo>
                  <a:lnTo>
                    <a:pt x="4248" y="10523"/>
                  </a:lnTo>
                  <a:lnTo>
                    <a:pt x="4510" y="10565"/>
                  </a:lnTo>
                  <a:lnTo>
                    <a:pt x="4772" y="10592"/>
                  </a:lnTo>
                  <a:lnTo>
                    <a:pt x="5048" y="10620"/>
                  </a:lnTo>
                  <a:lnTo>
                    <a:pt x="5586" y="10620"/>
                  </a:lnTo>
                  <a:lnTo>
                    <a:pt x="5862" y="10592"/>
                  </a:lnTo>
                  <a:lnTo>
                    <a:pt x="6124" y="10565"/>
                  </a:lnTo>
                  <a:lnTo>
                    <a:pt x="6386" y="10523"/>
                  </a:lnTo>
                  <a:lnTo>
                    <a:pt x="6648" y="10454"/>
                  </a:lnTo>
                  <a:lnTo>
                    <a:pt x="6896" y="10385"/>
                  </a:lnTo>
                  <a:lnTo>
                    <a:pt x="7144" y="10303"/>
                  </a:lnTo>
                  <a:lnTo>
                    <a:pt x="7379" y="10206"/>
                  </a:lnTo>
                  <a:lnTo>
                    <a:pt x="7613" y="10096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06"/>
                  </a:lnTo>
                  <a:lnTo>
                    <a:pt x="8882" y="9241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2" y="8496"/>
                  </a:lnTo>
                  <a:lnTo>
                    <a:pt x="9723" y="8289"/>
                  </a:lnTo>
                  <a:lnTo>
                    <a:pt x="9861" y="8069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06" y="7379"/>
                  </a:lnTo>
                  <a:lnTo>
                    <a:pt x="10302" y="7145"/>
                  </a:lnTo>
                  <a:lnTo>
                    <a:pt x="10385" y="6896"/>
                  </a:lnTo>
                  <a:lnTo>
                    <a:pt x="10468" y="6634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35"/>
                  </a:lnTo>
                  <a:lnTo>
                    <a:pt x="10606" y="4772"/>
                  </a:lnTo>
                  <a:lnTo>
                    <a:pt x="10564" y="4497"/>
                  </a:lnTo>
                  <a:lnTo>
                    <a:pt x="10523" y="4235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42"/>
                  </a:lnTo>
                  <a:lnTo>
                    <a:pt x="10109" y="3007"/>
                  </a:lnTo>
                  <a:lnTo>
                    <a:pt x="9985" y="2773"/>
                  </a:lnTo>
                  <a:lnTo>
                    <a:pt x="9861" y="2552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32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82" y="1380"/>
                  </a:lnTo>
                  <a:lnTo>
                    <a:pt x="8703" y="1214"/>
                  </a:lnTo>
                  <a:lnTo>
                    <a:pt x="8496" y="1049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35"/>
                  </a:lnTo>
                  <a:lnTo>
                    <a:pt x="7613" y="525"/>
                  </a:lnTo>
                  <a:lnTo>
                    <a:pt x="7379" y="415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202675" y="2649250"/>
              <a:ext cx="265525" cy="265850"/>
            </a:xfrm>
            <a:custGeom>
              <a:avLst/>
              <a:gdLst/>
              <a:ahLst/>
              <a:cxnLst/>
              <a:rect l="l" t="t" r="r" b="b"/>
              <a:pathLst>
                <a:path w="10621" h="10634" extrusionOk="0">
                  <a:moveTo>
                    <a:pt x="5035" y="0"/>
                  </a:moveTo>
                  <a:lnTo>
                    <a:pt x="4773" y="28"/>
                  </a:lnTo>
                  <a:lnTo>
                    <a:pt x="4497" y="55"/>
                  </a:lnTo>
                  <a:lnTo>
                    <a:pt x="4235" y="111"/>
                  </a:lnTo>
                  <a:lnTo>
                    <a:pt x="3987" y="166"/>
                  </a:lnTo>
                  <a:lnTo>
                    <a:pt x="3738" y="235"/>
                  </a:lnTo>
                  <a:lnTo>
                    <a:pt x="3490" y="317"/>
                  </a:lnTo>
                  <a:lnTo>
                    <a:pt x="3242" y="414"/>
                  </a:lnTo>
                  <a:lnTo>
                    <a:pt x="3007" y="524"/>
                  </a:lnTo>
                  <a:lnTo>
                    <a:pt x="2773" y="635"/>
                  </a:lnTo>
                  <a:lnTo>
                    <a:pt x="2552" y="773"/>
                  </a:lnTo>
                  <a:lnTo>
                    <a:pt x="2345" y="910"/>
                  </a:lnTo>
                  <a:lnTo>
                    <a:pt x="2139" y="1048"/>
                  </a:lnTo>
                  <a:lnTo>
                    <a:pt x="1932" y="1214"/>
                  </a:lnTo>
                  <a:lnTo>
                    <a:pt x="1739" y="1379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5" y="1931"/>
                  </a:lnTo>
                  <a:lnTo>
                    <a:pt x="1049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35" y="2786"/>
                  </a:lnTo>
                  <a:lnTo>
                    <a:pt x="525" y="3007"/>
                  </a:lnTo>
                  <a:lnTo>
                    <a:pt x="415" y="3241"/>
                  </a:lnTo>
                  <a:lnTo>
                    <a:pt x="318" y="3489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56" y="4510"/>
                  </a:lnTo>
                  <a:lnTo>
                    <a:pt x="29" y="4772"/>
                  </a:lnTo>
                  <a:lnTo>
                    <a:pt x="1" y="5034"/>
                  </a:lnTo>
                  <a:lnTo>
                    <a:pt x="1" y="5310"/>
                  </a:lnTo>
                  <a:lnTo>
                    <a:pt x="1" y="5586"/>
                  </a:lnTo>
                  <a:lnTo>
                    <a:pt x="29" y="5861"/>
                  </a:lnTo>
                  <a:lnTo>
                    <a:pt x="56" y="6123"/>
                  </a:lnTo>
                  <a:lnTo>
                    <a:pt x="111" y="6385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18" y="7144"/>
                  </a:lnTo>
                  <a:lnTo>
                    <a:pt x="415" y="7378"/>
                  </a:lnTo>
                  <a:lnTo>
                    <a:pt x="525" y="7613"/>
                  </a:lnTo>
                  <a:lnTo>
                    <a:pt x="635" y="7847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49" y="8495"/>
                  </a:lnTo>
                  <a:lnTo>
                    <a:pt x="1215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9" y="9240"/>
                  </a:lnTo>
                  <a:lnTo>
                    <a:pt x="1932" y="9419"/>
                  </a:lnTo>
                  <a:lnTo>
                    <a:pt x="2139" y="9571"/>
                  </a:lnTo>
                  <a:lnTo>
                    <a:pt x="2345" y="9723"/>
                  </a:lnTo>
                  <a:lnTo>
                    <a:pt x="2552" y="9861"/>
                  </a:lnTo>
                  <a:lnTo>
                    <a:pt x="2773" y="9985"/>
                  </a:lnTo>
                  <a:lnTo>
                    <a:pt x="3007" y="10109"/>
                  </a:lnTo>
                  <a:lnTo>
                    <a:pt x="3242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7" y="10454"/>
                  </a:lnTo>
                  <a:lnTo>
                    <a:pt x="4235" y="10523"/>
                  </a:lnTo>
                  <a:lnTo>
                    <a:pt x="4497" y="10564"/>
                  </a:lnTo>
                  <a:lnTo>
                    <a:pt x="4773" y="10606"/>
                  </a:lnTo>
                  <a:lnTo>
                    <a:pt x="5035" y="10619"/>
                  </a:lnTo>
                  <a:lnTo>
                    <a:pt x="5311" y="10633"/>
                  </a:lnTo>
                  <a:lnTo>
                    <a:pt x="5586" y="10619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34" y="10454"/>
                  </a:lnTo>
                  <a:lnTo>
                    <a:pt x="6896" y="10385"/>
                  </a:lnTo>
                  <a:lnTo>
                    <a:pt x="7145" y="10302"/>
                  </a:lnTo>
                  <a:lnTo>
                    <a:pt x="7379" y="10206"/>
                  </a:lnTo>
                  <a:lnTo>
                    <a:pt x="7614" y="10109"/>
                  </a:lnTo>
                  <a:lnTo>
                    <a:pt x="7848" y="9985"/>
                  </a:lnTo>
                  <a:lnTo>
                    <a:pt x="8069" y="9861"/>
                  </a:lnTo>
                  <a:lnTo>
                    <a:pt x="8289" y="9723"/>
                  </a:lnTo>
                  <a:lnTo>
                    <a:pt x="8496" y="9571"/>
                  </a:lnTo>
                  <a:lnTo>
                    <a:pt x="8689" y="9419"/>
                  </a:lnTo>
                  <a:lnTo>
                    <a:pt x="8882" y="9240"/>
                  </a:lnTo>
                  <a:lnTo>
                    <a:pt x="9075" y="9075"/>
                  </a:lnTo>
                  <a:lnTo>
                    <a:pt x="9241" y="8882"/>
                  </a:lnTo>
                  <a:lnTo>
                    <a:pt x="9406" y="8689"/>
                  </a:lnTo>
                  <a:lnTo>
                    <a:pt x="9572" y="8495"/>
                  </a:lnTo>
                  <a:lnTo>
                    <a:pt x="9724" y="8289"/>
                  </a:lnTo>
                  <a:lnTo>
                    <a:pt x="9862" y="8068"/>
                  </a:lnTo>
                  <a:lnTo>
                    <a:pt x="9986" y="7847"/>
                  </a:lnTo>
                  <a:lnTo>
                    <a:pt x="10096" y="7613"/>
                  </a:lnTo>
                  <a:lnTo>
                    <a:pt x="10206" y="7378"/>
                  </a:lnTo>
                  <a:lnTo>
                    <a:pt x="10303" y="7144"/>
                  </a:lnTo>
                  <a:lnTo>
                    <a:pt x="10386" y="6896"/>
                  </a:lnTo>
                  <a:lnTo>
                    <a:pt x="10455" y="6634"/>
                  </a:lnTo>
                  <a:lnTo>
                    <a:pt x="10524" y="6385"/>
                  </a:lnTo>
                  <a:lnTo>
                    <a:pt x="10565" y="6123"/>
                  </a:lnTo>
                  <a:lnTo>
                    <a:pt x="10592" y="5861"/>
                  </a:lnTo>
                  <a:lnTo>
                    <a:pt x="10620" y="5586"/>
                  </a:lnTo>
                  <a:lnTo>
                    <a:pt x="10620" y="5310"/>
                  </a:lnTo>
                  <a:lnTo>
                    <a:pt x="10620" y="5034"/>
                  </a:lnTo>
                  <a:lnTo>
                    <a:pt x="10592" y="4772"/>
                  </a:lnTo>
                  <a:lnTo>
                    <a:pt x="10565" y="4510"/>
                  </a:lnTo>
                  <a:lnTo>
                    <a:pt x="10524" y="4248"/>
                  </a:lnTo>
                  <a:lnTo>
                    <a:pt x="10455" y="3986"/>
                  </a:lnTo>
                  <a:lnTo>
                    <a:pt x="10386" y="3738"/>
                  </a:lnTo>
                  <a:lnTo>
                    <a:pt x="10303" y="3489"/>
                  </a:lnTo>
                  <a:lnTo>
                    <a:pt x="10206" y="3241"/>
                  </a:lnTo>
                  <a:lnTo>
                    <a:pt x="10096" y="3007"/>
                  </a:lnTo>
                  <a:lnTo>
                    <a:pt x="9986" y="2786"/>
                  </a:lnTo>
                  <a:lnTo>
                    <a:pt x="9862" y="2552"/>
                  </a:lnTo>
                  <a:lnTo>
                    <a:pt x="9724" y="2345"/>
                  </a:lnTo>
                  <a:lnTo>
                    <a:pt x="9572" y="2138"/>
                  </a:lnTo>
                  <a:lnTo>
                    <a:pt x="9406" y="1931"/>
                  </a:lnTo>
                  <a:lnTo>
                    <a:pt x="9241" y="1738"/>
                  </a:lnTo>
                  <a:lnTo>
                    <a:pt x="9075" y="1559"/>
                  </a:lnTo>
                  <a:lnTo>
                    <a:pt x="8882" y="1379"/>
                  </a:lnTo>
                  <a:lnTo>
                    <a:pt x="8689" y="1214"/>
                  </a:lnTo>
                  <a:lnTo>
                    <a:pt x="8496" y="1048"/>
                  </a:lnTo>
                  <a:lnTo>
                    <a:pt x="8289" y="910"/>
                  </a:lnTo>
                  <a:lnTo>
                    <a:pt x="8069" y="773"/>
                  </a:lnTo>
                  <a:lnTo>
                    <a:pt x="7848" y="635"/>
                  </a:lnTo>
                  <a:lnTo>
                    <a:pt x="7614" y="524"/>
                  </a:lnTo>
                  <a:lnTo>
                    <a:pt x="7379" y="414"/>
                  </a:lnTo>
                  <a:lnTo>
                    <a:pt x="7145" y="317"/>
                  </a:lnTo>
                  <a:lnTo>
                    <a:pt x="6896" y="235"/>
                  </a:lnTo>
                  <a:lnTo>
                    <a:pt x="6634" y="166"/>
                  </a:lnTo>
                  <a:lnTo>
                    <a:pt x="6386" y="111"/>
                  </a:lnTo>
                  <a:lnTo>
                    <a:pt x="6124" y="55"/>
                  </a:lnTo>
                  <a:lnTo>
                    <a:pt x="5862" y="28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068225" y="26802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07" y="0"/>
                  </a:moveTo>
                  <a:lnTo>
                    <a:pt x="1255" y="28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6"/>
                  </a:lnTo>
                  <a:lnTo>
                    <a:pt x="359" y="580"/>
                  </a:lnTo>
                  <a:lnTo>
                    <a:pt x="263" y="690"/>
                  </a:lnTo>
                  <a:lnTo>
                    <a:pt x="180" y="828"/>
                  </a:lnTo>
                  <a:lnTo>
                    <a:pt x="125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21"/>
                  </a:lnTo>
                  <a:lnTo>
                    <a:pt x="0" y="1573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2"/>
                  </a:lnTo>
                  <a:lnTo>
                    <a:pt x="125" y="2193"/>
                  </a:lnTo>
                  <a:lnTo>
                    <a:pt x="180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90"/>
                  </a:lnTo>
                  <a:lnTo>
                    <a:pt x="566" y="2800"/>
                  </a:lnTo>
                  <a:lnTo>
                    <a:pt x="690" y="2883"/>
                  </a:lnTo>
                  <a:lnTo>
                    <a:pt x="828" y="2966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5" y="3117"/>
                  </a:lnTo>
                  <a:lnTo>
                    <a:pt x="1407" y="3145"/>
                  </a:lnTo>
                  <a:lnTo>
                    <a:pt x="1573" y="3159"/>
                  </a:lnTo>
                  <a:lnTo>
                    <a:pt x="1738" y="3145"/>
                  </a:lnTo>
                  <a:lnTo>
                    <a:pt x="1890" y="3117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6"/>
                  </a:lnTo>
                  <a:lnTo>
                    <a:pt x="2455" y="2883"/>
                  </a:lnTo>
                  <a:lnTo>
                    <a:pt x="2579" y="2800"/>
                  </a:lnTo>
                  <a:lnTo>
                    <a:pt x="2690" y="2690"/>
                  </a:lnTo>
                  <a:lnTo>
                    <a:pt x="2786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76" y="2042"/>
                  </a:lnTo>
                  <a:lnTo>
                    <a:pt x="3117" y="1890"/>
                  </a:lnTo>
                  <a:lnTo>
                    <a:pt x="3145" y="1738"/>
                  </a:lnTo>
                  <a:lnTo>
                    <a:pt x="3159" y="1573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76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786" y="580"/>
                  </a:lnTo>
                  <a:lnTo>
                    <a:pt x="2690" y="456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654350" y="3247775"/>
              <a:ext cx="157575" cy="106200"/>
            </a:xfrm>
            <a:custGeom>
              <a:avLst/>
              <a:gdLst/>
              <a:ahLst/>
              <a:cxnLst/>
              <a:rect l="l" t="t" r="r" b="b"/>
              <a:pathLst>
                <a:path w="6303" h="4248" extrusionOk="0">
                  <a:moveTo>
                    <a:pt x="3158" y="0"/>
                  </a:moveTo>
                  <a:lnTo>
                    <a:pt x="2827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5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6110" y="4248"/>
                  </a:lnTo>
                  <a:lnTo>
                    <a:pt x="6192" y="3986"/>
                  </a:lnTo>
                  <a:lnTo>
                    <a:pt x="6261" y="3724"/>
                  </a:lnTo>
                  <a:lnTo>
                    <a:pt x="6289" y="3448"/>
                  </a:lnTo>
                  <a:lnTo>
                    <a:pt x="6303" y="3159"/>
                  </a:lnTo>
                  <a:lnTo>
                    <a:pt x="6289" y="2841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30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134075" y="3132275"/>
              <a:ext cx="265850" cy="221700"/>
            </a:xfrm>
            <a:custGeom>
              <a:avLst/>
              <a:gdLst/>
              <a:ahLst/>
              <a:cxnLst/>
              <a:rect l="l" t="t" r="r" b="b"/>
              <a:pathLst>
                <a:path w="10634" h="8868" extrusionOk="0">
                  <a:moveTo>
                    <a:pt x="5310" y="0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69"/>
                  </a:lnTo>
                  <a:lnTo>
                    <a:pt x="4248" y="111"/>
                  </a:lnTo>
                  <a:lnTo>
                    <a:pt x="3986" y="180"/>
                  </a:lnTo>
                  <a:lnTo>
                    <a:pt x="3738" y="249"/>
                  </a:lnTo>
                  <a:lnTo>
                    <a:pt x="3490" y="331"/>
                  </a:lnTo>
                  <a:lnTo>
                    <a:pt x="3241" y="428"/>
                  </a:lnTo>
                  <a:lnTo>
                    <a:pt x="3007" y="524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2"/>
                  </a:lnTo>
                  <a:lnTo>
                    <a:pt x="1931" y="1214"/>
                  </a:lnTo>
                  <a:lnTo>
                    <a:pt x="1738" y="1393"/>
                  </a:lnTo>
                  <a:lnTo>
                    <a:pt x="1559" y="1559"/>
                  </a:lnTo>
                  <a:lnTo>
                    <a:pt x="1380" y="1752"/>
                  </a:lnTo>
                  <a:lnTo>
                    <a:pt x="1214" y="1945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21"/>
                  </a:lnTo>
                  <a:lnTo>
                    <a:pt x="414" y="3255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70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1" y="5324"/>
                  </a:lnTo>
                  <a:lnTo>
                    <a:pt x="14" y="5572"/>
                  </a:lnTo>
                  <a:lnTo>
                    <a:pt x="28" y="5820"/>
                  </a:lnTo>
                  <a:lnTo>
                    <a:pt x="56" y="6068"/>
                  </a:lnTo>
                  <a:lnTo>
                    <a:pt x="97" y="6317"/>
                  </a:lnTo>
                  <a:lnTo>
                    <a:pt x="152" y="6565"/>
                  </a:lnTo>
                  <a:lnTo>
                    <a:pt x="207" y="6799"/>
                  </a:lnTo>
                  <a:lnTo>
                    <a:pt x="276" y="7020"/>
                  </a:lnTo>
                  <a:lnTo>
                    <a:pt x="359" y="7254"/>
                  </a:lnTo>
                  <a:lnTo>
                    <a:pt x="456" y="7475"/>
                  </a:lnTo>
                  <a:lnTo>
                    <a:pt x="566" y="7696"/>
                  </a:lnTo>
                  <a:lnTo>
                    <a:pt x="676" y="7903"/>
                  </a:lnTo>
                  <a:lnTo>
                    <a:pt x="787" y="8110"/>
                  </a:lnTo>
                  <a:lnTo>
                    <a:pt x="925" y="8303"/>
                  </a:lnTo>
                  <a:lnTo>
                    <a:pt x="1062" y="8496"/>
                  </a:lnTo>
                  <a:lnTo>
                    <a:pt x="1200" y="8689"/>
                  </a:lnTo>
                  <a:lnTo>
                    <a:pt x="1366" y="8868"/>
                  </a:lnTo>
                  <a:lnTo>
                    <a:pt x="9268" y="8868"/>
                  </a:lnTo>
                  <a:lnTo>
                    <a:pt x="9434" y="8689"/>
                  </a:lnTo>
                  <a:lnTo>
                    <a:pt x="9572" y="8496"/>
                  </a:lnTo>
                  <a:lnTo>
                    <a:pt x="9709" y="8303"/>
                  </a:lnTo>
                  <a:lnTo>
                    <a:pt x="9847" y="8110"/>
                  </a:lnTo>
                  <a:lnTo>
                    <a:pt x="9958" y="7903"/>
                  </a:lnTo>
                  <a:lnTo>
                    <a:pt x="10068" y="7696"/>
                  </a:lnTo>
                  <a:lnTo>
                    <a:pt x="10178" y="7475"/>
                  </a:lnTo>
                  <a:lnTo>
                    <a:pt x="10275" y="7254"/>
                  </a:lnTo>
                  <a:lnTo>
                    <a:pt x="10344" y="7020"/>
                  </a:lnTo>
                  <a:lnTo>
                    <a:pt x="10427" y="6799"/>
                  </a:lnTo>
                  <a:lnTo>
                    <a:pt x="10482" y="6565"/>
                  </a:lnTo>
                  <a:lnTo>
                    <a:pt x="10537" y="6317"/>
                  </a:lnTo>
                  <a:lnTo>
                    <a:pt x="10578" y="6068"/>
                  </a:lnTo>
                  <a:lnTo>
                    <a:pt x="10606" y="5820"/>
                  </a:lnTo>
                  <a:lnTo>
                    <a:pt x="10620" y="5572"/>
                  </a:lnTo>
                  <a:lnTo>
                    <a:pt x="10633" y="5324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55"/>
                  </a:lnTo>
                  <a:lnTo>
                    <a:pt x="10109" y="3021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45"/>
                  </a:lnTo>
                  <a:lnTo>
                    <a:pt x="9254" y="1752"/>
                  </a:lnTo>
                  <a:lnTo>
                    <a:pt x="9075" y="1559"/>
                  </a:lnTo>
                  <a:lnTo>
                    <a:pt x="8896" y="1393"/>
                  </a:lnTo>
                  <a:lnTo>
                    <a:pt x="8703" y="1214"/>
                  </a:lnTo>
                  <a:lnTo>
                    <a:pt x="8496" y="1062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4"/>
                  </a:lnTo>
                  <a:lnTo>
                    <a:pt x="7379" y="428"/>
                  </a:lnTo>
                  <a:lnTo>
                    <a:pt x="7144" y="331"/>
                  </a:lnTo>
                  <a:lnTo>
                    <a:pt x="6896" y="249"/>
                  </a:lnTo>
                  <a:lnTo>
                    <a:pt x="6648" y="180"/>
                  </a:lnTo>
                  <a:lnTo>
                    <a:pt x="6386" y="111"/>
                  </a:lnTo>
                  <a:lnTo>
                    <a:pt x="6124" y="69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972375" y="3276725"/>
              <a:ext cx="78975" cy="77250"/>
            </a:xfrm>
            <a:custGeom>
              <a:avLst/>
              <a:gdLst/>
              <a:ahLst/>
              <a:cxnLst/>
              <a:rect l="l" t="t" r="r" b="b"/>
              <a:pathLst>
                <a:path w="3159" h="3090" extrusionOk="0">
                  <a:moveTo>
                    <a:pt x="1421" y="1"/>
                  </a:moveTo>
                  <a:lnTo>
                    <a:pt x="1269" y="28"/>
                  </a:lnTo>
                  <a:lnTo>
                    <a:pt x="1118" y="70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704" y="263"/>
                  </a:lnTo>
                  <a:lnTo>
                    <a:pt x="580" y="359"/>
                  </a:lnTo>
                  <a:lnTo>
                    <a:pt x="469" y="456"/>
                  </a:lnTo>
                  <a:lnTo>
                    <a:pt x="359" y="566"/>
                  </a:lnTo>
                  <a:lnTo>
                    <a:pt x="276" y="690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4"/>
                  </a:lnTo>
                  <a:lnTo>
                    <a:pt x="42" y="1256"/>
                  </a:lnTo>
                  <a:lnTo>
                    <a:pt x="14" y="1421"/>
                  </a:lnTo>
                  <a:lnTo>
                    <a:pt x="1" y="1573"/>
                  </a:lnTo>
                  <a:lnTo>
                    <a:pt x="14" y="1711"/>
                  </a:lnTo>
                  <a:lnTo>
                    <a:pt x="28" y="1835"/>
                  </a:lnTo>
                  <a:lnTo>
                    <a:pt x="56" y="1959"/>
                  </a:lnTo>
                  <a:lnTo>
                    <a:pt x="83" y="2083"/>
                  </a:lnTo>
                  <a:lnTo>
                    <a:pt x="138" y="2207"/>
                  </a:lnTo>
                  <a:lnTo>
                    <a:pt x="194" y="2318"/>
                  </a:lnTo>
                  <a:lnTo>
                    <a:pt x="249" y="2428"/>
                  </a:lnTo>
                  <a:lnTo>
                    <a:pt x="318" y="2525"/>
                  </a:lnTo>
                  <a:lnTo>
                    <a:pt x="401" y="2621"/>
                  </a:lnTo>
                  <a:lnTo>
                    <a:pt x="483" y="2718"/>
                  </a:lnTo>
                  <a:lnTo>
                    <a:pt x="580" y="2800"/>
                  </a:lnTo>
                  <a:lnTo>
                    <a:pt x="676" y="2869"/>
                  </a:lnTo>
                  <a:lnTo>
                    <a:pt x="787" y="2938"/>
                  </a:lnTo>
                  <a:lnTo>
                    <a:pt x="897" y="2993"/>
                  </a:lnTo>
                  <a:lnTo>
                    <a:pt x="1007" y="3049"/>
                  </a:lnTo>
                  <a:lnTo>
                    <a:pt x="1131" y="3090"/>
                  </a:lnTo>
                  <a:lnTo>
                    <a:pt x="2028" y="3090"/>
                  </a:lnTo>
                  <a:lnTo>
                    <a:pt x="2152" y="3049"/>
                  </a:lnTo>
                  <a:lnTo>
                    <a:pt x="2262" y="2993"/>
                  </a:lnTo>
                  <a:lnTo>
                    <a:pt x="2373" y="2938"/>
                  </a:lnTo>
                  <a:lnTo>
                    <a:pt x="2483" y="2869"/>
                  </a:lnTo>
                  <a:lnTo>
                    <a:pt x="2580" y="2800"/>
                  </a:lnTo>
                  <a:lnTo>
                    <a:pt x="2676" y="2718"/>
                  </a:lnTo>
                  <a:lnTo>
                    <a:pt x="2759" y="2621"/>
                  </a:lnTo>
                  <a:lnTo>
                    <a:pt x="2842" y="2525"/>
                  </a:lnTo>
                  <a:lnTo>
                    <a:pt x="2910" y="2428"/>
                  </a:lnTo>
                  <a:lnTo>
                    <a:pt x="2979" y="2318"/>
                  </a:lnTo>
                  <a:lnTo>
                    <a:pt x="3035" y="2207"/>
                  </a:lnTo>
                  <a:lnTo>
                    <a:pt x="3076" y="2083"/>
                  </a:lnTo>
                  <a:lnTo>
                    <a:pt x="3117" y="1959"/>
                  </a:lnTo>
                  <a:lnTo>
                    <a:pt x="3145" y="1835"/>
                  </a:lnTo>
                  <a:lnTo>
                    <a:pt x="3159" y="1711"/>
                  </a:lnTo>
                  <a:lnTo>
                    <a:pt x="3159" y="1573"/>
                  </a:lnTo>
                  <a:lnTo>
                    <a:pt x="3159" y="1421"/>
                  </a:lnTo>
                  <a:lnTo>
                    <a:pt x="3131" y="1256"/>
                  </a:lnTo>
                  <a:lnTo>
                    <a:pt x="3090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80" y="359"/>
                  </a:lnTo>
                  <a:lnTo>
                    <a:pt x="2469" y="263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55" y="70"/>
                  </a:lnTo>
                  <a:lnTo>
                    <a:pt x="1904" y="2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4850525" y="2481000"/>
              <a:ext cx="157575" cy="157925"/>
            </a:xfrm>
            <a:custGeom>
              <a:avLst/>
              <a:gdLst/>
              <a:ahLst/>
              <a:cxnLst/>
              <a:rect l="l" t="t" r="r" b="b"/>
              <a:pathLst>
                <a:path w="6303" h="6317" extrusionOk="0">
                  <a:moveTo>
                    <a:pt x="3145" y="0"/>
                  </a:moveTo>
                  <a:lnTo>
                    <a:pt x="2827" y="28"/>
                  </a:lnTo>
                  <a:lnTo>
                    <a:pt x="2510" y="69"/>
                  </a:lnTo>
                  <a:lnTo>
                    <a:pt x="2207" y="152"/>
                  </a:lnTo>
                  <a:lnTo>
                    <a:pt x="1917" y="248"/>
                  </a:lnTo>
                  <a:lnTo>
                    <a:pt x="1641" y="386"/>
                  </a:lnTo>
                  <a:lnTo>
                    <a:pt x="1379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73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89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7" y="5172"/>
                  </a:lnTo>
                  <a:lnTo>
                    <a:pt x="924" y="5393"/>
                  </a:lnTo>
                  <a:lnTo>
                    <a:pt x="1145" y="5599"/>
                  </a:lnTo>
                  <a:lnTo>
                    <a:pt x="1379" y="5779"/>
                  </a:lnTo>
                  <a:lnTo>
                    <a:pt x="1641" y="5930"/>
                  </a:lnTo>
                  <a:lnTo>
                    <a:pt x="1917" y="6068"/>
                  </a:lnTo>
                  <a:lnTo>
                    <a:pt x="2207" y="6179"/>
                  </a:lnTo>
                  <a:lnTo>
                    <a:pt x="2510" y="6248"/>
                  </a:lnTo>
                  <a:lnTo>
                    <a:pt x="2827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79" y="6248"/>
                  </a:lnTo>
                  <a:lnTo>
                    <a:pt x="4082" y="6179"/>
                  </a:lnTo>
                  <a:lnTo>
                    <a:pt x="4372" y="6068"/>
                  </a:lnTo>
                  <a:lnTo>
                    <a:pt x="4648" y="5930"/>
                  </a:lnTo>
                  <a:lnTo>
                    <a:pt x="4910" y="5779"/>
                  </a:lnTo>
                  <a:lnTo>
                    <a:pt x="5158" y="5599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17" y="4662"/>
                  </a:lnTo>
                  <a:lnTo>
                    <a:pt x="6055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89"/>
                  </a:lnTo>
                  <a:lnTo>
                    <a:pt x="6303" y="3158"/>
                  </a:lnTo>
                  <a:lnTo>
                    <a:pt x="6289" y="2841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5" y="1931"/>
                  </a:lnTo>
                  <a:lnTo>
                    <a:pt x="5917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10" y="538"/>
                  </a:lnTo>
                  <a:lnTo>
                    <a:pt x="4648" y="386"/>
                  </a:lnTo>
                  <a:lnTo>
                    <a:pt x="4372" y="248"/>
                  </a:lnTo>
                  <a:lnTo>
                    <a:pt x="4082" y="152"/>
                  </a:lnTo>
                  <a:lnTo>
                    <a:pt x="3779" y="69"/>
                  </a:lnTo>
                  <a:lnTo>
                    <a:pt x="3476" y="2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823775" y="2979550"/>
              <a:ext cx="188275" cy="265825"/>
            </a:xfrm>
            <a:custGeom>
              <a:avLst/>
              <a:gdLst/>
              <a:ahLst/>
              <a:cxnLst/>
              <a:rect l="l" t="t" r="r" b="b"/>
              <a:pathLst>
                <a:path w="7531" h="10633" extrusionOk="0">
                  <a:moveTo>
                    <a:pt x="2207" y="0"/>
                  </a:moveTo>
                  <a:lnTo>
                    <a:pt x="1918" y="14"/>
                  </a:lnTo>
                  <a:lnTo>
                    <a:pt x="1628" y="41"/>
                  </a:lnTo>
                  <a:lnTo>
                    <a:pt x="1338" y="83"/>
                  </a:lnTo>
                  <a:lnTo>
                    <a:pt x="1063" y="124"/>
                  </a:lnTo>
                  <a:lnTo>
                    <a:pt x="787" y="193"/>
                  </a:lnTo>
                  <a:lnTo>
                    <a:pt x="525" y="276"/>
                  </a:lnTo>
                  <a:lnTo>
                    <a:pt x="263" y="372"/>
                  </a:lnTo>
                  <a:lnTo>
                    <a:pt x="1" y="483"/>
                  </a:lnTo>
                  <a:lnTo>
                    <a:pt x="1" y="10150"/>
                  </a:lnTo>
                  <a:lnTo>
                    <a:pt x="263" y="10260"/>
                  </a:lnTo>
                  <a:lnTo>
                    <a:pt x="525" y="10357"/>
                  </a:lnTo>
                  <a:lnTo>
                    <a:pt x="787" y="10440"/>
                  </a:lnTo>
                  <a:lnTo>
                    <a:pt x="1063" y="10509"/>
                  </a:lnTo>
                  <a:lnTo>
                    <a:pt x="1338" y="10564"/>
                  </a:lnTo>
                  <a:lnTo>
                    <a:pt x="1628" y="10605"/>
                  </a:lnTo>
                  <a:lnTo>
                    <a:pt x="1918" y="10619"/>
                  </a:lnTo>
                  <a:lnTo>
                    <a:pt x="2207" y="10633"/>
                  </a:lnTo>
                  <a:lnTo>
                    <a:pt x="2483" y="10619"/>
                  </a:lnTo>
                  <a:lnTo>
                    <a:pt x="2759" y="10605"/>
                  </a:lnTo>
                  <a:lnTo>
                    <a:pt x="3021" y="10578"/>
                  </a:lnTo>
                  <a:lnTo>
                    <a:pt x="3283" y="10523"/>
                  </a:lnTo>
                  <a:lnTo>
                    <a:pt x="3545" y="10467"/>
                  </a:lnTo>
                  <a:lnTo>
                    <a:pt x="3793" y="10398"/>
                  </a:lnTo>
                  <a:lnTo>
                    <a:pt x="4041" y="10316"/>
                  </a:lnTo>
                  <a:lnTo>
                    <a:pt x="4276" y="10219"/>
                  </a:lnTo>
                  <a:lnTo>
                    <a:pt x="4510" y="10109"/>
                  </a:lnTo>
                  <a:lnTo>
                    <a:pt x="4745" y="9985"/>
                  </a:lnTo>
                  <a:lnTo>
                    <a:pt x="4965" y="9861"/>
                  </a:lnTo>
                  <a:lnTo>
                    <a:pt x="5186" y="9723"/>
                  </a:lnTo>
                  <a:lnTo>
                    <a:pt x="5393" y="9571"/>
                  </a:lnTo>
                  <a:lnTo>
                    <a:pt x="5586" y="9419"/>
                  </a:lnTo>
                  <a:lnTo>
                    <a:pt x="5779" y="9254"/>
                  </a:lnTo>
                  <a:lnTo>
                    <a:pt x="5972" y="9074"/>
                  </a:lnTo>
                  <a:lnTo>
                    <a:pt x="6151" y="8895"/>
                  </a:lnTo>
                  <a:lnTo>
                    <a:pt x="6317" y="8702"/>
                  </a:lnTo>
                  <a:lnTo>
                    <a:pt x="6469" y="8495"/>
                  </a:lnTo>
                  <a:lnTo>
                    <a:pt x="6620" y="8288"/>
                  </a:lnTo>
                  <a:lnTo>
                    <a:pt x="6758" y="8068"/>
                  </a:lnTo>
                  <a:lnTo>
                    <a:pt x="6882" y="7847"/>
                  </a:lnTo>
                  <a:lnTo>
                    <a:pt x="7006" y="7626"/>
                  </a:lnTo>
                  <a:lnTo>
                    <a:pt x="7103" y="7392"/>
                  </a:lnTo>
                  <a:lnTo>
                    <a:pt x="7200" y="7144"/>
                  </a:lnTo>
                  <a:lnTo>
                    <a:pt x="7282" y="6895"/>
                  </a:lnTo>
                  <a:lnTo>
                    <a:pt x="7365" y="6647"/>
                  </a:lnTo>
                  <a:lnTo>
                    <a:pt x="7420" y="6385"/>
                  </a:lnTo>
                  <a:lnTo>
                    <a:pt x="7462" y="6123"/>
                  </a:lnTo>
                  <a:lnTo>
                    <a:pt x="7503" y="5861"/>
                  </a:lnTo>
                  <a:lnTo>
                    <a:pt x="7517" y="5599"/>
                  </a:lnTo>
                  <a:lnTo>
                    <a:pt x="7531" y="5323"/>
                  </a:lnTo>
                  <a:lnTo>
                    <a:pt x="7517" y="5048"/>
                  </a:lnTo>
                  <a:lnTo>
                    <a:pt x="7503" y="4772"/>
                  </a:lnTo>
                  <a:lnTo>
                    <a:pt x="7462" y="4510"/>
                  </a:lnTo>
                  <a:lnTo>
                    <a:pt x="7420" y="4248"/>
                  </a:lnTo>
                  <a:lnTo>
                    <a:pt x="7365" y="3986"/>
                  </a:lnTo>
                  <a:lnTo>
                    <a:pt x="7282" y="3737"/>
                  </a:lnTo>
                  <a:lnTo>
                    <a:pt x="7200" y="3489"/>
                  </a:lnTo>
                  <a:lnTo>
                    <a:pt x="7103" y="3255"/>
                  </a:lnTo>
                  <a:lnTo>
                    <a:pt x="7006" y="3020"/>
                  </a:lnTo>
                  <a:lnTo>
                    <a:pt x="6882" y="2786"/>
                  </a:lnTo>
                  <a:lnTo>
                    <a:pt x="6758" y="2565"/>
                  </a:lnTo>
                  <a:lnTo>
                    <a:pt x="6620" y="2344"/>
                  </a:lnTo>
                  <a:lnTo>
                    <a:pt x="6469" y="2138"/>
                  </a:lnTo>
                  <a:lnTo>
                    <a:pt x="6317" y="1945"/>
                  </a:lnTo>
                  <a:lnTo>
                    <a:pt x="6151" y="1751"/>
                  </a:lnTo>
                  <a:lnTo>
                    <a:pt x="5972" y="1558"/>
                  </a:lnTo>
                  <a:lnTo>
                    <a:pt x="5779" y="1379"/>
                  </a:lnTo>
                  <a:lnTo>
                    <a:pt x="5586" y="1214"/>
                  </a:lnTo>
                  <a:lnTo>
                    <a:pt x="5393" y="1062"/>
                  </a:lnTo>
                  <a:lnTo>
                    <a:pt x="5186" y="910"/>
                  </a:lnTo>
                  <a:lnTo>
                    <a:pt x="4965" y="772"/>
                  </a:lnTo>
                  <a:lnTo>
                    <a:pt x="4745" y="648"/>
                  </a:lnTo>
                  <a:lnTo>
                    <a:pt x="4510" y="524"/>
                  </a:lnTo>
                  <a:lnTo>
                    <a:pt x="4276" y="428"/>
                  </a:lnTo>
                  <a:lnTo>
                    <a:pt x="4041" y="331"/>
                  </a:lnTo>
                  <a:lnTo>
                    <a:pt x="3793" y="248"/>
                  </a:lnTo>
                  <a:lnTo>
                    <a:pt x="3545" y="179"/>
                  </a:lnTo>
                  <a:lnTo>
                    <a:pt x="3283" y="110"/>
                  </a:lnTo>
                  <a:lnTo>
                    <a:pt x="3021" y="69"/>
                  </a:lnTo>
                  <a:lnTo>
                    <a:pt x="2759" y="28"/>
                  </a:lnTo>
                  <a:lnTo>
                    <a:pt x="2483" y="14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548350" y="2976100"/>
              <a:ext cx="40700" cy="191375"/>
            </a:xfrm>
            <a:custGeom>
              <a:avLst/>
              <a:gdLst/>
              <a:ahLst/>
              <a:cxnLst/>
              <a:rect l="l" t="t" r="r" b="b"/>
              <a:pathLst>
                <a:path w="1628" h="7655" extrusionOk="0">
                  <a:moveTo>
                    <a:pt x="1628" y="0"/>
                  </a:moveTo>
                  <a:lnTo>
                    <a:pt x="1448" y="179"/>
                  </a:lnTo>
                  <a:lnTo>
                    <a:pt x="1269" y="372"/>
                  </a:lnTo>
                  <a:lnTo>
                    <a:pt x="1104" y="579"/>
                  </a:lnTo>
                  <a:lnTo>
                    <a:pt x="952" y="786"/>
                  </a:lnTo>
                  <a:lnTo>
                    <a:pt x="800" y="1007"/>
                  </a:lnTo>
                  <a:lnTo>
                    <a:pt x="676" y="1241"/>
                  </a:lnTo>
                  <a:lnTo>
                    <a:pt x="552" y="1476"/>
                  </a:lnTo>
                  <a:lnTo>
                    <a:pt x="442" y="1710"/>
                  </a:lnTo>
                  <a:lnTo>
                    <a:pt x="345" y="1958"/>
                  </a:lnTo>
                  <a:lnTo>
                    <a:pt x="249" y="2207"/>
                  </a:lnTo>
                  <a:lnTo>
                    <a:pt x="180" y="2469"/>
                  </a:lnTo>
                  <a:lnTo>
                    <a:pt x="111" y="2731"/>
                  </a:lnTo>
                  <a:lnTo>
                    <a:pt x="69" y="2993"/>
                  </a:lnTo>
                  <a:lnTo>
                    <a:pt x="28" y="3269"/>
                  </a:lnTo>
                  <a:lnTo>
                    <a:pt x="14" y="3544"/>
                  </a:lnTo>
                  <a:lnTo>
                    <a:pt x="0" y="3820"/>
                  </a:lnTo>
                  <a:lnTo>
                    <a:pt x="14" y="4110"/>
                  </a:lnTo>
                  <a:lnTo>
                    <a:pt x="28" y="4386"/>
                  </a:lnTo>
                  <a:lnTo>
                    <a:pt x="69" y="4648"/>
                  </a:lnTo>
                  <a:lnTo>
                    <a:pt x="111" y="4923"/>
                  </a:lnTo>
                  <a:lnTo>
                    <a:pt x="180" y="5186"/>
                  </a:lnTo>
                  <a:lnTo>
                    <a:pt x="249" y="5434"/>
                  </a:lnTo>
                  <a:lnTo>
                    <a:pt x="345" y="5696"/>
                  </a:lnTo>
                  <a:lnTo>
                    <a:pt x="442" y="5930"/>
                  </a:lnTo>
                  <a:lnTo>
                    <a:pt x="552" y="6178"/>
                  </a:lnTo>
                  <a:lnTo>
                    <a:pt x="676" y="6413"/>
                  </a:lnTo>
                  <a:lnTo>
                    <a:pt x="800" y="6634"/>
                  </a:lnTo>
                  <a:lnTo>
                    <a:pt x="952" y="6854"/>
                  </a:lnTo>
                  <a:lnTo>
                    <a:pt x="1104" y="7061"/>
                  </a:lnTo>
                  <a:lnTo>
                    <a:pt x="1269" y="7268"/>
                  </a:lnTo>
                  <a:lnTo>
                    <a:pt x="1448" y="7461"/>
                  </a:lnTo>
                  <a:lnTo>
                    <a:pt x="1628" y="7654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213925" y="3303625"/>
              <a:ext cx="208250" cy="50350"/>
            </a:xfrm>
            <a:custGeom>
              <a:avLst/>
              <a:gdLst/>
              <a:ahLst/>
              <a:cxnLst/>
              <a:rect l="l" t="t" r="r" b="b"/>
              <a:pathLst>
                <a:path w="8330" h="2014" extrusionOk="0">
                  <a:moveTo>
                    <a:pt x="4165" y="1"/>
                  </a:moveTo>
                  <a:lnTo>
                    <a:pt x="3848" y="14"/>
                  </a:lnTo>
                  <a:lnTo>
                    <a:pt x="3544" y="42"/>
                  </a:lnTo>
                  <a:lnTo>
                    <a:pt x="3241" y="83"/>
                  </a:lnTo>
                  <a:lnTo>
                    <a:pt x="2938" y="138"/>
                  </a:lnTo>
                  <a:lnTo>
                    <a:pt x="2648" y="221"/>
                  </a:lnTo>
                  <a:lnTo>
                    <a:pt x="2358" y="318"/>
                  </a:lnTo>
                  <a:lnTo>
                    <a:pt x="2082" y="428"/>
                  </a:lnTo>
                  <a:lnTo>
                    <a:pt x="1820" y="552"/>
                  </a:lnTo>
                  <a:lnTo>
                    <a:pt x="1558" y="690"/>
                  </a:lnTo>
                  <a:lnTo>
                    <a:pt x="1296" y="842"/>
                  </a:lnTo>
                  <a:lnTo>
                    <a:pt x="1062" y="1007"/>
                  </a:lnTo>
                  <a:lnTo>
                    <a:pt x="828" y="1187"/>
                  </a:lnTo>
                  <a:lnTo>
                    <a:pt x="607" y="1366"/>
                  </a:lnTo>
                  <a:lnTo>
                    <a:pt x="386" y="1573"/>
                  </a:lnTo>
                  <a:lnTo>
                    <a:pt x="193" y="1793"/>
                  </a:lnTo>
                  <a:lnTo>
                    <a:pt x="0" y="2014"/>
                  </a:lnTo>
                  <a:lnTo>
                    <a:pt x="8330" y="2014"/>
                  </a:lnTo>
                  <a:lnTo>
                    <a:pt x="8151" y="1793"/>
                  </a:lnTo>
                  <a:lnTo>
                    <a:pt x="7944" y="1573"/>
                  </a:lnTo>
                  <a:lnTo>
                    <a:pt x="7737" y="1366"/>
                  </a:lnTo>
                  <a:lnTo>
                    <a:pt x="7502" y="1187"/>
                  </a:lnTo>
                  <a:lnTo>
                    <a:pt x="7282" y="1007"/>
                  </a:lnTo>
                  <a:lnTo>
                    <a:pt x="7033" y="842"/>
                  </a:lnTo>
                  <a:lnTo>
                    <a:pt x="6785" y="690"/>
                  </a:lnTo>
                  <a:lnTo>
                    <a:pt x="6523" y="552"/>
                  </a:lnTo>
                  <a:lnTo>
                    <a:pt x="6247" y="428"/>
                  </a:lnTo>
                  <a:lnTo>
                    <a:pt x="5972" y="318"/>
                  </a:lnTo>
                  <a:lnTo>
                    <a:pt x="5682" y="221"/>
                  </a:lnTo>
                  <a:lnTo>
                    <a:pt x="5392" y="138"/>
                  </a:lnTo>
                  <a:lnTo>
                    <a:pt x="5089" y="83"/>
                  </a:lnTo>
                  <a:lnTo>
                    <a:pt x="4786" y="42"/>
                  </a:lnTo>
                  <a:lnTo>
                    <a:pt x="4482" y="14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500425" y="3247775"/>
              <a:ext cx="88625" cy="106200"/>
            </a:xfrm>
            <a:custGeom>
              <a:avLst/>
              <a:gdLst/>
              <a:ahLst/>
              <a:cxnLst/>
              <a:rect l="l" t="t" r="r" b="b"/>
              <a:pathLst>
                <a:path w="3545" h="4248" extrusionOk="0">
                  <a:moveTo>
                    <a:pt x="3159" y="0"/>
                  </a:moveTo>
                  <a:lnTo>
                    <a:pt x="2841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59" y="731"/>
                  </a:lnTo>
                  <a:lnTo>
                    <a:pt x="924" y="924"/>
                  </a:lnTo>
                  <a:lnTo>
                    <a:pt x="731" y="1159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52" y="2221"/>
                  </a:lnTo>
                  <a:lnTo>
                    <a:pt x="69" y="2524"/>
                  </a:lnTo>
                  <a:lnTo>
                    <a:pt x="28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6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3545" y="4248"/>
                  </a:lnTo>
                  <a:lnTo>
                    <a:pt x="3545" y="28"/>
                  </a:lnTo>
                  <a:lnTo>
                    <a:pt x="3352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854125" y="2738550"/>
              <a:ext cx="157925" cy="157925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8" y="0"/>
                  </a:moveTo>
                  <a:lnTo>
                    <a:pt x="2841" y="28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52" y="2220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75"/>
                  </a:lnTo>
                  <a:lnTo>
                    <a:pt x="69" y="3793"/>
                  </a:lnTo>
                  <a:lnTo>
                    <a:pt x="152" y="4096"/>
                  </a:lnTo>
                  <a:lnTo>
                    <a:pt x="248" y="4386"/>
                  </a:lnTo>
                  <a:lnTo>
                    <a:pt x="386" y="4661"/>
                  </a:lnTo>
                  <a:lnTo>
                    <a:pt x="538" y="4923"/>
                  </a:lnTo>
                  <a:lnTo>
                    <a:pt x="717" y="5172"/>
                  </a:lnTo>
                  <a:lnTo>
                    <a:pt x="924" y="5392"/>
                  </a:lnTo>
                  <a:lnTo>
                    <a:pt x="1145" y="5599"/>
                  </a:lnTo>
                  <a:lnTo>
                    <a:pt x="1393" y="5779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78"/>
                  </a:lnTo>
                  <a:lnTo>
                    <a:pt x="2524" y="6247"/>
                  </a:lnTo>
                  <a:lnTo>
                    <a:pt x="2841" y="6303"/>
                  </a:lnTo>
                  <a:lnTo>
                    <a:pt x="3158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6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8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0" y="4661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303" y="3475"/>
                  </a:lnTo>
                  <a:lnTo>
                    <a:pt x="6317" y="3158"/>
                  </a:lnTo>
                  <a:lnTo>
                    <a:pt x="6303" y="2841"/>
                  </a:lnTo>
                  <a:lnTo>
                    <a:pt x="6248" y="2524"/>
                  </a:lnTo>
                  <a:lnTo>
                    <a:pt x="6165" y="2220"/>
                  </a:lnTo>
                  <a:lnTo>
                    <a:pt x="6068" y="1931"/>
                  </a:lnTo>
                  <a:lnTo>
                    <a:pt x="5930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4860175" y="3032975"/>
              <a:ext cx="265850" cy="265850"/>
            </a:xfrm>
            <a:custGeom>
              <a:avLst/>
              <a:gdLst/>
              <a:ahLst/>
              <a:cxnLst/>
              <a:rect l="l" t="t" r="r" b="b"/>
              <a:pathLst>
                <a:path w="10634" h="10634" extrusionOk="0">
                  <a:moveTo>
                    <a:pt x="5324" y="1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55" y="414"/>
                  </a:lnTo>
                  <a:lnTo>
                    <a:pt x="3021" y="525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3"/>
                  </a:lnTo>
                  <a:lnTo>
                    <a:pt x="1945" y="1214"/>
                  </a:lnTo>
                  <a:lnTo>
                    <a:pt x="1752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1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07"/>
                  </a:lnTo>
                  <a:lnTo>
                    <a:pt x="428" y="3241"/>
                  </a:lnTo>
                  <a:lnTo>
                    <a:pt x="331" y="3490"/>
                  </a:lnTo>
                  <a:lnTo>
                    <a:pt x="249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69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0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69" y="6124"/>
                  </a:lnTo>
                  <a:lnTo>
                    <a:pt x="111" y="6386"/>
                  </a:lnTo>
                  <a:lnTo>
                    <a:pt x="166" y="6648"/>
                  </a:lnTo>
                  <a:lnTo>
                    <a:pt x="249" y="6896"/>
                  </a:lnTo>
                  <a:lnTo>
                    <a:pt x="331" y="7144"/>
                  </a:lnTo>
                  <a:lnTo>
                    <a:pt x="428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52" y="9254"/>
                  </a:lnTo>
                  <a:lnTo>
                    <a:pt x="1945" y="9420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21" y="10109"/>
                  </a:lnTo>
                  <a:lnTo>
                    <a:pt x="3255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6" y="10468"/>
                  </a:lnTo>
                  <a:lnTo>
                    <a:pt x="4248" y="10523"/>
                  </a:lnTo>
                  <a:lnTo>
                    <a:pt x="4510" y="10564"/>
                  </a:lnTo>
                  <a:lnTo>
                    <a:pt x="4772" y="10606"/>
                  </a:lnTo>
                  <a:lnTo>
                    <a:pt x="5048" y="10620"/>
                  </a:lnTo>
                  <a:lnTo>
                    <a:pt x="5324" y="10633"/>
                  </a:lnTo>
                  <a:lnTo>
                    <a:pt x="5586" y="10620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48" y="10468"/>
                  </a:lnTo>
                  <a:lnTo>
                    <a:pt x="6896" y="10385"/>
                  </a:lnTo>
                  <a:lnTo>
                    <a:pt x="7144" y="10302"/>
                  </a:lnTo>
                  <a:lnTo>
                    <a:pt x="7392" y="10206"/>
                  </a:lnTo>
                  <a:lnTo>
                    <a:pt x="7627" y="10109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20"/>
                  </a:lnTo>
                  <a:lnTo>
                    <a:pt x="8896" y="9254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1" y="8496"/>
                  </a:lnTo>
                  <a:lnTo>
                    <a:pt x="9723" y="8289"/>
                  </a:lnTo>
                  <a:lnTo>
                    <a:pt x="9861" y="8068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20" y="7379"/>
                  </a:lnTo>
                  <a:lnTo>
                    <a:pt x="10316" y="7144"/>
                  </a:lnTo>
                  <a:lnTo>
                    <a:pt x="10399" y="6896"/>
                  </a:lnTo>
                  <a:lnTo>
                    <a:pt x="10468" y="6648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99" y="3738"/>
                  </a:lnTo>
                  <a:lnTo>
                    <a:pt x="10316" y="3490"/>
                  </a:lnTo>
                  <a:lnTo>
                    <a:pt x="10220" y="3241"/>
                  </a:lnTo>
                  <a:lnTo>
                    <a:pt x="10109" y="3007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1" y="2138"/>
                  </a:lnTo>
                  <a:lnTo>
                    <a:pt x="9420" y="1931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96" y="1380"/>
                  </a:lnTo>
                  <a:lnTo>
                    <a:pt x="8703" y="1214"/>
                  </a:lnTo>
                  <a:lnTo>
                    <a:pt x="8496" y="1063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5"/>
                  </a:lnTo>
                  <a:lnTo>
                    <a:pt x="7392" y="414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867425" y="275785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86" y="0"/>
                  </a:moveTo>
                  <a:lnTo>
                    <a:pt x="1421" y="14"/>
                  </a:lnTo>
                  <a:lnTo>
                    <a:pt x="1269" y="42"/>
                  </a:lnTo>
                  <a:lnTo>
                    <a:pt x="1117" y="83"/>
                  </a:lnTo>
                  <a:lnTo>
                    <a:pt x="965" y="125"/>
                  </a:lnTo>
                  <a:lnTo>
                    <a:pt x="828" y="193"/>
                  </a:lnTo>
                  <a:lnTo>
                    <a:pt x="703" y="276"/>
                  </a:lnTo>
                  <a:lnTo>
                    <a:pt x="579" y="373"/>
                  </a:lnTo>
                  <a:lnTo>
                    <a:pt x="469" y="469"/>
                  </a:lnTo>
                  <a:lnTo>
                    <a:pt x="359" y="580"/>
                  </a:lnTo>
                  <a:lnTo>
                    <a:pt x="276" y="704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17"/>
                  </a:lnTo>
                  <a:lnTo>
                    <a:pt x="28" y="1269"/>
                  </a:lnTo>
                  <a:lnTo>
                    <a:pt x="14" y="1421"/>
                  </a:lnTo>
                  <a:lnTo>
                    <a:pt x="0" y="1586"/>
                  </a:lnTo>
                  <a:lnTo>
                    <a:pt x="14" y="1752"/>
                  </a:lnTo>
                  <a:lnTo>
                    <a:pt x="28" y="1904"/>
                  </a:lnTo>
                  <a:lnTo>
                    <a:pt x="69" y="2055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76" y="2469"/>
                  </a:lnTo>
                  <a:lnTo>
                    <a:pt x="359" y="2593"/>
                  </a:lnTo>
                  <a:lnTo>
                    <a:pt x="469" y="2703"/>
                  </a:lnTo>
                  <a:lnTo>
                    <a:pt x="579" y="2800"/>
                  </a:lnTo>
                  <a:lnTo>
                    <a:pt x="703" y="2897"/>
                  </a:lnTo>
                  <a:lnTo>
                    <a:pt x="828" y="2979"/>
                  </a:lnTo>
                  <a:lnTo>
                    <a:pt x="965" y="3034"/>
                  </a:lnTo>
                  <a:lnTo>
                    <a:pt x="1117" y="3090"/>
                  </a:lnTo>
                  <a:lnTo>
                    <a:pt x="1269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903" y="3131"/>
                  </a:lnTo>
                  <a:lnTo>
                    <a:pt x="2055" y="3090"/>
                  </a:lnTo>
                  <a:lnTo>
                    <a:pt x="2193" y="3034"/>
                  </a:lnTo>
                  <a:lnTo>
                    <a:pt x="2331" y="2979"/>
                  </a:lnTo>
                  <a:lnTo>
                    <a:pt x="2469" y="2897"/>
                  </a:lnTo>
                  <a:lnTo>
                    <a:pt x="2579" y="2800"/>
                  </a:lnTo>
                  <a:lnTo>
                    <a:pt x="2703" y="2703"/>
                  </a:lnTo>
                  <a:lnTo>
                    <a:pt x="2800" y="2593"/>
                  </a:lnTo>
                  <a:lnTo>
                    <a:pt x="2882" y="2469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55"/>
                  </a:lnTo>
                  <a:lnTo>
                    <a:pt x="3131" y="1904"/>
                  </a:lnTo>
                  <a:lnTo>
                    <a:pt x="3144" y="1752"/>
                  </a:lnTo>
                  <a:lnTo>
                    <a:pt x="3158" y="1586"/>
                  </a:lnTo>
                  <a:lnTo>
                    <a:pt x="3144" y="1421"/>
                  </a:lnTo>
                  <a:lnTo>
                    <a:pt x="3131" y="1269"/>
                  </a:lnTo>
                  <a:lnTo>
                    <a:pt x="3089" y="1117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704"/>
                  </a:lnTo>
                  <a:lnTo>
                    <a:pt x="2800" y="580"/>
                  </a:lnTo>
                  <a:lnTo>
                    <a:pt x="2703" y="469"/>
                  </a:lnTo>
                  <a:lnTo>
                    <a:pt x="2579" y="373"/>
                  </a:lnTo>
                  <a:lnTo>
                    <a:pt x="2469" y="276"/>
                  </a:lnTo>
                  <a:lnTo>
                    <a:pt x="2331" y="193"/>
                  </a:lnTo>
                  <a:lnTo>
                    <a:pt x="2193" y="125"/>
                  </a:lnTo>
                  <a:lnTo>
                    <a:pt x="2055" y="83"/>
                  </a:lnTo>
                  <a:lnTo>
                    <a:pt x="1903" y="42"/>
                  </a:lnTo>
                  <a:lnTo>
                    <a:pt x="1738" y="14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180825" y="249410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21" y="0"/>
                  </a:moveTo>
                  <a:lnTo>
                    <a:pt x="1255" y="28"/>
                  </a:lnTo>
                  <a:lnTo>
                    <a:pt x="1103" y="69"/>
                  </a:lnTo>
                  <a:lnTo>
                    <a:pt x="965" y="124"/>
                  </a:lnTo>
                  <a:lnTo>
                    <a:pt x="828" y="180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5" y="455"/>
                  </a:lnTo>
                  <a:lnTo>
                    <a:pt x="359" y="566"/>
                  </a:lnTo>
                  <a:lnTo>
                    <a:pt x="262" y="690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07"/>
                  </a:lnTo>
                  <a:lnTo>
                    <a:pt x="0" y="1572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1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62" y="2455"/>
                  </a:lnTo>
                  <a:lnTo>
                    <a:pt x="359" y="2579"/>
                  </a:lnTo>
                  <a:lnTo>
                    <a:pt x="455" y="2690"/>
                  </a:lnTo>
                  <a:lnTo>
                    <a:pt x="566" y="2786"/>
                  </a:lnTo>
                  <a:lnTo>
                    <a:pt x="690" y="2883"/>
                  </a:lnTo>
                  <a:lnTo>
                    <a:pt x="828" y="2965"/>
                  </a:lnTo>
                  <a:lnTo>
                    <a:pt x="965" y="3034"/>
                  </a:lnTo>
                  <a:lnTo>
                    <a:pt x="1103" y="3076"/>
                  </a:lnTo>
                  <a:lnTo>
                    <a:pt x="1255" y="3117"/>
                  </a:lnTo>
                  <a:lnTo>
                    <a:pt x="1421" y="3145"/>
                  </a:lnTo>
                  <a:lnTo>
                    <a:pt x="1572" y="3158"/>
                  </a:lnTo>
                  <a:lnTo>
                    <a:pt x="1738" y="3145"/>
                  </a:lnTo>
                  <a:lnTo>
                    <a:pt x="1889" y="3117"/>
                  </a:lnTo>
                  <a:lnTo>
                    <a:pt x="2041" y="3076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3"/>
                  </a:lnTo>
                  <a:lnTo>
                    <a:pt x="2579" y="2786"/>
                  </a:lnTo>
                  <a:lnTo>
                    <a:pt x="2689" y="2690"/>
                  </a:lnTo>
                  <a:lnTo>
                    <a:pt x="2800" y="2579"/>
                  </a:lnTo>
                  <a:lnTo>
                    <a:pt x="2882" y="2455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41"/>
                  </a:lnTo>
                  <a:lnTo>
                    <a:pt x="3117" y="1890"/>
                  </a:lnTo>
                  <a:lnTo>
                    <a:pt x="3144" y="1738"/>
                  </a:lnTo>
                  <a:lnTo>
                    <a:pt x="3158" y="1572"/>
                  </a:lnTo>
                  <a:lnTo>
                    <a:pt x="3144" y="1407"/>
                  </a:lnTo>
                  <a:lnTo>
                    <a:pt x="3117" y="1255"/>
                  </a:lnTo>
                  <a:lnTo>
                    <a:pt x="3089" y="1104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690"/>
                  </a:lnTo>
                  <a:lnTo>
                    <a:pt x="2800" y="566"/>
                  </a:lnTo>
                  <a:lnTo>
                    <a:pt x="2689" y="455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80"/>
                  </a:lnTo>
                  <a:lnTo>
                    <a:pt x="2193" y="124"/>
                  </a:lnTo>
                  <a:lnTo>
                    <a:pt x="2041" y="69"/>
                  </a:lnTo>
                  <a:lnTo>
                    <a:pt x="1889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407475" y="2361025"/>
              <a:ext cx="141400" cy="43800"/>
            </a:xfrm>
            <a:custGeom>
              <a:avLst/>
              <a:gdLst/>
              <a:ahLst/>
              <a:cxnLst/>
              <a:rect l="l" t="t" r="r" b="b"/>
              <a:pathLst>
                <a:path w="5656" h="1752" extrusionOk="0">
                  <a:moveTo>
                    <a:pt x="1" y="0"/>
                  </a:moveTo>
                  <a:lnTo>
                    <a:pt x="111" y="193"/>
                  </a:lnTo>
                  <a:lnTo>
                    <a:pt x="222" y="372"/>
                  </a:lnTo>
                  <a:lnTo>
                    <a:pt x="359" y="552"/>
                  </a:lnTo>
                  <a:lnTo>
                    <a:pt x="497" y="703"/>
                  </a:lnTo>
                  <a:lnTo>
                    <a:pt x="635" y="869"/>
                  </a:lnTo>
                  <a:lnTo>
                    <a:pt x="801" y="1007"/>
                  </a:lnTo>
                  <a:lnTo>
                    <a:pt x="966" y="1145"/>
                  </a:lnTo>
                  <a:lnTo>
                    <a:pt x="1146" y="1255"/>
                  </a:lnTo>
                  <a:lnTo>
                    <a:pt x="1339" y="1365"/>
                  </a:lnTo>
                  <a:lnTo>
                    <a:pt x="1532" y="1462"/>
                  </a:lnTo>
                  <a:lnTo>
                    <a:pt x="1725" y="1545"/>
                  </a:lnTo>
                  <a:lnTo>
                    <a:pt x="1945" y="1614"/>
                  </a:lnTo>
                  <a:lnTo>
                    <a:pt x="2152" y="1669"/>
                  </a:lnTo>
                  <a:lnTo>
                    <a:pt x="2373" y="1710"/>
                  </a:lnTo>
                  <a:lnTo>
                    <a:pt x="2594" y="1738"/>
                  </a:lnTo>
                  <a:lnTo>
                    <a:pt x="2828" y="1751"/>
                  </a:lnTo>
                  <a:lnTo>
                    <a:pt x="3062" y="1738"/>
                  </a:lnTo>
                  <a:lnTo>
                    <a:pt x="3283" y="1710"/>
                  </a:lnTo>
                  <a:lnTo>
                    <a:pt x="3504" y="1669"/>
                  </a:lnTo>
                  <a:lnTo>
                    <a:pt x="3724" y="1614"/>
                  </a:lnTo>
                  <a:lnTo>
                    <a:pt x="3931" y="1545"/>
                  </a:lnTo>
                  <a:lnTo>
                    <a:pt x="4124" y="1462"/>
                  </a:lnTo>
                  <a:lnTo>
                    <a:pt x="4317" y="1365"/>
                  </a:lnTo>
                  <a:lnTo>
                    <a:pt x="4511" y="1255"/>
                  </a:lnTo>
                  <a:lnTo>
                    <a:pt x="4690" y="1145"/>
                  </a:lnTo>
                  <a:lnTo>
                    <a:pt x="4855" y="1007"/>
                  </a:lnTo>
                  <a:lnTo>
                    <a:pt x="5021" y="869"/>
                  </a:lnTo>
                  <a:lnTo>
                    <a:pt x="5159" y="703"/>
                  </a:lnTo>
                  <a:lnTo>
                    <a:pt x="5310" y="552"/>
                  </a:lnTo>
                  <a:lnTo>
                    <a:pt x="5435" y="372"/>
                  </a:lnTo>
                  <a:lnTo>
                    <a:pt x="5545" y="193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043600" y="2361025"/>
              <a:ext cx="157575" cy="76900"/>
            </a:xfrm>
            <a:custGeom>
              <a:avLst/>
              <a:gdLst/>
              <a:ahLst/>
              <a:cxnLst/>
              <a:rect l="l" t="t" r="r" b="b"/>
              <a:pathLst>
                <a:path w="6303" h="3076" extrusionOk="0">
                  <a:moveTo>
                    <a:pt x="0" y="0"/>
                  </a:moveTo>
                  <a:lnTo>
                    <a:pt x="28" y="317"/>
                  </a:lnTo>
                  <a:lnTo>
                    <a:pt x="83" y="621"/>
                  </a:lnTo>
                  <a:lnTo>
                    <a:pt x="166" y="910"/>
                  </a:lnTo>
                  <a:lnTo>
                    <a:pt x="276" y="1200"/>
                  </a:lnTo>
                  <a:lnTo>
                    <a:pt x="400" y="1462"/>
                  </a:lnTo>
                  <a:lnTo>
                    <a:pt x="566" y="1724"/>
                  </a:lnTo>
                  <a:lnTo>
                    <a:pt x="745" y="1958"/>
                  </a:lnTo>
                  <a:lnTo>
                    <a:pt x="952" y="2179"/>
                  </a:lnTo>
                  <a:lnTo>
                    <a:pt x="1173" y="2372"/>
                  </a:lnTo>
                  <a:lnTo>
                    <a:pt x="1407" y="2551"/>
                  </a:lnTo>
                  <a:lnTo>
                    <a:pt x="1669" y="2703"/>
                  </a:lnTo>
                  <a:lnTo>
                    <a:pt x="1945" y="2827"/>
                  </a:lnTo>
                  <a:lnTo>
                    <a:pt x="2234" y="2937"/>
                  </a:lnTo>
                  <a:lnTo>
                    <a:pt x="2524" y="3006"/>
                  </a:lnTo>
                  <a:lnTo>
                    <a:pt x="2841" y="3062"/>
                  </a:lnTo>
                  <a:lnTo>
                    <a:pt x="3158" y="3075"/>
                  </a:lnTo>
                  <a:lnTo>
                    <a:pt x="3476" y="3062"/>
                  </a:lnTo>
                  <a:lnTo>
                    <a:pt x="3779" y="3006"/>
                  </a:lnTo>
                  <a:lnTo>
                    <a:pt x="4082" y="2937"/>
                  </a:lnTo>
                  <a:lnTo>
                    <a:pt x="4358" y="2827"/>
                  </a:lnTo>
                  <a:lnTo>
                    <a:pt x="4634" y="2703"/>
                  </a:lnTo>
                  <a:lnTo>
                    <a:pt x="4896" y="2551"/>
                  </a:lnTo>
                  <a:lnTo>
                    <a:pt x="5131" y="2372"/>
                  </a:lnTo>
                  <a:lnTo>
                    <a:pt x="5351" y="2179"/>
                  </a:lnTo>
                  <a:lnTo>
                    <a:pt x="5558" y="1958"/>
                  </a:lnTo>
                  <a:lnTo>
                    <a:pt x="5737" y="1724"/>
                  </a:lnTo>
                  <a:lnTo>
                    <a:pt x="5903" y="1462"/>
                  </a:lnTo>
                  <a:lnTo>
                    <a:pt x="6041" y="1200"/>
                  </a:lnTo>
                  <a:lnTo>
                    <a:pt x="6137" y="910"/>
                  </a:lnTo>
                  <a:lnTo>
                    <a:pt x="6220" y="621"/>
                  </a:lnTo>
                  <a:lnTo>
                    <a:pt x="6275" y="317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899975" y="2361025"/>
              <a:ext cx="265850" cy="216525"/>
            </a:xfrm>
            <a:custGeom>
              <a:avLst/>
              <a:gdLst/>
              <a:ahLst/>
              <a:cxnLst/>
              <a:rect l="l" t="t" r="r" b="b"/>
              <a:pathLst>
                <a:path w="10634" h="8661" extrusionOk="0">
                  <a:moveTo>
                    <a:pt x="1186" y="0"/>
                  </a:moveTo>
                  <a:lnTo>
                    <a:pt x="1049" y="179"/>
                  </a:lnTo>
                  <a:lnTo>
                    <a:pt x="924" y="359"/>
                  </a:lnTo>
                  <a:lnTo>
                    <a:pt x="800" y="538"/>
                  </a:lnTo>
                  <a:lnTo>
                    <a:pt x="690" y="731"/>
                  </a:lnTo>
                  <a:lnTo>
                    <a:pt x="580" y="924"/>
                  </a:lnTo>
                  <a:lnTo>
                    <a:pt x="483" y="1131"/>
                  </a:lnTo>
                  <a:lnTo>
                    <a:pt x="400" y="1324"/>
                  </a:lnTo>
                  <a:lnTo>
                    <a:pt x="318" y="1545"/>
                  </a:lnTo>
                  <a:lnTo>
                    <a:pt x="249" y="1751"/>
                  </a:lnTo>
                  <a:lnTo>
                    <a:pt x="180" y="1972"/>
                  </a:lnTo>
                  <a:lnTo>
                    <a:pt x="125" y="2193"/>
                  </a:lnTo>
                  <a:lnTo>
                    <a:pt x="83" y="2413"/>
                  </a:lnTo>
                  <a:lnTo>
                    <a:pt x="42" y="2648"/>
                  </a:lnTo>
                  <a:lnTo>
                    <a:pt x="14" y="2869"/>
                  </a:lnTo>
                  <a:lnTo>
                    <a:pt x="0" y="3103"/>
                  </a:lnTo>
                  <a:lnTo>
                    <a:pt x="0" y="3351"/>
                  </a:lnTo>
                  <a:lnTo>
                    <a:pt x="0" y="3613"/>
                  </a:lnTo>
                  <a:lnTo>
                    <a:pt x="28" y="3889"/>
                  </a:lnTo>
                  <a:lnTo>
                    <a:pt x="56" y="4151"/>
                  </a:lnTo>
                  <a:lnTo>
                    <a:pt x="111" y="4413"/>
                  </a:lnTo>
                  <a:lnTo>
                    <a:pt x="166" y="4675"/>
                  </a:lnTo>
                  <a:lnTo>
                    <a:pt x="235" y="4923"/>
                  </a:lnTo>
                  <a:lnTo>
                    <a:pt x="318" y="5172"/>
                  </a:lnTo>
                  <a:lnTo>
                    <a:pt x="414" y="5420"/>
                  </a:lnTo>
                  <a:lnTo>
                    <a:pt x="525" y="5654"/>
                  </a:lnTo>
                  <a:lnTo>
                    <a:pt x="635" y="5875"/>
                  </a:lnTo>
                  <a:lnTo>
                    <a:pt x="773" y="6096"/>
                  </a:lnTo>
                  <a:lnTo>
                    <a:pt x="911" y="6316"/>
                  </a:lnTo>
                  <a:lnTo>
                    <a:pt x="1049" y="6523"/>
                  </a:lnTo>
                  <a:lnTo>
                    <a:pt x="1214" y="6730"/>
                  </a:lnTo>
                  <a:lnTo>
                    <a:pt x="1380" y="6923"/>
                  </a:lnTo>
                  <a:lnTo>
                    <a:pt x="1559" y="7102"/>
                  </a:lnTo>
                  <a:lnTo>
                    <a:pt x="1738" y="7282"/>
                  </a:lnTo>
                  <a:lnTo>
                    <a:pt x="1931" y="7447"/>
                  </a:lnTo>
                  <a:lnTo>
                    <a:pt x="2138" y="7599"/>
                  </a:lnTo>
                  <a:lnTo>
                    <a:pt x="2345" y="7751"/>
                  </a:lnTo>
                  <a:lnTo>
                    <a:pt x="2552" y="7888"/>
                  </a:lnTo>
                  <a:lnTo>
                    <a:pt x="2786" y="8013"/>
                  </a:lnTo>
                  <a:lnTo>
                    <a:pt x="3007" y="8137"/>
                  </a:lnTo>
                  <a:lnTo>
                    <a:pt x="3241" y="8247"/>
                  </a:lnTo>
                  <a:lnTo>
                    <a:pt x="3490" y="8330"/>
                  </a:lnTo>
                  <a:lnTo>
                    <a:pt x="3738" y="8426"/>
                  </a:lnTo>
                  <a:lnTo>
                    <a:pt x="3986" y="8495"/>
                  </a:lnTo>
                  <a:lnTo>
                    <a:pt x="4248" y="8550"/>
                  </a:lnTo>
                  <a:lnTo>
                    <a:pt x="4510" y="8592"/>
                  </a:lnTo>
                  <a:lnTo>
                    <a:pt x="4772" y="8633"/>
                  </a:lnTo>
                  <a:lnTo>
                    <a:pt x="5034" y="8647"/>
                  </a:lnTo>
                  <a:lnTo>
                    <a:pt x="5310" y="8661"/>
                  </a:lnTo>
                  <a:lnTo>
                    <a:pt x="5586" y="8647"/>
                  </a:lnTo>
                  <a:lnTo>
                    <a:pt x="5862" y="8633"/>
                  </a:lnTo>
                  <a:lnTo>
                    <a:pt x="6124" y="8592"/>
                  </a:lnTo>
                  <a:lnTo>
                    <a:pt x="6386" y="8550"/>
                  </a:lnTo>
                  <a:lnTo>
                    <a:pt x="6648" y="8495"/>
                  </a:lnTo>
                  <a:lnTo>
                    <a:pt x="6896" y="8426"/>
                  </a:lnTo>
                  <a:lnTo>
                    <a:pt x="7144" y="8330"/>
                  </a:lnTo>
                  <a:lnTo>
                    <a:pt x="7379" y="8247"/>
                  </a:lnTo>
                  <a:lnTo>
                    <a:pt x="7613" y="8137"/>
                  </a:lnTo>
                  <a:lnTo>
                    <a:pt x="7848" y="8013"/>
                  </a:lnTo>
                  <a:lnTo>
                    <a:pt x="8068" y="7888"/>
                  </a:lnTo>
                  <a:lnTo>
                    <a:pt x="8289" y="7751"/>
                  </a:lnTo>
                  <a:lnTo>
                    <a:pt x="8496" y="7599"/>
                  </a:lnTo>
                  <a:lnTo>
                    <a:pt x="8689" y="7447"/>
                  </a:lnTo>
                  <a:lnTo>
                    <a:pt x="8882" y="7282"/>
                  </a:lnTo>
                  <a:lnTo>
                    <a:pt x="9075" y="7102"/>
                  </a:lnTo>
                  <a:lnTo>
                    <a:pt x="9240" y="6923"/>
                  </a:lnTo>
                  <a:lnTo>
                    <a:pt x="9420" y="6730"/>
                  </a:lnTo>
                  <a:lnTo>
                    <a:pt x="9571" y="6523"/>
                  </a:lnTo>
                  <a:lnTo>
                    <a:pt x="9723" y="6316"/>
                  </a:lnTo>
                  <a:lnTo>
                    <a:pt x="9861" y="6096"/>
                  </a:lnTo>
                  <a:lnTo>
                    <a:pt x="9985" y="5875"/>
                  </a:lnTo>
                  <a:lnTo>
                    <a:pt x="10109" y="5654"/>
                  </a:lnTo>
                  <a:lnTo>
                    <a:pt x="10206" y="5420"/>
                  </a:lnTo>
                  <a:lnTo>
                    <a:pt x="10302" y="5172"/>
                  </a:lnTo>
                  <a:lnTo>
                    <a:pt x="10385" y="4923"/>
                  </a:lnTo>
                  <a:lnTo>
                    <a:pt x="10454" y="4675"/>
                  </a:lnTo>
                  <a:lnTo>
                    <a:pt x="10523" y="4413"/>
                  </a:lnTo>
                  <a:lnTo>
                    <a:pt x="10564" y="4151"/>
                  </a:lnTo>
                  <a:lnTo>
                    <a:pt x="10606" y="3889"/>
                  </a:lnTo>
                  <a:lnTo>
                    <a:pt x="10620" y="3613"/>
                  </a:lnTo>
                  <a:lnTo>
                    <a:pt x="10633" y="3351"/>
                  </a:lnTo>
                  <a:lnTo>
                    <a:pt x="10620" y="3103"/>
                  </a:lnTo>
                  <a:lnTo>
                    <a:pt x="10606" y="2869"/>
                  </a:lnTo>
                  <a:lnTo>
                    <a:pt x="10578" y="2648"/>
                  </a:lnTo>
                  <a:lnTo>
                    <a:pt x="10551" y="2413"/>
                  </a:lnTo>
                  <a:lnTo>
                    <a:pt x="10495" y="2193"/>
                  </a:lnTo>
                  <a:lnTo>
                    <a:pt x="10440" y="1972"/>
                  </a:lnTo>
                  <a:lnTo>
                    <a:pt x="10385" y="1751"/>
                  </a:lnTo>
                  <a:lnTo>
                    <a:pt x="10316" y="1545"/>
                  </a:lnTo>
                  <a:lnTo>
                    <a:pt x="10233" y="1324"/>
                  </a:lnTo>
                  <a:lnTo>
                    <a:pt x="10137" y="1131"/>
                  </a:lnTo>
                  <a:lnTo>
                    <a:pt x="10040" y="924"/>
                  </a:lnTo>
                  <a:lnTo>
                    <a:pt x="9944" y="731"/>
                  </a:lnTo>
                  <a:lnTo>
                    <a:pt x="9820" y="538"/>
                  </a:lnTo>
                  <a:lnTo>
                    <a:pt x="9709" y="359"/>
                  </a:lnTo>
                  <a:lnTo>
                    <a:pt x="9571" y="179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07100" y="2361025"/>
              <a:ext cx="240675" cy="76900"/>
            </a:xfrm>
            <a:custGeom>
              <a:avLst/>
              <a:gdLst/>
              <a:ahLst/>
              <a:cxnLst/>
              <a:rect l="l" t="t" r="r" b="b"/>
              <a:pathLst>
                <a:path w="9627" h="3076" extrusionOk="0">
                  <a:moveTo>
                    <a:pt x="0" y="0"/>
                  </a:moveTo>
                  <a:lnTo>
                    <a:pt x="166" y="331"/>
                  </a:lnTo>
                  <a:lnTo>
                    <a:pt x="359" y="648"/>
                  </a:lnTo>
                  <a:lnTo>
                    <a:pt x="566" y="952"/>
                  </a:lnTo>
                  <a:lnTo>
                    <a:pt x="800" y="1241"/>
                  </a:lnTo>
                  <a:lnTo>
                    <a:pt x="1062" y="1517"/>
                  </a:lnTo>
                  <a:lnTo>
                    <a:pt x="1324" y="1765"/>
                  </a:lnTo>
                  <a:lnTo>
                    <a:pt x="1614" y="2000"/>
                  </a:lnTo>
                  <a:lnTo>
                    <a:pt x="1917" y="2220"/>
                  </a:lnTo>
                  <a:lnTo>
                    <a:pt x="2234" y="2413"/>
                  </a:lnTo>
                  <a:lnTo>
                    <a:pt x="2579" y="2579"/>
                  </a:lnTo>
                  <a:lnTo>
                    <a:pt x="2924" y="2731"/>
                  </a:lnTo>
                  <a:lnTo>
                    <a:pt x="3283" y="2841"/>
                  </a:lnTo>
                  <a:lnTo>
                    <a:pt x="3655" y="2937"/>
                  </a:lnTo>
                  <a:lnTo>
                    <a:pt x="4027" y="3006"/>
                  </a:lnTo>
                  <a:lnTo>
                    <a:pt x="4413" y="3062"/>
                  </a:lnTo>
                  <a:lnTo>
                    <a:pt x="4813" y="3075"/>
                  </a:lnTo>
                  <a:lnTo>
                    <a:pt x="5213" y="3062"/>
                  </a:lnTo>
                  <a:lnTo>
                    <a:pt x="5599" y="3006"/>
                  </a:lnTo>
                  <a:lnTo>
                    <a:pt x="5972" y="2937"/>
                  </a:lnTo>
                  <a:lnTo>
                    <a:pt x="6344" y="2841"/>
                  </a:lnTo>
                  <a:lnTo>
                    <a:pt x="6703" y="2731"/>
                  </a:lnTo>
                  <a:lnTo>
                    <a:pt x="7047" y="2579"/>
                  </a:lnTo>
                  <a:lnTo>
                    <a:pt x="7378" y="2413"/>
                  </a:lnTo>
                  <a:lnTo>
                    <a:pt x="7709" y="2220"/>
                  </a:lnTo>
                  <a:lnTo>
                    <a:pt x="8013" y="2000"/>
                  </a:lnTo>
                  <a:lnTo>
                    <a:pt x="8302" y="1765"/>
                  </a:lnTo>
                  <a:lnTo>
                    <a:pt x="8564" y="1517"/>
                  </a:lnTo>
                  <a:lnTo>
                    <a:pt x="8827" y="1241"/>
                  </a:lnTo>
                  <a:lnTo>
                    <a:pt x="9061" y="952"/>
                  </a:lnTo>
                  <a:lnTo>
                    <a:pt x="9268" y="648"/>
                  </a:lnTo>
                  <a:lnTo>
                    <a:pt x="9461" y="33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8"/>
          <p:cNvSpPr txBox="1">
            <a:spLocks noGrp="1"/>
          </p:cNvSpPr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8"/>
          <p:cNvGrpSpPr/>
          <p:nvPr/>
        </p:nvGrpSpPr>
        <p:grpSpPr>
          <a:xfrm>
            <a:off x="1009650" y="1014450"/>
            <a:ext cx="7207887" cy="3196002"/>
            <a:chOff x="1009650" y="1014450"/>
            <a:chExt cx="7207887" cy="3196002"/>
          </a:xfrm>
        </p:grpSpPr>
        <p:sp>
          <p:nvSpPr>
            <p:cNvPr id="347" name="Google Shape;347;p8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8"/>
          <p:cNvGrpSpPr/>
          <p:nvPr/>
        </p:nvGrpSpPr>
        <p:grpSpPr>
          <a:xfrm rot="426778" flipH="1">
            <a:off x="7599828" y="3692937"/>
            <a:ext cx="1143338" cy="1079043"/>
            <a:chOff x="5333200" y="3132625"/>
            <a:chExt cx="177925" cy="167925"/>
          </a:xfrm>
        </p:grpSpPr>
        <p:sp>
          <p:nvSpPr>
            <p:cNvPr id="350" name="Google Shape;350;p8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 rot="426778" flipH="1">
            <a:off x="7629985" y="3723096"/>
            <a:ext cx="1143338" cy="1079043"/>
            <a:chOff x="5333200" y="3132625"/>
            <a:chExt cx="177925" cy="167925"/>
          </a:xfrm>
        </p:grpSpPr>
        <p:sp>
          <p:nvSpPr>
            <p:cNvPr id="360" name="Google Shape;360;p8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mpkin orange" type="blank">
  <p:cSld name="BLANK">
    <p:bg>
      <p:bgPr>
        <a:solidFill>
          <a:srgbClr val="FF6D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0"/>
          <p:cNvGrpSpPr/>
          <p:nvPr/>
        </p:nvGrpSpPr>
        <p:grpSpPr>
          <a:xfrm>
            <a:off x="31" y="57"/>
            <a:ext cx="9143948" cy="5143382"/>
            <a:chOff x="3823775" y="2361025"/>
            <a:chExt cx="1765275" cy="992950"/>
          </a:xfrm>
        </p:grpSpPr>
        <p:sp>
          <p:nvSpPr>
            <p:cNvPr id="406" name="Google Shape;406;p10"/>
            <p:cNvSpPr/>
            <p:nvPr/>
          </p:nvSpPr>
          <p:spPr>
            <a:xfrm>
              <a:off x="4709850" y="2894025"/>
              <a:ext cx="157600" cy="157950"/>
            </a:xfrm>
            <a:custGeom>
              <a:avLst/>
              <a:gdLst/>
              <a:ahLst/>
              <a:cxnLst/>
              <a:rect l="l" t="t" r="r" b="b"/>
              <a:pathLst>
                <a:path w="6304" h="6318" extrusionOk="0">
                  <a:moveTo>
                    <a:pt x="3145" y="1"/>
                  </a:moveTo>
                  <a:lnTo>
                    <a:pt x="2828" y="28"/>
                  </a:lnTo>
                  <a:lnTo>
                    <a:pt x="2511" y="70"/>
                  </a:lnTo>
                  <a:lnTo>
                    <a:pt x="2207" y="153"/>
                  </a:lnTo>
                  <a:lnTo>
                    <a:pt x="1918" y="249"/>
                  </a:lnTo>
                  <a:lnTo>
                    <a:pt x="1642" y="387"/>
                  </a:lnTo>
                  <a:lnTo>
                    <a:pt x="1393" y="539"/>
                  </a:lnTo>
                  <a:lnTo>
                    <a:pt x="1145" y="732"/>
                  </a:lnTo>
                  <a:lnTo>
                    <a:pt x="925" y="925"/>
                  </a:lnTo>
                  <a:lnTo>
                    <a:pt x="718" y="1159"/>
                  </a:lnTo>
                  <a:lnTo>
                    <a:pt x="538" y="1394"/>
                  </a:lnTo>
                  <a:lnTo>
                    <a:pt x="373" y="1656"/>
                  </a:lnTo>
                  <a:lnTo>
                    <a:pt x="249" y="1932"/>
                  </a:lnTo>
                  <a:lnTo>
                    <a:pt x="138" y="2221"/>
                  </a:lnTo>
                  <a:lnTo>
                    <a:pt x="56" y="2525"/>
                  </a:lnTo>
                  <a:lnTo>
                    <a:pt x="14" y="2842"/>
                  </a:lnTo>
                  <a:lnTo>
                    <a:pt x="1" y="3159"/>
                  </a:lnTo>
                  <a:lnTo>
                    <a:pt x="14" y="3490"/>
                  </a:lnTo>
                  <a:lnTo>
                    <a:pt x="56" y="3793"/>
                  </a:lnTo>
                  <a:lnTo>
                    <a:pt x="138" y="4097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8" y="5172"/>
                  </a:lnTo>
                  <a:lnTo>
                    <a:pt x="925" y="5393"/>
                  </a:lnTo>
                  <a:lnTo>
                    <a:pt x="1145" y="5600"/>
                  </a:lnTo>
                  <a:lnTo>
                    <a:pt x="1393" y="5779"/>
                  </a:lnTo>
                  <a:lnTo>
                    <a:pt x="1642" y="5931"/>
                  </a:lnTo>
                  <a:lnTo>
                    <a:pt x="1918" y="6069"/>
                  </a:lnTo>
                  <a:lnTo>
                    <a:pt x="2207" y="6179"/>
                  </a:lnTo>
                  <a:lnTo>
                    <a:pt x="2511" y="6248"/>
                  </a:lnTo>
                  <a:lnTo>
                    <a:pt x="2828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93" y="6248"/>
                  </a:lnTo>
                  <a:lnTo>
                    <a:pt x="4083" y="6179"/>
                  </a:lnTo>
                  <a:lnTo>
                    <a:pt x="4372" y="6069"/>
                  </a:lnTo>
                  <a:lnTo>
                    <a:pt x="4648" y="5931"/>
                  </a:lnTo>
                  <a:lnTo>
                    <a:pt x="4910" y="5779"/>
                  </a:lnTo>
                  <a:lnTo>
                    <a:pt x="5158" y="5600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55" y="4386"/>
                  </a:lnTo>
                  <a:lnTo>
                    <a:pt x="6165" y="4097"/>
                  </a:lnTo>
                  <a:lnTo>
                    <a:pt x="6234" y="3793"/>
                  </a:lnTo>
                  <a:lnTo>
                    <a:pt x="6289" y="3490"/>
                  </a:lnTo>
                  <a:lnTo>
                    <a:pt x="6303" y="3159"/>
                  </a:lnTo>
                  <a:lnTo>
                    <a:pt x="6289" y="2842"/>
                  </a:lnTo>
                  <a:lnTo>
                    <a:pt x="6234" y="2525"/>
                  </a:lnTo>
                  <a:lnTo>
                    <a:pt x="6165" y="2221"/>
                  </a:lnTo>
                  <a:lnTo>
                    <a:pt x="6055" y="1932"/>
                  </a:lnTo>
                  <a:lnTo>
                    <a:pt x="5931" y="1656"/>
                  </a:lnTo>
                  <a:lnTo>
                    <a:pt x="5765" y="1394"/>
                  </a:lnTo>
                  <a:lnTo>
                    <a:pt x="5586" y="1159"/>
                  </a:lnTo>
                  <a:lnTo>
                    <a:pt x="5379" y="925"/>
                  </a:lnTo>
                  <a:lnTo>
                    <a:pt x="5158" y="732"/>
                  </a:lnTo>
                  <a:lnTo>
                    <a:pt x="4910" y="539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3" y="153"/>
                  </a:lnTo>
                  <a:lnTo>
                    <a:pt x="3793" y="70"/>
                  </a:lnTo>
                  <a:lnTo>
                    <a:pt x="3476" y="28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468175" y="3072275"/>
              <a:ext cx="157925" cy="157950"/>
            </a:xfrm>
            <a:custGeom>
              <a:avLst/>
              <a:gdLst/>
              <a:ahLst/>
              <a:cxnLst/>
              <a:rect l="l" t="t" r="r" b="b"/>
              <a:pathLst>
                <a:path w="6317" h="6318" extrusionOk="0">
                  <a:moveTo>
                    <a:pt x="3158" y="1"/>
                  </a:moveTo>
                  <a:lnTo>
                    <a:pt x="2841" y="28"/>
                  </a:lnTo>
                  <a:lnTo>
                    <a:pt x="2524" y="70"/>
                  </a:lnTo>
                  <a:lnTo>
                    <a:pt x="2220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52"/>
                  </a:lnTo>
                  <a:lnTo>
                    <a:pt x="1159" y="732"/>
                  </a:lnTo>
                  <a:lnTo>
                    <a:pt x="924" y="925"/>
                  </a:lnTo>
                  <a:lnTo>
                    <a:pt x="731" y="1159"/>
                  </a:lnTo>
                  <a:lnTo>
                    <a:pt x="552" y="1394"/>
                  </a:lnTo>
                  <a:lnTo>
                    <a:pt x="386" y="1656"/>
                  </a:lnTo>
                  <a:lnTo>
                    <a:pt x="248" y="1932"/>
                  </a:lnTo>
                  <a:lnTo>
                    <a:pt x="152" y="2221"/>
                  </a:lnTo>
                  <a:lnTo>
                    <a:pt x="69" y="2525"/>
                  </a:lnTo>
                  <a:lnTo>
                    <a:pt x="28" y="2842"/>
                  </a:lnTo>
                  <a:lnTo>
                    <a:pt x="0" y="3159"/>
                  </a:lnTo>
                  <a:lnTo>
                    <a:pt x="28" y="3490"/>
                  </a:lnTo>
                  <a:lnTo>
                    <a:pt x="69" y="3793"/>
                  </a:lnTo>
                  <a:lnTo>
                    <a:pt x="152" y="4097"/>
                  </a:lnTo>
                  <a:lnTo>
                    <a:pt x="248" y="4386"/>
                  </a:lnTo>
                  <a:lnTo>
                    <a:pt x="386" y="4662"/>
                  </a:lnTo>
                  <a:lnTo>
                    <a:pt x="552" y="4924"/>
                  </a:lnTo>
                  <a:lnTo>
                    <a:pt x="731" y="5172"/>
                  </a:lnTo>
                  <a:lnTo>
                    <a:pt x="924" y="5393"/>
                  </a:lnTo>
                  <a:lnTo>
                    <a:pt x="1159" y="5600"/>
                  </a:lnTo>
                  <a:lnTo>
                    <a:pt x="1393" y="5779"/>
                  </a:lnTo>
                  <a:lnTo>
                    <a:pt x="1655" y="5931"/>
                  </a:lnTo>
                  <a:lnTo>
                    <a:pt x="1931" y="6069"/>
                  </a:lnTo>
                  <a:lnTo>
                    <a:pt x="2220" y="6179"/>
                  </a:lnTo>
                  <a:lnTo>
                    <a:pt x="2524" y="6248"/>
                  </a:lnTo>
                  <a:lnTo>
                    <a:pt x="2841" y="6303"/>
                  </a:lnTo>
                  <a:lnTo>
                    <a:pt x="3158" y="6317"/>
                  </a:lnTo>
                  <a:lnTo>
                    <a:pt x="3489" y="6303"/>
                  </a:lnTo>
                  <a:lnTo>
                    <a:pt x="3793" y="6248"/>
                  </a:lnTo>
                  <a:lnTo>
                    <a:pt x="4096" y="6179"/>
                  </a:lnTo>
                  <a:lnTo>
                    <a:pt x="4386" y="6069"/>
                  </a:lnTo>
                  <a:lnTo>
                    <a:pt x="4661" y="5931"/>
                  </a:lnTo>
                  <a:lnTo>
                    <a:pt x="4923" y="5779"/>
                  </a:lnTo>
                  <a:lnTo>
                    <a:pt x="5172" y="5600"/>
                  </a:lnTo>
                  <a:lnTo>
                    <a:pt x="5392" y="5393"/>
                  </a:lnTo>
                  <a:lnTo>
                    <a:pt x="5599" y="5172"/>
                  </a:lnTo>
                  <a:lnTo>
                    <a:pt x="5779" y="4924"/>
                  </a:lnTo>
                  <a:lnTo>
                    <a:pt x="5930" y="4662"/>
                  </a:lnTo>
                  <a:lnTo>
                    <a:pt x="6068" y="4386"/>
                  </a:lnTo>
                  <a:lnTo>
                    <a:pt x="6178" y="4097"/>
                  </a:lnTo>
                  <a:lnTo>
                    <a:pt x="6247" y="3793"/>
                  </a:lnTo>
                  <a:lnTo>
                    <a:pt x="6303" y="3490"/>
                  </a:lnTo>
                  <a:lnTo>
                    <a:pt x="6316" y="3159"/>
                  </a:lnTo>
                  <a:lnTo>
                    <a:pt x="6303" y="2842"/>
                  </a:lnTo>
                  <a:lnTo>
                    <a:pt x="6247" y="2525"/>
                  </a:lnTo>
                  <a:lnTo>
                    <a:pt x="6178" y="2221"/>
                  </a:lnTo>
                  <a:lnTo>
                    <a:pt x="6068" y="1932"/>
                  </a:lnTo>
                  <a:lnTo>
                    <a:pt x="5930" y="1656"/>
                  </a:lnTo>
                  <a:lnTo>
                    <a:pt x="5779" y="1394"/>
                  </a:lnTo>
                  <a:lnTo>
                    <a:pt x="5599" y="1159"/>
                  </a:lnTo>
                  <a:lnTo>
                    <a:pt x="5392" y="925"/>
                  </a:lnTo>
                  <a:lnTo>
                    <a:pt x="5172" y="732"/>
                  </a:lnTo>
                  <a:lnTo>
                    <a:pt x="4923" y="552"/>
                  </a:lnTo>
                  <a:lnTo>
                    <a:pt x="4661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70"/>
                  </a:lnTo>
                  <a:lnTo>
                    <a:pt x="3489" y="2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055125" y="2931950"/>
              <a:ext cx="157925" cy="157600"/>
            </a:xfrm>
            <a:custGeom>
              <a:avLst/>
              <a:gdLst/>
              <a:ahLst/>
              <a:cxnLst/>
              <a:rect l="l" t="t" r="r" b="b"/>
              <a:pathLst>
                <a:path w="6317" h="6304" extrusionOk="0">
                  <a:moveTo>
                    <a:pt x="3159" y="1"/>
                  </a:moveTo>
                  <a:lnTo>
                    <a:pt x="2841" y="15"/>
                  </a:lnTo>
                  <a:lnTo>
                    <a:pt x="2524" y="56"/>
                  </a:lnTo>
                  <a:lnTo>
                    <a:pt x="2221" y="139"/>
                  </a:lnTo>
                  <a:lnTo>
                    <a:pt x="1931" y="249"/>
                  </a:lnTo>
                  <a:lnTo>
                    <a:pt x="1655" y="373"/>
                  </a:lnTo>
                  <a:lnTo>
                    <a:pt x="1393" y="539"/>
                  </a:lnTo>
                  <a:lnTo>
                    <a:pt x="1159" y="718"/>
                  </a:lnTo>
                  <a:lnTo>
                    <a:pt x="924" y="925"/>
                  </a:lnTo>
                  <a:lnTo>
                    <a:pt x="731" y="1146"/>
                  </a:lnTo>
                  <a:lnTo>
                    <a:pt x="552" y="1394"/>
                  </a:lnTo>
                  <a:lnTo>
                    <a:pt x="387" y="1642"/>
                  </a:lnTo>
                  <a:lnTo>
                    <a:pt x="249" y="1918"/>
                  </a:lnTo>
                  <a:lnTo>
                    <a:pt x="152" y="2207"/>
                  </a:lnTo>
                  <a:lnTo>
                    <a:pt x="69" y="2511"/>
                  </a:lnTo>
                  <a:lnTo>
                    <a:pt x="28" y="2828"/>
                  </a:lnTo>
                  <a:lnTo>
                    <a:pt x="0" y="3145"/>
                  </a:lnTo>
                  <a:lnTo>
                    <a:pt x="28" y="3476"/>
                  </a:lnTo>
                  <a:lnTo>
                    <a:pt x="69" y="3780"/>
                  </a:lnTo>
                  <a:lnTo>
                    <a:pt x="152" y="4083"/>
                  </a:lnTo>
                  <a:lnTo>
                    <a:pt x="249" y="4373"/>
                  </a:lnTo>
                  <a:lnTo>
                    <a:pt x="387" y="4648"/>
                  </a:lnTo>
                  <a:lnTo>
                    <a:pt x="552" y="4910"/>
                  </a:lnTo>
                  <a:lnTo>
                    <a:pt x="731" y="5159"/>
                  </a:lnTo>
                  <a:lnTo>
                    <a:pt x="924" y="5379"/>
                  </a:lnTo>
                  <a:lnTo>
                    <a:pt x="1159" y="5586"/>
                  </a:lnTo>
                  <a:lnTo>
                    <a:pt x="1393" y="5765"/>
                  </a:lnTo>
                  <a:lnTo>
                    <a:pt x="1655" y="5917"/>
                  </a:lnTo>
                  <a:lnTo>
                    <a:pt x="1931" y="6055"/>
                  </a:lnTo>
                  <a:lnTo>
                    <a:pt x="2221" y="6165"/>
                  </a:lnTo>
                  <a:lnTo>
                    <a:pt x="2524" y="6234"/>
                  </a:lnTo>
                  <a:lnTo>
                    <a:pt x="2841" y="6290"/>
                  </a:lnTo>
                  <a:lnTo>
                    <a:pt x="3159" y="6303"/>
                  </a:lnTo>
                  <a:lnTo>
                    <a:pt x="3490" y="6290"/>
                  </a:lnTo>
                  <a:lnTo>
                    <a:pt x="3793" y="6234"/>
                  </a:lnTo>
                  <a:lnTo>
                    <a:pt x="4096" y="6165"/>
                  </a:lnTo>
                  <a:lnTo>
                    <a:pt x="4386" y="6055"/>
                  </a:lnTo>
                  <a:lnTo>
                    <a:pt x="4662" y="5917"/>
                  </a:lnTo>
                  <a:lnTo>
                    <a:pt x="4924" y="5765"/>
                  </a:lnTo>
                  <a:lnTo>
                    <a:pt x="5172" y="5586"/>
                  </a:lnTo>
                  <a:lnTo>
                    <a:pt x="5393" y="5379"/>
                  </a:lnTo>
                  <a:lnTo>
                    <a:pt x="5600" y="5159"/>
                  </a:lnTo>
                  <a:lnTo>
                    <a:pt x="5779" y="4910"/>
                  </a:lnTo>
                  <a:lnTo>
                    <a:pt x="5931" y="4648"/>
                  </a:lnTo>
                  <a:lnTo>
                    <a:pt x="6068" y="4373"/>
                  </a:lnTo>
                  <a:lnTo>
                    <a:pt x="6179" y="4083"/>
                  </a:lnTo>
                  <a:lnTo>
                    <a:pt x="6248" y="3780"/>
                  </a:lnTo>
                  <a:lnTo>
                    <a:pt x="6303" y="3476"/>
                  </a:lnTo>
                  <a:lnTo>
                    <a:pt x="6317" y="3145"/>
                  </a:lnTo>
                  <a:lnTo>
                    <a:pt x="6303" y="2828"/>
                  </a:lnTo>
                  <a:lnTo>
                    <a:pt x="6248" y="2511"/>
                  </a:lnTo>
                  <a:lnTo>
                    <a:pt x="6179" y="2207"/>
                  </a:lnTo>
                  <a:lnTo>
                    <a:pt x="6068" y="1918"/>
                  </a:lnTo>
                  <a:lnTo>
                    <a:pt x="5931" y="1642"/>
                  </a:lnTo>
                  <a:lnTo>
                    <a:pt x="5779" y="1394"/>
                  </a:lnTo>
                  <a:lnTo>
                    <a:pt x="5600" y="1146"/>
                  </a:lnTo>
                  <a:lnTo>
                    <a:pt x="5393" y="925"/>
                  </a:lnTo>
                  <a:lnTo>
                    <a:pt x="5172" y="718"/>
                  </a:lnTo>
                  <a:lnTo>
                    <a:pt x="4924" y="539"/>
                  </a:lnTo>
                  <a:lnTo>
                    <a:pt x="4662" y="373"/>
                  </a:lnTo>
                  <a:lnTo>
                    <a:pt x="4386" y="249"/>
                  </a:lnTo>
                  <a:lnTo>
                    <a:pt x="4096" y="139"/>
                  </a:lnTo>
                  <a:lnTo>
                    <a:pt x="3793" y="56"/>
                  </a:lnTo>
                  <a:lnTo>
                    <a:pt x="3490" y="15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331975" y="2993675"/>
              <a:ext cx="78975" cy="78625"/>
            </a:xfrm>
            <a:custGeom>
              <a:avLst/>
              <a:gdLst/>
              <a:ahLst/>
              <a:cxnLst/>
              <a:rect l="l" t="t" r="r" b="b"/>
              <a:pathLst>
                <a:path w="3159" h="3145" extrusionOk="0">
                  <a:moveTo>
                    <a:pt x="1421" y="0"/>
                  </a:moveTo>
                  <a:lnTo>
                    <a:pt x="1269" y="28"/>
                  </a:lnTo>
                  <a:lnTo>
                    <a:pt x="1118" y="69"/>
                  </a:lnTo>
                  <a:lnTo>
                    <a:pt x="966" y="125"/>
                  </a:lnTo>
                  <a:lnTo>
                    <a:pt x="828" y="180"/>
                  </a:lnTo>
                  <a:lnTo>
                    <a:pt x="704" y="262"/>
                  </a:lnTo>
                  <a:lnTo>
                    <a:pt x="580" y="359"/>
                  </a:lnTo>
                  <a:lnTo>
                    <a:pt x="470" y="456"/>
                  </a:lnTo>
                  <a:lnTo>
                    <a:pt x="373" y="566"/>
                  </a:lnTo>
                  <a:lnTo>
                    <a:pt x="276" y="690"/>
                  </a:lnTo>
                  <a:lnTo>
                    <a:pt x="194" y="814"/>
                  </a:lnTo>
                  <a:lnTo>
                    <a:pt x="125" y="952"/>
                  </a:lnTo>
                  <a:lnTo>
                    <a:pt x="83" y="1104"/>
                  </a:lnTo>
                  <a:lnTo>
                    <a:pt x="42" y="1255"/>
                  </a:lnTo>
                  <a:lnTo>
                    <a:pt x="14" y="1407"/>
                  </a:lnTo>
                  <a:lnTo>
                    <a:pt x="1" y="1573"/>
                  </a:lnTo>
                  <a:lnTo>
                    <a:pt x="14" y="1738"/>
                  </a:lnTo>
                  <a:lnTo>
                    <a:pt x="42" y="1890"/>
                  </a:lnTo>
                  <a:lnTo>
                    <a:pt x="83" y="2042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6" y="2455"/>
                  </a:lnTo>
                  <a:lnTo>
                    <a:pt x="373" y="2579"/>
                  </a:lnTo>
                  <a:lnTo>
                    <a:pt x="470" y="2690"/>
                  </a:lnTo>
                  <a:lnTo>
                    <a:pt x="580" y="2786"/>
                  </a:lnTo>
                  <a:lnTo>
                    <a:pt x="704" y="2883"/>
                  </a:lnTo>
                  <a:lnTo>
                    <a:pt x="828" y="2965"/>
                  </a:lnTo>
                  <a:lnTo>
                    <a:pt x="966" y="3021"/>
                  </a:lnTo>
                  <a:lnTo>
                    <a:pt x="1118" y="3076"/>
                  </a:lnTo>
                  <a:lnTo>
                    <a:pt x="1269" y="3117"/>
                  </a:lnTo>
                  <a:lnTo>
                    <a:pt x="1421" y="3145"/>
                  </a:lnTo>
                  <a:lnTo>
                    <a:pt x="1752" y="3145"/>
                  </a:lnTo>
                  <a:lnTo>
                    <a:pt x="1904" y="3117"/>
                  </a:lnTo>
                  <a:lnTo>
                    <a:pt x="2055" y="3076"/>
                  </a:lnTo>
                  <a:lnTo>
                    <a:pt x="2193" y="3021"/>
                  </a:lnTo>
                  <a:lnTo>
                    <a:pt x="2331" y="2965"/>
                  </a:lnTo>
                  <a:lnTo>
                    <a:pt x="2469" y="2883"/>
                  </a:lnTo>
                  <a:lnTo>
                    <a:pt x="2593" y="2786"/>
                  </a:lnTo>
                  <a:lnTo>
                    <a:pt x="2704" y="2690"/>
                  </a:lnTo>
                  <a:lnTo>
                    <a:pt x="2800" y="2579"/>
                  </a:lnTo>
                  <a:lnTo>
                    <a:pt x="2897" y="2455"/>
                  </a:lnTo>
                  <a:lnTo>
                    <a:pt x="2979" y="2331"/>
                  </a:lnTo>
                  <a:lnTo>
                    <a:pt x="3035" y="2193"/>
                  </a:lnTo>
                  <a:lnTo>
                    <a:pt x="3090" y="2042"/>
                  </a:lnTo>
                  <a:lnTo>
                    <a:pt x="3131" y="1890"/>
                  </a:lnTo>
                  <a:lnTo>
                    <a:pt x="3159" y="1738"/>
                  </a:lnTo>
                  <a:lnTo>
                    <a:pt x="3159" y="1573"/>
                  </a:lnTo>
                  <a:lnTo>
                    <a:pt x="3159" y="1407"/>
                  </a:lnTo>
                  <a:lnTo>
                    <a:pt x="3131" y="1255"/>
                  </a:lnTo>
                  <a:lnTo>
                    <a:pt x="3090" y="1104"/>
                  </a:lnTo>
                  <a:lnTo>
                    <a:pt x="3035" y="952"/>
                  </a:lnTo>
                  <a:lnTo>
                    <a:pt x="2979" y="814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93" y="359"/>
                  </a:lnTo>
                  <a:lnTo>
                    <a:pt x="2469" y="262"/>
                  </a:lnTo>
                  <a:lnTo>
                    <a:pt x="2331" y="180"/>
                  </a:lnTo>
                  <a:lnTo>
                    <a:pt x="2193" y="125"/>
                  </a:lnTo>
                  <a:lnTo>
                    <a:pt x="2055" y="69"/>
                  </a:lnTo>
                  <a:lnTo>
                    <a:pt x="1904" y="2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584350" y="239825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42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76"/>
                  </a:lnTo>
                  <a:lnTo>
                    <a:pt x="580" y="359"/>
                  </a:lnTo>
                  <a:lnTo>
                    <a:pt x="456" y="469"/>
                  </a:lnTo>
                  <a:lnTo>
                    <a:pt x="359" y="580"/>
                  </a:lnTo>
                  <a:lnTo>
                    <a:pt x="263" y="704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17"/>
                  </a:lnTo>
                  <a:lnTo>
                    <a:pt x="28" y="1269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4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703"/>
                  </a:lnTo>
                  <a:lnTo>
                    <a:pt x="580" y="2800"/>
                  </a:lnTo>
                  <a:lnTo>
                    <a:pt x="690" y="2897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6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890" y="3131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97"/>
                  </a:lnTo>
                  <a:lnTo>
                    <a:pt x="2580" y="2800"/>
                  </a:lnTo>
                  <a:lnTo>
                    <a:pt x="2690" y="2703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4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69"/>
                  </a:lnTo>
                  <a:lnTo>
                    <a:pt x="3090" y="1117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4"/>
                  </a:lnTo>
                  <a:lnTo>
                    <a:pt x="2800" y="580"/>
                  </a:lnTo>
                  <a:lnTo>
                    <a:pt x="2690" y="469"/>
                  </a:lnTo>
                  <a:lnTo>
                    <a:pt x="2580" y="359"/>
                  </a:lnTo>
                  <a:lnTo>
                    <a:pt x="2455" y="276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42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536075" y="2875425"/>
              <a:ext cx="79000" cy="78975"/>
            </a:xfrm>
            <a:custGeom>
              <a:avLst/>
              <a:gdLst/>
              <a:ahLst/>
              <a:cxnLst/>
              <a:rect l="l" t="t" r="r" b="b"/>
              <a:pathLst>
                <a:path w="3160" h="3159" extrusionOk="0">
                  <a:moveTo>
                    <a:pt x="1587" y="0"/>
                  </a:moveTo>
                  <a:lnTo>
                    <a:pt x="1421" y="14"/>
                  </a:lnTo>
                  <a:lnTo>
                    <a:pt x="1270" y="28"/>
                  </a:lnTo>
                  <a:lnTo>
                    <a:pt x="1118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704" y="276"/>
                  </a:lnTo>
                  <a:lnTo>
                    <a:pt x="580" y="359"/>
                  </a:lnTo>
                  <a:lnTo>
                    <a:pt x="470" y="469"/>
                  </a:lnTo>
                  <a:lnTo>
                    <a:pt x="359" y="579"/>
                  </a:lnTo>
                  <a:lnTo>
                    <a:pt x="277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42" y="1255"/>
                  </a:lnTo>
                  <a:lnTo>
                    <a:pt x="15" y="1421"/>
                  </a:lnTo>
                  <a:lnTo>
                    <a:pt x="1" y="1586"/>
                  </a:lnTo>
                  <a:lnTo>
                    <a:pt x="15" y="1738"/>
                  </a:lnTo>
                  <a:lnTo>
                    <a:pt x="42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7" y="2469"/>
                  </a:lnTo>
                  <a:lnTo>
                    <a:pt x="359" y="2579"/>
                  </a:lnTo>
                  <a:lnTo>
                    <a:pt x="470" y="2689"/>
                  </a:lnTo>
                  <a:lnTo>
                    <a:pt x="580" y="2800"/>
                  </a:lnTo>
                  <a:lnTo>
                    <a:pt x="704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18" y="3089"/>
                  </a:lnTo>
                  <a:lnTo>
                    <a:pt x="1270" y="3131"/>
                  </a:lnTo>
                  <a:lnTo>
                    <a:pt x="1421" y="3144"/>
                  </a:lnTo>
                  <a:lnTo>
                    <a:pt x="1587" y="3158"/>
                  </a:lnTo>
                  <a:lnTo>
                    <a:pt x="1739" y="3144"/>
                  </a:lnTo>
                  <a:lnTo>
                    <a:pt x="1904" y="3131"/>
                  </a:lnTo>
                  <a:lnTo>
                    <a:pt x="2056" y="3089"/>
                  </a:lnTo>
                  <a:lnTo>
                    <a:pt x="2194" y="3034"/>
                  </a:lnTo>
                  <a:lnTo>
                    <a:pt x="2332" y="2965"/>
                  </a:lnTo>
                  <a:lnTo>
                    <a:pt x="2469" y="2882"/>
                  </a:lnTo>
                  <a:lnTo>
                    <a:pt x="2580" y="2800"/>
                  </a:lnTo>
                  <a:lnTo>
                    <a:pt x="2704" y="2689"/>
                  </a:lnTo>
                  <a:lnTo>
                    <a:pt x="2800" y="2579"/>
                  </a:lnTo>
                  <a:lnTo>
                    <a:pt x="2897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31" y="1903"/>
                  </a:lnTo>
                  <a:lnTo>
                    <a:pt x="3159" y="1738"/>
                  </a:lnTo>
                  <a:lnTo>
                    <a:pt x="3159" y="1586"/>
                  </a:lnTo>
                  <a:lnTo>
                    <a:pt x="3159" y="1421"/>
                  </a:lnTo>
                  <a:lnTo>
                    <a:pt x="3131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703"/>
                  </a:lnTo>
                  <a:lnTo>
                    <a:pt x="2800" y="579"/>
                  </a:lnTo>
                  <a:lnTo>
                    <a:pt x="2704" y="469"/>
                  </a:lnTo>
                  <a:lnTo>
                    <a:pt x="2580" y="359"/>
                  </a:lnTo>
                  <a:lnTo>
                    <a:pt x="2469" y="276"/>
                  </a:lnTo>
                  <a:lnTo>
                    <a:pt x="2332" y="193"/>
                  </a:lnTo>
                  <a:lnTo>
                    <a:pt x="2194" y="124"/>
                  </a:lnTo>
                  <a:lnTo>
                    <a:pt x="2056" y="69"/>
                  </a:lnTo>
                  <a:lnTo>
                    <a:pt x="1904" y="28"/>
                  </a:lnTo>
                  <a:lnTo>
                    <a:pt x="1739" y="14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560575" y="2578900"/>
              <a:ext cx="227900" cy="227925"/>
            </a:xfrm>
            <a:custGeom>
              <a:avLst/>
              <a:gdLst/>
              <a:ahLst/>
              <a:cxnLst/>
              <a:rect l="l" t="t" r="r" b="b"/>
              <a:pathLst>
                <a:path w="9116" h="9117" extrusionOk="0">
                  <a:moveTo>
                    <a:pt x="4330" y="1"/>
                  </a:moveTo>
                  <a:lnTo>
                    <a:pt x="4096" y="28"/>
                  </a:lnTo>
                  <a:lnTo>
                    <a:pt x="3875" y="56"/>
                  </a:lnTo>
                  <a:lnTo>
                    <a:pt x="3641" y="97"/>
                  </a:lnTo>
                  <a:lnTo>
                    <a:pt x="3420" y="139"/>
                  </a:lnTo>
                  <a:lnTo>
                    <a:pt x="3213" y="208"/>
                  </a:lnTo>
                  <a:lnTo>
                    <a:pt x="2993" y="277"/>
                  </a:lnTo>
                  <a:lnTo>
                    <a:pt x="2786" y="359"/>
                  </a:lnTo>
                  <a:lnTo>
                    <a:pt x="2593" y="442"/>
                  </a:lnTo>
                  <a:lnTo>
                    <a:pt x="2386" y="553"/>
                  </a:lnTo>
                  <a:lnTo>
                    <a:pt x="2193" y="663"/>
                  </a:lnTo>
                  <a:lnTo>
                    <a:pt x="2014" y="773"/>
                  </a:lnTo>
                  <a:lnTo>
                    <a:pt x="1834" y="911"/>
                  </a:lnTo>
                  <a:lnTo>
                    <a:pt x="1669" y="1035"/>
                  </a:lnTo>
                  <a:lnTo>
                    <a:pt x="1503" y="1187"/>
                  </a:lnTo>
                  <a:lnTo>
                    <a:pt x="1338" y="1339"/>
                  </a:lnTo>
                  <a:lnTo>
                    <a:pt x="1186" y="1490"/>
                  </a:lnTo>
                  <a:lnTo>
                    <a:pt x="1048" y="1656"/>
                  </a:lnTo>
                  <a:lnTo>
                    <a:pt x="910" y="1835"/>
                  </a:lnTo>
                  <a:lnTo>
                    <a:pt x="786" y="2014"/>
                  </a:lnTo>
                  <a:lnTo>
                    <a:pt x="662" y="2194"/>
                  </a:lnTo>
                  <a:lnTo>
                    <a:pt x="552" y="2387"/>
                  </a:lnTo>
                  <a:lnTo>
                    <a:pt x="455" y="2580"/>
                  </a:lnTo>
                  <a:lnTo>
                    <a:pt x="359" y="2787"/>
                  </a:lnTo>
                  <a:lnTo>
                    <a:pt x="276" y="2994"/>
                  </a:lnTo>
                  <a:lnTo>
                    <a:pt x="207" y="3200"/>
                  </a:lnTo>
                  <a:lnTo>
                    <a:pt x="152" y="3421"/>
                  </a:lnTo>
                  <a:lnTo>
                    <a:pt x="97" y="3642"/>
                  </a:lnTo>
                  <a:lnTo>
                    <a:pt x="55" y="3862"/>
                  </a:lnTo>
                  <a:lnTo>
                    <a:pt x="28" y="4097"/>
                  </a:lnTo>
                  <a:lnTo>
                    <a:pt x="14" y="4317"/>
                  </a:lnTo>
                  <a:lnTo>
                    <a:pt x="0" y="4552"/>
                  </a:lnTo>
                  <a:lnTo>
                    <a:pt x="14" y="4786"/>
                  </a:lnTo>
                  <a:lnTo>
                    <a:pt x="28" y="5021"/>
                  </a:lnTo>
                  <a:lnTo>
                    <a:pt x="55" y="5255"/>
                  </a:lnTo>
                  <a:lnTo>
                    <a:pt x="97" y="5476"/>
                  </a:lnTo>
                  <a:lnTo>
                    <a:pt x="152" y="5697"/>
                  </a:lnTo>
                  <a:lnTo>
                    <a:pt x="207" y="5917"/>
                  </a:lnTo>
                  <a:lnTo>
                    <a:pt x="276" y="6124"/>
                  </a:lnTo>
                  <a:lnTo>
                    <a:pt x="359" y="6331"/>
                  </a:lnTo>
                  <a:lnTo>
                    <a:pt x="455" y="6538"/>
                  </a:lnTo>
                  <a:lnTo>
                    <a:pt x="552" y="6731"/>
                  </a:lnTo>
                  <a:lnTo>
                    <a:pt x="662" y="6924"/>
                  </a:lnTo>
                  <a:lnTo>
                    <a:pt x="786" y="7103"/>
                  </a:lnTo>
                  <a:lnTo>
                    <a:pt x="910" y="7283"/>
                  </a:lnTo>
                  <a:lnTo>
                    <a:pt x="1048" y="7462"/>
                  </a:lnTo>
                  <a:lnTo>
                    <a:pt x="1186" y="7627"/>
                  </a:lnTo>
                  <a:lnTo>
                    <a:pt x="1338" y="7779"/>
                  </a:lnTo>
                  <a:lnTo>
                    <a:pt x="1503" y="7931"/>
                  </a:lnTo>
                  <a:lnTo>
                    <a:pt x="1669" y="8082"/>
                  </a:lnTo>
                  <a:lnTo>
                    <a:pt x="1834" y="8207"/>
                  </a:lnTo>
                  <a:lnTo>
                    <a:pt x="2014" y="8344"/>
                  </a:lnTo>
                  <a:lnTo>
                    <a:pt x="2193" y="8455"/>
                  </a:lnTo>
                  <a:lnTo>
                    <a:pt x="2386" y="8565"/>
                  </a:lnTo>
                  <a:lnTo>
                    <a:pt x="2593" y="8662"/>
                  </a:lnTo>
                  <a:lnTo>
                    <a:pt x="2786" y="8758"/>
                  </a:lnTo>
                  <a:lnTo>
                    <a:pt x="2993" y="8841"/>
                  </a:lnTo>
                  <a:lnTo>
                    <a:pt x="3213" y="8910"/>
                  </a:lnTo>
                  <a:lnTo>
                    <a:pt x="3420" y="8979"/>
                  </a:lnTo>
                  <a:lnTo>
                    <a:pt x="3641" y="9020"/>
                  </a:lnTo>
                  <a:lnTo>
                    <a:pt x="3875" y="9062"/>
                  </a:lnTo>
                  <a:lnTo>
                    <a:pt x="4096" y="9089"/>
                  </a:lnTo>
                  <a:lnTo>
                    <a:pt x="4330" y="9117"/>
                  </a:lnTo>
                  <a:lnTo>
                    <a:pt x="4799" y="9117"/>
                  </a:lnTo>
                  <a:lnTo>
                    <a:pt x="5034" y="9089"/>
                  </a:lnTo>
                  <a:lnTo>
                    <a:pt x="5254" y="9062"/>
                  </a:lnTo>
                  <a:lnTo>
                    <a:pt x="5475" y="9020"/>
                  </a:lnTo>
                  <a:lnTo>
                    <a:pt x="5696" y="8979"/>
                  </a:lnTo>
                  <a:lnTo>
                    <a:pt x="5916" y="8910"/>
                  </a:lnTo>
                  <a:lnTo>
                    <a:pt x="6137" y="8841"/>
                  </a:lnTo>
                  <a:lnTo>
                    <a:pt x="6344" y="8758"/>
                  </a:lnTo>
                  <a:lnTo>
                    <a:pt x="6537" y="8662"/>
                  </a:lnTo>
                  <a:lnTo>
                    <a:pt x="6730" y="8565"/>
                  </a:lnTo>
                  <a:lnTo>
                    <a:pt x="6923" y="8455"/>
                  </a:lnTo>
                  <a:lnTo>
                    <a:pt x="7116" y="8344"/>
                  </a:lnTo>
                  <a:lnTo>
                    <a:pt x="7296" y="8207"/>
                  </a:lnTo>
                  <a:lnTo>
                    <a:pt x="7461" y="8082"/>
                  </a:lnTo>
                  <a:lnTo>
                    <a:pt x="7627" y="7931"/>
                  </a:lnTo>
                  <a:lnTo>
                    <a:pt x="7792" y="7779"/>
                  </a:lnTo>
                  <a:lnTo>
                    <a:pt x="7944" y="7627"/>
                  </a:lnTo>
                  <a:lnTo>
                    <a:pt x="8082" y="7462"/>
                  </a:lnTo>
                  <a:lnTo>
                    <a:pt x="8220" y="7283"/>
                  </a:lnTo>
                  <a:lnTo>
                    <a:pt x="8344" y="7103"/>
                  </a:lnTo>
                  <a:lnTo>
                    <a:pt x="8468" y="6924"/>
                  </a:lnTo>
                  <a:lnTo>
                    <a:pt x="8578" y="6731"/>
                  </a:lnTo>
                  <a:lnTo>
                    <a:pt x="8675" y="6538"/>
                  </a:lnTo>
                  <a:lnTo>
                    <a:pt x="8757" y="6331"/>
                  </a:lnTo>
                  <a:lnTo>
                    <a:pt x="8840" y="6124"/>
                  </a:lnTo>
                  <a:lnTo>
                    <a:pt x="8923" y="5917"/>
                  </a:lnTo>
                  <a:lnTo>
                    <a:pt x="8978" y="5697"/>
                  </a:lnTo>
                  <a:lnTo>
                    <a:pt x="9033" y="5476"/>
                  </a:lnTo>
                  <a:lnTo>
                    <a:pt x="9075" y="5255"/>
                  </a:lnTo>
                  <a:lnTo>
                    <a:pt x="9102" y="5021"/>
                  </a:lnTo>
                  <a:lnTo>
                    <a:pt x="9116" y="4786"/>
                  </a:lnTo>
                  <a:lnTo>
                    <a:pt x="9116" y="4552"/>
                  </a:lnTo>
                  <a:lnTo>
                    <a:pt x="9116" y="4317"/>
                  </a:lnTo>
                  <a:lnTo>
                    <a:pt x="9102" y="4097"/>
                  </a:lnTo>
                  <a:lnTo>
                    <a:pt x="9075" y="3862"/>
                  </a:lnTo>
                  <a:lnTo>
                    <a:pt x="9033" y="3642"/>
                  </a:lnTo>
                  <a:lnTo>
                    <a:pt x="8978" y="3421"/>
                  </a:lnTo>
                  <a:lnTo>
                    <a:pt x="8923" y="3200"/>
                  </a:lnTo>
                  <a:lnTo>
                    <a:pt x="8840" y="2994"/>
                  </a:lnTo>
                  <a:lnTo>
                    <a:pt x="8757" y="2787"/>
                  </a:lnTo>
                  <a:lnTo>
                    <a:pt x="8675" y="2580"/>
                  </a:lnTo>
                  <a:lnTo>
                    <a:pt x="8578" y="2387"/>
                  </a:lnTo>
                  <a:lnTo>
                    <a:pt x="8468" y="2194"/>
                  </a:lnTo>
                  <a:lnTo>
                    <a:pt x="8344" y="2014"/>
                  </a:lnTo>
                  <a:lnTo>
                    <a:pt x="8220" y="1835"/>
                  </a:lnTo>
                  <a:lnTo>
                    <a:pt x="8082" y="1656"/>
                  </a:lnTo>
                  <a:lnTo>
                    <a:pt x="7944" y="1490"/>
                  </a:lnTo>
                  <a:lnTo>
                    <a:pt x="7792" y="1339"/>
                  </a:lnTo>
                  <a:lnTo>
                    <a:pt x="7627" y="1187"/>
                  </a:lnTo>
                  <a:lnTo>
                    <a:pt x="7461" y="1035"/>
                  </a:lnTo>
                  <a:lnTo>
                    <a:pt x="7296" y="911"/>
                  </a:lnTo>
                  <a:lnTo>
                    <a:pt x="7116" y="773"/>
                  </a:lnTo>
                  <a:lnTo>
                    <a:pt x="6923" y="663"/>
                  </a:lnTo>
                  <a:lnTo>
                    <a:pt x="6730" y="553"/>
                  </a:lnTo>
                  <a:lnTo>
                    <a:pt x="6537" y="442"/>
                  </a:lnTo>
                  <a:lnTo>
                    <a:pt x="6344" y="359"/>
                  </a:lnTo>
                  <a:lnTo>
                    <a:pt x="6137" y="277"/>
                  </a:lnTo>
                  <a:lnTo>
                    <a:pt x="5916" y="208"/>
                  </a:lnTo>
                  <a:lnTo>
                    <a:pt x="5696" y="139"/>
                  </a:lnTo>
                  <a:lnTo>
                    <a:pt x="5475" y="97"/>
                  </a:lnTo>
                  <a:lnTo>
                    <a:pt x="5254" y="56"/>
                  </a:lnTo>
                  <a:lnTo>
                    <a:pt x="5034" y="28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14075" y="2464100"/>
              <a:ext cx="157575" cy="157575"/>
            </a:xfrm>
            <a:custGeom>
              <a:avLst/>
              <a:gdLst/>
              <a:ahLst/>
              <a:cxnLst/>
              <a:rect l="l" t="t" r="r" b="b"/>
              <a:pathLst>
                <a:path w="6303" h="6303" extrusionOk="0">
                  <a:moveTo>
                    <a:pt x="3144" y="1"/>
                  </a:moveTo>
                  <a:lnTo>
                    <a:pt x="2827" y="14"/>
                  </a:lnTo>
                  <a:lnTo>
                    <a:pt x="2510" y="69"/>
                  </a:lnTo>
                  <a:lnTo>
                    <a:pt x="2207" y="138"/>
                  </a:lnTo>
                  <a:lnTo>
                    <a:pt x="1917" y="249"/>
                  </a:lnTo>
                  <a:lnTo>
                    <a:pt x="1641" y="387"/>
                  </a:lnTo>
                  <a:lnTo>
                    <a:pt x="1379" y="538"/>
                  </a:lnTo>
                  <a:lnTo>
                    <a:pt x="1145" y="718"/>
                  </a:lnTo>
                  <a:lnTo>
                    <a:pt x="910" y="924"/>
                  </a:lnTo>
                  <a:lnTo>
                    <a:pt x="717" y="1145"/>
                  </a:lnTo>
                  <a:lnTo>
                    <a:pt x="538" y="1393"/>
                  </a:lnTo>
                  <a:lnTo>
                    <a:pt x="372" y="1655"/>
                  </a:lnTo>
                  <a:lnTo>
                    <a:pt x="235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28"/>
                  </a:lnTo>
                  <a:lnTo>
                    <a:pt x="0" y="3159"/>
                  </a:lnTo>
                  <a:lnTo>
                    <a:pt x="14" y="3476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35" y="4386"/>
                  </a:lnTo>
                  <a:lnTo>
                    <a:pt x="372" y="4662"/>
                  </a:lnTo>
                  <a:lnTo>
                    <a:pt x="538" y="4924"/>
                  </a:lnTo>
                  <a:lnTo>
                    <a:pt x="717" y="5158"/>
                  </a:lnTo>
                  <a:lnTo>
                    <a:pt x="910" y="5379"/>
                  </a:lnTo>
                  <a:lnTo>
                    <a:pt x="1145" y="5586"/>
                  </a:lnTo>
                  <a:lnTo>
                    <a:pt x="1379" y="5765"/>
                  </a:lnTo>
                  <a:lnTo>
                    <a:pt x="1641" y="5931"/>
                  </a:lnTo>
                  <a:lnTo>
                    <a:pt x="1917" y="6055"/>
                  </a:lnTo>
                  <a:lnTo>
                    <a:pt x="2207" y="6165"/>
                  </a:lnTo>
                  <a:lnTo>
                    <a:pt x="2510" y="6248"/>
                  </a:lnTo>
                  <a:lnTo>
                    <a:pt x="2827" y="6289"/>
                  </a:lnTo>
                  <a:lnTo>
                    <a:pt x="3144" y="6303"/>
                  </a:lnTo>
                  <a:lnTo>
                    <a:pt x="3475" y="6289"/>
                  </a:lnTo>
                  <a:lnTo>
                    <a:pt x="3779" y="6248"/>
                  </a:lnTo>
                  <a:lnTo>
                    <a:pt x="4082" y="6165"/>
                  </a:lnTo>
                  <a:lnTo>
                    <a:pt x="4372" y="6055"/>
                  </a:lnTo>
                  <a:lnTo>
                    <a:pt x="4648" y="5931"/>
                  </a:lnTo>
                  <a:lnTo>
                    <a:pt x="4910" y="5765"/>
                  </a:lnTo>
                  <a:lnTo>
                    <a:pt x="5158" y="5586"/>
                  </a:lnTo>
                  <a:lnTo>
                    <a:pt x="5379" y="5379"/>
                  </a:lnTo>
                  <a:lnTo>
                    <a:pt x="5585" y="5158"/>
                  </a:lnTo>
                  <a:lnTo>
                    <a:pt x="5765" y="4924"/>
                  </a:lnTo>
                  <a:lnTo>
                    <a:pt x="5916" y="4662"/>
                  </a:lnTo>
                  <a:lnTo>
                    <a:pt x="6054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76"/>
                  </a:lnTo>
                  <a:lnTo>
                    <a:pt x="6303" y="3159"/>
                  </a:lnTo>
                  <a:lnTo>
                    <a:pt x="6289" y="2828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16" y="1655"/>
                  </a:lnTo>
                  <a:lnTo>
                    <a:pt x="5765" y="1393"/>
                  </a:lnTo>
                  <a:lnTo>
                    <a:pt x="5585" y="1145"/>
                  </a:lnTo>
                  <a:lnTo>
                    <a:pt x="5379" y="924"/>
                  </a:lnTo>
                  <a:lnTo>
                    <a:pt x="5158" y="718"/>
                  </a:lnTo>
                  <a:lnTo>
                    <a:pt x="4910" y="538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2" y="138"/>
                  </a:lnTo>
                  <a:lnTo>
                    <a:pt x="3779" y="69"/>
                  </a:lnTo>
                  <a:lnTo>
                    <a:pt x="3475" y="14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5307350" y="3046775"/>
              <a:ext cx="157925" cy="157925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9" y="0"/>
                  </a:moveTo>
                  <a:lnTo>
                    <a:pt x="2828" y="14"/>
                  </a:lnTo>
                  <a:lnTo>
                    <a:pt x="2524" y="69"/>
                  </a:lnTo>
                  <a:lnTo>
                    <a:pt x="2221" y="138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17"/>
                  </a:lnTo>
                  <a:lnTo>
                    <a:pt x="924" y="924"/>
                  </a:lnTo>
                  <a:lnTo>
                    <a:pt x="718" y="1145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27"/>
                  </a:lnTo>
                  <a:lnTo>
                    <a:pt x="0" y="3158"/>
                  </a:lnTo>
                  <a:lnTo>
                    <a:pt x="14" y="3476"/>
                  </a:lnTo>
                  <a:lnTo>
                    <a:pt x="69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87" y="4662"/>
                  </a:lnTo>
                  <a:lnTo>
                    <a:pt x="538" y="4924"/>
                  </a:lnTo>
                  <a:lnTo>
                    <a:pt x="718" y="5158"/>
                  </a:lnTo>
                  <a:lnTo>
                    <a:pt x="924" y="5393"/>
                  </a:lnTo>
                  <a:lnTo>
                    <a:pt x="1145" y="5586"/>
                  </a:lnTo>
                  <a:lnTo>
                    <a:pt x="1393" y="5765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65"/>
                  </a:lnTo>
                  <a:lnTo>
                    <a:pt x="2524" y="6248"/>
                  </a:lnTo>
                  <a:lnTo>
                    <a:pt x="2828" y="6289"/>
                  </a:lnTo>
                  <a:lnTo>
                    <a:pt x="3159" y="6317"/>
                  </a:lnTo>
                  <a:lnTo>
                    <a:pt x="3476" y="6289"/>
                  </a:lnTo>
                  <a:lnTo>
                    <a:pt x="3793" y="6248"/>
                  </a:lnTo>
                  <a:lnTo>
                    <a:pt x="4096" y="6165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65"/>
                  </a:lnTo>
                  <a:lnTo>
                    <a:pt x="5158" y="5586"/>
                  </a:lnTo>
                  <a:lnTo>
                    <a:pt x="5393" y="5393"/>
                  </a:lnTo>
                  <a:lnTo>
                    <a:pt x="5586" y="5158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289" y="3476"/>
                  </a:lnTo>
                  <a:lnTo>
                    <a:pt x="6317" y="3158"/>
                  </a:lnTo>
                  <a:lnTo>
                    <a:pt x="6289" y="2827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68" y="1931"/>
                  </a:lnTo>
                  <a:lnTo>
                    <a:pt x="5931" y="1655"/>
                  </a:lnTo>
                  <a:lnTo>
                    <a:pt x="5765" y="1393"/>
                  </a:lnTo>
                  <a:lnTo>
                    <a:pt x="5586" y="1145"/>
                  </a:lnTo>
                  <a:lnTo>
                    <a:pt x="5393" y="924"/>
                  </a:lnTo>
                  <a:lnTo>
                    <a:pt x="5158" y="717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38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386300" y="287542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690" y="276"/>
                  </a:lnTo>
                  <a:lnTo>
                    <a:pt x="566" y="359"/>
                  </a:lnTo>
                  <a:lnTo>
                    <a:pt x="456" y="469"/>
                  </a:lnTo>
                  <a:lnTo>
                    <a:pt x="359" y="579"/>
                  </a:lnTo>
                  <a:lnTo>
                    <a:pt x="263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800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89"/>
                  </a:lnTo>
                  <a:lnTo>
                    <a:pt x="1256" y="3131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31"/>
                  </a:lnTo>
                  <a:lnTo>
                    <a:pt x="2042" y="3089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79" y="2800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3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3"/>
                  </a:lnTo>
                  <a:lnTo>
                    <a:pt x="2800" y="579"/>
                  </a:lnTo>
                  <a:lnTo>
                    <a:pt x="2690" y="469"/>
                  </a:lnTo>
                  <a:lnTo>
                    <a:pt x="2579" y="359"/>
                  </a:lnTo>
                  <a:lnTo>
                    <a:pt x="2455" y="276"/>
                  </a:lnTo>
                  <a:lnTo>
                    <a:pt x="2331" y="193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5362500" y="2361025"/>
              <a:ext cx="226550" cy="230325"/>
            </a:xfrm>
            <a:custGeom>
              <a:avLst/>
              <a:gdLst/>
              <a:ahLst/>
              <a:cxnLst/>
              <a:rect l="l" t="t" r="r" b="b"/>
              <a:pathLst>
                <a:path w="9062" h="9213" extrusionOk="0">
                  <a:moveTo>
                    <a:pt x="1711" y="0"/>
                  </a:moveTo>
                  <a:lnTo>
                    <a:pt x="1518" y="193"/>
                  </a:lnTo>
                  <a:lnTo>
                    <a:pt x="1339" y="386"/>
                  </a:lnTo>
                  <a:lnTo>
                    <a:pt x="1159" y="593"/>
                  </a:lnTo>
                  <a:lnTo>
                    <a:pt x="994" y="800"/>
                  </a:lnTo>
                  <a:lnTo>
                    <a:pt x="842" y="1021"/>
                  </a:lnTo>
                  <a:lnTo>
                    <a:pt x="704" y="1255"/>
                  </a:lnTo>
                  <a:lnTo>
                    <a:pt x="580" y="1489"/>
                  </a:lnTo>
                  <a:lnTo>
                    <a:pt x="456" y="1738"/>
                  </a:lnTo>
                  <a:lnTo>
                    <a:pt x="360" y="1986"/>
                  </a:lnTo>
                  <a:lnTo>
                    <a:pt x="263" y="2248"/>
                  </a:lnTo>
                  <a:lnTo>
                    <a:pt x="180" y="2510"/>
                  </a:lnTo>
                  <a:lnTo>
                    <a:pt x="111" y="2786"/>
                  </a:lnTo>
                  <a:lnTo>
                    <a:pt x="70" y="3062"/>
                  </a:lnTo>
                  <a:lnTo>
                    <a:pt x="29" y="3337"/>
                  </a:lnTo>
                  <a:lnTo>
                    <a:pt x="1" y="3613"/>
                  </a:lnTo>
                  <a:lnTo>
                    <a:pt x="1" y="3903"/>
                  </a:lnTo>
                  <a:lnTo>
                    <a:pt x="1" y="4179"/>
                  </a:lnTo>
                  <a:lnTo>
                    <a:pt x="29" y="4454"/>
                  </a:lnTo>
                  <a:lnTo>
                    <a:pt x="56" y="4717"/>
                  </a:lnTo>
                  <a:lnTo>
                    <a:pt x="111" y="4979"/>
                  </a:lnTo>
                  <a:lnTo>
                    <a:pt x="166" y="5227"/>
                  </a:lnTo>
                  <a:lnTo>
                    <a:pt x="235" y="5489"/>
                  </a:lnTo>
                  <a:lnTo>
                    <a:pt x="318" y="5737"/>
                  </a:lnTo>
                  <a:lnTo>
                    <a:pt x="415" y="5971"/>
                  </a:lnTo>
                  <a:lnTo>
                    <a:pt x="525" y="6206"/>
                  </a:lnTo>
                  <a:lnTo>
                    <a:pt x="635" y="6440"/>
                  </a:lnTo>
                  <a:lnTo>
                    <a:pt x="773" y="6661"/>
                  </a:lnTo>
                  <a:lnTo>
                    <a:pt x="911" y="6882"/>
                  </a:lnTo>
                  <a:lnTo>
                    <a:pt x="1049" y="7089"/>
                  </a:lnTo>
                  <a:lnTo>
                    <a:pt x="1215" y="7282"/>
                  </a:lnTo>
                  <a:lnTo>
                    <a:pt x="1380" y="7475"/>
                  </a:lnTo>
                  <a:lnTo>
                    <a:pt x="1559" y="7668"/>
                  </a:lnTo>
                  <a:lnTo>
                    <a:pt x="1739" y="7833"/>
                  </a:lnTo>
                  <a:lnTo>
                    <a:pt x="1932" y="8013"/>
                  </a:lnTo>
                  <a:lnTo>
                    <a:pt x="2139" y="8164"/>
                  </a:lnTo>
                  <a:lnTo>
                    <a:pt x="2345" y="8316"/>
                  </a:lnTo>
                  <a:lnTo>
                    <a:pt x="2552" y="8454"/>
                  </a:lnTo>
                  <a:lnTo>
                    <a:pt x="2773" y="8578"/>
                  </a:lnTo>
                  <a:lnTo>
                    <a:pt x="3007" y="8688"/>
                  </a:lnTo>
                  <a:lnTo>
                    <a:pt x="3242" y="8799"/>
                  </a:lnTo>
                  <a:lnTo>
                    <a:pt x="3490" y="8895"/>
                  </a:lnTo>
                  <a:lnTo>
                    <a:pt x="3738" y="8978"/>
                  </a:lnTo>
                  <a:lnTo>
                    <a:pt x="3987" y="9047"/>
                  </a:lnTo>
                  <a:lnTo>
                    <a:pt x="4235" y="9116"/>
                  </a:lnTo>
                  <a:lnTo>
                    <a:pt x="4497" y="9157"/>
                  </a:lnTo>
                  <a:lnTo>
                    <a:pt x="4773" y="9199"/>
                  </a:lnTo>
                  <a:lnTo>
                    <a:pt x="5035" y="9212"/>
                  </a:lnTo>
                  <a:lnTo>
                    <a:pt x="5586" y="9212"/>
                  </a:lnTo>
                  <a:lnTo>
                    <a:pt x="5848" y="9199"/>
                  </a:lnTo>
                  <a:lnTo>
                    <a:pt x="6124" y="9157"/>
                  </a:lnTo>
                  <a:lnTo>
                    <a:pt x="6386" y="9116"/>
                  </a:lnTo>
                  <a:lnTo>
                    <a:pt x="6634" y="9047"/>
                  </a:lnTo>
                  <a:lnTo>
                    <a:pt x="6883" y="8978"/>
                  </a:lnTo>
                  <a:lnTo>
                    <a:pt x="7131" y="8895"/>
                  </a:lnTo>
                  <a:lnTo>
                    <a:pt x="7379" y="8799"/>
                  </a:lnTo>
                  <a:lnTo>
                    <a:pt x="7614" y="8702"/>
                  </a:lnTo>
                  <a:lnTo>
                    <a:pt x="7834" y="8578"/>
                  </a:lnTo>
                  <a:lnTo>
                    <a:pt x="8055" y="8454"/>
                  </a:lnTo>
                  <a:lnTo>
                    <a:pt x="8276" y="8316"/>
                  </a:lnTo>
                  <a:lnTo>
                    <a:pt x="8482" y="8164"/>
                  </a:lnTo>
                  <a:lnTo>
                    <a:pt x="8689" y="8013"/>
                  </a:lnTo>
                  <a:lnTo>
                    <a:pt x="8882" y="7847"/>
                  </a:lnTo>
                  <a:lnTo>
                    <a:pt x="9062" y="7668"/>
                  </a:lnTo>
                  <a:lnTo>
                    <a:pt x="9062" y="138"/>
                  </a:lnTo>
                  <a:lnTo>
                    <a:pt x="89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5318025" y="2639600"/>
              <a:ext cx="157950" cy="157925"/>
            </a:xfrm>
            <a:custGeom>
              <a:avLst/>
              <a:gdLst/>
              <a:ahLst/>
              <a:cxnLst/>
              <a:rect l="l" t="t" r="r" b="b"/>
              <a:pathLst>
                <a:path w="6318" h="6317" extrusionOk="0">
                  <a:moveTo>
                    <a:pt x="3159" y="0"/>
                  </a:moveTo>
                  <a:lnTo>
                    <a:pt x="2842" y="28"/>
                  </a:lnTo>
                  <a:lnTo>
                    <a:pt x="2525" y="69"/>
                  </a:lnTo>
                  <a:lnTo>
                    <a:pt x="2221" y="152"/>
                  </a:lnTo>
                  <a:lnTo>
                    <a:pt x="1932" y="248"/>
                  </a:lnTo>
                  <a:lnTo>
                    <a:pt x="1656" y="386"/>
                  </a:lnTo>
                  <a:lnTo>
                    <a:pt x="1394" y="552"/>
                  </a:lnTo>
                  <a:lnTo>
                    <a:pt x="1146" y="731"/>
                  </a:lnTo>
                  <a:lnTo>
                    <a:pt x="925" y="924"/>
                  </a:lnTo>
                  <a:lnTo>
                    <a:pt x="718" y="1159"/>
                  </a:lnTo>
                  <a:lnTo>
                    <a:pt x="539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9" y="2220"/>
                  </a:lnTo>
                  <a:lnTo>
                    <a:pt x="70" y="2524"/>
                  </a:lnTo>
                  <a:lnTo>
                    <a:pt x="15" y="2841"/>
                  </a:lnTo>
                  <a:lnTo>
                    <a:pt x="1" y="3158"/>
                  </a:lnTo>
                  <a:lnTo>
                    <a:pt x="15" y="3489"/>
                  </a:lnTo>
                  <a:lnTo>
                    <a:pt x="70" y="3793"/>
                  </a:lnTo>
                  <a:lnTo>
                    <a:pt x="139" y="4096"/>
                  </a:lnTo>
                  <a:lnTo>
                    <a:pt x="249" y="4386"/>
                  </a:lnTo>
                  <a:lnTo>
                    <a:pt x="387" y="4661"/>
                  </a:lnTo>
                  <a:lnTo>
                    <a:pt x="539" y="4923"/>
                  </a:lnTo>
                  <a:lnTo>
                    <a:pt x="718" y="5172"/>
                  </a:lnTo>
                  <a:lnTo>
                    <a:pt x="925" y="5392"/>
                  </a:lnTo>
                  <a:lnTo>
                    <a:pt x="1146" y="5599"/>
                  </a:lnTo>
                  <a:lnTo>
                    <a:pt x="1394" y="5779"/>
                  </a:lnTo>
                  <a:lnTo>
                    <a:pt x="1656" y="5930"/>
                  </a:lnTo>
                  <a:lnTo>
                    <a:pt x="1932" y="6068"/>
                  </a:lnTo>
                  <a:lnTo>
                    <a:pt x="2221" y="6178"/>
                  </a:lnTo>
                  <a:lnTo>
                    <a:pt x="2525" y="6247"/>
                  </a:lnTo>
                  <a:lnTo>
                    <a:pt x="2842" y="6303"/>
                  </a:lnTo>
                  <a:lnTo>
                    <a:pt x="3159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7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9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1" y="4661"/>
                  </a:lnTo>
                  <a:lnTo>
                    <a:pt x="6069" y="4386"/>
                  </a:lnTo>
                  <a:lnTo>
                    <a:pt x="6166" y="4096"/>
                  </a:lnTo>
                  <a:lnTo>
                    <a:pt x="6248" y="3793"/>
                  </a:lnTo>
                  <a:lnTo>
                    <a:pt x="6290" y="3489"/>
                  </a:lnTo>
                  <a:lnTo>
                    <a:pt x="6317" y="3158"/>
                  </a:lnTo>
                  <a:lnTo>
                    <a:pt x="6290" y="2841"/>
                  </a:lnTo>
                  <a:lnTo>
                    <a:pt x="6248" y="2524"/>
                  </a:lnTo>
                  <a:lnTo>
                    <a:pt x="6166" y="2220"/>
                  </a:lnTo>
                  <a:lnTo>
                    <a:pt x="6069" y="1931"/>
                  </a:lnTo>
                  <a:lnTo>
                    <a:pt x="5931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9" y="731"/>
                  </a:lnTo>
                  <a:lnTo>
                    <a:pt x="4924" y="552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7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5161850" y="30074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21" y="0"/>
                  </a:move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79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5"/>
                  </a:lnTo>
                  <a:lnTo>
                    <a:pt x="359" y="566"/>
                  </a:lnTo>
                  <a:lnTo>
                    <a:pt x="263" y="690"/>
                  </a:lnTo>
                  <a:lnTo>
                    <a:pt x="194" y="828"/>
                  </a:lnTo>
                  <a:lnTo>
                    <a:pt x="125" y="965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07"/>
                  </a:lnTo>
                  <a:lnTo>
                    <a:pt x="1" y="1572"/>
                  </a:lnTo>
                  <a:lnTo>
                    <a:pt x="1" y="1738"/>
                  </a:lnTo>
                  <a:lnTo>
                    <a:pt x="28" y="1889"/>
                  </a:lnTo>
                  <a:lnTo>
                    <a:pt x="70" y="2041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786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75"/>
                  </a:lnTo>
                  <a:lnTo>
                    <a:pt x="1256" y="3117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17"/>
                  </a:lnTo>
                  <a:lnTo>
                    <a:pt x="2042" y="3075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80" y="2786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41"/>
                  </a:lnTo>
                  <a:lnTo>
                    <a:pt x="3117" y="1889"/>
                  </a:lnTo>
                  <a:lnTo>
                    <a:pt x="3145" y="1738"/>
                  </a:lnTo>
                  <a:lnTo>
                    <a:pt x="3159" y="1572"/>
                  </a:lnTo>
                  <a:lnTo>
                    <a:pt x="3145" y="1407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5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800" y="566"/>
                  </a:lnTo>
                  <a:lnTo>
                    <a:pt x="2690" y="455"/>
                  </a:lnTo>
                  <a:lnTo>
                    <a:pt x="2580" y="359"/>
                  </a:lnTo>
                  <a:lnTo>
                    <a:pt x="2455" y="262"/>
                  </a:lnTo>
                  <a:lnTo>
                    <a:pt x="2331" y="179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24975" y="2628550"/>
              <a:ext cx="265850" cy="265500"/>
            </a:xfrm>
            <a:custGeom>
              <a:avLst/>
              <a:gdLst/>
              <a:ahLst/>
              <a:cxnLst/>
              <a:rect l="l" t="t" r="r" b="b"/>
              <a:pathLst>
                <a:path w="10634" h="10620" extrusionOk="0">
                  <a:moveTo>
                    <a:pt x="5048" y="1"/>
                  </a:move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41" y="415"/>
                  </a:lnTo>
                  <a:lnTo>
                    <a:pt x="3007" y="525"/>
                  </a:lnTo>
                  <a:lnTo>
                    <a:pt x="2786" y="635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49"/>
                  </a:lnTo>
                  <a:lnTo>
                    <a:pt x="1931" y="1214"/>
                  </a:lnTo>
                  <a:lnTo>
                    <a:pt x="1738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2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49" y="2773"/>
                  </a:lnTo>
                  <a:lnTo>
                    <a:pt x="525" y="3007"/>
                  </a:lnTo>
                  <a:lnTo>
                    <a:pt x="414" y="3242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35"/>
                  </a:lnTo>
                  <a:lnTo>
                    <a:pt x="70" y="4497"/>
                  </a:lnTo>
                  <a:lnTo>
                    <a:pt x="28" y="4772"/>
                  </a:lnTo>
                  <a:lnTo>
                    <a:pt x="14" y="5035"/>
                  </a:lnTo>
                  <a:lnTo>
                    <a:pt x="1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70" y="6124"/>
                  </a:lnTo>
                  <a:lnTo>
                    <a:pt x="111" y="6386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32" y="7145"/>
                  </a:lnTo>
                  <a:lnTo>
                    <a:pt x="414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9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8" y="9241"/>
                  </a:lnTo>
                  <a:lnTo>
                    <a:pt x="1931" y="9406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07" y="10096"/>
                  </a:lnTo>
                  <a:lnTo>
                    <a:pt x="3241" y="10206"/>
                  </a:lnTo>
                  <a:lnTo>
                    <a:pt x="3490" y="10303"/>
                  </a:lnTo>
                  <a:lnTo>
                    <a:pt x="3738" y="10385"/>
                  </a:lnTo>
                  <a:lnTo>
                    <a:pt x="3986" y="10454"/>
                  </a:lnTo>
                  <a:lnTo>
                    <a:pt x="4248" y="10523"/>
                  </a:lnTo>
                  <a:lnTo>
                    <a:pt x="4510" y="10565"/>
                  </a:lnTo>
                  <a:lnTo>
                    <a:pt x="4772" y="10592"/>
                  </a:lnTo>
                  <a:lnTo>
                    <a:pt x="5048" y="10620"/>
                  </a:lnTo>
                  <a:lnTo>
                    <a:pt x="5586" y="10620"/>
                  </a:lnTo>
                  <a:lnTo>
                    <a:pt x="5862" y="10592"/>
                  </a:lnTo>
                  <a:lnTo>
                    <a:pt x="6124" y="10565"/>
                  </a:lnTo>
                  <a:lnTo>
                    <a:pt x="6386" y="10523"/>
                  </a:lnTo>
                  <a:lnTo>
                    <a:pt x="6648" y="10454"/>
                  </a:lnTo>
                  <a:lnTo>
                    <a:pt x="6896" y="10385"/>
                  </a:lnTo>
                  <a:lnTo>
                    <a:pt x="7144" y="10303"/>
                  </a:lnTo>
                  <a:lnTo>
                    <a:pt x="7379" y="10206"/>
                  </a:lnTo>
                  <a:lnTo>
                    <a:pt x="7613" y="10096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06"/>
                  </a:lnTo>
                  <a:lnTo>
                    <a:pt x="8882" y="9241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2" y="8496"/>
                  </a:lnTo>
                  <a:lnTo>
                    <a:pt x="9723" y="8289"/>
                  </a:lnTo>
                  <a:lnTo>
                    <a:pt x="9861" y="8069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06" y="7379"/>
                  </a:lnTo>
                  <a:lnTo>
                    <a:pt x="10302" y="7145"/>
                  </a:lnTo>
                  <a:lnTo>
                    <a:pt x="10385" y="6896"/>
                  </a:lnTo>
                  <a:lnTo>
                    <a:pt x="10468" y="6634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35"/>
                  </a:lnTo>
                  <a:lnTo>
                    <a:pt x="10606" y="4772"/>
                  </a:lnTo>
                  <a:lnTo>
                    <a:pt x="10564" y="4497"/>
                  </a:lnTo>
                  <a:lnTo>
                    <a:pt x="10523" y="4235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42"/>
                  </a:lnTo>
                  <a:lnTo>
                    <a:pt x="10109" y="3007"/>
                  </a:lnTo>
                  <a:lnTo>
                    <a:pt x="9985" y="2773"/>
                  </a:lnTo>
                  <a:lnTo>
                    <a:pt x="9861" y="2552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32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82" y="1380"/>
                  </a:lnTo>
                  <a:lnTo>
                    <a:pt x="8703" y="1214"/>
                  </a:lnTo>
                  <a:lnTo>
                    <a:pt x="8496" y="1049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35"/>
                  </a:lnTo>
                  <a:lnTo>
                    <a:pt x="7613" y="525"/>
                  </a:lnTo>
                  <a:lnTo>
                    <a:pt x="7379" y="415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202675" y="2649250"/>
              <a:ext cx="265525" cy="265850"/>
            </a:xfrm>
            <a:custGeom>
              <a:avLst/>
              <a:gdLst/>
              <a:ahLst/>
              <a:cxnLst/>
              <a:rect l="l" t="t" r="r" b="b"/>
              <a:pathLst>
                <a:path w="10621" h="10634" extrusionOk="0">
                  <a:moveTo>
                    <a:pt x="5035" y="0"/>
                  </a:moveTo>
                  <a:lnTo>
                    <a:pt x="4773" y="28"/>
                  </a:lnTo>
                  <a:lnTo>
                    <a:pt x="4497" y="55"/>
                  </a:lnTo>
                  <a:lnTo>
                    <a:pt x="4235" y="111"/>
                  </a:lnTo>
                  <a:lnTo>
                    <a:pt x="3987" y="166"/>
                  </a:lnTo>
                  <a:lnTo>
                    <a:pt x="3738" y="235"/>
                  </a:lnTo>
                  <a:lnTo>
                    <a:pt x="3490" y="317"/>
                  </a:lnTo>
                  <a:lnTo>
                    <a:pt x="3242" y="414"/>
                  </a:lnTo>
                  <a:lnTo>
                    <a:pt x="3007" y="524"/>
                  </a:lnTo>
                  <a:lnTo>
                    <a:pt x="2773" y="635"/>
                  </a:lnTo>
                  <a:lnTo>
                    <a:pt x="2552" y="773"/>
                  </a:lnTo>
                  <a:lnTo>
                    <a:pt x="2345" y="910"/>
                  </a:lnTo>
                  <a:lnTo>
                    <a:pt x="2139" y="1048"/>
                  </a:lnTo>
                  <a:lnTo>
                    <a:pt x="1932" y="1214"/>
                  </a:lnTo>
                  <a:lnTo>
                    <a:pt x="1739" y="1379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5" y="1931"/>
                  </a:lnTo>
                  <a:lnTo>
                    <a:pt x="1049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35" y="2786"/>
                  </a:lnTo>
                  <a:lnTo>
                    <a:pt x="525" y="3007"/>
                  </a:lnTo>
                  <a:lnTo>
                    <a:pt x="415" y="3241"/>
                  </a:lnTo>
                  <a:lnTo>
                    <a:pt x="318" y="3489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56" y="4510"/>
                  </a:lnTo>
                  <a:lnTo>
                    <a:pt x="29" y="4772"/>
                  </a:lnTo>
                  <a:lnTo>
                    <a:pt x="1" y="5034"/>
                  </a:lnTo>
                  <a:lnTo>
                    <a:pt x="1" y="5310"/>
                  </a:lnTo>
                  <a:lnTo>
                    <a:pt x="1" y="5586"/>
                  </a:lnTo>
                  <a:lnTo>
                    <a:pt x="29" y="5861"/>
                  </a:lnTo>
                  <a:lnTo>
                    <a:pt x="56" y="6123"/>
                  </a:lnTo>
                  <a:lnTo>
                    <a:pt x="111" y="6385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18" y="7144"/>
                  </a:lnTo>
                  <a:lnTo>
                    <a:pt x="415" y="7378"/>
                  </a:lnTo>
                  <a:lnTo>
                    <a:pt x="525" y="7613"/>
                  </a:lnTo>
                  <a:lnTo>
                    <a:pt x="635" y="7847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49" y="8495"/>
                  </a:lnTo>
                  <a:lnTo>
                    <a:pt x="1215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9" y="9240"/>
                  </a:lnTo>
                  <a:lnTo>
                    <a:pt x="1932" y="9419"/>
                  </a:lnTo>
                  <a:lnTo>
                    <a:pt x="2139" y="9571"/>
                  </a:lnTo>
                  <a:lnTo>
                    <a:pt x="2345" y="9723"/>
                  </a:lnTo>
                  <a:lnTo>
                    <a:pt x="2552" y="9861"/>
                  </a:lnTo>
                  <a:lnTo>
                    <a:pt x="2773" y="9985"/>
                  </a:lnTo>
                  <a:lnTo>
                    <a:pt x="3007" y="10109"/>
                  </a:lnTo>
                  <a:lnTo>
                    <a:pt x="3242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7" y="10454"/>
                  </a:lnTo>
                  <a:lnTo>
                    <a:pt x="4235" y="10523"/>
                  </a:lnTo>
                  <a:lnTo>
                    <a:pt x="4497" y="10564"/>
                  </a:lnTo>
                  <a:lnTo>
                    <a:pt x="4773" y="10606"/>
                  </a:lnTo>
                  <a:lnTo>
                    <a:pt x="5035" y="10619"/>
                  </a:lnTo>
                  <a:lnTo>
                    <a:pt x="5311" y="10633"/>
                  </a:lnTo>
                  <a:lnTo>
                    <a:pt x="5586" y="10619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34" y="10454"/>
                  </a:lnTo>
                  <a:lnTo>
                    <a:pt x="6896" y="10385"/>
                  </a:lnTo>
                  <a:lnTo>
                    <a:pt x="7145" y="10302"/>
                  </a:lnTo>
                  <a:lnTo>
                    <a:pt x="7379" y="10206"/>
                  </a:lnTo>
                  <a:lnTo>
                    <a:pt x="7614" y="10109"/>
                  </a:lnTo>
                  <a:lnTo>
                    <a:pt x="7848" y="9985"/>
                  </a:lnTo>
                  <a:lnTo>
                    <a:pt x="8069" y="9861"/>
                  </a:lnTo>
                  <a:lnTo>
                    <a:pt x="8289" y="9723"/>
                  </a:lnTo>
                  <a:lnTo>
                    <a:pt x="8496" y="9571"/>
                  </a:lnTo>
                  <a:lnTo>
                    <a:pt x="8689" y="9419"/>
                  </a:lnTo>
                  <a:lnTo>
                    <a:pt x="8882" y="9240"/>
                  </a:lnTo>
                  <a:lnTo>
                    <a:pt x="9075" y="9075"/>
                  </a:lnTo>
                  <a:lnTo>
                    <a:pt x="9241" y="8882"/>
                  </a:lnTo>
                  <a:lnTo>
                    <a:pt x="9406" y="8689"/>
                  </a:lnTo>
                  <a:lnTo>
                    <a:pt x="9572" y="8495"/>
                  </a:lnTo>
                  <a:lnTo>
                    <a:pt x="9724" y="8289"/>
                  </a:lnTo>
                  <a:lnTo>
                    <a:pt x="9862" y="8068"/>
                  </a:lnTo>
                  <a:lnTo>
                    <a:pt x="9986" y="7847"/>
                  </a:lnTo>
                  <a:lnTo>
                    <a:pt x="10096" y="7613"/>
                  </a:lnTo>
                  <a:lnTo>
                    <a:pt x="10206" y="7378"/>
                  </a:lnTo>
                  <a:lnTo>
                    <a:pt x="10303" y="7144"/>
                  </a:lnTo>
                  <a:lnTo>
                    <a:pt x="10386" y="6896"/>
                  </a:lnTo>
                  <a:lnTo>
                    <a:pt x="10455" y="6634"/>
                  </a:lnTo>
                  <a:lnTo>
                    <a:pt x="10524" y="6385"/>
                  </a:lnTo>
                  <a:lnTo>
                    <a:pt x="10565" y="6123"/>
                  </a:lnTo>
                  <a:lnTo>
                    <a:pt x="10592" y="5861"/>
                  </a:lnTo>
                  <a:lnTo>
                    <a:pt x="10620" y="5586"/>
                  </a:lnTo>
                  <a:lnTo>
                    <a:pt x="10620" y="5310"/>
                  </a:lnTo>
                  <a:lnTo>
                    <a:pt x="10620" y="5034"/>
                  </a:lnTo>
                  <a:lnTo>
                    <a:pt x="10592" y="4772"/>
                  </a:lnTo>
                  <a:lnTo>
                    <a:pt x="10565" y="4510"/>
                  </a:lnTo>
                  <a:lnTo>
                    <a:pt x="10524" y="4248"/>
                  </a:lnTo>
                  <a:lnTo>
                    <a:pt x="10455" y="3986"/>
                  </a:lnTo>
                  <a:lnTo>
                    <a:pt x="10386" y="3738"/>
                  </a:lnTo>
                  <a:lnTo>
                    <a:pt x="10303" y="3489"/>
                  </a:lnTo>
                  <a:lnTo>
                    <a:pt x="10206" y="3241"/>
                  </a:lnTo>
                  <a:lnTo>
                    <a:pt x="10096" y="3007"/>
                  </a:lnTo>
                  <a:lnTo>
                    <a:pt x="9986" y="2786"/>
                  </a:lnTo>
                  <a:lnTo>
                    <a:pt x="9862" y="2552"/>
                  </a:lnTo>
                  <a:lnTo>
                    <a:pt x="9724" y="2345"/>
                  </a:lnTo>
                  <a:lnTo>
                    <a:pt x="9572" y="2138"/>
                  </a:lnTo>
                  <a:lnTo>
                    <a:pt x="9406" y="1931"/>
                  </a:lnTo>
                  <a:lnTo>
                    <a:pt x="9241" y="1738"/>
                  </a:lnTo>
                  <a:lnTo>
                    <a:pt x="9075" y="1559"/>
                  </a:lnTo>
                  <a:lnTo>
                    <a:pt x="8882" y="1379"/>
                  </a:lnTo>
                  <a:lnTo>
                    <a:pt x="8689" y="1214"/>
                  </a:lnTo>
                  <a:lnTo>
                    <a:pt x="8496" y="1048"/>
                  </a:lnTo>
                  <a:lnTo>
                    <a:pt x="8289" y="910"/>
                  </a:lnTo>
                  <a:lnTo>
                    <a:pt x="8069" y="773"/>
                  </a:lnTo>
                  <a:lnTo>
                    <a:pt x="7848" y="635"/>
                  </a:lnTo>
                  <a:lnTo>
                    <a:pt x="7614" y="524"/>
                  </a:lnTo>
                  <a:lnTo>
                    <a:pt x="7379" y="414"/>
                  </a:lnTo>
                  <a:lnTo>
                    <a:pt x="7145" y="317"/>
                  </a:lnTo>
                  <a:lnTo>
                    <a:pt x="6896" y="235"/>
                  </a:lnTo>
                  <a:lnTo>
                    <a:pt x="6634" y="166"/>
                  </a:lnTo>
                  <a:lnTo>
                    <a:pt x="6386" y="111"/>
                  </a:lnTo>
                  <a:lnTo>
                    <a:pt x="6124" y="55"/>
                  </a:lnTo>
                  <a:lnTo>
                    <a:pt x="5862" y="28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068225" y="26802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07" y="0"/>
                  </a:moveTo>
                  <a:lnTo>
                    <a:pt x="1255" y="28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6"/>
                  </a:lnTo>
                  <a:lnTo>
                    <a:pt x="359" y="580"/>
                  </a:lnTo>
                  <a:lnTo>
                    <a:pt x="263" y="690"/>
                  </a:lnTo>
                  <a:lnTo>
                    <a:pt x="180" y="828"/>
                  </a:lnTo>
                  <a:lnTo>
                    <a:pt x="125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21"/>
                  </a:lnTo>
                  <a:lnTo>
                    <a:pt x="0" y="1573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2"/>
                  </a:lnTo>
                  <a:lnTo>
                    <a:pt x="125" y="2193"/>
                  </a:lnTo>
                  <a:lnTo>
                    <a:pt x="180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90"/>
                  </a:lnTo>
                  <a:lnTo>
                    <a:pt x="566" y="2800"/>
                  </a:lnTo>
                  <a:lnTo>
                    <a:pt x="690" y="2883"/>
                  </a:lnTo>
                  <a:lnTo>
                    <a:pt x="828" y="2966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5" y="3117"/>
                  </a:lnTo>
                  <a:lnTo>
                    <a:pt x="1407" y="3145"/>
                  </a:lnTo>
                  <a:lnTo>
                    <a:pt x="1573" y="3159"/>
                  </a:lnTo>
                  <a:lnTo>
                    <a:pt x="1738" y="3145"/>
                  </a:lnTo>
                  <a:lnTo>
                    <a:pt x="1890" y="3117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6"/>
                  </a:lnTo>
                  <a:lnTo>
                    <a:pt x="2455" y="2883"/>
                  </a:lnTo>
                  <a:lnTo>
                    <a:pt x="2579" y="2800"/>
                  </a:lnTo>
                  <a:lnTo>
                    <a:pt x="2690" y="2690"/>
                  </a:lnTo>
                  <a:lnTo>
                    <a:pt x="2786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76" y="2042"/>
                  </a:lnTo>
                  <a:lnTo>
                    <a:pt x="3117" y="1890"/>
                  </a:lnTo>
                  <a:lnTo>
                    <a:pt x="3145" y="1738"/>
                  </a:lnTo>
                  <a:lnTo>
                    <a:pt x="3159" y="1573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76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786" y="580"/>
                  </a:lnTo>
                  <a:lnTo>
                    <a:pt x="2690" y="456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654350" y="3247775"/>
              <a:ext cx="157575" cy="106200"/>
            </a:xfrm>
            <a:custGeom>
              <a:avLst/>
              <a:gdLst/>
              <a:ahLst/>
              <a:cxnLst/>
              <a:rect l="l" t="t" r="r" b="b"/>
              <a:pathLst>
                <a:path w="6303" h="4248" extrusionOk="0">
                  <a:moveTo>
                    <a:pt x="3158" y="0"/>
                  </a:moveTo>
                  <a:lnTo>
                    <a:pt x="2827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5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6110" y="4248"/>
                  </a:lnTo>
                  <a:lnTo>
                    <a:pt x="6192" y="3986"/>
                  </a:lnTo>
                  <a:lnTo>
                    <a:pt x="6261" y="3724"/>
                  </a:lnTo>
                  <a:lnTo>
                    <a:pt x="6289" y="3448"/>
                  </a:lnTo>
                  <a:lnTo>
                    <a:pt x="6303" y="3159"/>
                  </a:lnTo>
                  <a:lnTo>
                    <a:pt x="6289" y="2841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30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134075" y="3132275"/>
              <a:ext cx="265850" cy="221700"/>
            </a:xfrm>
            <a:custGeom>
              <a:avLst/>
              <a:gdLst/>
              <a:ahLst/>
              <a:cxnLst/>
              <a:rect l="l" t="t" r="r" b="b"/>
              <a:pathLst>
                <a:path w="10634" h="8868" extrusionOk="0">
                  <a:moveTo>
                    <a:pt x="5310" y="0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69"/>
                  </a:lnTo>
                  <a:lnTo>
                    <a:pt x="4248" y="111"/>
                  </a:lnTo>
                  <a:lnTo>
                    <a:pt x="3986" y="180"/>
                  </a:lnTo>
                  <a:lnTo>
                    <a:pt x="3738" y="249"/>
                  </a:lnTo>
                  <a:lnTo>
                    <a:pt x="3490" y="331"/>
                  </a:lnTo>
                  <a:lnTo>
                    <a:pt x="3241" y="428"/>
                  </a:lnTo>
                  <a:lnTo>
                    <a:pt x="3007" y="524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2"/>
                  </a:lnTo>
                  <a:lnTo>
                    <a:pt x="1931" y="1214"/>
                  </a:lnTo>
                  <a:lnTo>
                    <a:pt x="1738" y="1393"/>
                  </a:lnTo>
                  <a:lnTo>
                    <a:pt x="1559" y="1559"/>
                  </a:lnTo>
                  <a:lnTo>
                    <a:pt x="1380" y="1752"/>
                  </a:lnTo>
                  <a:lnTo>
                    <a:pt x="1214" y="1945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21"/>
                  </a:lnTo>
                  <a:lnTo>
                    <a:pt x="414" y="3255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70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1" y="5324"/>
                  </a:lnTo>
                  <a:lnTo>
                    <a:pt x="14" y="5572"/>
                  </a:lnTo>
                  <a:lnTo>
                    <a:pt x="28" y="5820"/>
                  </a:lnTo>
                  <a:lnTo>
                    <a:pt x="56" y="6068"/>
                  </a:lnTo>
                  <a:lnTo>
                    <a:pt x="97" y="6317"/>
                  </a:lnTo>
                  <a:lnTo>
                    <a:pt x="152" y="6565"/>
                  </a:lnTo>
                  <a:lnTo>
                    <a:pt x="207" y="6799"/>
                  </a:lnTo>
                  <a:lnTo>
                    <a:pt x="276" y="7020"/>
                  </a:lnTo>
                  <a:lnTo>
                    <a:pt x="359" y="7254"/>
                  </a:lnTo>
                  <a:lnTo>
                    <a:pt x="456" y="7475"/>
                  </a:lnTo>
                  <a:lnTo>
                    <a:pt x="566" y="7696"/>
                  </a:lnTo>
                  <a:lnTo>
                    <a:pt x="676" y="7903"/>
                  </a:lnTo>
                  <a:lnTo>
                    <a:pt x="787" y="8110"/>
                  </a:lnTo>
                  <a:lnTo>
                    <a:pt x="925" y="8303"/>
                  </a:lnTo>
                  <a:lnTo>
                    <a:pt x="1062" y="8496"/>
                  </a:lnTo>
                  <a:lnTo>
                    <a:pt x="1200" y="8689"/>
                  </a:lnTo>
                  <a:lnTo>
                    <a:pt x="1366" y="8868"/>
                  </a:lnTo>
                  <a:lnTo>
                    <a:pt x="9268" y="8868"/>
                  </a:lnTo>
                  <a:lnTo>
                    <a:pt x="9434" y="8689"/>
                  </a:lnTo>
                  <a:lnTo>
                    <a:pt x="9572" y="8496"/>
                  </a:lnTo>
                  <a:lnTo>
                    <a:pt x="9709" y="8303"/>
                  </a:lnTo>
                  <a:lnTo>
                    <a:pt x="9847" y="8110"/>
                  </a:lnTo>
                  <a:lnTo>
                    <a:pt x="9958" y="7903"/>
                  </a:lnTo>
                  <a:lnTo>
                    <a:pt x="10068" y="7696"/>
                  </a:lnTo>
                  <a:lnTo>
                    <a:pt x="10178" y="7475"/>
                  </a:lnTo>
                  <a:lnTo>
                    <a:pt x="10275" y="7254"/>
                  </a:lnTo>
                  <a:lnTo>
                    <a:pt x="10344" y="7020"/>
                  </a:lnTo>
                  <a:lnTo>
                    <a:pt x="10427" y="6799"/>
                  </a:lnTo>
                  <a:lnTo>
                    <a:pt x="10482" y="6565"/>
                  </a:lnTo>
                  <a:lnTo>
                    <a:pt x="10537" y="6317"/>
                  </a:lnTo>
                  <a:lnTo>
                    <a:pt x="10578" y="6068"/>
                  </a:lnTo>
                  <a:lnTo>
                    <a:pt x="10606" y="5820"/>
                  </a:lnTo>
                  <a:lnTo>
                    <a:pt x="10620" y="5572"/>
                  </a:lnTo>
                  <a:lnTo>
                    <a:pt x="10633" y="5324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55"/>
                  </a:lnTo>
                  <a:lnTo>
                    <a:pt x="10109" y="3021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45"/>
                  </a:lnTo>
                  <a:lnTo>
                    <a:pt x="9254" y="1752"/>
                  </a:lnTo>
                  <a:lnTo>
                    <a:pt x="9075" y="1559"/>
                  </a:lnTo>
                  <a:lnTo>
                    <a:pt x="8896" y="1393"/>
                  </a:lnTo>
                  <a:lnTo>
                    <a:pt x="8703" y="1214"/>
                  </a:lnTo>
                  <a:lnTo>
                    <a:pt x="8496" y="1062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4"/>
                  </a:lnTo>
                  <a:lnTo>
                    <a:pt x="7379" y="428"/>
                  </a:lnTo>
                  <a:lnTo>
                    <a:pt x="7144" y="331"/>
                  </a:lnTo>
                  <a:lnTo>
                    <a:pt x="6896" y="249"/>
                  </a:lnTo>
                  <a:lnTo>
                    <a:pt x="6648" y="180"/>
                  </a:lnTo>
                  <a:lnTo>
                    <a:pt x="6386" y="111"/>
                  </a:lnTo>
                  <a:lnTo>
                    <a:pt x="6124" y="69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3972375" y="3276725"/>
              <a:ext cx="78975" cy="77250"/>
            </a:xfrm>
            <a:custGeom>
              <a:avLst/>
              <a:gdLst/>
              <a:ahLst/>
              <a:cxnLst/>
              <a:rect l="l" t="t" r="r" b="b"/>
              <a:pathLst>
                <a:path w="3159" h="3090" extrusionOk="0">
                  <a:moveTo>
                    <a:pt x="1421" y="1"/>
                  </a:moveTo>
                  <a:lnTo>
                    <a:pt x="1269" y="28"/>
                  </a:lnTo>
                  <a:lnTo>
                    <a:pt x="1118" y="70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704" y="263"/>
                  </a:lnTo>
                  <a:lnTo>
                    <a:pt x="580" y="359"/>
                  </a:lnTo>
                  <a:lnTo>
                    <a:pt x="469" y="456"/>
                  </a:lnTo>
                  <a:lnTo>
                    <a:pt x="359" y="566"/>
                  </a:lnTo>
                  <a:lnTo>
                    <a:pt x="276" y="690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4"/>
                  </a:lnTo>
                  <a:lnTo>
                    <a:pt x="42" y="1256"/>
                  </a:lnTo>
                  <a:lnTo>
                    <a:pt x="14" y="1421"/>
                  </a:lnTo>
                  <a:lnTo>
                    <a:pt x="1" y="1573"/>
                  </a:lnTo>
                  <a:lnTo>
                    <a:pt x="14" y="1711"/>
                  </a:lnTo>
                  <a:lnTo>
                    <a:pt x="28" y="1835"/>
                  </a:lnTo>
                  <a:lnTo>
                    <a:pt x="56" y="1959"/>
                  </a:lnTo>
                  <a:lnTo>
                    <a:pt x="83" y="2083"/>
                  </a:lnTo>
                  <a:lnTo>
                    <a:pt x="138" y="2207"/>
                  </a:lnTo>
                  <a:lnTo>
                    <a:pt x="194" y="2318"/>
                  </a:lnTo>
                  <a:lnTo>
                    <a:pt x="249" y="2428"/>
                  </a:lnTo>
                  <a:lnTo>
                    <a:pt x="318" y="2525"/>
                  </a:lnTo>
                  <a:lnTo>
                    <a:pt x="401" y="2621"/>
                  </a:lnTo>
                  <a:lnTo>
                    <a:pt x="483" y="2718"/>
                  </a:lnTo>
                  <a:lnTo>
                    <a:pt x="580" y="2800"/>
                  </a:lnTo>
                  <a:lnTo>
                    <a:pt x="676" y="2869"/>
                  </a:lnTo>
                  <a:lnTo>
                    <a:pt x="787" y="2938"/>
                  </a:lnTo>
                  <a:lnTo>
                    <a:pt x="897" y="2993"/>
                  </a:lnTo>
                  <a:lnTo>
                    <a:pt x="1007" y="3049"/>
                  </a:lnTo>
                  <a:lnTo>
                    <a:pt x="1131" y="3090"/>
                  </a:lnTo>
                  <a:lnTo>
                    <a:pt x="2028" y="3090"/>
                  </a:lnTo>
                  <a:lnTo>
                    <a:pt x="2152" y="3049"/>
                  </a:lnTo>
                  <a:lnTo>
                    <a:pt x="2262" y="2993"/>
                  </a:lnTo>
                  <a:lnTo>
                    <a:pt x="2373" y="2938"/>
                  </a:lnTo>
                  <a:lnTo>
                    <a:pt x="2483" y="2869"/>
                  </a:lnTo>
                  <a:lnTo>
                    <a:pt x="2580" y="2800"/>
                  </a:lnTo>
                  <a:lnTo>
                    <a:pt x="2676" y="2718"/>
                  </a:lnTo>
                  <a:lnTo>
                    <a:pt x="2759" y="2621"/>
                  </a:lnTo>
                  <a:lnTo>
                    <a:pt x="2842" y="2525"/>
                  </a:lnTo>
                  <a:lnTo>
                    <a:pt x="2910" y="2428"/>
                  </a:lnTo>
                  <a:lnTo>
                    <a:pt x="2979" y="2318"/>
                  </a:lnTo>
                  <a:lnTo>
                    <a:pt x="3035" y="2207"/>
                  </a:lnTo>
                  <a:lnTo>
                    <a:pt x="3076" y="2083"/>
                  </a:lnTo>
                  <a:lnTo>
                    <a:pt x="3117" y="1959"/>
                  </a:lnTo>
                  <a:lnTo>
                    <a:pt x="3145" y="1835"/>
                  </a:lnTo>
                  <a:lnTo>
                    <a:pt x="3159" y="1711"/>
                  </a:lnTo>
                  <a:lnTo>
                    <a:pt x="3159" y="1573"/>
                  </a:lnTo>
                  <a:lnTo>
                    <a:pt x="3159" y="1421"/>
                  </a:lnTo>
                  <a:lnTo>
                    <a:pt x="3131" y="1256"/>
                  </a:lnTo>
                  <a:lnTo>
                    <a:pt x="3090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80" y="359"/>
                  </a:lnTo>
                  <a:lnTo>
                    <a:pt x="2469" y="263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55" y="70"/>
                  </a:lnTo>
                  <a:lnTo>
                    <a:pt x="1904" y="2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4850525" y="2481000"/>
              <a:ext cx="157575" cy="157925"/>
            </a:xfrm>
            <a:custGeom>
              <a:avLst/>
              <a:gdLst/>
              <a:ahLst/>
              <a:cxnLst/>
              <a:rect l="l" t="t" r="r" b="b"/>
              <a:pathLst>
                <a:path w="6303" h="6317" extrusionOk="0">
                  <a:moveTo>
                    <a:pt x="3145" y="0"/>
                  </a:moveTo>
                  <a:lnTo>
                    <a:pt x="2827" y="28"/>
                  </a:lnTo>
                  <a:lnTo>
                    <a:pt x="2510" y="69"/>
                  </a:lnTo>
                  <a:lnTo>
                    <a:pt x="2207" y="152"/>
                  </a:lnTo>
                  <a:lnTo>
                    <a:pt x="1917" y="248"/>
                  </a:lnTo>
                  <a:lnTo>
                    <a:pt x="1641" y="386"/>
                  </a:lnTo>
                  <a:lnTo>
                    <a:pt x="1379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73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89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7" y="5172"/>
                  </a:lnTo>
                  <a:lnTo>
                    <a:pt x="924" y="5393"/>
                  </a:lnTo>
                  <a:lnTo>
                    <a:pt x="1145" y="5599"/>
                  </a:lnTo>
                  <a:lnTo>
                    <a:pt x="1379" y="5779"/>
                  </a:lnTo>
                  <a:lnTo>
                    <a:pt x="1641" y="5930"/>
                  </a:lnTo>
                  <a:lnTo>
                    <a:pt x="1917" y="6068"/>
                  </a:lnTo>
                  <a:lnTo>
                    <a:pt x="2207" y="6179"/>
                  </a:lnTo>
                  <a:lnTo>
                    <a:pt x="2510" y="6248"/>
                  </a:lnTo>
                  <a:lnTo>
                    <a:pt x="2827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79" y="6248"/>
                  </a:lnTo>
                  <a:lnTo>
                    <a:pt x="4082" y="6179"/>
                  </a:lnTo>
                  <a:lnTo>
                    <a:pt x="4372" y="6068"/>
                  </a:lnTo>
                  <a:lnTo>
                    <a:pt x="4648" y="5930"/>
                  </a:lnTo>
                  <a:lnTo>
                    <a:pt x="4910" y="5779"/>
                  </a:lnTo>
                  <a:lnTo>
                    <a:pt x="5158" y="5599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17" y="4662"/>
                  </a:lnTo>
                  <a:lnTo>
                    <a:pt x="6055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89"/>
                  </a:lnTo>
                  <a:lnTo>
                    <a:pt x="6303" y="3158"/>
                  </a:lnTo>
                  <a:lnTo>
                    <a:pt x="6289" y="2841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5" y="1931"/>
                  </a:lnTo>
                  <a:lnTo>
                    <a:pt x="5917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10" y="538"/>
                  </a:lnTo>
                  <a:lnTo>
                    <a:pt x="4648" y="386"/>
                  </a:lnTo>
                  <a:lnTo>
                    <a:pt x="4372" y="248"/>
                  </a:lnTo>
                  <a:lnTo>
                    <a:pt x="4082" y="152"/>
                  </a:lnTo>
                  <a:lnTo>
                    <a:pt x="3779" y="69"/>
                  </a:lnTo>
                  <a:lnTo>
                    <a:pt x="3476" y="2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3823775" y="2979550"/>
              <a:ext cx="188275" cy="265825"/>
            </a:xfrm>
            <a:custGeom>
              <a:avLst/>
              <a:gdLst/>
              <a:ahLst/>
              <a:cxnLst/>
              <a:rect l="l" t="t" r="r" b="b"/>
              <a:pathLst>
                <a:path w="7531" h="10633" extrusionOk="0">
                  <a:moveTo>
                    <a:pt x="2207" y="0"/>
                  </a:moveTo>
                  <a:lnTo>
                    <a:pt x="1918" y="14"/>
                  </a:lnTo>
                  <a:lnTo>
                    <a:pt x="1628" y="41"/>
                  </a:lnTo>
                  <a:lnTo>
                    <a:pt x="1338" y="83"/>
                  </a:lnTo>
                  <a:lnTo>
                    <a:pt x="1063" y="124"/>
                  </a:lnTo>
                  <a:lnTo>
                    <a:pt x="787" y="193"/>
                  </a:lnTo>
                  <a:lnTo>
                    <a:pt x="525" y="276"/>
                  </a:lnTo>
                  <a:lnTo>
                    <a:pt x="263" y="372"/>
                  </a:lnTo>
                  <a:lnTo>
                    <a:pt x="1" y="483"/>
                  </a:lnTo>
                  <a:lnTo>
                    <a:pt x="1" y="10150"/>
                  </a:lnTo>
                  <a:lnTo>
                    <a:pt x="263" y="10260"/>
                  </a:lnTo>
                  <a:lnTo>
                    <a:pt x="525" y="10357"/>
                  </a:lnTo>
                  <a:lnTo>
                    <a:pt x="787" y="10440"/>
                  </a:lnTo>
                  <a:lnTo>
                    <a:pt x="1063" y="10509"/>
                  </a:lnTo>
                  <a:lnTo>
                    <a:pt x="1338" y="10564"/>
                  </a:lnTo>
                  <a:lnTo>
                    <a:pt x="1628" y="10605"/>
                  </a:lnTo>
                  <a:lnTo>
                    <a:pt x="1918" y="10619"/>
                  </a:lnTo>
                  <a:lnTo>
                    <a:pt x="2207" y="10633"/>
                  </a:lnTo>
                  <a:lnTo>
                    <a:pt x="2483" y="10619"/>
                  </a:lnTo>
                  <a:lnTo>
                    <a:pt x="2759" y="10605"/>
                  </a:lnTo>
                  <a:lnTo>
                    <a:pt x="3021" y="10578"/>
                  </a:lnTo>
                  <a:lnTo>
                    <a:pt x="3283" y="10523"/>
                  </a:lnTo>
                  <a:lnTo>
                    <a:pt x="3545" y="10467"/>
                  </a:lnTo>
                  <a:lnTo>
                    <a:pt x="3793" y="10398"/>
                  </a:lnTo>
                  <a:lnTo>
                    <a:pt x="4041" y="10316"/>
                  </a:lnTo>
                  <a:lnTo>
                    <a:pt x="4276" y="10219"/>
                  </a:lnTo>
                  <a:lnTo>
                    <a:pt x="4510" y="10109"/>
                  </a:lnTo>
                  <a:lnTo>
                    <a:pt x="4745" y="9985"/>
                  </a:lnTo>
                  <a:lnTo>
                    <a:pt x="4965" y="9861"/>
                  </a:lnTo>
                  <a:lnTo>
                    <a:pt x="5186" y="9723"/>
                  </a:lnTo>
                  <a:lnTo>
                    <a:pt x="5393" y="9571"/>
                  </a:lnTo>
                  <a:lnTo>
                    <a:pt x="5586" y="9419"/>
                  </a:lnTo>
                  <a:lnTo>
                    <a:pt x="5779" y="9254"/>
                  </a:lnTo>
                  <a:lnTo>
                    <a:pt x="5972" y="9074"/>
                  </a:lnTo>
                  <a:lnTo>
                    <a:pt x="6151" y="8895"/>
                  </a:lnTo>
                  <a:lnTo>
                    <a:pt x="6317" y="8702"/>
                  </a:lnTo>
                  <a:lnTo>
                    <a:pt x="6469" y="8495"/>
                  </a:lnTo>
                  <a:lnTo>
                    <a:pt x="6620" y="8288"/>
                  </a:lnTo>
                  <a:lnTo>
                    <a:pt x="6758" y="8068"/>
                  </a:lnTo>
                  <a:lnTo>
                    <a:pt x="6882" y="7847"/>
                  </a:lnTo>
                  <a:lnTo>
                    <a:pt x="7006" y="7626"/>
                  </a:lnTo>
                  <a:lnTo>
                    <a:pt x="7103" y="7392"/>
                  </a:lnTo>
                  <a:lnTo>
                    <a:pt x="7200" y="7144"/>
                  </a:lnTo>
                  <a:lnTo>
                    <a:pt x="7282" y="6895"/>
                  </a:lnTo>
                  <a:lnTo>
                    <a:pt x="7365" y="6647"/>
                  </a:lnTo>
                  <a:lnTo>
                    <a:pt x="7420" y="6385"/>
                  </a:lnTo>
                  <a:lnTo>
                    <a:pt x="7462" y="6123"/>
                  </a:lnTo>
                  <a:lnTo>
                    <a:pt x="7503" y="5861"/>
                  </a:lnTo>
                  <a:lnTo>
                    <a:pt x="7517" y="5599"/>
                  </a:lnTo>
                  <a:lnTo>
                    <a:pt x="7531" y="5323"/>
                  </a:lnTo>
                  <a:lnTo>
                    <a:pt x="7517" y="5048"/>
                  </a:lnTo>
                  <a:lnTo>
                    <a:pt x="7503" y="4772"/>
                  </a:lnTo>
                  <a:lnTo>
                    <a:pt x="7462" y="4510"/>
                  </a:lnTo>
                  <a:lnTo>
                    <a:pt x="7420" y="4248"/>
                  </a:lnTo>
                  <a:lnTo>
                    <a:pt x="7365" y="3986"/>
                  </a:lnTo>
                  <a:lnTo>
                    <a:pt x="7282" y="3737"/>
                  </a:lnTo>
                  <a:lnTo>
                    <a:pt x="7200" y="3489"/>
                  </a:lnTo>
                  <a:lnTo>
                    <a:pt x="7103" y="3255"/>
                  </a:lnTo>
                  <a:lnTo>
                    <a:pt x="7006" y="3020"/>
                  </a:lnTo>
                  <a:lnTo>
                    <a:pt x="6882" y="2786"/>
                  </a:lnTo>
                  <a:lnTo>
                    <a:pt x="6758" y="2565"/>
                  </a:lnTo>
                  <a:lnTo>
                    <a:pt x="6620" y="2344"/>
                  </a:lnTo>
                  <a:lnTo>
                    <a:pt x="6469" y="2138"/>
                  </a:lnTo>
                  <a:lnTo>
                    <a:pt x="6317" y="1945"/>
                  </a:lnTo>
                  <a:lnTo>
                    <a:pt x="6151" y="1751"/>
                  </a:lnTo>
                  <a:lnTo>
                    <a:pt x="5972" y="1558"/>
                  </a:lnTo>
                  <a:lnTo>
                    <a:pt x="5779" y="1379"/>
                  </a:lnTo>
                  <a:lnTo>
                    <a:pt x="5586" y="1214"/>
                  </a:lnTo>
                  <a:lnTo>
                    <a:pt x="5393" y="1062"/>
                  </a:lnTo>
                  <a:lnTo>
                    <a:pt x="5186" y="910"/>
                  </a:lnTo>
                  <a:lnTo>
                    <a:pt x="4965" y="772"/>
                  </a:lnTo>
                  <a:lnTo>
                    <a:pt x="4745" y="648"/>
                  </a:lnTo>
                  <a:lnTo>
                    <a:pt x="4510" y="524"/>
                  </a:lnTo>
                  <a:lnTo>
                    <a:pt x="4276" y="428"/>
                  </a:lnTo>
                  <a:lnTo>
                    <a:pt x="4041" y="331"/>
                  </a:lnTo>
                  <a:lnTo>
                    <a:pt x="3793" y="248"/>
                  </a:lnTo>
                  <a:lnTo>
                    <a:pt x="3545" y="179"/>
                  </a:lnTo>
                  <a:lnTo>
                    <a:pt x="3283" y="110"/>
                  </a:lnTo>
                  <a:lnTo>
                    <a:pt x="3021" y="69"/>
                  </a:lnTo>
                  <a:lnTo>
                    <a:pt x="2759" y="28"/>
                  </a:lnTo>
                  <a:lnTo>
                    <a:pt x="2483" y="14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548350" y="2976100"/>
              <a:ext cx="40700" cy="191375"/>
            </a:xfrm>
            <a:custGeom>
              <a:avLst/>
              <a:gdLst/>
              <a:ahLst/>
              <a:cxnLst/>
              <a:rect l="l" t="t" r="r" b="b"/>
              <a:pathLst>
                <a:path w="1628" h="7655" extrusionOk="0">
                  <a:moveTo>
                    <a:pt x="1628" y="0"/>
                  </a:moveTo>
                  <a:lnTo>
                    <a:pt x="1448" y="179"/>
                  </a:lnTo>
                  <a:lnTo>
                    <a:pt x="1269" y="372"/>
                  </a:lnTo>
                  <a:lnTo>
                    <a:pt x="1104" y="579"/>
                  </a:lnTo>
                  <a:lnTo>
                    <a:pt x="952" y="786"/>
                  </a:lnTo>
                  <a:lnTo>
                    <a:pt x="800" y="1007"/>
                  </a:lnTo>
                  <a:lnTo>
                    <a:pt x="676" y="1241"/>
                  </a:lnTo>
                  <a:lnTo>
                    <a:pt x="552" y="1476"/>
                  </a:lnTo>
                  <a:lnTo>
                    <a:pt x="442" y="1710"/>
                  </a:lnTo>
                  <a:lnTo>
                    <a:pt x="345" y="1958"/>
                  </a:lnTo>
                  <a:lnTo>
                    <a:pt x="249" y="2207"/>
                  </a:lnTo>
                  <a:lnTo>
                    <a:pt x="180" y="2469"/>
                  </a:lnTo>
                  <a:lnTo>
                    <a:pt x="111" y="2731"/>
                  </a:lnTo>
                  <a:lnTo>
                    <a:pt x="69" y="2993"/>
                  </a:lnTo>
                  <a:lnTo>
                    <a:pt x="28" y="3269"/>
                  </a:lnTo>
                  <a:lnTo>
                    <a:pt x="14" y="3544"/>
                  </a:lnTo>
                  <a:lnTo>
                    <a:pt x="0" y="3820"/>
                  </a:lnTo>
                  <a:lnTo>
                    <a:pt x="14" y="4110"/>
                  </a:lnTo>
                  <a:lnTo>
                    <a:pt x="28" y="4386"/>
                  </a:lnTo>
                  <a:lnTo>
                    <a:pt x="69" y="4648"/>
                  </a:lnTo>
                  <a:lnTo>
                    <a:pt x="111" y="4923"/>
                  </a:lnTo>
                  <a:lnTo>
                    <a:pt x="180" y="5186"/>
                  </a:lnTo>
                  <a:lnTo>
                    <a:pt x="249" y="5434"/>
                  </a:lnTo>
                  <a:lnTo>
                    <a:pt x="345" y="5696"/>
                  </a:lnTo>
                  <a:lnTo>
                    <a:pt x="442" y="5930"/>
                  </a:lnTo>
                  <a:lnTo>
                    <a:pt x="552" y="6178"/>
                  </a:lnTo>
                  <a:lnTo>
                    <a:pt x="676" y="6413"/>
                  </a:lnTo>
                  <a:lnTo>
                    <a:pt x="800" y="6634"/>
                  </a:lnTo>
                  <a:lnTo>
                    <a:pt x="952" y="6854"/>
                  </a:lnTo>
                  <a:lnTo>
                    <a:pt x="1104" y="7061"/>
                  </a:lnTo>
                  <a:lnTo>
                    <a:pt x="1269" y="7268"/>
                  </a:lnTo>
                  <a:lnTo>
                    <a:pt x="1448" y="7461"/>
                  </a:lnTo>
                  <a:lnTo>
                    <a:pt x="1628" y="7654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213925" y="3303625"/>
              <a:ext cx="208250" cy="50350"/>
            </a:xfrm>
            <a:custGeom>
              <a:avLst/>
              <a:gdLst/>
              <a:ahLst/>
              <a:cxnLst/>
              <a:rect l="l" t="t" r="r" b="b"/>
              <a:pathLst>
                <a:path w="8330" h="2014" extrusionOk="0">
                  <a:moveTo>
                    <a:pt x="4165" y="1"/>
                  </a:moveTo>
                  <a:lnTo>
                    <a:pt x="3848" y="14"/>
                  </a:lnTo>
                  <a:lnTo>
                    <a:pt x="3544" y="42"/>
                  </a:lnTo>
                  <a:lnTo>
                    <a:pt x="3241" y="83"/>
                  </a:lnTo>
                  <a:lnTo>
                    <a:pt x="2938" y="138"/>
                  </a:lnTo>
                  <a:lnTo>
                    <a:pt x="2648" y="221"/>
                  </a:lnTo>
                  <a:lnTo>
                    <a:pt x="2358" y="318"/>
                  </a:lnTo>
                  <a:lnTo>
                    <a:pt x="2082" y="428"/>
                  </a:lnTo>
                  <a:lnTo>
                    <a:pt x="1820" y="552"/>
                  </a:lnTo>
                  <a:lnTo>
                    <a:pt x="1558" y="690"/>
                  </a:lnTo>
                  <a:lnTo>
                    <a:pt x="1296" y="842"/>
                  </a:lnTo>
                  <a:lnTo>
                    <a:pt x="1062" y="1007"/>
                  </a:lnTo>
                  <a:lnTo>
                    <a:pt x="828" y="1187"/>
                  </a:lnTo>
                  <a:lnTo>
                    <a:pt x="607" y="1366"/>
                  </a:lnTo>
                  <a:lnTo>
                    <a:pt x="386" y="1573"/>
                  </a:lnTo>
                  <a:lnTo>
                    <a:pt x="193" y="1793"/>
                  </a:lnTo>
                  <a:lnTo>
                    <a:pt x="0" y="2014"/>
                  </a:lnTo>
                  <a:lnTo>
                    <a:pt x="8330" y="2014"/>
                  </a:lnTo>
                  <a:lnTo>
                    <a:pt x="8151" y="1793"/>
                  </a:lnTo>
                  <a:lnTo>
                    <a:pt x="7944" y="1573"/>
                  </a:lnTo>
                  <a:lnTo>
                    <a:pt x="7737" y="1366"/>
                  </a:lnTo>
                  <a:lnTo>
                    <a:pt x="7502" y="1187"/>
                  </a:lnTo>
                  <a:lnTo>
                    <a:pt x="7282" y="1007"/>
                  </a:lnTo>
                  <a:lnTo>
                    <a:pt x="7033" y="842"/>
                  </a:lnTo>
                  <a:lnTo>
                    <a:pt x="6785" y="690"/>
                  </a:lnTo>
                  <a:lnTo>
                    <a:pt x="6523" y="552"/>
                  </a:lnTo>
                  <a:lnTo>
                    <a:pt x="6247" y="428"/>
                  </a:lnTo>
                  <a:lnTo>
                    <a:pt x="5972" y="318"/>
                  </a:lnTo>
                  <a:lnTo>
                    <a:pt x="5682" y="221"/>
                  </a:lnTo>
                  <a:lnTo>
                    <a:pt x="5392" y="138"/>
                  </a:lnTo>
                  <a:lnTo>
                    <a:pt x="5089" y="83"/>
                  </a:lnTo>
                  <a:lnTo>
                    <a:pt x="4786" y="42"/>
                  </a:lnTo>
                  <a:lnTo>
                    <a:pt x="4482" y="14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500425" y="3247775"/>
              <a:ext cx="88625" cy="106200"/>
            </a:xfrm>
            <a:custGeom>
              <a:avLst/>
              <a:gdLst/>
              <a:ahLst/>
              <a:cxnLst/>
              <a:rect l="l" t="t" r="r" b="b"/>
              <a:pathLst>
                <a:path w="3545" h="4248" extrusionOk="0">
                  <a:moveTo>
                    <a:pt x="3159" y="0"/>
                  </a:moveTo>
                  <a:lnTo>
                    <a:pt x="2841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59" y="731"/>
                  </a:lnTo>
                  <a:lnTo>
                    <a:pt x="924" y="924"/>
                  </a:lnTo>
                  <a:lnTo>
                    <a:pt x="731" y="1159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52" y="2221"/>
                  </a:lnTo>
                  <a:lnTo>
                    <a:pt x="69" y="2524"/>
                  </a:lnTo>
                  <a:lnTo>
                    <a:pt x="28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6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3545" y="4248"/>
                  </a:lnTo>
                  <a:lnTo>
                    <a:pt x="3545" y="28"/>
                  </a:lnTo>
                  <a:lnTo>
                    <a:pt x="3352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3854125" y="2738550"/>
              <a:ext cx="157925" cy="157925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8" y="0"/>
                  </a:moveTo>
                  <a:lnTo>
                    <a:pt x="2841" y="28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52" y="2220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75"/>
                  </a:lnTo>
                  <a:lnTo>
                    <a:pt x="69" y="3793"/>
                  </a:lnTo>
                  <a:lnTo>
                    <a:pt x="152" y="4096"/>
                  </a:lnTo>
                  <a:lnTo>
                    <a:pt x="248" y="4386"/>
                  </a:lnTo>
                  <a:lnTo>
                    <a:pt x="386" y="4661"/>
                  </a:lnTo>
                  <a:lnTo>
                    <a:pt x="538" y="4923"/>
                  </a:lnTo>
                  <a:lnTo>
                    <a:pt x="717" y="5172"/>
                  </a:lnTo>
                  <a:lnTo>
                    <a:pt x="924" y="5392"/>
                  </a:lnTo>
                  <a:lnTo>
                    <a:pt x="1145" y="5599"/>
                  </a:lnTo>
                  <a:lnTo>
                    <a:pt x="1393" y="5779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78"/>
                  </a:lnTo>
                  <a:lnTo>
                    <a:pt x="2524" y="6247"/>
                  </a:lnTo>
                  <a:lnTo>
                    <a:pt x="2841" y="6303"/>
                  </a:lnTo>
                  <a:lnTo>
                    <a:pt x="3158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6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8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0" y="4661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303" y="3475"/>
                  </a:lnTo>
                  <a:lnTo>
                    <a:pt x="6317" y="3158"/>
                  </a:lnTo>
                  <a:lnTo>
                    <a:pt x="6303" y="2841"/>
                  </a:lnTo>
                  <a:lnTo>
                    <a:pt x="6248" y="2524"/>
                  </a:lnTo>
                  <a:lnTo>
                    <a:pt x="6165" y="2220"/>
                  </a:lnTo>
                  <a:lnTo>
                    <a:pt x="6068" y="1931"/>
                  </a:lnTo>
                  <a:lnTo>
                    <a:pt x="5930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860175" y="3032975"/>
              <a:ext cx="265850" cy="265850"/>
            </a:xfrm>
            <a:custGeom>
              <a:avLst/>
              <a:gdLst/>
              <a:ahLst/>
              <a:cxnLst/>
              <a:rect l="l" t="t" r="r" b="b"/>
              <a:pathLst>
                <a:path w="10634" h="10634" extrusionOk="0">
                  <a:moveTo>
                    <a:pt x="5324" y="1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55" y="414"/>
                  </a:lnTo>
                  <a:lnTo>
                    <a:pt x="3021" y="525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3"/>
                  </a:lnTo>
                  <a:lnTo>
                    <a:pt x="1945" y="1214"/>
                  </a:lnTo>
                  <a:lnTo>
                    <a:pt x="1752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1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07"/>
                  </a:lnTo>
                  <a:lnTo>
                    <a:pt x="428" y="3241"/>
                  </a:lnTo>
                  <a:lnTo>
                    <a:pt x="331" y="3490"/>
                  </a:lnTo>
                  <a:lnTo>
                    <a:pt x="249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69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0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69" y="6124"/>
                  </a:lnTo>
                  <a:lnTo>
                    <a:pt x="111" y="6386"/>
                  </a:lnTo>
                  <a:lnTo>
                    <a:pt x="166" y="6648"/>
                  </a:lnTo>
                  <a:lnTo>
                    <a:pt x="249" y="6896"/>
                  </a:lnTo>
                  <a:lnTo>
                    <a:pt x="331" y="7144"/>
                  </a:lnTo>
                  <a:lnTo>
                    <a:pt x="428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52" y="9254"/>
                  </a:lnTo>
                  <a:lnTo>
                    <a:pt x="1945" y="9420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21" y="10109"/>
                  </a:lnTo>
                  <a:lnTo>
                    <a:pt x="3255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6" y="10468"/>
                  </a:lnTo>
                  <a:lnTo>
                    <a:pt x="4248" y="10523"/>
                  </a:lnTo>
                  <a:lnTo>
                    <a:pt x="4510" y="10564"/>
                  </a:lnTo>
                  <a:lnTo>
                    <a:pt x="4772" y="10606"/>
                  </a:lnTo>
                  <a:lnTo>
                    <a:pt x="5048" y="10620"/>
                  </a:lnTo>
                  <a:lnTo>
                    <a:pt x="5324" y="10633"/>
                  </a:lnTo>
                  <a:lnTo>
                    <a:pt x="5586" y="10620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48" y="10468"/>
                  </a:lnTo>
                  <a:lnTo>
                    <a:pt x="6896" y="10385"/>
                  </a:lnTo>
                  <a:lnTo>
                    <a:pt x="7144" y="10302"/>
                  </a:lnTo>
                  <a:lnTo>
                    <a:pt x="7392" y="10206"/>
                  </a:lnTo>
                  <a:lnTo>
                    <a:pt x="7627" y="10109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20"/>
                  </a:lnTo>
                  <a:lnTo>
                    <a:pt x="8896" y="9254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1" y="8496"/>
                  </a:lnTo>
                  <a:lnTo>
                    <a:pt x="9723" y="8289"/>
                  </a:lnTo>
                  <a:lnTo>
                    <a:pt x="9861" y="8068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20" y="7379"/>
                  </a:lnTo>
                  <a:lnTo>
                    <a:pt x="10316" y="7144"/>
                  </a:lnTo>
                  <a:lnTo>
                    <a:pt x="10399" y="6896"/>
                  </a:lnTo>
                  <a:lnTo>
                    <a:pt x="10468" y="6648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99" y="3738"/>
                  </a:lnTo>
                  <a:lnTo>
                    <a:pt x="10316" y="3490"/>
                  </a:lnTo>
                  <a:lnTo>
                    <a:pt x="10220" y="3241"/>
                  </a:lnTo>
                  <a:lnTo>
                    <a:pt x="10109" y="3007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1" y="2138"/>
                  </a:lnTo>
                  <a:lnTo>
                    <a:pt x="9420" y="1931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96" y="1380"/>
                  </a:lnTo>
                  <a:lnTo>
                    <a:pt x="8703" y="1214"/>
                  </a:lnTo>
                  <a:lnTo>
                    <a:pt x="8496" y="1063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5"/>
                  </a:lnTo>
                  <a:lnTo>
                    <a:pt x="7392" y="414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4867425" y="275785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86" y="0"/>
                  </a:moveTo>
                  <a:lnTo>
                    <a:pt x="1421" y="14"/>
                  </a:lnTo>
                  <a:lnTo>
                    <a:pt x="1269" y="42"/>
                  </a:lnTo>
                  <a:lnTo>
                    <a:pt x="1117" y="83"/>
                  </a:lnTo>
                  <a:lnTo>
                    <a:pt x="965" y="125"/>
                  </a:lnTo>
                  <a:lnTo>
                    <a:pt x="828" y="193"/>
                  </a:lnTo>
                  <a:lnTo>
                    <a:pt x="703" y="276"/>
                  </a:lnTo>
                  <a:lnTo>
                    <a:pt x="579" y="373"/>
                  </a:lnTo>
                  <a:lnTo>
                    <a:pt x="469" y="469"/>
                  </a:lnTo>
                  <a:lnTo>
                    <a:pt x="359" y="580"/>
                  </a:lnTo>
                  <a:lnTo>
                    <a:pt x="276" y="704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17"/>
                  </a:lnTo>
                  <a:lnTo>
                    <a:pt x="28" y="1269"/>
                  </a:lnTo>
                  <a:lnTo>
                    <a:pt x="14" y="1421"/>
                  </a:lnTo>
                  <a:lnTo>
                    <a:pt x="0" y="1586"/>
                  </a:lnTo>
                  <a:lnTo>
                    <a:pt x="14" y="1752"/>
                  </a:lnTo>
                  <a:lnTo>
                    <a:pt x="28" y="1904"/>
                  </a:lnTo>
                  <a:lnTo>
                    <a:pt x="69" y="2055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76" y="2469"/>
                  </a:lnTo>
                  <a:lnTo>
                    <a:pt x="359" y="2593"/>
                  </a:lnTo>
                  <a:lnTo>
                    <a:pt x="469" y="2703"/>
                  </a:lnTo>
                  <a:lnTo>
                    <a:pt x="579" y="2800"/>
                  </a:lnTo>
                  <a:lnTo>
                    <a:pt x="703" y="2897"/>
                  </a:lnTo>
                  <a:lnTo>
                    <a:pt x="828" y="2979"/>
                  </a:lnTo>
                  <a:lnTo>
                    <a:pt x="965" y="3034"/>
                  </a:lnTo>
                  <a:lnTo>
                    <a:pt x="1117" y="3090"/>
                  </a:lnTo>
                  <a:lnTo>
                    <a:pt x="1269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903" y="3131"/>
                  </a:lnTo>
                  <a:lnTo>
                    <a:pt x="2055" y="3090"/>
                  </a:lnTo>
                  <a:lnTo>
                    <a:pt x="2193" y="3034"/>
                  </a:lnTo>
                  <a:lnTo>
                    <a:pt x="2331" y="2979"/>
                  </a:lnTo>
                  <a:lnTo>
                    <a:pt x="2469" y="2897"/>
                  </a:lnTo>
                  <a:lnTo>
                    <a:pt x="2579" y="2800"/>
                  </a:lnTo>
                  <a:lnTo>
                    <a:pt x="2703" y="2703"/>
                  </a:lnTo>
                  <a:lnTo>
                    <a:pt x="2800" y="2593"/>
                  </a:lnTo>
                  <a:lnTo>
                    <a:pt x="2882" y="2469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55"/>
                  </a:lnTo>
                  <a:lnTo>
                    <a:pt x="3131" y="1904"/>
                  </a:lnTo>
                  <a:lnTo>
                    <a:pt x="3144" y="1752"/>
                  </a:lnTo>
                  <a:lnTo>
                    <a:pt x="3158" y="1586"/>
                  </a:lnTo>
                  <a:lnTo>
                    <a:pt x="3144" y="1421"/>
                  </a:lnTo>
                  <a:lnTo>
                    <a:pt x="3131" y="1269"/>
                  </a:lnTo>
                  <a:lnTo>
                    <a:pt x="3089" y="1117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704"/>
                  </a:lnTo>
                  <a:lnTo>
                    <a:pt x="2800" y="580"/>
                  </a:lnTo>
                  <a:lnTo>
                    <a:pt x="2703" y="469"/>
                  </a:lnTo>
                  <a:lnTo>
                    <a:pt x="2579" y="373"/>
                  </a:lnTo>
                  <a:lnTo>
                    <a:pt x="2469" y="276"/>
                  </a:lnTo>
                  <a:lnTo>
                    <a:pt x="2331" y="193"/>
                  </a:lnTo>
                  <a:lnTo>
                    <a:pt x="2193" y="125"/>
                  </a:lnTo>
                  <a:lnTo>
                    <a:pt x="2055" y="83"/>
                  </a:lnTo>
                  <a:lnTo>
                    <a:pt x="1903" y="42"/>
                  </a:lnTo>
                  <a:lnTo>
                    <a:pt x="1738" y="14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180825" y="2494100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421" y="0"/>
                  </a:moveTo>
                  <a:lnTo>
                    <a:pt x="1255" y="28"/>
                  </a:lnTo>
                  <a:lnTo>
                    <a:pt x="1103" y="69"/>
                  </a:lnTo>
                  <a:lnTo>
                    <a:pt x="965" y="124"/>
                  </a:lnTo>
                  <a:lnTo>
                    <a:pt x="828" y="180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5" y="455"/>
                  </a:lnTo>
                  <a:lnTo>
                    <a:pt x="359" y="566"/>
                  </a:lnTo>
                  <a:lnTo>
                    <a:pt x="262" y="690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07"/>
                  </a:lnTo>
                  <a:lnTo>
                    <a:pt x="0" y="1572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1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62" y="2455"/>
                  </a:lnTo>
                  <a:lnTo>
                    <a:pt x="359" y="2579"/>
                  </a:lnTo>
                  <a:lnTo>
                    <a:pt x="455" y="2690"/>
                  </a:lnTo>
                  <a:lnTo>
                    <a:pt x="566" y="2786"/>
                  </a:lnTo>
                  <a:lnTo>
                    <a:pt x="690" y="2883"/>
                  </a:lnTo>
                  <a:lnTo>
                    <a:pt x="828" y="2965"/>
                  </a:lnTo>
                  <a:lnTo>
                    <a:pt x="965" y="3034"/>
                  </a:lnTo>
                  <a:lnTo>
                    <a:pt x="1103" y="3076"/>
                  </a:lnTo>
                  <a:lnTo>
                    <a:pt x="1255" y="3117"/>
                  </a:lnTo>
                  <a:lnTo>
                    <a:pt x="1421" y="3145"/>
                  </a:lnTo>
                  <a:lnTo>
                    <a:pt x="1572" y="3158"/>
                  </a:lnTo>
                  <a:lnTo>
                    <a:pt x="1738" y="3145"/>
                  </a:lnTo>
                  <a:lnTo>
                    <a:pt x="1889" y="3117"/>
                  </a:lnTo>
                  <a:lnTo>
                    <a:pt x="2041" y="3076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3"/>
                  </a:lnTo>
                  <a:lnTo>
                    <a:pt x="2579" y="2786"/>
                  </a:lnTo>
                  <a:lnTo>
                    <a:pt x="2689" y="2690"/>
                  </a:lnTo>
                  <a:lnTo>
                    <a:pt x="2800" y="2579"/>
                  </a:lnTo>
                  <a:lnTo>
                    <a:pt x="2882" y="2455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41"/>
                  </a:lnTo>
                  <a:lnTo>
                    <a:pt x="3117" y="1890"/>
                  </a:lnTo>
                  <a:lnTo>
                    <a:pt x="3144" y="1738"/>
                  </a:lnTo>
                  <a:lnTo>
                    <a:pt x="3158" y="1572"/>
                  </a:lnTo>
                  <a:lnTo>
                    <a:pt x="3144" y="1407"/>
                  </a:lnTo>
                  <a:lnTo>
                    <a:pt x="3117" y="1255"/>
                  </a:lnTo>
                  <a:lnTo>
                    <a:pt x="3089" y="1104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690"/>
                  </a:lnTo>
                  <a:lnTo>
                    <a:pt x="2800" y="566"/>
                  </a:lnTo>
                  <a:lnTo>
                    <a:pt x="2689" y="455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80"/>
                  </a:lnTo>
                  <a:lnTo>
                    <a:pt x="2193" y="124"/>
                  </a:lnTo>
                  <a:lnTo>
                    <a:pt x="2041" y="69"/>
                  </a:lnTo>
                  <a:lnTo>
                    <a:pt x="1889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407475" y="2361025"/>
              <a:ext cx="141400" cy="43800"/>
            </a:xfrm>
            <a:custGeom>
              <a:avLst/>
              <a:gdLst/>
              <a:ahLst/>
              <a:cxnLst/>
              <a:rect l="l" t="t" r="r" b="b"/>
              <a:pathLst>
                <a:path w="5656" h="1752" extrusionOk="0">
                  <a:moveTo>
                    <a:pt x="1" y="0"/>
                  </a:moveTo>
                  <a:lnTo>
                    <a:pt x="111" y="193"/>
                  </a:lnTo>
                  <a:lnTo>
                    <a:pt x="222" y="372"/>
                  </a:lnTo>
                  <a:lnTo>
                    <a:pt x="359" y="552"/>
                  </a:lnTo>
                  <a:lnTo>
                    <a:pt x="497" y="703"/>
                  </a:lnTo>
                  <a:lnTo>
                    <a:pt x="635" y="869"/>
                  </a:lnTo>
                  <a:lnTo>
                    <a:pt x="801" y="1007"/>
                  </a:lnTo>
                  <a:lnTo>
                    <a:pt x="966" y="1145"/>
                  </a:lnTo>
                  <a:lnTo>
                    <a:pt x="1146" y="1255"/>
                  </a:lnTo>
                  <a:lnTo>
                    <a:pt x="1339" y="1365"/>
                  </a:lnTo>
                  <a:lnTo>
                    <a:pt x="1532" y="1462"/>
                  </a:lnTo>
                  <a:lnTo>
                    <a:pt x="1725" y="1545"/>
                  </a:lnTo>
                  <a:lnTo>
                    <a:pt x="1945" y="1614"/>
                  </a:lnTo>
                  <a:lnTo>
                    <a:pt x="2152" y="1669"/>
                  </a:lnTo>
                  <a:lnTo>
                    <a:pt x="2373" y="1710"/>
                  </a:lnTo>
                  <a:lnTo>
                    <a:pt x="2594" y="1738"/>
                  </a:lnTo>
                  <a:lnTo>
                    <a:pt x="2828" y="1751"/>
                  </a:lnTo>
                  <a:lnTo>
                    <a:pt x="3062" y="1738"/>
                  </a:lnTo>
                  <a:lnTo>
                    <a:pt x="3283" y="1710"/>
                  </a:lnTo>
                  <a:lnTo>
                    <a:pt x="3504" y="1669"/>
                  </a:lnTo>
                  <a:lnTo>
                    <a:pt x="3724" y="1614"/>
                  </a:lnTo>
                  <a:lnTo>
                    <a:pt x="3931" y="1545"/>
                  </a:lnTo>
                  <a:lnTo>
                    <a:pt x="4124" y="1462"/>
                  </a:lnTo>
                  <a:lnTo>
                    <a:pt x="4317" y="1365"/>
                  </a:lnTo>
                  <a:lnTo>
                    <a:pt x="4511" y="1255"/>
                  </a:lnTo>
                  <a:lnTo>
                    <a:pt x="4690" y="1145"/>
                  </a:lnTo>
                  <a:lnTo>
                    <a:pt x="4855" y="1007"/>
                  </a:lnTo>
                  <a:lnTo>
                    <a:pt x="5021" y="869"/>
                  </a:lnTo>
                  <a:lnTo>
                    <a:pt x="5159" y="703"/>
                  </a:lnTo>
                  <a:lnTo>
                    <a:pt x="5310" y="552"/>
                  </a:lnTo>
                  <a:lnTo>
                    <a:pt x="5435" y="372"/>
                  </a:lnTo>
                  <a:lnTo>
                    <a:pt x="5545" y="193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43600" y="2361025"/>
              <a:ext cx="157575" cy="76900"/>
            </a:xfrm>
            <a:custGeom>
              <a:avLst/>
              <a:gdLst/>
              <a:ahLst/>
              <a:cxnLst/>
              <a:rect l="l" t="t" r="r" b="b"/>
              <a:pathLst>
                <a:path w="6303" h="3076" extrusionOk="0">
                  <a:moveTo>
                    <a:pt x="0" y="0"/>
                  </a:moveTo>
                  <a:lnTo>
                    <a:pt x="28" y="317"/>
                  </a:lnTo>
                  <a:lnTo>
                    <a:pt x="83" y="621"/>
                  </a:lnTo>
                  <a:lnTo>
                    <a:pt x="166" y="910"/>
                  </a:lnTo>
                  <a:lnTo>
                    <a:pt x="276" y="1200"/>
                  </a:lnTo>
                  <a:lnTo>
                    <a:pt x="400" y="1462"/>
                  </a:lnTo>
                  <a:lnTo>
                    <a:pt x="566" y="1724"/>
                  </a:lnTo>
                  <a:lnTo>
                    <a:pt x="745" y="1958"/>
                  </a:lnTo>
                  <a:lnTo>
                    <a:pt x="952" y="2179"/>
                  </a:lnTo>
                  <a:lnTo>
                    <a:pt x="1173" y="2372"/>
                  </a:lnTo>
                  <a:lnTo>
                    <a:pt x="1407" y="2551"/>
                  </a:lnTo>
                  <a:lnTo>
                    <a:pt x="1669" y="2703"/>
                  </a:lnTo>
                  <a:lnTo>
                    <a:pt x="1945" y="2827"/>
                  </a:lnTo>
                  <a:lnTo>
                    <a:pt x="2234" y="2937"/>
                  </a:lnTo>
                  <a:lnTo>
                    <a:pt x="2524" y="3006"/>
                  </a:lnTo>
                  <a:lnTo>
                    <a:pt x="2841" y="3062"/>
                  </a:lnTo>
                  <a:lnTo>
                    <a:pt x="3158" y="3075"/>
                  </a:lnTo>
                  <a:lnTo>
                    <a:pt x="3476" y="3062"/>
                  </a:lnTo>
                  <a:lnTo>
                    <a:pt x="3779" y="3006"/>
                  </a:lnTo>
                  <a:lnTo>
                    <a:pt x="4082" y="2937"/>
                  </a:lnTo>
                  <a:lnTo>
                    <a:pt x="4358" y="2827"/>
                  </a:lnTo>
                  <a:lnTo>
                    <a:pt x="4634" y="2703"/>
                  </a:lnTo>
                  <a:lnTo>
                    <a:pt x="4896" y="2551"/>
                  </a:lnTo>
                  <a:lnTo>
                    <a:pt x="5131" y="2372"/>
                  </a:lnTo>
                  <a:lnTo>
                    <a:pt x="5351" y="2179"/>
                  </a:lnTo>
                  <a:lnTo>
                    <a:pt x="5558" y="1958"/>
                  </a:lnTo>
                  <a:lnTo>
                    <a:pt x="5737" y="1724"/>
                  </a:lnTo>
                  <a:lnTo>
                    <a:pt x="5903" y="1462"/>
                  </a:lnTo>
                  <a:lnTo>
                    <a:pt x="6041" y="1200"/>
                  </a:lnTo>
                  <a:lnTo>
                    <a:pt x="6137" y="910"/>
                  </a:lnTo>
                  <a:lnTo>
                    <a:pt x="6220" y="621"/>
                  </a:lnTo>
                  <a:lnTo>
                    <a:pt x="6275" y="317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899975" y="2361025"/>
              <a:ext cx="265850" cy="216525"/>
            </a:xfrm>
            <a:custGeom>
              <a:avLst/>
              <a:gdLst/>
              <a:ahLst/>
              <a:cxnLst/>
              <a:rect l="l" t="t" r="r" b="b"/>
              <a:pathLst>
                <a:path w="10634" h="8661" extrusionOk="0">
                  <a:moveTo>
                    <a:pt x="1186" y="0"/>
                  </a:moveTo>
                  <a:lnTo>
                    <a:pt x="1049" y="179"/>
                  </a:lnTo>
                  <a:lnTo>
                    <a:pt x="924" y="359"/>
                  </a:lnTo>
                  <a:lnTo>
                    <a:pt x="800" y="538"/>
                  </a:lnTo>
                  <a:lnTo>
                    <a:pt x="690" y="731"/>
                  </a:lnTo>
                  <a:lnTo>
                    <a:pt x="580" y="924"/>
                  </a:lnTo>
                  <a:lnTo>
                    <a:pt x="483" y="1131"/>
                  </a:lnTo>
                  <a:lnTo>
                    <a:pt x="400" y="1324"/>
                  </a:lnTo>
                  <a:lnTo>
                    <a:pt x="318" y="1545"/>
                  </a:lnTo>
                  <a:lnTo>
                    <a:pt x="249" y="1751"/>
                  </a:lnTo>
                  <a:lnTo>
                    <a:pt x="180" y="1972"/>
                  </a:lnTo>
                  <a:lnTo>
                    <a:pt x="125" y="2193"/>
                  </a:lnTo>
                  <a:lnTo>
                    <a:pt x="83" y="2413"/>
                  </a:lnTo>
                  <a:lnTo>
                    <a:pt x="42" y="2648"/>
                  </a:lnTo>
                  <a:lnTo>
                    <a:pt x="14" y="2869"/>
                  </a:lnTo>
                  <a:lnTo>
                    <a:pt x="0" y="3103"/>
                  </a:lnTo>
                  <a:lnTo>
                    <a:pt x="0" y="3351"/>
                  </a:lnTo>
                  <a:lnTo>
                    <a:pt x="0" y="3613"/>
                  </a:lnTo>
                  <a:lnTo>
                    <a:pt x="28" y="3889"/>
                  </a:lnTo>
                  <a:lnTo>
                    <a:pt x="56" y="4151"/>
                  </a:lnTo>
                  <a:lnTo>
                    <a:pt x="111" y="4413"/>
                  </a:lnTo>
                  <a:lnTo>
                    <a:pt x="166" y="4675"/>
                  </a:lnTo>
                  <a:lnTo>
                    <a:pt x="235" y="4923"/>
                  </a:lnTo>
                  <a:lnTo>
                    <a:pt x="318" y="5172"/>
                  </a:lnTo>
                  <a:lnTo>
                    <a:pt x="414" y="5420"/>
                  </a:lnTo>
                  <a:lnTo>
                    <a:pt x="525" y="5654"/>
                  </a:lnTo>
                  <a:lnTo>
                    <a:pt x="635" y="5875"/>
                  </a:lnTo>
                  <a:lnTo>
                    <a:pt x="773" y="6096"/>
                  </a:lnTo>
                  <a:lnTo>
                    <a:pt x="911" y="6316"/>
                  </a:lnTo>
                  <a:lnTo>
                    <a:pt x="1049" y="6523"/>
                  </a:lnTo>
                  <a:lnTo>
                    <a:pt x="1214" y="6730"/>
                  </a:lnTo>
                  <a:lnTo>
                    <a:pt x="1380" y="6923"/>
                  </a:lnTo>
                  <a:lnTo>
                    <a:pt x="1559" y="7102"/>
                  </a:lnTo>
                  <a:lnTo>
                    <a:pt x="1738" y="7282"/>
                  </a:lnTo>
                  <a:lnTo>
                    <a:pt x="1931" y="7447"/>
                  </a:lnTo>
                  <a:lnTo>
                    <a:pt x="2138" y="7599"/>
                  </a:lnTo>
                  <a:lnTo>
                    <a:pt x="2345" y="7751"/>
                  </a:lnTo>
                  <a:lnTo>
                    <a:pt x="2552" y="7888"/>
                  </a:lnTo>
                  <a:lnTo>
                    <a:pt x="2786" y="8013"/>
                  </a:lnTo>
                  <a:lnTo>
                    <a:pt x="3007" y="8137"/>
                  </a:lnTo>
                  <a:lnTo>
                    <a:pt x="3241" y="8247"/>
                  </a:lnTo>
                  <a:lnTo>
                    <a:pt x="3490" y="8330"/>
                  </a:lnTo>
                  <a:lnTo>
                    <a:pt x="3738" y="8426"/>
                  </a:lnTo>
                  <a:lnTo>
                    <a:pt x="3986" y="8495"/>
                  </a:lnTo>
                  <a:lnTo>
                    <a:pt x="4248" y="8550"/>
                  </a:lnTo>
                  <a:lnTo>
                    <a:pt x="4510" y="8592"/>
                  </a:lnTo>
                  <a:lnTo>
                    <a:pt x="4772" y="8633"/>
                  </a:lnTo>
                  <a:lnTo>
                    <a:pt x="5034" y="8647"/>
                  </a:lnTo>
                  <a:lnTo>
                    <a:pt x="5310" y="8661"/>
                  </a:lnTo>
                  <a:lnTo>
                    <a:pt x="5586" y="8647"/>
                  </a:lnTo>
                  <a:lnTo>
                    <a:pt x="5862" y="8633"/>
                  </a:lnTo>
                  <a:lnTo>
                    <a:pt x="6124" y="8592"/>
                  </a:lnTo>
                  <a:lnTo>
                    <a:pt x="6386" y="8550"/>
                  </a:lnTo>
                  <a:lnTo>
                    <a:pt x="6648" y="8495"/>
                  </a:lnTo>
                  <a:lnTo>
                    <a:pt x="6896" y="8426"/>
                  </a:lnTo>
                  <a:lnTo>
                    <a:pt x="7144" y="8330"/>
                  </a:lnTo>
                  <a:lnTo>
                    <a:pt x="7379" y="8247"/>
                  </a:lnTo>
                  <a:lnTo>
                    <a:pt x="7613" y="8137"/>
                  </a:lnTo>
                  <a:lnTo>
                    <a:pt x="7848" y="8013"/>
                  </a:lnTo>
                  <a:lnTo>
                    <a:pt x="8068" y="7888"/>
                  </a:lnTo>
                  <a:lnTo>
                    <a:pt x="8289" y="7751"/>
                  </a:lnTo>
                  <a:lnTo>
                    <a:pt x="8496" y="7599"/>
                  </a:lnTo>
                  <a:lnTo>
                    <a:pt x="8689" y="7447"/>
                  </a:lnTo>
                  <a:lnTo>
                    <a:pt x="8882" y="7282"/>
                  </a:lnTo>
                  <a:lnTo>
                    <a:pt x="9075" y="7102"/>
                  </a:lnTo>
                  <a:lnTo>
                    <a:pt x="9240" y="6923"/>
                  </a:lnTo>
                  <a:lnTo>
                    <a:pt x="9420" y="6730"/>
                  </a:lnTo>
                  <a:lnTo>
                    <a:pt x="9571" y="6523"/>
                  </a:lnTo>
                  <a:lnTo>
                    <a:pt x="9723" y="6316"/>
                  </a:lnTo>
                  <a:lnTo>
                    <a:pt x="9861" y="6096"/>
                  </a:lnTo>
                  <a:lnTo>
                    <a:pt x="9985" y="5875"/>
                  </a:lnTo>
                  <a:lnTo>
                    <a:pt x="10109" y="5654"/>
                  </a:lnTo>
                  <a:lnTo>
                    <a:pt x="10206" y="5420"/>
                  </a:lnTo>
                  <a:lnTo>
                    <a:pt x="10302" y="5172"/>
                  </a:lnTo>
                  <a:lnTo>
                    <a:pt x="10385" y="4923"/>
                  </a:lnTo>
                  <a:lnTo>
                    <a:pt x="10454" y="4675"/>
                  </a:lnTo>
                  <a:lnTo>
                    <a:pt x="10523" y="4413"/>
                  </a:lnTo>
                  <a:lnTo>
                    <a:pt x="10564" y="4151"/>
                  </a:lnTo>
                  <a:lnTo>
                    <a:pt x="10606" y="3889"/>
                  </a:lnTo>
                  <a:lnTo>
                    <a:pt x="10620" y="3613"/>
                  </a:lnTo>
                  <a:lnTo>
                    <a:pt x="10633" y="3351"/>
                  </a:lnTo>
                  <a:lnTo>
                    <a:pt x="10620" y="3103"/>
                  </a:lnTo>
                  <a:lnTo>
                    <a:pt x="10606" y="2869"/>
                  </a:lnTo>
                  <a:lnTo>
                    <a:pt x="10578" y="2648"/>
                  </a:lnTo>
                  <a:lnTo>
                    <a:pt x="10551" y="2413"/>
                  </a:lnTo>
                  <a:lnTo>
                    <a:pt x="10495" y="2193"/>
                  </a:lnTo>
                  <a:lnTo>
                    <a:pt x="10440" y="1972"/>
                  </a:lnTo>
                  <a:lnTo>
                    <a:pt x="10385" y="1751"/>
                  </a:lnTo>
                  <a:lnTo>
                    <a:pt x="10316" y="1545"/>
                  </a:lnTo>
                  <a:lnTo>
                    <a:pt x="10233" y="1324"/>
                  </a:lnTo>
                  <a:lnTo>
                    <a:pt x="10137" y="1131"/>
                  </a:lnTo>
                  <a:lnTo>
                    <a:pt x="10040" y="924"/>
                  </a:lnTo>
                  <a:lnTo>
                    <a:pt x="9944" y="731"/>
                  </a:lnTo>
                  <a:lnTo>
                    <a:pt x="9820" y="538"/>
                  </a:lnTo>
                  <a:lnTo>
                    <a:pt x="9709" y="359"/>
                  </a:lnTo>
                  <a:lnTo>
                    <a:pt x="9571" y="179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4707100" y="2361025"/>
              <a:ext cx="240675" cy="76900"/>
            </a:xfrm>
            <a:custGeom>
              <a:avLst/>
              <a:gdLst/>
              <a:ahLst/>
              <a:cxnLst/>
              <a:rect l="l" t="t" r="r" b="b"/>
              <a:pathLst>
                <a:path w="9627" h="3076" extrusionOk="0">
                  <a:moveTo>
                    <a:pt x="0" y="0"/>
                  </a:moveTo>
                  <a:lnTo>
                    <a:pt x="166" y="331"/>
                  </a:lnTo>
                  <a:lnTo>
                    <a:pt x="359" y="648"/>
                  </a:lnTo>
                  <a:lnTo>
                    <a:pt x="566" y="952"/>
                  </a:lnTo>
                  <a:lnTo>
                    <a:pt x="800" y="1241"/>
                  </a:lnTo>
                  <a:lnTo>
                    <a:pt x="1062" y="1517"/>
                  </a:lnTo>
                  <a:lnTo>
                    <a:pt x="1324" y="1765"/>
                  </a:lnTo>
                  <a:lnTo>
                    <a:pt x="1614" y="2000"/>
                  </a:lnTo>
                  <a:lnTo>
                    <a:pt x="1917" y="2220"/>
                  </a:lnTo>
                  <a:lnTo>
                    <a:pt x="2234" y="2413"/>
                  </a:lnTo>
                  <a:lnTo>
                    <a:pt x="2579" y="2579"/>
                  </a:lnTo>
                  <a:lnTo>
                    <a:pt x="2924" y="2731"/>
                  </a:lnTo>
                  <a:lnTo>
                    <a:pt x="3283" y="2841"/>
                  </a:lnTo>
                  <a:lnTo>
                    <a:pt x="3655" y="2937"/>
                  </a:lnTo>
                  <a:lnTo>
                    <a:pt x="4027" y="3006"/>
                  </a:lnTo>
                  <a:lnTo>
                    <a:pt x="4413" y="3062"/>
                  </a:lnTo>
                  <a:lnTo>
                    <a:pt x="4813" y="3075"/>
                  </a:lnTo>
                  <a:lnTo>
                    <a:pt x="5213" y="3062"/>
                  </a:lnTo>
                  <a:lnTo>
                    <a:pt x="5599" y="3006"/>
                  </a:lnTo>
                  <a:lnTo>
                    <a:pt x="5972" y="2937"/>
                  </a:lnTo>
                  <a:lnTo>
                    <a:pt x="6344" y="2841"/>
                  </a:lnTo>
                  <a:lnTo>
                    <a:pt x="6703" y="2731"/>
                  </a:lnTo>
                  <a:lnTo>
                    <a:pt x="7047" y="2579"/>
                  </a:lnTo>
                  <a:lnTo>
                    <a:pt x="7378" y="2413"/>
                  </a:lnTo>
                  <a:lnTo>
                    <a:pt x="7709" y="2220"/>
                  </a:lnTo>
                  <a:lnTo>
                    <a:pt x="8013" y="2000"/>
                  </a:lnTo>
                  <a:lnTo>
                    <a:pt x="8302" y="1765"/>
                  </a:lnTo>
                  <a:lnTo>
                    <a:pt x="8564" y="1517"/>
                  </a:lnTo>
                  <a:lnTo>
                    <a:pt x="8827" y="1241"/>
                  </a:lnTo>
                  <a:lnTo>
                    <a:pt x="9061" y="952"/>
                  </a:lnTo>
                  <a:lnTo>
                    <a:pt x="9268" y="648"/>
                  </a:lnTo>
                  <a:lnTo>
                    <a:pt x="9461" y="33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0"/>
          <p:cNvGrpSpPr/>
          <p:nvPr/>
        </p:nvGrpSpPr>
        <p:grpSpPr>
          <a:xfrm>
            <a:off x="171443" y="4204550"/>
            <a:ext cx="1047089" cy="988171"/>
            <a:chOff x="5333200" y="3132625"/>
            <a:chExt cx="177925" cy="167925"/>
          </a:xfrm>
        </p:grpSpPr>
        <p:sp>
          <p:nvSpPr>
            <p:cNvPr id="439" name="Google Shape;439;p10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0"/>
          <p:cNvGrpSpPr/>
          <p:nvPr/>
        </p:nvGrpSpPr>
        <p:grpSpPr>
          <a:xfrm>
            <a:off x="151202" y="4161250"/>
            <a:ext cx="1047089" cy="988171"/>
            <a:chOff x="5333200" y="3132625"/>
            <a:chExt cx="177925" cy="167925"/>
          </a:xfrm>
        </p:grpSpPr>
        <p:sp>
          <p:nvSpPr>
            <p:cNvPr id="449" name="Google Shape;449;p10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0"/>
          <p:cNvGrpSpPr/>
          <p:nvPr/>
        </p:nvGrpSpPr>
        <p:grpSpPr>
          <a:xfrm rot="-665517">
            <a:off x="7948140" y="273061"/>
            <a:ext cx="945115" cy="1082557"/>
            <a:chOff x="2114725" y="2426875"/>
            <a:chExt cx="236875" cy="271350"/>
          </a:xfrm>
        </p:grpSpPr>
        <p:sp>
          <p:nvSpPr>
            <p:cNvPr id="459" name="Google Shape;459;p10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0"/>
          <p:cNvGrpSpPr/>
          <p:nvPr/>
        </p:nvGrpSpPr>
        <p:grpSpPr>
          <a:xfrm rot="-665517">
            <a:off x="7928659" y="242768"/>
            <a:ext cx="945115" cy="1082557"/>
            <a:chOff x="2114725" y="2426875"/>
            <a:chExt cx="236875" cy="271350"/>
          </a:xfrm>
        </p:grpSpPr>
        <p:sp>
          <p:nvSpPr>
            <p:cNvPr id="463" name="Google Shape;463;p10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ampire black">
  <p:cSld name="BLANK_1">
    <p:bg>
      <p:bgPr>
        <a:solidFill>
          <a:srgbClr val="272C3B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1"/>
          <p:cNvGrpSpPr/>
          <p:nvPr/>
        </p:nvGrpSpPr>
        <p:grpSpPr>
          <a:xfrm>
            <a:off x="15" y="19"/>
            <a:ext cx="9143948" cy="5143382"/>
            <a:chOff x="15" y="19"/>
            <a:chExt cx="9143948" cy="5143382"/>
          </a:xfrm>
        </p:grpSpPr>
        <p:sp>
          <p:nvSpPr>
            <p:cNvPr id="468" name="Google Shape;468;p11"/>
            <p:cNvSpPr/>
            <p:nvPr/>
          </p:nvSpPr>
          <p:spPr>
            <a:xfrm>
              <a:off x="15" y="935768"/>
              <a:ext cx="9143948" cy="728812"/>
            </a:xfrm>
            <a:custGeom>
              <a:avLst/>
              <a:gdLst/>
              <a:ahLst/>
              <a:cxnLst/>
              <a:rect l="l" t="t" r="r" b="b"/>
              <a:pathLst>
                <a:path w="70611" h="5628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5" y="1964496"/>
              <a:ext cx="9143948" cy="728682"/>
            </a:xfrm>
            <a:custGeom>
              <a:avLst/>
              <a:gdLst/>
              <a:ahLst/>
              <a:cxnLst/>
              <a:rect l="l" t="t" r="r" b="b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1"/>
                  </a:lnTo>
                  <a:lnTo>
                    <a:pt x="70610" y="1103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5" y="19"/>
              <a:ext cx="9143948" cy="635833"/>
            </a:xfrm>
            <a:custGeom>
              <a:avLst/>
              <a:gdLst/>
              <a:ahLst/>
              <a:cxnLst/>
              <a:rect l="l" t="t" r="r" b="b"/>
              <a:pathLst>
                <a:path w="70611" h="4910" extrusionOk="0">
                  <a:moveTo>
                    <a:pt x="0" y="0"/>
                  </a:moveTo>
                  <a:lnTo>
                    <a:pt x="0" y="3793"/>
                  </a:lnTo>
                  <a:lnTo>
                    <a:pt x="2552" y="4910"/>
                  </a:lnTo>
                  <a:lnTo>
                    <a:pt x="6413" y="3255"/>
                  </a:lnTo>
                  <a:lnTo>
                    <a:pt x="10261" y="4910"/>
                  </a:lnTo>
                  <a:lnTo>
                    <a:pt x="14109" y="3255"/>
                  </a:lnTo>
                  <a:lnTo>
                    <a:pt x="17970" y="4910"/>
                  </a:lnTo>
                  <a:lnTo>
                    <a:pt x="21818" y="3255"/>
                  </a:lnTo>
                  <a:lnTo>
                    <a:pt x="25679" y="4910"/>
                  </a:lnTo>
                  <a:lnTo>
                    <a:pt x="29527" y="3255"/>
                  </a:lnTo>
                  <a:lnTo>
                    <a:pt x="33375" y="4910"/>
                  </a:lnTo>
                  <a:lnTo>
                    <a:pt x="37236" y="3255"/>
                  </a:lnTo>
                  <a:lnTo>
                    <a:pt x="41084" y="4910"/>
                  </a:lnTo>
                  <a:lnTo>
                    <a:pt x="44931" y="3255"/>
                  </a:lnTo>
                  <a:lnTo>
                    <a:pt x="48793" y="4910"/>
                  </a:lnTo>
                  <a:lnTo>
                    <a:pt x="52641" y="3255"/>
                  </a:lnTo>
                  <a:lnTo>
                    <a:pt x="56488" y="4910"/>
                  </a:lnTo>
                  <a:lnTo>
                    <a:pt x="60350" y="3255"/>
                  </a:lnTo>
                  <a:lnTo>
                    <a:pt x="64198" y="4910"/>
                  </a:lnTo>
                  <a:lnTo>
                    <a:pt x="68059" y="3255"/>
                  </a:lnTo>
                  <a:lnTo>
                    <a:pt x="70610" y="4344"/>
                  </a:lnTo>
                  <a:lnTo>
                    <a:pt x="70610" y="400"/>
                  </a:lnTo>
                  <a:lnTo>
                    <a:pt x="69700" y="0"/>
                  </a:lnTo>
                  <a:lnTo>
                    <a:pt x="66390" y="0"/>
                  </a:lnTo>
                  <a:lnTo>
                    <a:pt x="64198" y="938"/>
                  </a:lnTo>
                  <a:lnTo>
                    <a:pt x="62019" y="0"/>
                  </a:lnTo>
                  <a:lnTo>
                    <a:pt x="58681" y="0"/>
                  </a:lnTo>
                  <a:lnTo>
                    <a:pt x="56502" y="938"/>
                  </a:lnTo>
                  <a:lnTo>
                    <a:pt x="54309" y="0"/>
                  </a:lnTo>
                  <a:lnTo>
                    <a:pt x="50972" y="0"/>
                  </a:lnTo>
                  <a:lnTo>
                    <a:pt x="48793" y="938"/>
                  </a:lnTo>
                  <a:lnTo>
                    <a:pt x="46614" y="0"/>
                  </a:lnTo>
                  <a:lnTo>
                    <a:pt x="43263" y="0"/>
                  </a:lnTo>
                  <a:lnTo>
                    <a:pt x="41084" y="938"/>
                  </a:lnTo>
                  <a:lnTo>
                    <a:pt x="38905" y="0"/>
                  </a:lnTo>
                  <a:lnTo>
                    <a:pt x="35567" y="0"/>
                  </a:lnTo>
                  <a:lnTo>
                    <a:pt x="33375" y="938"/>
                  </a:lnTo>
                  <a:lnTo>
                    <a:pt x="31196" y="0"/>
                  </a:lnTo>
                  <a:lnTo>
                    <a:pt x="27858" y="0"/>
                  </a:lnTo>
                  <a:lnTo>
                    <a:pt x="25679" y="938"/>
                  </a:lnTo>
                  <a:lnTo>
                    <a:pt x="23486" y="0"/>
                  </a:lnTo>
                  <a:lnTo>
                    <a:pt x="20149" y="0"/>
                  </a:lnTo>
                  <a:lnTo>
                    <a:pt x="17970" y="938"/>
                  </a:lnTo>
                  <a:lnTo>
                    <a:pt x="15791" y="0"/>
                  </a:lnTo>
                  <a:lnTo>
                    <a:pt x="12440" y="0"/>
                  </a:lnTo>
                  <a:lnTo>
                    <a:pt x="10261" y="938"/>
                  </a:lnTo>
                  <a:lnTo>
                    <a:pt x="8082" y="0"/>
                  </a:lnTo>
                  <a:lnTo>
                    <a:pt x="4744" y="0"/>
                  </a:lnTo>
                  <a:lnTo>
                    <a:pt x="2552" y="9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5" y="4021823"/>
              <a:ext cx="9143948" cy="728682"/>
            </a:xfrm>
            <a:custGeom>
              <a:avLst/>
              <a:gdLst/>
              <a:ahLst/>
              <a:cxnLst/>
              <a:rect l="l" t="t" r="r" b="b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5" y="2993095"/>
              <a:ext cx="9143948" cy="728812"/>
            </a:xfrm>
            <a:custGeom>
              <a:avLst/>
              <a:gdLst/>
              <a:ahLst/>
              <a:cxnLst/>
              <a:rect l="l" t="t" r="r" b="b"/>
              <a:pathLst>
                <a:path w="70611" h="5628" extrusionOk="0">
                  <a:moveTo>
                    <a:pt x="6413" y="1"/>
                  </a:moveTo>
                  <a:lnTo>
                    <a:pt x="2552" y="1656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1"/>
                  </a:lnTo>
                  <a:lnTo>
                    <a:pt x="64198" y="1656"/>
                  </a:lnTo>
                  <a:lnTo>
                    <a:pt x="60350" y="1"/>
                  </a:lnTo>
                  <a:lnTo>
                    <a:pt x="56502" y="1656"/>
                  </a:lnTo>
                  <a:lnTo>
                    <a:pt x="52641" y="1"/>
                  </a:lnTo>
                  <a:lnTo>
                    <a:pt x="48793" y="1656"/>
                  </a:lnTo>
                  <a:lnTo>
                    <a:pt x="44931" y="1"/>
                  </a:lnTo>
                  <a:lnTo>
                    <a:pt x="41084" y="1656"/>
                  </a:lnTo>
                  <a:lnTo>
                    <a:pt x="37236" y="1"/>
                  </a:lnTo>
                  <a:lnTo>
                    <a:pt x="33375" y="1656"/>
                  </a:lnTo>
                  <a:lnTo>
                    <a:pt x="29527" y="1"/>
                  </a:lnTo>
                  <a:lnTo>
                    <a:pt x="25679" y="1656"/>
                  </a:lnTo>
                  <a:lnTo>
                    <a:pt x="21818" y="1"/>
                  </a:lnTo>
                  <a:lnTo>
                    <a:pt x="17970" y="1656"/>
                  </a:lnTo>
                  <a:lnTo>
                    <a:pt x="14122" y="1"/>
                  </a:lnTo>
                  <a:lnTo>
                    <a:pt x="10261" y="1656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36075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6040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55887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65852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75699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85664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1626356" y="5050422"/>
              <a:ext cx="432263" cy="92979"/>
            </a:xfrm>
            <a:custGeom>
              <a:avLst/>
              <a:gdLst/>
              <a:ahLst/>
              <a:cxnLst/>
              <a:rect l="l" t="t" r="r" b="b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26228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65439" y="5050422"/>
              <a:ext cx="434076" cy="92979"/>
            </a:xfrm>
            <a:custGeom>
              <a:avLst/>
              <a:gdLst/>
              <a:ahLst/>
              <a:cxnLst/>
              <a:rect l="l" t="t" r="r" b="b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1"/>
          <p:cNvGrpSpPr/>
          <p:nvPr/>
        </p:nvGrpSpPr>
        <p:grpSpPr>
          <a:xfrm>
            <a:off x="157932" y="4314822"/>
            <a:ext cx="918362" cy="880648"/>
            <a:chOff x="3539675" y="3134350"/>
            <a:chExt cx="202425" cy="194125"/>
          </a:xfrm>
        </p:grpSpPr>
        <p:sp>
          <p:nvSpPr>
            <p:cNvPr id="483" name="Google Shape;483;p11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l" t="t" r="r" b="b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l" t="t" r="r" b="b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l" t="t" r="r" b="b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l" t="t" r="r" b="b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l" t="t" r="r" b="b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l" t="t" r="r" b="b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l" t="t" r="r" b="b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1"/>
          <p:cNvGrpSpPr/>
          <p:nvPr/>
        </p:nvGrpSpPr>
        <p:grpSpPr>
          <a:xfrm>
            <a:off x="142049" y="4274812"/>
            <a:ext cx="918362" cy="880648"/>
            <a:chOff x="3539675" y="3134350"/>
            <a:chExt cx="202425" cy="194125"/>
          </a:xfrm>
        </p:grpSpPr>
        <p:sp>
          <p:nvSpPr>
            <p:cNvPr id="491" name="Google Shape;491;p11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l" t="t" r="r" b="b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l" t="t" r="r" b="b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l" t="t" r="r" b="b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l" t="t" r="r" b="b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l" t="t" r="r" b="b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l" t="t" r="r" b="b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l" t="t" r="r" b="b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 rot="-665517">
            <a:off x="7948140" y="273061"/>
            <a:ext cx="945115" cy="1082557"/>
            <a:chOff x="2114725" y="2426875"/>
            <a:chExt cx="236875" cy="271350"/>
          </a:xfrm>
        </p:grpSpPr>
        <p:sp>
          <p:nvSpPr>
            <p:cNvPr id="499" name="Google Shape;499;p11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665517">
            <a:off x="7928659" y="242768"/>
            <a:ext cx="945115" cy="1082557"/>
            <a:chOff x="2114725" y="2426875"/>
            <a:chExt cx="236875" cy="271350"/>
          </a:xfrm>
        </p:grpSpPr>
        <p:sp>
          <p:nvSpPr>
            <p:cNvPr id="503" name="Google Shape;503;p11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itch purple">
  <p:cSld name="BLANK_1_1">
    <p:bg>
      <p:bgPr>
        <a:solidFill>
          <a:srgbClr val="6E45B9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12"/>
          <p:cNvGrpSpPr/>
          <p:nvPr/>
        </p:nvGrpSpPr>
        <p:grpSpPr>
          <a:xfrm>
            <a:off x="374" y="3709"/>
            <a:ext cx="9143948" cy="5143382"/>
            <a:chOff x="238125" y="2361025"/>
            <a:chExt cx="1765275" cy="992950"/>
          </a:xfrm>
        </p:grpSpPr>
        <p:sp>
          <p:nvSpPr>
            <p:cNvPr id="508" name="Google Shape;508;p12"/>
            <p:cNvSpPr/>
            <p:nvPr/>
          </p:nvSpPr>
          <p:spPr>
            <a:xfrm>
              <a:off x="403600" y="2361025"/>
              <a:ext cx="1104000" cy="992950"/>
            </a:xfrm>
            <a:custGeom>
              <a:avLst/>
              <a:gdLst/>
              <a:ahLst/>
              <a:cxnLst/>
              <a:rect l="l" t="t" r="r" b="b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238125" y="2751650"/>
              <a:ext cx="602325" cy="602325"/>
            </a:xfrm>
            <a:custGeom>
              <a:avLst/>
              <a:gdLst/>
              <a:ahLst/>
              <a:cxnLst/>
              <a:rect l="l" t="t" r="r" b="b"/>
              <a:pathLst>
                <a:path w="24093" h="24093" extrusionOk="0">
                  <a:moveTo>
                    <a:pt x="0" y="0"/>
                  </a:moveTo>
                  <a:lnTo>
                    <a:pt x="0" y="4441"/>
                  </a:lnTo>
                  <a:lnTo>
                    <a:pt x="19652" y="24093"/>
                  </a:lnTo>
                  <a:lnTo>
                    <a:pt x="24093" y="2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238125" y="2361025"/>
              <a:ext cx="1047100" cy="992950"/>
            </a:xfrm>
            <a:custGeom>
              <a:avLst/>
              <a:gdLst/>
              <a:ahLst/>
              <a:cxnLst/>
              <a:rect l="l" t="t" r="r" b="b"/>
              <a:pathLst>
                <a:path w="41884" h="39718" extrusionOk="0">
                  <a:moveTo>
                    <a:pt x="0" y="0"/>
                  </a:moveTo>
                  <a:lnTo>
                    <a:pt x="0" y="2276"/>
                  </a:lnTo>
                  <a:lnTo>
                    <a:pt x="37443" y="39718"/>
                  </a:lnTo>
                  <a:lnTo>
                    <a:pt x="41883" y="39718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238125" y="2529250"/>
              <a:ext cx="824725" cy="824725"/>
            </a:xfrm>
            <a:custGeom>
              <a:avLst/>
              <a:gdLst/>
              <a:ahLst/>
              <a:cxnLst/>
              <a:rect l="l" t="t" r="r" b="b"/>
              <a:pathLst>
                <a:path w="32989" h="32989" extrusionOk="0">
                  <a:moveTo>
                    <a:pt x="0" y="1"/>
                  </a:moveTo>
                  <a:lnTo>
                    <a:pt x="0" y="4442"/>
                  </a:lnTo>
                  <a:lnTo>
                    <a:pt x="28547" y="32989"/>
                  </a:lnTo>
                  <a:lnTo>
                    <a:pt x="32988" y="32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959925" y="236102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0" y="0"/>
                  </a:moveTo>
                  <a:lnTo>
                    <a:pt x="1738" y="173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238125" y="3196400"/>
              <a:ext cx="157575" cy="157575"/>
            </a:xfrm>
            <a:custGeom>
              <a:avLst/>
              <a:gdLst/>
              <a:ahLst/>
              <a:cxnLst/>
              <a:rect l="l" t="t" r="r" b="b"/>
              <a:pathLst>
                <a:path w="6303" h="6303" extrusionOk="0">
                  <a:moveTo>
                    <a:pt x="0" y="1"/>
                  </a:moveTo>
                  <a:lnTo>
                    <a:pt x="0" y="4441"/>
                  </a:lnTo>
                  <a:lnTo>
                    <a:pt x="1862" y="6303"/>
                  </a:lnTo>
                  <a:lnTo>
                    <a:pt x="6302" y="6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238125" y="2974025"/>
              <a:ext cx="379950" cy="379950"/>
            </a:xfrm>
            <a:custGeom>
              <a:avLst/>
              <a:gdLst/>
              <a:ahLst/>
              <a:cxnLst/>
              <a:rect l="l" t="t" r="r" b="b"/>
              <a:pathLst>
                <a:path w="15198" h="15198" extrusionOk="0">
                  <a:moveTo>
                    <a:pt x="0" y="0"/>
                  </a:moveTo>
                  <a:lnTo>
                    <a:pt x="0" y="4441"/>
                  </a:lnTo>
                  <a:lnTo>
                    <a:pt x="10757" y="15198"/>
                  </a:lnTo>
                  <a:lnTo>
                    <a:pt x="15198" y="15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625975" y="2361025"/>
              <a:ext cx="1104000" cy="992950"/>
            </a:xfrm>
            <a:custGeom>
              <a:avLst/>
              <a:gdLst/>
              <a:ahLst/>
              <a:cxnLst/>
              <a:rect l="l" t="t" r="r" b="b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292775" y="2361025"/>
              <a:ext cx="710625" cy="710600"/>
            </a:xfrm>
            <a:custGeom>
              <a:avLst/>
              <a:gdLst/>
              <a:ahLst/>
              <a:cxnLst/>
              <a:rect l="l" t="t" r="r" b="b"/>
              <a:pathLst>
                <a:path w="28425" h="28424" extrusionOk="0">
                  <a:moveTo>
                    <a:pt x="1" y="0"/>
                  </a:moveTo>
                  <a:lnTo>
                    <a:pt x="28424" y="28423"/>
                  </a:lnTo>
                  <a:lnTo>
                    <a:pt x="28424" y="23969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737550" y="2361025"/>
              <a:ext cx="265850" cy="265825"/>
            </a:xfrm>
            <a:custGeom>
              <a:avLst/>
              <a:gdLst/>
              <a:ahLst/>
              <a:cxnLst/>
              <a:rect l="l" t="t" r="r" b="b"/>
              <a:pathLst>
                <a:path w="10634" h="10633" extrusionOk="0">
                  <a:moveTo>
                    <a:pt x="0" y="0"/>
                  </a:moveTo>
                  <a:lnTo>
                    <a:pt x="10633" y="10633"/>
                  </a:lnTo>
                  <a:lnTo>
                    <a:pt x="10633" y="617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515150" y="2361025"/>
              <a:ext cx="488250" cy="488225"/>
            </a:xfrm>
            <a:custGeom>
              <a:avLst/>
              <a:gdLst/>
              <a:ahLst/>
              <a:cxnLst/>
              <a:rect l="l" t="t" r="r" b="b"/>
              <a:pathLst>
                <a:path w="19530" h="19529" extrusionOk="0">
                  <a:moveTo>
                    <a:pt x="1" y="0"/>
                  </a:moveTo>
                  <a:lnTo>
                    <a:pt x="19529" y="19528"/>
                  </a:lnTo>
                  <a:lnTo>
                    <a:pt x="19529" y="1507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848025" y="2361025"/>
              <a:ext cx="1104325" cy="992950"/>
            </a:xfrm>
            <a:custGeom>
              <a:avLst/>
              <a:gdLst/>
              <a:ahLst/>
              <a:cxnLst/>
              <a:rect l="l" t="t" r="r" b="b"/>
              <a:pathLst>
                <a:path w="44173" h="39718" extrusionOk="0">
                  <a:moveTo>
                    <a:pt x="0" y="0"/>
                  </a:moveTo>
                  <a:lnTo>
                    <a:pt x="39718" y="39718"/>
                  </a:lnTo>
                  <a:lnTo>
                    <a:pt x="44173" y="3971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070400" y="2361025"/>
              <a:ext cx="933000" cy="932975"/>
            </a:xfrm>
            <a:custGeom>
              <a:avLst/>
              <a:gdLst/>
              <a:ahLst/>
              <a:cxnLst/>
              <a:rect l="l" t="t" r="r" b="b"/>
              <a:pathLst>
                <a:path w="37320" h="37319" extrusionOk="0">
                  <a:moveTo>
                    <a:pt x="1" y="0"/>
                  </a:moveTo>
                  <a:lnTo>
                    <a:pt x="37319" y="37318"/>
                  </a:lnTo>
                  <a:lnTo>
                    <a:pt x="37319" y="3286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2"/>
          <p:cNvSpPr/>
          <p:nvPr/>
        </p:nvSpPr>
        <p:spPr>
          <a:xfrm>
            <a:off x="8100274" y="224954"/>
            <a:ext cx="759572" cy="843572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272C3B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2"/>
          <p:cNvSpPr/>
          <p:nvPr/>
        </p:nvSpPr>
        <p:spPr>
          <a:xfrm>
            <a:off x="8082402" y="214826"/>
            <a:ext cx="759572" cy="843572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2"/>
          <p:cNvGrpSpPr/>
          <p:nvPr/>
        </p:nvGrpSpPr>
        <p:grpSpPr>
          <a:xfrm rot="-941946">
            <a:off x="235068" y="4240169"/>
            <a:ext cx="542999" cy="686830"/>
            <a:chOff x="331200" y="2441000"/>
            <a:chExt cx="144500" cy="182750"/>
          </a:xfrm>
        </p:grpSpPr>
        <p:sp>
          <p:nvSpPr>
            <p:cNvPr id="524" name="Google Shape;524;p12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l" t="t" r="r" b="b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l" t="t" r="r" b="b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2"/>
          <p:cNvGrpSpPr/>
          <p:nvPr/>
        </p:nvGrpSpPr>
        <p:grpSpPr>
          <a:xfrm rot="-941946">
            <a:off x="243138" y="4275596"/>
            <a:ext cx="542999" cy="686830"/>
            <a:chOff x="331200" y="2441000"/>
            <a:chExt cx="144500" cy="182750"/>
          </a:xfrm>
        </p:grpSpPr>
        <p:sp>
          <p:nvSpPr>
            <p:cNvPr id="527" name="Google Shape;527;p12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l" t="t" r="r" b="b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l" t="t" r="r" b="b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66600" y="1200150"/>
            <a:ext cx="66108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5"/>
          <p:cNvSpPr txBox="1">
            <a:spLocks noGrp="1"/>
          </p:cNvSpPr>
          <p:nvPr>
            <p:ph type="ctrTitle"/>
          </p:nvPr>
        </p:nvSpPr>
        <p:spPr>
          <a:xfrm>
            <a:off x="2147275" y="1991825"/>
            <a:ext cx="484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Made By</a:t>
            </a:r>
            <a:br>
              <a:rPr lang="en-US" dirty="0" smtClean="0"/>
            </a:br>
            <a:r>
              <a:rPr lang="en-US" dirty="0" smtClean="0"/>
              <a:t>Amr Hesham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>
            <a:spLocks noGrp="1"/>
          </p:cNvSpPr>
          <p:nvPr>
            <p:ph type="ctrTitle" idx="4294967295"/>
          </p:nvPr>
        </p:nvSpPr>
        <p:spPr>
          <a:xfrm>
            <a:off x="986392" y="190992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 smtClean="0">
                <a:solidFill>
                  <a:srgbClr val="593094"/>
                </a:solidFill>
              </a:rPr>
              <a:t>MVC!</a:t>
            </a:r>
            <a:endParaRPr sz="20000" dirty="0">
              <a:solidFill>
                <a:srgbClr val="593094"/>
              </a:solidFill>
            </a:endParaRPr>
          </a:p>
        </p:txBody>
      </p:sp>
      <p:sp>
        <p:nvSpPr>
          <p:cNvPr id="601" name="Google Shape;601;p17"/>
          <p:cNvSpPr txBox="1">
            <a:spLocks noGrp="1"/>
          </p:cNvSpPr>
          <p:nvPr>
            <p:ph type="subTitle" idx="4294967295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</a:rPr>
              <a:t> </a:t>
            </a:r>
            <a:endParaRPr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 txBox="1">
            <a:spLocks noGrp="1"/>
          </p:cNvSpPr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scary charts to explain your ideas</a:t>
            </a:r>
            <a:endParaRPr dirty="0"/>
          </a:p>
        </p:txBody>
      </p:sp>
      <p:sp>
        <p:nvSpPr>
          <p:cNvPr id="659" name="Google Shape;659;p26"/>
          <p:cNvSpPr/>
          <p:nvPr/>
        </p:nvSpPr>
        <p:spPr>
          <a:xfrm>
            <a:off x="1893750" y="1503725"/>
            <a:ext cx="2308500" cy="1996500"/>
          </a:xfrm>
          <a:prstGeom prst="triangle">
            <a:avLst>
              <a:gd name="adj" fmla="val 50000"/>
            </a:avLst>
          </a:prstGeom>
          <a:noFill/>
          <a:ln w="152400" cap="flat" cmpd="sng">
            <a:solidFill>
              <a:srgbClr val="FF6D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6"/>
          <p:cNvSpPr/>
          <p:nvPr/>
        </p:nvSpPr>
        <p:spPr>
          <a:xfrm rot="10800000" flipH="1">
            <a:off x="3417750" y="1503725"/>
            <a:ext cx="2308500" cy="1996500"/>
          </a:xfrm>
          <a:prstGeom prst="triangle">
            <a:avLst>
              <a:gd name="adj" fmla="val 50000"/>
            </a:avLst>
          </a:prstGeom>
          <a:noFill/>
          <a:ln w="152400" cap="flat" cmpd="sng">
            <a:solidFill>
              <a:srgbClr val="6E45B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4941750" y="1503725"/>
            <a:ext cx="2308500" cy="1996500"/>
          </a:xfrm>
          <a:prstGeom prst="triangle">
            <a:avLst>
              <a:gd name="adj" fmla="val 50000"/>
            </a:avLst>
          </a:prstGeom>
          <a:noFill/>
          <a:ln w="152400" cap="flat" cmpd="sng">
            <a:solidFill>
              <a:srgbClr val="6B9B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6"/>
          <p:cNvSpPr txBox="1"/>
          <p:nvPr/>
        </p:nvSpPr>
        <p:spPr>
          <a:xfrm>
            <a:off x="2233925" y="27756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4A00"/>
                </a:solidFill>
                <a:latin typeface="Arvo"/>
                <a:ea typeface="Arvo"/>
                <a:cs typeface="Arvo"/>
                <a:sym typeface="Arvo"/>
              </a:rPr>
              <a:t>Model</a:t>
            </a:r>
            <a:endParaRPr b="1" dirty="0">
              <a:solidFill>
                <a:srgbClr val="FF4A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5265225" y="27756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417D00"/>
                </a:solidFill>
                <a:latin typeface="Arvo"/>
                <a:ea typeface="Arvo"/>
                <a:cs typeface="Arvo"/>
                <a:sym typeface="Arvo"/>
              </a:rPr>
              <a:t>View</a:t>
            </a:r>
            <a:endParaRPr b="1" dirty="0">
              <a:solidFill>
                <a:srgbClr val="417D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3760650" y="1825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593094"/>
                </a:solidFill>
                <a:latin typeface="Arvo"/>
                <a:ea typeface="Arvo"/>
                <a:cs typeface="Arvo"/>
                <a:sym typeface="Arvo"/>
              </a:rPr>
              <a:t>Control</a:t>
            </a:r>
            <a:endParaRPr b="1" dirty="0">
              <a:solidFill>
                <a:srgbClr val="593094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1857600" y="2161800"/>
            <a:ext cx="5428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Software architecture pattern that separates the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user interface </a:t>
            </a:r>
            <a:r>
              <a:rPr lang="en-US" dirty="0"/>
              <a:t>and control </a:t>
            </a:r>
            <a:r>
              <a:rPr lang="en-US" dirty="0">
                <a:solidFill>
                  <a:srgbClr val="FF0000"/>
                </a:solidFill>
              </a:rPr>
              <a:t>logic</a:t>
            </a:r>
            <a:r>
              <a:rPr lang="en-US" dirty="0"/>
              <a:t> of an application in three distinct components.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 txBox="1">
            <a:spLocks noGrp="1"/>
          </p:cNvSpPr>
          <p:nvPr>
            <p:ph type="title" idx="4294967295"/>
          </p:nvPr>
        </p:nvSpPr>
        <p:spPr>
          <a:xfrm>
            <a:off x="741517" y="1455677"/>
            <a:ext cx="712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The Model</a:t>
            </a:r>
            <a:endParaRPr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33" y="275008"/>
            <a:ext cx="1180669" cy="1180669"/>
          </a:xfrm>
          <a:prstGeom prst="rect">
            <a:avLst/>
          </a:prstGeom>
        </p:spPr>
      </p:pic>
      <p:sp>
        <p:nvSpPr>
          <p:cNvPr id="7" name="Google Shape;704;p31"/>
          <p:cNvSpPr txBox="1">
            <a:spLocks/>
          </p:cNvSpPr>
          <p:nvPr/>
        </p:nvSpPr>
        <p:spPr>
          <a:xfrm>
            <a:off x="1030274" y="2391848"/>
            <a:ext cx="712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r>
              <a:rPr lang="en-US" sz="3200" dirty="0" smtClean="0">
                <a:latin typeface="Bell MT" panose="02020503060305020303" pitchFamily="18" charset="0"/>
              </a:rPr>
              <a:t>Representation of</a:t>
            </a:r>
            <a:r>
              <a:rPr lang="en-US" sz="6000" dirty="0" smtClean="0"/>
              <a:t> </a:t>
            </a:r>
            <a:r>
              <a:rPr lang="en-US" sz="3200" dirty="0" smtClean="0">
                <a:latin typeface="Bell MT" panose="02020503060305020303" pitchFamily="18" charset="0"/>
              </a:rPr>
              <a:t>data and Business logic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 txBox="1">
            <a:spLocks noGrp="1"/>
          </p:cNvSpPr>
          <p:nvPr>
            <p:ph type="title" idx="4294967295"/>
          </p:nvPr>
        </p:nvSpPr>
        <p:spPr>
          <a:xfrm>
            <a:off x="741517" y="1455677"/>
            <a:ext cx="712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The Controller</a:t>
            </a:r>
            <a:endParaRPr sz="6000" dirty="0"/>
          </a:p>
        </p:txBody>
      </p:sp>
      <p:sp>
        <p:nvSpPr>
          <p:cNvPr id="7" name="Google Shape;704;p31"/>
          <p:cNvSpPr txBox="1">
            <a:spLocks/>
          </p:cNvSpPr>
          <p:nvPr/>
        </p:nvSpPr>
        <p:spPr>
          <a:xfrm>
            <a:off x="940896" y="3520298"/>
            <a:ext cx="712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r>
              <a:rPr lang="en-US" sz="3200" dirty="0">
                <a:latin typeface="Bell MT" panose="02020503060305020303" pitchFamily="18" charset="0"/>
              </a:rPr>
              <a:t>Intermediary between Model and View It maps user actions –model actions Select the view and </a:t>
            </a:r>
            <a:r>
              <a:rPr lang="en-US" sz="3200" dirty="0" smtClean="0">
                <a:latin typeface="Bell MT" panose="02020503060305020303" pitchFamily="18" charset="0"/>
              </a:rPr>
              <a:t>change it </a:t>
            </a:r>
            <a:r>
              <a:rPr lang="en-US" sz="3200" dirty="0">
                <a:latin typeface="Bell MT" panose="02020503060305020303" pitchFamily="18" charset="0"/>
              </a:rPr>
              <a:t>accordingly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endParaRPr lang="en-US" sz="3200" dirty="0"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56" y="-88428"/>
            <a:ext cx="2064621" cy="20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 txBox="1">
            <a:spLocks noGrp="1"/>
          </p:cNvSpPr>
          <p:nvPr>
            <p:ph type="title" idx="4294967295"/>
          </p:nvPr>
        </p:nvSpPr>
        <p:spPr>
          <a:xfrm>
            <a:off x="679641" y="1606933"/>
            <a:ext cx="712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The View</a:t>
            </a:r>
            <a:endParaRPr sz="6000" dirty="0"/>
          </a:p>
        </p:txBody>
      </p:sp>
      <p:sp>
        <p:nvSpPr>
          <p:cNvPr id="7" name="Google Shape;704;p31"/>
          <p:cNvSpPr txBox="1">
            <a:spLocks/>
          </p:cNvSpPr>
          <p:nvPr/>
        </p:nvSpPr>
        <p:spPr>
          <a:xfrm>
            <a:off x="748391" y="2464333"/>
            <a:ext cx="712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r>
              <a:rPr lang="en-US" sz="3200" dirty="0">
                <a:latin typeface="Bell MT" panose="02020503060305020303" pitchFamily="18" charset="0"/>
              </a:rPr>
              <a:t>User Interface Interaction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72" y="294737"/>
            <a:ext cx="1160940" cy="11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826" y="1745754"/>
            <a:ext cx="4921800" cy="784800"/>
          </a:xfrm>
        </p:spPr>
        <p:txBody>
          <a:bodyPr/>
          <a:lstStyle/>
          <a:p>
            <a:r>
              <a:rPr lang="en-US" sz="8800" dirty="0" smtClean="0"/>
              <a:t>DEMO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://github.com/amrhesham95/MVC</a:t>
            </a:r>
            <a:endParaRPr lang="en-US" sz="1600" dirty="0" smtClean="0"/>
          </a:p>
          <a:p>
            <a:endParaRPr 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8"/>
          <p:cNvSpPr txBox="1">
            <a:spLocks noGrp="1"/>
          </p:cNvSpPr>
          <p:nvPr>
            <p:ph type="ctrTitle" idx="4294967295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6D00"/>
                </a:solidFill>
              </a:rPr>
              <a:t>THANKS!!</a:t>
            </a:r>
            <a:endParaRPr sz="9600" dirty="0">
              <a:solidFill>
                <a:srgbClr val="FF6D00"/>
              </a:solidFill>
            </a:endParaRPr>
          </a:p>
        </p:txBody>
      </p:sp>
      <p:sp>
        <p:nvSpPr>
          <p:cNvPr id="762" name="Google Shape;762;p38"/>
          <p:cNvSpPr txBox="1">
            <a:spLocks noGrp="1"/>
          </p:cNvSpPr>
          <p:nvPr>
            <p:ph type="subTitle" idx="4294967295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You can find me </a:t>
            </a:r>
            <a:r>
              <a:rPr lang="en" dirty="0" smtClean="0">
                <a:solidFill>
                  <a:srgbClr val="FFFFFF"/>
                </a:solidFill>
              </a:rPr>
              <a:t>at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AmrHesham9595@gmail.com</a:t>
            </a:r>
            <a:endParaRPr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Bell MT</vt:lpstr>
      <vt:lpstr>Arial</vt:lpstr>
      <vt:lpstr>Arvo</vt:lpstr>
      <vt:lpstr>Bigelow Rules</vt:lpstr>
      <vt:lpstr>Halloween2015 template</vt:lpstr>
      <vt:lpstr>Made By Amr Hesham</vt:lpstr>
      <vt:lpstr>MVC!</vt:lpstr>
      <vt:lpstr>Use scary charts to explain your ideas</vt:lpstr>
      <vt:lpstr>PowerPoint Presentation</vt:lpstr>
      <vt:lpstr>The Model</vt:lpstr>
      <vt:lpstr>The Controller</vt:lpstr>
      <vt:lpstr>The View</vt:lpstr>
      <vt:lpstr>PowerPoint Presentation</vt:lpstr>
      <vt:lpstr>THANKS!!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Amr Hesham</dc:title>
  <cp:lastModifiedBy>amr hesham</cp:lastModifiedBy>
  <cp:revision>6</cp:revision>
  <dcterms:modified xsi:type="dcterms:W3CDTF">2019-03-27T19:52:46Z</dcterms:modified>
</cp:coreProperties>
</file>