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 and houmo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 and houmo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Amr Hoballah 46-13257…"/>
          <p:cNvSpPr txBox="1"/>
          <p:nvPr>
            <p:ph type="body" idx="21"/>
          </p:nvPr>
        </p:nvSpPr>
        <p:spPr>
          <a:xfrm>
            <a:off x="1211657" y="11859862"/>
            <a:ext cx="21960686" cy="1200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defTabSz="544830">
              <a:defRPr sz="2376"/>
            </a:pPr>
            <a:r>
              <a:t>Amr Hoballah 46-13257</a:t>
            </a:r>
          </a:p>
          <a:p>
            <a:pPr defTabSz="544830">
              <a:defRPr sz="2376"/>
            </a:pPr>
            <a:r>
              <a:t>Abdelrahman Sherif 46-4048</a:t>
            </a:r>
          </a:p>
          <a:p>
            <a:pPr defTabSz="544830">
              <a:defRPr sz="2376"/>
            </a:pPr>
            <a:r>
              <a:t>Abdelrahman Ahmed 46-11334</a:t>
            </a:r>
          </a:p>
        </p:txBody>
      </p:sp>
      <p:sp>
        <p:nvSpPr>
          <p:cNvPr id="152" name="VOIP Project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VOIP Project</a:t>
            </a:r>
          </a:p>
        </p:txBody>
      </p:sp>
      <p:sp>
        <p:nvSpPr>
          <p:cNvPr id="153" name="SIP.JS API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SIP.JS API</a:t>
            </a:r>
          </a:p>
        </p:txBody>
      </p:sp>
      <p:sp>
        <p:nvSpPr>
          <p:cNvPr id="154" name="Supervised by Dr. Hisham Othman"/>
          <p:cNvSpPr txBox="1"/>
          <p:nvPr/>
        </p:nvSpPr>
        <p:spPr>
          <a:xfrm>
            <a:off x="18712110" y="11927008"/>
            <a:ext cx="507614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000000"/>
                </a:solidFill>
              </a:defRPr>
            </a:lvl1pPr>
          </a:lstStyle>
          <a:p>
            <a:pPr/>
            <a:r>
              <a:t>Supervised by Dr. Hisham Othman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roject Outlin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Project Outline</a:t>
            </a:r>
          </a:p>
        </p:txBody>
      </p:sp>
      <p:sp>
        <p:nvSpPr>
          <p:cNvPr id="157" name="Slide Subtitl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 </a:t>
            </a:r>
          </a:p>
        </p:txBody>
      </p:sp>
      <p:sp>
        <p:nvSpPr>
          <p:cNvPr id="158" name="Forked from and based on sip.js from OnSIP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Forked from and based on sip.js from OnSIP.</a:t>
            </a:r>
          </a:p>
          <a:p>
            <a:pPr/>
            <a:r>
              <a:t>Creates a SimpleUser using the simple user interface.</a:t>
            </a:r>
          </a:p>
          <a:p>
            <a:pPr/>
            <a:r>
              <a:t>User is then registered to OnSIP’s own domain.</a:t>
            </a:r>
          </a:p>
          <a:p>
            <a:pPr/>
            <a:r>
              <a:t>The demo has a fixed call target which is an account we setup on OnSIP's own app.</a:t>
            </a:r>
          </a:p>
          <a:p>
            <a:pPr/>
            <a:r>
              <a:t>Successfully initiates and holds a video call to an OnSIP account.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Webpage ele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Webpage elements</a:t>
            </a:r>
          </a:p>
        </p:txBody>
      </p:sp>
      <p:sp>
        <p:nvSpPr>
          <p:cNvPr id="161" name="Call initiation and termination firing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Call initiation and termination firing</a:t>
            </a:r>
          </a:p>
        </p:txBody>
      </p:sp>
      <p:sp>
        <p:nvSpPr>
          <p:cNvPr id="162" name="Connect button: Activates a listener which initiates a connection to the SIP server using the API call .connect()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24255" indent="-524255" defTabSz="2096971">
              <a:spcBef>
                <a:spcPts val="3800"/>
              </a:spcBef>
              <a:defRPr sz="4128"/>
            </a:pPr>
            <a:r>
              <a:t>Connect button: Activates a listener which initiates a connection to the SIP server using the API call .connect().</a:t>
            </a:r>
          </a:p>
          <a:p>
            <a:pPr marL="524255" indent="-524255" defTabSz="2096971">
              <a:spcBef>
                <a:spcPts val="3800"/>
              </a:spcBef>
              <a:defRPr sz="4128"/>
            </a:pPr>
            <a:r>
              <a:t>Register User: Activates a listener which calls .register() so the user is now registered on the SIP server. If registration is denied for any reason an alert is displayed indicating an error has occurred.</a:t>
            </a:r>
          </a:p>
          <a:p>
            <a:pPr marL="524255" indent="-524255" defTabSz="2096971">
              <a:spcBef>
                <a:spcPts val="3800"/>
              </a:spcBef>
              <a:defRPr sz="4128"/>
            </a:pPr>
            <a:r>
              <a:t>Initiate Video Session: Sends an SIP INVITE using .call(). If the invite is denied for any reason an alert is displayed indicating an error has occurred.</a:t>
            </a:r>
          </a:p>
          <a:p>
            <a:pPr marL="524255" indent="-524255" defTabSz="2096971">
              <a:spcBef>
                <a:spcPts val="3800"/>
              </a:spcBef>
              <a:defRPr sz="4128"/>
            </a:pPr>
            <a:r>
              <a:t>End Video Session: Calls .hangup() to end the running session.</a:t>
            </a:r>
          </a:p>
          <a:p>
            <a:pPr marL="524255" indent="-524255" defTabSz="2096971">
              <a:spcBef>
                <a:spcPts val="3800"/>
              </a:spcBef>
              <a:defRPr sz="4128"/>
            </a:pPr>
            <a:r>
              <a:t>Unregister: Calls .unregister() to unregister the created temporary user from the SIP server.</a:t>
            </a:r>
          </a:p>
          <a:p>
            <a:pPr marL="524255" indent="-524255" defTabSz="2096971">
              <a:spcBef>
                <a:spcPts val="3800"/>
              </a:spcBef>
              <a:defRPr sz="4128"/>
            </a:pPr>
            <a:r>
              <a:t>Disconnect: Calls .disconnect() to disconnect from the demo server.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Webpage ele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Webpage elements</a:t>
            </a:r>
          </a:p>
        </p:txBody>
      </p:sp>
      <p:sp>
        <p:nvSpPr>
          <p:cNvPr id="165" name="Mid-call interactio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M</a:t>
            </a:r>
            <a:r>
              <a:t>id-call interaction</a:t>
            </a:r>
          </a:p>
        </p:txBody>
      </p:sp>
      <p:sp>
        <p:nvSpPr>
          <p:cNvPr id="166" name="Mute checkbox: Mutes and unmutes the audio of the call by using the .mute() API call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Mute checkbox: Mutes and unmutes the audio of the call by using the .mute() API call.</a:t>
            </a:r>
          </a:p>
          <a:p>
            <a:pPr/>
            <a:r>
              <a:t>Hold checkbox: pauses and resumes the call by using the .hold() API call.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Flowchar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Flowchart</a:t>
            </a:r>
          </a:p>
        </p:txBody>
      </p:sp>
      <p:sp>
        <p:nvSpPr>
          <p:cNvPr id="169" name="SIP video-call process using SIP.js API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SIP video-call process using SIP.js API</a:t>
            </a:r>
          </a:p>
        </p:txBody>
      </p:sp>
      <p:pic>
        <p:nvPicPr>
          <p:cNvPr id="170" name="Graphic 1" descr="Graphic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396671" y="879919"/>
            <a:ext cx="8682624" cy="119561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Webpag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Webpage</a:t>
            </a:r>
          </a:p>
        </p:txBody>
      </p:sp>
      <p:sp>
        <p:nvSpPr>
          <p:cNvPr id="173" name="Slide Subtitl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 </a:t>
            </a:r>
          </a:p>
        </p:txBody>
      </p:sp>
      <p:pic>
        <p:nvPicPr>
          <p:cNvPr id="174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32150" y="3257345"/>
            <a:ext cx="13719700" cy="85744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Incoming cal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Incoming call</a:t>
            </a:r>
          </a:p>
        </p:txBody>
      </p:sp>
      <p:sp>
        <p:nvSpPr>
          <p:cNvPr id="177" name="Slide Subtitl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 </a:t>
            </a:r>
          </a:p>
        </p:txBody>
      </p:sp>
      <p:pic>
        <p:nvPicPr>
          <p:cNvPr id="17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69387" y="3836722"/>
            <a:ext cx="12645226" cy="79029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hank you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 you</a:t>
            </a:r>
          </a:p>
        </p:txBody>
      </p:sp>
      <p:sp>
        <p:nvSpPr>
          <p:cNvPr id="181" name="Any questions?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Any questions?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