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iVjiHNK67gHwJlrtZvbDH7boAz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amriamritha/IBM-PROJEC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 name="Google Shape;5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8" name="Google Shape;58;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9" name="Google Shape;59;p1"/>
          <p:cNvSpPr txBox="1"/>
          <p:nvPr/>
        </p:nvSpPr>
        <p:spPr>
          <a:xfrm>
            <a:off x="2027450" y="1673850"/>
            <a:ext cx="7727700" cy="199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latin typeface="Impact"/>
                <a:ea typeface="Impact"/>
                <a:cs typeface="Impact"/>
                <a:sym typeface="Impact"/>
              </a:rPr>
              <a:t>TNSDC - GENERATIVE AI FOR ENGINEERING </a:t>
            </a:r>
            <a:endParaRPr sz="3200">
              <a:latin typeface="Impact"/>
              <a:ea typeface="Impact"/>
              <a:cs typeface="Impact"/>
              <a:sym typeface="Impact"/>
            </a:endParaRPr>
          </a:p>
          <a:p>
            <a:pPr indent="457200" lvl="0" marL="0" rtl="0" algn="ctr">
              <a:spcBef>
                <a:spcPts val="0"/>
              </a:spcBef>
              <a:spcAft>
                <a:spcPts val="0"/>
              </a:spcAft>
              <a:buClr>
                <a:schemeClr val="dk1"/>
              </a:buClr>
              <a:buSzPts val="1100"/>
              <a:buFont typeface="Arial"/>
              <a:buNone/>
            </a:pPr>
            <a:r>
              <a:rPr lang="en-US" sz="3200">
                <a:latin typeface="Impact"/>
                <a:ea typeface="Impact"/>
                <a:cs typeface="Impact"/>
                <a:sym typeface="Impact"/>
              </a:rPr>
              <a:t>FINAL PROJECT </a:t>
            </a:r>
            <a:endParaRPr sz="3200">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t/>
            </a:r>
            <a:endParaRPr sz="3200">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rPr lang="en-US" sz="3200">
                <a:latin typeface="Impact"/>
                <a:ea typeface="Impact"/>
                <a:cs typeface="Impact"/>
                <a:sym typeface="Impact"/>
              </a:rPr>
              <a:t>SUBMITTED BY:  </a:t>
            </a:r>
            <a:endParaRPr sz="3200">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rPr lang="en-US" sz="3200">
                <a:latin typeface="Impact"/>
                <a:ea typeface="Impact"/>
                <a:cs typeface="Impact"/>
                <a:sym typeface="Impact"/>
              </a:rPr>
              <a:t>AMRITHA P</a:t>
            </a:r>
            <a:endParaRPr sz="3200">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rPr lang="en-US" sz="3200">
                <a:latin typeface="Impact"/>
                <a:ea typeface="Impact"/>
                <a:cs typeface="Impact"/>
                <a:sym typeface="Impact"/>
              </a:rPr>
              <a:t>(311521104005)</a:t>
            </a:r>
            <a:endParaRPr sz="3200">
              <a:latin typeface="Impact"/>
              <a:ea typeface="Impact"/>
              <a:cs typeface="Impact"/>
              <a:sym typeface="Impact"/>
            </a:endParaRPr>
          </a:p>
          <a:p>
            <a:pPr indent="0" lvl="0" marL="0" rtl="0" algn="ctr">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70" name="Google Shape;17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1" name="Google Shape;171;p10"/>
          <p:cNvSpPr txBox="1"/>
          <p:nvPr/>
        </p:nvSpPr>
        <p:spPr>
          <a:xfrm>
            <a:off x="914400" y="1371600"/>
            <a:ext cx="85344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Discriminator Loss</a:t>
            </a:r>
            <a:r>
              <a:rPr lang="en-US" sz="1800">
                <a:solidFill>
                  <a:schemeClr val="dk1"/>
                </a:solidFill>
                <a:latin typeface="Calibri"/>
                <a:ea typeface="Calibri"/>
                <a:cs typeface="Calibri"/>
                <a:sym typeface="Calibri"/>
              </a:rPr>
              <a:t>: Measures the effectiveness of the discriminator network in distinguishing between real and fake digit images during training.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Generator Loss</a:t>
            </a:r>
            <a:r>
              <a:rPr lang="en-US" sz="1800">
                <a:solidFill>
                  <a:schemeClr val="dk1"/>
                </a:solidFill>
                <a:latin typeface="Calibri"/>
                <a:ea typeface="Calibri"/>
                <a:cs typeface="Calibri"/>
                <a:sym typeface="Calibri"/>
              </a:rPr>
              <a:t>: Indicates how well the generator network is fooling the discriminator by generating realistic digit images during the adversarial training process.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Discriminator Accuracy:</a:t>
            </a:r>
            <a:r>
              <a:rPr lang="en-US" sz="1800">
                <a:solidFill>
                  <a:schemeClr val="dk1"/>
                </a:solidFill>
                <a:latin typeface="Calibri"/>
                <a:ea typeface="Calibri"/>
                <a:cs typeface="Calibri"/>
                <a:sym typeface="Calibri"/>
              </a:rPr>
              <a:t> Represents the accuracy of the discriminator in correctly classifying real and fake digit images, providing insights into its ability to differentiate between the two classes.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Image Quality Measures</a:t>
            </a:r>
            <a:r>
              <a:rPr lang="en-US" sz="1800">
                <a:solidFill>
                  <a:schemeClr val="dk1"/>
                </a:solidFill>
                <a:latin typeface="Calibri"/>
                <a:ea typeface="Calibri"/>
                <a:cs typeface="Calibri"/>
                <a:sym typeface="Calibri"/>
              </a:rPr>
              <a:t>: Various quantitative measures such as structural similarity index (SSIM), peak signal-to-noise ratio (PSNR), and mean squared error (MSE) are used to assess the quality and fidelity of the generated digit images compared to real digits.</a:t>
            </a:r>
            <a:endParaRPr/>
          </a:p>
        </p:txBody>
      </p:sp>
      <p:sp>
        <p:nvSpPr>
          <p:cNvPr id="172" name="Google Shape;172;p10"/>
          <p:cNvSpPr txBox="1"/>
          <p:nvPr/>
        </p:nvSpPr>
        <p:spPr>
          <a:xfrm>
            <a:off x="1143000" y="5638800"/>
            <a:ext cx="5943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DEMO LINK: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https://github.com/amriamritha/IBM-PROJECT.git</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5" name="Google Shape;65;p2"/>
          <p:cNvGrpSpPr/>
          <p:nvPr/>
        </p:nvGrpSpPr>
        <p:grpSpPr>
          <a:xfrm>
            <a:off x="7448612" y="0"/>
            <a:ext cx="4743796" cy="6858466"/>
            <a:chOff x="7448612" y="0"/>
            <a:chExt cx="4743796" cy="6858466"/>
          </a:xfrm>
        </p:grpSpPr>
        <p:sp>
          <p:nvSpPr>
            <p:cNvPr id="66" name="Google Shape;66;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5" name="Google Shape;75;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sp>
        <p:nvSpPr>
          <p:cNvPr id="80" name="Google Shape;8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1" name="Google Shape;81;p2"/>
          <p:cNvSpPr txBox="1"/>
          <p:nvPr/>
        </p:nvSpPr>
        <p:spPr>
          <a:xfrm>
            <a:off x="1752600" y="2286000"/>
            <a:ext cx="7620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Calibri"/>
                <a:ea typeface="Calibri"/>
                <a:cs typeface="Calibri"/>
                <a:sym typeface="Calibri"/>
              </a:rPr>
              <a:t>Generating hand-written digit images using the MNIST dataset</a:t>
            </a:r>
            <a:endParaRPr sz="4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3"/>
          <p:cNvSpPr/>
          <p:nvPr/>
        </p:nvSpPr>
        <p:spPr>
          <a:xfrm>
            <a:off x="15240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7" name="Google Shape;87;p3"/>
          <p:cNvGrpSpPr/>
          <p:nvPr/>
        </p:nvGrpSpPr>
        <p:grpSpPr>
          <a:xfrm>
            <a:off x="7448612" y="0"/>
            <a:ext cx="4743796" cy="6858466"/>
            <a:chOff x="7448612" y="0"/>
            <a:chExt cx="4743796" cy="6858466"/>
          </a:xfrm>
        </p:grpSpPr>
        <p:sp>
          <p:nvSpPr>
            <p:cNvPr id="88" name="Google Shape;8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7" name="Google Shape;9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9" name="Google Shape;9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2" name="Google Shape;102;p3"/>
          <p:cNvGrpSpPr/>
          <p:nvPr/>
        </p:nvGrpSpPr>
        <p:grpSpPr>
          <a:xfrm>
            <a:off x="47625" y="3819523"/>
            <a:ext cx="4124325" cy="3009898"/>
            <a:chOff x="47625" y="3819523"/>
            <a:chExt cx="4124325" cy="3009898"/>
          </a:xfrm>
        </p:grpSpPr>
        <p:pic>
          <p:nvPicPr>
            <p:cNvPr id="103" name="Google Shape;10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4" name="Google Shape;10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5" name="Google Shape;10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06" name="Google Shape;10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7" name="Google Shape;107;p3"/>
          <p:cNvSpPr txBox="1"/>
          <p:nvPr/>
        </p:nvSpPr>
        <p:spPr>
          <a:xfrm>
            <a:off x="1676400" y="1371600"/>
            <a:ext cx="83820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PROBLEM  STATEMENT</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PROJECT	OVERVIEW</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WHO ARE THE END USERS?</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YOUR SOLUTION AND ITS VALUE PROPOSITION</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THE WOW IN YOUR SOLUTION</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MODELLING</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RESULTS</a:t>
            </a:r>
            <a:endParaRPr sz="4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4"/>
          <p:cNvGrpSpPr/>
          <p:nvPr/>
        </p:nvGrpSpPr>
        <p:grpSpPr>
          <a:xfrm>
            <a:off x="7991475" y="2933700"/>
            <a:ext cx="2762250" cy="3257550"/>
            <a:chOff x="7991475" y="2933700"/>
            <a:chExt cx="2762250" cy="3257550"/>
          </a:xfrm>
        </p:grpSpPr>
        <p:sp>
          <p:nvSpPr>
            <p:cNvPr id="113" name="Google Shape;11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16" name="Google Shape;116;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17" name="Google Shape;11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8" name="Google Shape;11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9" name="Google Shape;119;p4"/>
          <p:cNvSpPr txBox="1"/>
          <p:nvPr/>
        </p:nvSpPr>
        <p:spPr>
          <a:xfrm>
            <a:off x="914400" y="1676400"/>
            <a:ext cx="69342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problem statement involves generating lifelike hand-written digit images using Generative Adversarial Networks (GANs). Despite the success of GANs in generating synthetic data, producing realistic digit images poses challenges due to the intricate details and variability of hand-written characters. The task entails training a GAN model on the MNIST dataset to generate new images that closely resemble real digits, necessitating careful design, optimization, and evaluation to achieve high-fidelity results suitable for digit recognition systems and related applications.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5"/>
          <p:cNvGrpSpPr/>
          <p:nvPr/>
        </p:nvGrpSpPr>
        <p:grpSpPr>
          <a:xfrm>
            <a:off x="8658225" y="2647950"/>
            <a:ext cx="3533775" cy="3810000"/>
            <a:chOff x="8658225" y="2647950"/>
            <a:chExt cx="3533775" cy="3810000"/>
          </a:xfrm>
        </p:grpSpPr>
        <p:sp>
          <p:nvSpPr>
            <p:cNvPr id="125" name="Google Shape;12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28" name="Google Shape;128;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29" name="Google Shape;12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1" name="Google Shape;131;p5"/>
          <p:cNvSpPr txBox="1"/>
          <p:nvPr/>
        </p:nvSpPr>
        <p:spPr>
          <a:xfrm>
            <a:off x="1066800" y="1676400"/>
            <a:ext cx="6858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Objective:</a:t>
            </a:r>
            <a:r>
              <a:rPr lang="en-US" sz="1800">
                <a:solidFill>
                  <a:schemeClr val="dk1"/>
                </a:solidFill>
                <a:latin typeface="Calibri"/>
                <a:ea typeface="Calibri"/>
                <a:cs typeface="Calibri"/>
                <a:sym typeface="Calibri"/>
              </a:rPr>
              <a:t> Generate lifelike hand-written digit images using Generative Adversarial Networks (GANs).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Scope: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Utilize GANs to create synthetic digit images resembling real hand-written digits.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Explore applications in digit recognition systems, artistic content generation, and research.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Design and implement GAN architecture.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Train model on MNIST dataset.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Expected Outcome: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High-quality synthetic digit images.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Insights into GAN capabilities and limitations.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37" name="Google Shape;137;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38" name="Google Shape;138;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9" name="Google Shape;139;p6"/>
          <p:cNvSpPr txBox="1"/>
          <p:nvPr/>
        </p:nvSpPr>
        <p:spPr>
          <a:xfrm>
            <a:off x="762000" y="1600200"/>
            <a:ext cx="96774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r>
              <a:rPr b="1" lang="en-US" sz="1800">
                <a:solidFill>
                  <a:schemeClr val="dk1"/>
                </a:solidFill>
                <a:latin typeface="Calibri"/>
                <a:ea typeface="Calibri"/>
                <a:cs typeface="Calibri"/>
                <a:sym typeface="Calibri"/>
              </a:rPr>
              <a:t>. Researchers in Artificial Intelligence and Machine Learning</a:t>
            </a:r>
            <a:r>
              <a:rPr lang="en-US" sz="1800">
                <a:solidFill>
                  <a:schemeClr val="dk1"/>
                </a:solidFill>
                <a:latin typeface="Calibri"/>
                <a:ea typeface="Calibri"/>
                <a:cs typeface="Calibri"/>
                <a:sym typeface="Calibri"/>
              </a:rPr>
              <a:t>: Researchers may use the generated digit images for experimentation, benchmarking new algorithms, and exploring novel approaches in the field of image generation and recognition.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a:t>
            </a:r>
            <a:r>
              <a:rPr b="1" lang="en-US" sz="1800">
                <a:solidFill>
                  <a:schemeClr val="dk1"/>
                </a:solidFill>
                <a:latin typeface="Calibri"/>
                <a:ea typeface="Calibri"/>
                <a:cs typeface="Calibri"/>
                <a:sym typeface="Calibri"/>
              </a:rPr>
              <a:t>. Developers of Digit Recognition Systems</a:t>
            </a:r>
            <a:r>
              <a:rPr lang="en-US" sz="1800">
                <a:solidFill>
                  <a:schemeClr val="dk1"/>
                </a:solidFill>
                <a:latin typeface="Calibri"/>
                <a:ea typeface="Calibri"/>
                <a:cs typeface="Calibri"/>
                <a:sym typeface="Calibri"/>
              </a:rPr>
              <a:t>: Developers working on digit recognition systems, such as optical character recognition (OCR) software or machine learning models for digit classification, may use the generated digit images to augment their training datasets and improve the robustness and accuracy of their systems.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a:t>
            </a:r>
            <a:r>
              <a:rPr b="1" lang="en-US" sz="1800">
                <a:solidFill>
                  <a:schemeClr val="dk1"/>
                </a:solidFill>
                <a:latin typeface="Calibri"/>
                <a:ea typeface="Calibri"/>
                <a:cs typeface="Calibri"/>
                <a:sym typeface="Calibri"/>
              </a:rPr>
              <a:t>. Educators and Students</a:t>
            </a:r>
            <a:r>
              <a:rPr lang="en-US" sz="1800">
                <a:solidFill>
                  <a:schemeClr val="dk1"/>
                </a:solidFill>
                <a:latin typeface="Calibri"/>
                <a:ea typeface="Calibri"/>
                <a:cs typeface="Calibri"/>
                <a:sym typeface="Calibri"/>
              </a:rPr>
              <a:t>: Educators and students in the field of computer science and machine learning may use the system as a learning tool to understand GANs, image generation techniques, and the underlying principles of deep learning.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a:t>
            </a:r>
            <a:r>
              <a:rPr b="1" lang="en-US" sz="1800">
                <a:solidFill>
                  <a:schemeClr val="dk1"/>
                </a:solidFill>
                <a:latin typeface="Calibri"/>
                <a:ea typeface="Calibri"/>
                <a:cs typeface="Calibri"/>
                <a:sym typeface="Calibri"/>
              </a:rPr>
              <a:t>. Creative Professionals: </a:t>
            </a:r>
            <a:r>
              <a:rPr lang="en-US" sz="1800">
                <a:solidFill>
                  <a:schemeClr val="dk1"/>
                </a:solidFill>
                <a:latin typeface="Calibri"/>
                <a:ea typeface="Calibri"/>
                <a:cs typeface="Calibri"/>
                <a:sym typeface="Calibri"/>
              </a:rPr>
              <a:t>Creative professionals, such as graphic designers and artists, may use the system to generate synthetic digit images for artistic projects, digital illustrations, or multimedia content creation.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a:t>
            </a:r>
            <a:r>
              <a:rPr b="1" lang="en-US" sz="1800">
                <a:solidFill>
                  <a:schemeClr val="dk1"/>
                </a:solidFill>
                <a:latin typeface="Calibri"/>
                <a:ea typeface="Calibri"/>
                <a:cs typeface="Calibri"/>
                <a:sym typeface="Calibri"/>
              </a:rPr>
              <a:t>Industry Professionals:Professionals </a:t>
            </a:r>
            <a:r>
              <a:rPr lang="en-US" sz="1800">
                <a:solidFill>
                  <a:schemeClr val="dk1"/>
                </a:solidFill>
                <a:latin typeface="Calibri"/>
                <a:ea typeface="Calibri"/>
                <a:cs typeface="Calibri"/>
                <a:sym typeface="Calibri"/>
              </a:rPr>
              <a:t>in industries such as finance, healthcare, and retail may utilize digit image generation systems for data augmentation, synthetic data generation, and simulation-based testing in various applications, including fraud detection, medical imaging, and product recognition.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7"/>
          <p:cNvPicPr preferRelativeResize="0"/>
          <p:nvPr/>
        </p:nvPicPr>
        <p:blipFill rotWithShape="1">
          <a:blip r:embed="rId3">
            <a:alphaModFix/>
          </a:blip>
          <a:srcRect b="0" l="0" r="28268" t="0"/>
          <a:stretch/>
        </p:blipFill>
        <p:spPr>
          <a:xfrm>
            <a:off x="10258426" y="1371600"/>
            <a:ext cx="1933574" cy="5181600"/>
          </a:xfrm>
          <a:prstGeom prst="rect">
            <a:avLst/>
          </a:prstGeom>
          <a:noFill/>
          <a:ln>
            <a:noFill/>
          </a:ln>
        </p:spPr>
      </p:pic>
      <p:sp>
        <p:nvSpPr>
          <p:cNvPr id="145" name="Google Shape;145;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46" name="Google Shape;14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7" name="Google Shape;14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8" name="Google Shape;148;p7"/>
          <p:cNvSpPr txBox="1"/>
          <p:nvPr/>
        </p:nvSpPr>
        <p:spPr>
          <a:xfrm>
            <a:off x="762000" y="1676400"/>
            <a:ext cx="7924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Solution Overview: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Generative Adversarial Networks (GANs) for Digit Image Generation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Value Proposition: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High-Quality Digit Image Generation: </a:t>
            </a:r>
            <a:r>
              <a:rPr lang="en-US" sz="1800">
                <a:solidFill>
                  <a:schemeClr val="dk1"/>
                </a:solidFill>
                <a:latin typeface="Calibri"/>
                <a:ea typeface="Calibri"/>
                <a:cs typeface="Calibri"/>
                <a:sym typeface="Calibri"/>
              </a:rPr>
              <a:t>Our solution utilizes GANs to generate lifelike hand-written digit images with remarkable quality and realism.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Data Augmentation:</a:t>
            </a:r>
            <a:r>
              <a:rPr lang="en-US" sz="1800">
                <a:solidFill>
                  <a:schemeClr val="dk1"/>
                </a:solidFill>
                <a:latin typeface="Calibri"/>
                <a:ea typeface="Calibri"/>
                <a:cs typeface="Calibri"/>
                <a:sym typeface="Calibri"/>
              </a:rPr>
              <a:t> Enhance your datasets with synthetic digit images, improving model generalization and performance in digit recognition tasks.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Creative Applications</a:t>
            </a:r>
            <a:r>
              <a:rPr lang="en-US" sz="1800">
                <a:solidFill>
                  <a:schemeClr val="dk1"/>
                </a:solidFill>
                <a:latin typeface="Calibri"/>
                <a:ea typeface="Calibri"/>
                <a:cs typeface="Calibri"/>
                <a:sym typeface="Calibri"/>
              </a:rPr>
              <a:t>: Explore novel applications in digit recognition systems, artistic content generation, and creative projects with GAN-generated digit images.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Research and Development</a:t>
            </a:r>
            <a:r>
              <a:rPr lang="en-US" sz="1800">
                <a:solidFill>
                  <a:schemeClr val="dk1"/>
                </a:solidFill>
                <a:latin typeface="Calibri"/>
                <a:ea typeface="Calibri"/>
                <a:cs typeface="Calibri"/>
                <a:sym typeface="Calibri"/>
              </a:rPr>
              <a:t>: Accelerate research in artificial intelligence and machine learning with access to diverse and realistic digit image datasets for experimentation.</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Innovation and Exploration</a:t>
            </a:r>
            <a:r>
              <a:rPr lang="en-US" sz="1800">
                <a:solidFill>
                  <a:schemeClr val="dk1"/>
                </a:solidFill>
                <a:latin typeface="Calibri"/>
                <a:ea typeface="Calibri"/>
                <a:cs typeface="Calibri"/>
                <a:sym typeface="Calibri"/>
              </a:rPr>
              <a:t>: Unlock new possibilities in image generation technology and advance the field of computer vision with cutting-edge GAN-based solutions.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b="0" l="0" r="0" t="0"/>
          <a:stretch/>
        </p:blipFill>
        <p:spPr>
          <a:xfrm>
            <a:off x="9448800" y="2819400"/>
            <a:ext cx="2466975" cy="3419475"/>
          </a:xfrm>
          <a:prstGeom prst="rect">
            <a:avLst/>
          </a:prstGeom>
          <a:noFill/>
          <a:ln>
            <a:noFill/>
          </a:ln>
        </p:spPr>
      </p:pic>
      <p:sp>
        <p:nvSpPr>
          <p:cNvPr id="154" name="Google Shape;154;p8"/>
          <p:cNvSpPr txBox="1"/>
          <p:nvPr>
            <p:ph type="title"/>
          </p:nvPr>
        </p:nvSpPr>
        <p:spPr>
          <a:xfrm>
            <a:off x="76263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55" name="Google Shape;155;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56" name="Google Shape;156;p8"/>
          <p:cNvSpPr txBox="1"/>
          <p:nvPr/>
        </p:nvSpPr>
        <p:spPr>
          <a:xfrm>
            <a:off x="914400" y="1447800"/>
            <a:ext cx="81534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Hyper-Realistic Results: </a:t>
            </a:r>
            <a:r>
              <a:rPr lang="en-US" sz="1800">
                <a:solidFill>
                  <a:schemeClr val="dk1"/>
                </a:solidFill>
                <a:latin typeface="Calibri"/>
                <a:ea typeface="Calibri"/>
                <a:cs typeface="Calibri"/>
                <a:sym typeface="Calibri"/>
              </a:rPr>
              <a:t>Experience jaw-dropping realism in digit image generation, with GANs producing images that are indistinguishable from real hand-written digits.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Endless Possibilities: </a:t>
            </a:r>
            <a:r>
              <a:rPr lang="en-US" sz="1800">
                <a:solidFill>
                  <a:schemeClr val="dk1"/>
                </a:solidFill>
                <a:latin typeface="Calibri"/>
                <a:ea typeface="Calibri"/>
                <a:cs typeface="Calibri"/>
                <a:sym typeface="Calibri"/>
              </a:rPr>
              <a:t>From digit recognition systems to artistic endeavors, our solution opens doors to endless possibilities, empowering users to innovate and explore.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Data Magic</a:t>
            </a:r>
            <a:r>
              <a:rPr lang="en-US" sz="1800">
                <a:solidFill>
                  <a:schemeClr val="dk1"/>
                </a:solidFill>
                <a:latin typeface="Calibri"/>
                <a:ea typeface="Calibri"/>
                <a:cs typeface="Calibri"/>
                <a:sym typeface="Calibri"/>
              </a:rPr>
              <a:t>: Witness the magic of data augmentation as GANs seamlessly blend synthetic digit images with real data, enhancing model performance and robustness.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Revolutionizing Research</a:t>
            </a:r>
            <a:r>
              <a:rPr lang="en-US" sz="1800">
                <a:solidFill>
                  <a:schemeClr val="dk1"/>
                </a:solidFill>
                <a:latin typeface="Calibri"/>
                <a:ea typeface="Calibri"/>
                <a:cs typeface="Calibri"/>
                <a:sym typeface="Calibri"/>
              </a:rPr>
              <a:t>: Propel your research forward with access to unparalleled datasets, fueling groundbreaking discoveries and advancements in AI and machine learning.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The Future of Image Generation</a:t>
            </a:r>
            <a:r>
              <a:rPr lang="en-US" sz="1800">
                <a:solidFill>
                  <a:schemeClr val="dk1"/>
                </a:solidFill>
                <a:latin typeface="Calibri"/>
                <a:ea typeface="Calibri"/>
                <a:cs typeface="Calibri"/>
                <a:sym typeface="Calibri"/>
              </a:rPr>
              <a:t>: Join us on the forefront of innovation as we push the boundaries of image generation technology, reshaping the landscape of computer vision and beyond.</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2" name="Google Shape;162;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3" name="Google Shape;163;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64" name="Google Shape;164;p9"/>
          <p:cNvSpPr txBox="1"/>
          <p:nvPr/>
        </p:nvSpPr>
        <p:spPr>
          <a:xfrm>
            <a:off x="533400" y="1524000"/>
            <a:ext cx="8686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Architecture: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Utilizes a generator network to produce synthetic digit images and a discriminator network to differentiate between real and fake images.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The generator generates images from random noise vectors, while the discriminator learns to distinguish between real and generated images.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Training Process: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Adversarial training process involves simultaneous training of the generator and discriminator networks.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Generator aims to fool the discriminator by generating realistic images, while the discriminator aims to correctly classify real and fake images.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Loss Functions: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Binary cross-entropy loss used to train both the generator and discriminator networks.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Discriminator loss measures the effectiveness of the discriminator in distinguishing between real and fake images.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Generator loss measures how well the generator is fooling the discriminator by generating realistic images.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2024-04-01T05:05:12Z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