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Open Sans" panose="020B0606030504020204" pitchFamily="34" charset="0"/>
      <p:regular r:id="rId11"/>
      <p:bold r:id="rId12"/>
    </p:embeddedFont>
    <p:embeddedFont>
      <p:font typeface="Open Sans Bold" panose="020B0806030504020204" pitchFamily="34" charset="0"/>
      <p:bold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396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390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Self-Improving Agents with Google ADK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Google Agent Development Kit (ADK) creates intelligent agents that learn from interactions. These systems evolve through feedback loops for continuous improvement.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4840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5491639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467112"/>
            <a:ext cx="348888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by Amrita Bhattacharjee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76221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Continuous Improvement Cycle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Capture Interactions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51967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Log agent actions, thoughts, and user feedback in Episodic Memory.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731" y="317658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Evaluate Performance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3351967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Analyze conversations against defined goals using Vertex AI.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604" y="3565088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Suggest Improvements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Generate prompt refinements and configuration changes.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103" y="5790962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57256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Deploy &amp; Monitor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5804535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 changes and observe real-world performance.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8230" y="5402461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658118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Interaction Capture System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Agent Actions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Internal reasoning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Tool calls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Responses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User Feedback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332928" y="437995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Explicit ratings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332928" y="482215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Comments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32928" y="526434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Query rephrasing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72067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Storage System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9872067" y="437995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Google Cloud Logging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872067" y="482215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Episodic Memory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872067" y="526434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Interaction history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776067"/>
            <a:ext cx="58065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Performance Evaluation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505450"/>
            <a:ext cx="4120753" cy="226814"/>
          </a:xfrm>
          <a:prstGeom prst="roundRect">
            <a:avLst>
              <a:gd name="adj" fmla="val 4200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5" name="Text 2"/>
          <p:cNvSpPr/>
          <p:nvPr/>
        </p:nvSpPr>
        <p:spPr>
          <a:xfrm>
            <a:off x="793790" y="60724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Define Success Criteria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6562844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Establish clear goals and golden examples for agent performance.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54704" y="5165169"/>
            <a:ext cx="4120872" cy="226814"/>
          </a:xfrm>
          <a:prstGeom prst="roundRect">
            <a:avLst>
              <a:gd name="adj" fmla="val 4200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8" name="Text 5"/>
          <p:cNvSpPr/>
          <p:nvPr/>
        </p:nvSpPr>
        <p:spPr>
          <a:xfrm>
            <a:off x="5254704" y="5732145"/>
            <a:ext cx="36118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Analyze Conversation Context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254704" y="6222563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Review complete interaction histories with full contextual understanding.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715738" y="4825008"/>
            <a:ext cx="4120872" cy="226814"/>
          </a:xfrm>
          <a:prstGeom prst="roundRect">
            <a:avLst>
              <a:gd name="adj" fmla="val 4200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11" name="Text 8"/>
          <p:cNvSpPr/>
          <p:nvPr/>
        </p:nvSpPr>
        <p:spPr>
          <a:xfrm>
            <a:off x="9715738" y="5391983"/>
            <a:ext cx="33656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Identify Improvement Areas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15738" y="5882402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Pinpoint response inaccuracies, inefficient tool usage, and delegation issues.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694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Memory Systems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1836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3160871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3196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Episodic Memory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3686651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Stores detailed interaction histories and experiences in Cloud Logging.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0200203" y="311836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274" y="3160871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937319" y="3196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Procedural Memory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937319" y="3686651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Contains core instructions and tool definitions for agent operations.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6280190" y="522898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5271492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53068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Semantic Memory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017306" y="579727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Maintains facts and examples in Vertex AI Example Store.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6499"/>
            <a:ext cx="673560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Multi-Prompt Optimization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3294936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7217" y="29057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Enhanced Performance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357217" y="3396139"/>
            <a:ext cx="44047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Optimized agent responses and efficiency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D1C8C6"/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4496633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33304" y="4269343"/>
            <a:ext cx="28763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Targeted Improvements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6433304" y="4759762"/>
            <a:ext cx="55818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Specific refinements to different system components</a:t>
            </a:r>
            <a:endParaRPr lang="en-US" sz="1750" dirty="0"/>
          </a:p>
        </p:txBody>
      </p:sp>
      <p:sp>
        <p:nvSpPr>
          <p:cNvPr id="12" name="Shape 6"/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D1C8C6"/>
          </a:solidFill>
          <a:ln/>
        </p:spPr>
        <p:txBody>
          <a:bodyPr/>
          <a:lstStyle/>
          <a:p>
            <a:endParaRPr lang="en-GB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773" y="5860256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9272" y="56329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Data-Driven Analysis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509272" y="6123384"/>
            <a:ext cx="475083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Evaluation based on real interaction patterns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98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Agent Hierarchy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22233"/>
            <a:ext cx="2173724" cy="1306949"/>
          </a:xfrm>
          <a:prstGeom prst="roundRect">
            <a:avLst>
              <a:gd name="adj" fmla="val 728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167" y="3076337"/>
            <a:ext cx="318968" cy="3986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94328" y="28490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Root Agent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3194328" y="3339465"/>
            <a:ext cx="56589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Orchestrates tasks and manages worker coordination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3080861" y="3913942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D1C8C6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8" name="Shape 5"/>
          <p:cNvSpPr/>
          <p:nvPr/>
        </p:nvSpPr>
        <p:spPr>
          <a:xfrm>
            <a:off x="793790" y="4042529"/>
            <a:ext cx="4347567" cy="1306949"/>
          </a:xfrm>
          <a:prstGeom prst="roundRect">
            <a:avLst>
              <a:gd name="adj" fmla="val 728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089" y="4496633"/>
            <a:ext cx="318968" cy="39862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68171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Worker Sub-Agents or Agent-as-Tools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368171" y="4759762"/>
            <a:ext cx="49821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Handle specialized tasks with domain expertise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254704" y="5334238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D1C8C6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3" name="Shape 9"/>
          <p:cNvSpPr/>
          <p:nvPr/>
        </p:nvSpPr>
        <p:spPr>
          <a:xfrm>
            <a:off x="793790" y="5462826"/>
            <a:ext cx="6521410" cy="1306949"/>
          </a:xfrm>
          <a:prstGeom prst="roundRect">
            <a:avLst>
              <a:gd name="adj" fmla="val 728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011" y="5916930"/>
            <a:ext cx="318968" cy="39862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42014" y="56896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Tool Integration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42014" y="6180058"/>
            <a:ext cx="451354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Access to external services and capabilities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User Interaction Flow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917502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User Query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 submits request to the system.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278386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3505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Agent Processing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399561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Supervisor delegates to workers. Actions are logged.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4639270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Response &amp; Feedback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535650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System delivers answer. User provides feedback.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6000155"/>
            <a:ext cx="1134070" cy="13608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754422" y="62269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Analysis &amp; Learning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7754422" y="671738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Feedback fuels evaluation. Prompts are optimized.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293</Words>
  <Application>Microsoft Office PowerPoint</Application>
  <PresentationFormat>Custom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Open Sans</vt:lpstr>
      <vt:lpstr>Arial</vt:lpstr>
      <vt:lpstr>Crimson Pro Bold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Amrita Bhattacharjee</cp:lastModifiedBy>
  <cp:revision>2</cp:revision>
  <dcterms:created xsi:type="dcterms:W3CDTF">2025-06-03T15:55:19Z</dcterms:created>
  <dcterms:modified xsi:type="dcterms:W3CDTF">2025-06-03T16:03:00Z</dcterms:modified>
</cp:coreProperties>
</file>