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D0FCD4"/>
    <a:srgbClr val="99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4C3ABA-C861-4EB6-99F8-5C0A5DA2551F}" v="3" dt="2025-06-05T00:45:01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D62C-506D-84D3-A1FD-46D6DDE8D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CB64C-5DF3-DAE4-9CB2-34034EB97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5C6C-CACC-A210-EDEF-308B2C08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B5E48-D20B-DD9C-4118-DF0F4EBE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10C3F-7F7C-9A77-4A6D-8FB89424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57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15D2-EE87-4659-3CB4-00CDE33A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0F475-5202-B60E-3062-6AC8EC46E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1E01D-F091-54A5-E956-DDA671A0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18100-D01E-419D-1B86-C5023429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3B6B-F5A2-F968-283D-E17EAD9D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2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33B88-3376-F810-1B0D-CC28703CB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75629-F87B-7C62-A922-77C3B74E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AFB5-3AEA-16EC-630F-222ED2BE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0816-3D1A-A920-D987-F4F37090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CADA-FFE6-ECCB-0AAC-308DF7A9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82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0AB2-1F0A-5DA2-0A2C-6F83DB1E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20290-8A13-8E5B-BFE9-F62EC336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FEB11-E352-EA21-621F-89DC0640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97DDB-BC23-A946-90BD-06CA7CF0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467E-1343-1F88-28CA-CA6384D72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6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4EB8-EBA3-EAA2-72A3-04FA18E1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3214C-D254-8559-C09B-13B2B0EF7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18101-0417-C746-9891-D671EB85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84BEB-7A5B-2A6A-9C70-9600E101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BEA3-4ED9-E7DE-D91F-F771E7D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6CA75-CC13-D0F7-DF50-161B83DF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E111B-8F44-692A-C9EF-0668FC6D4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055D9-5804-9EDF-AEEF-08E5713C2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9F86-18FE-B2D2-9E09-0D6E4A5E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86A36-39CA-2A30-345A-414CA0CD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A304-ADDD-69EC-7106-CF438F6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1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0044-5AB6-829B-4523-4FF2B51B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5F07-20AB-7A92-D441-6089CF22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5F9D9-B20E-8DA2-F558-7713CCC5A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E8CA7-E1B0-3D65-74C8-7B866B5B9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38A6F-0FEA-D99A-1FC5-D1B3F4D18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BC625-BBC3-BAAC-6122-97FEB073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8F8A4-91A3-A1E0-FF57-F8ECA8AD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CB982-7D30-DE76-82F3-1834A19A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E43E-2C67-107B-BE47-4CA023FD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3DBA0-CFF0-FBA6-FF3A-FE861130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4A96A-CF1E-4985-BEDA-04C1644E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84796-CAE5-D9AD-2A78-D281BBDC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75905-B338-456C-9294-540A5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F4485-ACF1-79F5-D812-01B363B0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64A5C-4506-0F83-74F4-EAC727EC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724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8508-0560-EDED-9772-DC473C96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454C-1B2C-6525-84F2-24AAE2387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19D11-852E-A050-E522-1799EAD8F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E2258-C291-A0BD-A81F-57A934AA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F8AFD-88B6-C570-F6BC-30763208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97708-4543-3969-3D2C-7D0F7932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C448-4458-0F5B-444C-4F41895D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63C67-9677-3A89-93D6-FDBA2876A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B7C95-E829-70EF-DDA7-3512CF98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F1770-A250-6C17-3756-831B3A73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CA868-D4EF-B3EF-9690-5193E26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E7583-DB4A-6035-18AA-E70ACE40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72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87D52-AFAC-D83D-563E-ABABA4A9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67C55-27F4-E10F-F95D-DB710E32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46DA3-2E7A-CD56-FDDF-8230E9168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94DB7-CFA8-40F0-90DF-F7946A69ABE4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2C53C-2030-19E0-83D0-8F9F7EF7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2E71-29FA-7FA3-2FC3-FB1F76FC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0FE7E-663C-4541-B283-F1744B54C2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4D47586-7A4E-74E5-BBC8-9E35D48FFEA3}"/>
              </a:ext>
            </a:extLst>
          </p:cNvPr>
          <p:cNvSpPr/>
          <p:nvPr/>
        </p:nvSpPr>
        <p:spPr>
          <a:xfrm>
            <a:off x="353289" y="1438691"/>
            <a:ext cx="2447638" cy="353199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6350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BCA1C16-5B57-1D8F-7AA5-4107C22C7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3" y="1929337"/>
            <a:ext cx="1654720" cy="642917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F58351D-AB08-186D-147F-68DE4386F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43" y="2685353"/>
            <a:ext cx="1654720" cy="20524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89F9F0-6B28-8148-EA7C-893BDC242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588" y="1021337"/>
            <a:ext cx="1548407" cy="59375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0E481-65C5-A109-0E5F-902FF8DF30E0}"/>
              </a:ext>
            </a:extLst>
          </p:cNvPr>
          <p:cNvSpPr txBox="1"/>
          <p:nvPr/>
        </p:nvSpPr>
        <p:spPr>
          <a:xfrm>
            <a:off x="542857" y="1560005"/>
            <a:ext cx="212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Agent Frameworks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DBC5A37-1C17-FB23-C9AC-4AFEA12D9AED}"/>
              </a:ext>
            </a:extLst>
          </p:cNvPr>
          <p:cNvSpPr/>
          <p:nvPr/>
        </p:nvSpPr>
        <p:spPr>
          <a:xfrm>
            <a:off x="3202294" y="2129803"/>
            <a:ext cx="2198576" cy="236777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559251-1DD5-9B59-7563-73E20C4EEACE}"/>
              </a:ext>
            </a:extLst>
          </p:cNvPr>
          <p:cNvSpPr/>
          <p:nvPr/>
        </p:nvSpPr>
        <p:spPr>
          <a:xfrm>
            <a:off x="5819891" y="2737486"/>
            <a:ext cx="3857304" cy="15476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949DC3-B300-6DAC-6F19-1FACADFE9320}"/>
              </a:ext>
            </a:extLst>
          </p:cNvPr>
          <p:cNvSpPr/>
          <p:nvPr/>
        </p:nvSpPr>
        <p:spPr>
          <a:xfrm>
            <a:off x="5961085" y="3231309"/>
            <a:ext cx="1616631" cy="8283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Vertex AI Prompt Optimizer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07558B-D63B-6BE7-F532-2ABD87616927}"/>
              </a:ext>
            </a:extLst>
          </p:cNvPr>
          <p:cNvSpPr/>
          <p:nvPr/>
        </p:nvSpPr>
        <p:spPr>
          <a:xfrm>
            <a:off x="7916381" y="3231309"/>
            <a:ext cx="1616631" cy="82838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Vertex AI Evaluation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A608A6-B428-EB7C-1680-3ACF50064073}"/>
              </a:ext>
            </a:extLst>
          </p:cNvPr>
          <p:cNvSpPr/>
          <p:nvPr/>
        </p:nvSpPr>
        <p:spPr>
          <a:xfrm>
            <a:off x="3511588" y="2523424"/>
            <a:ext cx="1538869" cy="802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Example Store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0D6D08-13F1-4B5E-C045-7641747C3DCC}"/>
              </a:ext>
            </a:extLst>
          </p:cNvPr>
          <p:cNvSpPr/>
          <p:nvPr/>
        </p:nvSpPr>
        <p:spPr>
          <a:xfrm>
            <a:off x="3511588" y="3496888"/>
            <a:ext cx="1538869" cy="802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Original Prompt Template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3D4496-9C90-F81A-4F7A-9435A3100CC1}"/>
              </a:ext>
            </a:extLst>
          </p:cNvPr>
          <p:cNvSpPr/>
          <p:nvPr/>
        </p:nvSpPr>
        <p:spPr>
          <a:xfrm>
            <a:off x="353289" y="5160255"/>
            <a:ext cx="5056250" cy="15476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692FC3-85EE-F34D-723C-960C484E1803}"/>
              </a:ext>
            </a:extLst>
          </p:cNvPr>
          <p:cNvSpPr/>
          <p:nvPr/>
        </p:nvSpPr>
        <p:spPr>
          <a:xfrm>
            <a:off x="454235" y="5776249"/>
            <a:ext cx="1538869" cy="802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Target Model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5137BB-D8E8-D785-0606-25873C92FF14}"/>
              </a:ext>
            </a:extLst>
          </p:cNvPr>
          <p:cNvSpPr/>
          <p:nvPr/>
        </p:nvSpPr>
        <p:spPr>
          <a:xfrm>
            <a:off x="2094050" y="5776249"/>
            <a:ext cx="1538869" cy="8028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F3A7B-9586-A4B6-CCBE-F7380D688968}"/>
              </a:ext>
            </a:extLst>
          </p:cNvPr>
          <p:cNvSpPr/>
          <p:nvPr/>
        </p:nvSpPr>
        <p:spPr>
          <a:xfrm>
            <a:off x="3733865" y="5799611"/>
            <a:ext cx="1538869" cy="77952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Optimization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BBC9A-B437-AB74-1E7C-3BD7DA5F1B46}"/>
              </a:ext>
            </a:extLst>
          </p:cNvPr>
          <p:cNvSpPr txBox="1"/>
          <p:nvPr/>
        </p:nvSpPr>
        <p:spPr>
          <a:xfrm>
            <a:off x="1573509" y="5217346"/>
            <a:ext cx="2832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Optimization Settings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5F15D923-36BE-F78F-0630-B3FB3FB74131}"/>
              </a:ext>
            </a:extLst>
          </p:cNvPr>
          <p:cNvSpPr/>
          <p:nvPr/>
        </p:nvSpPr>
        <p:spPr>
          <a:xfrm>
            <a:off x="7611467" y="3588148"/>
            <a:ext cx="298680" cy="6074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804FB8-E12A-285F-940C-8A32943A77D8}"/>
              </a:ext>
            </a:extLst>
          </p:cNvPr>
          <p:cNvSpPr/>
          <p:nvPr/>
        </p:nvSpPr>
        <p:spPr>
          <a:xfrm>
            <a:off x="9994617" y="3133068"/>
            <a:ext cx="2068073" cy="756487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bg1"/>
                </a:solidFill>
              </a:rPr>
              <a:t>Optimized Prompt Template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CE5A73B-7B7A-4B67-85BB-08AE2D66B380}"/>
              </a:ext>
            </a:extLst>
          </p:cNvPr>
          <p:cNvSpPr/>
          <p:nvPr/>
        </p:nvSpPr>
        <p:spPr>
          <a:xfrm>
            <a:off x="5498310" y="5160254"/>
            <a:ext cx="4289050" cy="1547652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softEdge rad="31750"/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417239A-86CC-E8A6-5260-0E3C48EFD5E2}"/>
              </a:ext>
            </a:extLst>
          </p:cNvPr>
          <p:cNvSpPr/>
          <p:nvPr/>
        </p:nvSpPr>
        <p:spPr>
          <a:xfrm>
            <a:off x="5605451" y="5845478"/>
            <a:ext cx="1249376" cy="7054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Cloud Tracing 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505730A-C7DB-5231-7C86-061730432ADE}"/>
              </a:ext>
            </a:extLst>
          </p:cNvPr>
          <p:cNvSpPr/>
          <p:nvPr/>
        </p:nvSpPr>
        <p:spPr>
          <a:xfrm>
            <a:off x="6929376" y="5859989"/>
            <a:ext cx="1249376" cy="70542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Cloud Logging 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B5215D-1FE8-51BC-4BEE-6169CAE0DDAE}"/>
              </a:ext>
            </a:extLst>
          </p:cNvPr>
          <p:cNvSpPr/>
          <p:nvPr/>
        </p:nvSpPr>
        <p:spPr>
          <a:xfrm>
            <a:off x="8240302" y="5839974"/>
            <a:ext cx="1369516" cy="72543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4">
                    <a:lumMod val="50000"/>
                  </a:schemeClr>
                </a:solidFill>
              </a:rPr>
              <a:t>Cloud Monitoring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C4358-5B6B-C988-25B0-E038FE757F50}"/>
              </a:ext>
            </a:extLst>
          </p:cNvPr>
          <p:cNvSpPr txBox="1"/>
          <p:nvPr/>
        </p:nvSpPr>
        <p:spPr>
          <a:xfrm>
            <a:off x="3523475" y="2083936"/>
            <a:ext cx="2121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Agent Engine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80B698-2423-6A2B-D179-06BB0B418437}"/>
              </a:ext>
            </a:extLst>
          </p:cNvPr>
          <p:cNvSpPr txBox="1"/>
          <p:nvPr/>
        </p:nvSpPr>
        <p:spPr>
          <a:xfrm>
            <a:off x="6327124" y="2789110"/>
            <a:ext cx="3166046" cy="307777"/>
          </a:xfrm>
          <a:prstGeom prst="rect">
            <a:avLst/>
          </a:prstGeom>
          <a:noFill/>
          <a:effectLst>
            <a:softEdge rad="31750"/>
          </a:effectLst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Vertex AI Prompt Optimizer 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F018630-7DED-5D36-5834-6AECE717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285" y="5217346"/>
            <a:ext cx="1727559" cy="448717"/>
          </a:xfrm>
          <a:prstGeom prst="rect">
            <a:avLst/>
          </a:prstGeom>
          <a:effectLst>
            <a:softEdge rad="76200"/>
          </a:effec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4848BA8-107A-7A23-CF57-B72CF31D02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13278" y="5813106"/>
            <a:ext cx="9136" cy="5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E4894A-1038-B499-A3FC-BBFB49603513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81022" y="1615088"/>
            <a:ext cx="4770" cy="47976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332BBF-BCEC-243F-E144-BE5DDB8C2C5C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754544" y="3313690"/>
            <a:ext cx="44775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EEB1B4A3-F44F-FA71-1879-BCD2EBF9A56B}"/>
              </a:ext>
            </a:extLst>
          </p:cNvPr>
          <p:cNvCxnSpPr>
            <a:cxnSpLocks/>
            <a:stCxn id="14" idx="0"/>
            <a:endCxn id="5" idx="2"/>
          </p:cNvCxnSpPr>
          <p:nvPr/>
        </p:nvCxnSpPr>
        <p:spPr>
          <a:xfrm rot="5400000" flipH="1" flipV="1">
            <a:off x="4877420" y="2289133"/>
            <a:ext cx="875117" cy="4867129"/>
          </a:xfrm>
          <a:prstGeom prst="bent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D8FEB5A-F996-393F-4E49-EF932811EB3D}"/>
              </a:ext>
            </a:extLst>
          </p:cNvPr>
          <p:cNvCxnSpPr>
            <a:cxnSpLocks/>
          </p:cNvCxnSpPr>
          <p:nvPr/>
        </p:nvCxnSpPr>
        <p:spPr>
          <a:xfrm>
            <a:off x="5372141" y="3496888"/>
            <a:ext cx="44775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3536812-EDF6-4A63-8FE9-4EF0A6CB69A6}"/>
              </a:ext>
            </a:extLst>
          </p:cNvPr>
          <p:cNvCxnSpPr>
            <a:stCxn id="35" idx="3"/>
          </p:cNvCxnSpPr>
          <p:nvPr/>
        </p:nvCxnSpPr>
        <p:spPr>
          <a:xfrm flipH="1" flipV="1">
            <a:off x="8240302" y="4299776"/>
            <a:ext cx="1547058" cy="1634304"/>
          </a:xfrm>
          <a:prstGeom prst="bentConnector4">
            <a:avLst>
              <a:gd name="adj1" fmla="val -14776"/>
              <a:gd name="adj2" fmla="val 736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13E8FF-3040-C4E8-450E-2B4B26B641B1}"/>
              </a:ext>
            </a:extLst>
          </p:cNvPr>
          <p:cNvCxnSpPr>
            <a:stCxn id="5" idx="3"/>
            <a:endCxn id="30" idx="1"/>
          </p:cNvCxnSpPr>
          <p:nvPr/>
        </p:nvCxnSpPr>
        <p:spPr>
          <a:xfrm>
            <a:off x="9677195" y="3511312"/>
            <a:ext cx="3174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65A0289-B238-6289-A4AF-84B7BF9A4BA4}"/>
              </a:ext>
            </a:extLst>
          </p:cNvPr>
          <p:cNvSpPr txBox="1"/>
          <p:nvPr/>
        </p:nvSpPr>
        <p:spPr>
          <a:xfrm>
            <a:off x="353289" y="176362"/>
            <a:ext cx="862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 Improving </a:t>
            </a:r>
            <a:r>
              <a:rPr lang="en-GB" sz="32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Workflow</a:t>
            </a:r>
            <a:endParaRPr lang="en-GB" sz="3200" dirty="0">
              <a:solidFill>
                <a:schemeClr val="bg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18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Tahoma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Amrita Bhattacharjee</dc:creator>
  <cp:lastModifiedBy>Amrita Bhattacharjee</cp:lastModifiedBy>
  <cp:revision>3</cp:revision>
  <dcterms:created xsi:type="dcterms:W3CDTF">2025-06-04T22:52:21Z</dcterms:created>
  <dcterms:modified xsi:type="dcterms:W3CDTF">2025-06-05T00:47:44Z</dcterms:modified>
</cp:coreProperties>
</file>