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3173" y="489585"/>
            <a:ext cx="7871341" cy="556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50"/>
              </a:lnSpc>
              <a:buNone/>
            </a:pPr>
            <a:r>
              <a:rPr lang="en-US" sz="35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Tiered Gaming Support Architecture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623173" y="1401961"/>
            <a:ext cx="13384054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gaming support system delivers precise solutions at five levels of complexity.</a:t>
            </a:r>
            <a:endParaRPr lang="en-US" sz="14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173" y="1887022"/>
            <a:ext cx="890230" cy="106822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780461" y="2065020"/>
            <a:ext cx="2624376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Level 1: Instant Answers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780461" y="2449949"/>
            <a:ext cx="12226766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Self-service FAQs handle simple queries using basic NLP matching. Requires documentation and community forum links.</a:t>
            </a:r>
            <a:endParaRPr lang="en-US" sz="14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73" y="2955250"/>
            <a:ext cx="890230" cy="106822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780461" y="3133249"/>
            <a:ext cx="3512582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Level 2: Guided Troubleshooting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780461" y="3518178"/>
            <a:ext cx="12226766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Decision trees solve common technical issues. Needs API access to gaming platforms and crash analysis tools.</a:t>
            </a:r>
            <a:endParaRPr lang="en-US" sz="14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73" y="4023479"/>
            <a:ext cx="890230" cy="1068229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780461" y="4201478"/>
            <a:ext cx="3749040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Level 3: Adaptive Problem-Solving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1780461" y="4586407"/>
            <a:ext cx="12226766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Semi-complex investigations require server logs, player history, and bug trackers for issues like corrupted saves.</a:t>
            </a:r>
            <a:endParaRPr lang="en-US" sz="140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73" y="5091708"/>
            <a:ext cx="890230" cy="1068229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780461" y="5269706"/>
            <a:ext cx="3707844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Level 4: Complex Issue Resolution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1780461" y="5654635"/>
            <a:ext cx="12226766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Cross-team coordination handles fraud, data loss, and appeals using security tools and dev team integration.</a:t>
            </a:r>
            <a:endParaRPr lang="en-US" sz="1400" dirty="0"/>
          </a:p>
        </p:txBody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73" y="6159937"/>
            <a:ext cx="890230" cy="1068229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780461" y="6337935"/>
            <a:ext cx="3860483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Level 5: Crisis/Emergency Handling</a:t>
            </a:r>
            <a:endParaRPr lang="en-US" sz="1750" dirty="0"/>
          </a:p>
        </p:txBody>
      </p:sp>
      <p:sp>
        <p:nvSpPr>
          <p:cNvPr id="18" name="Text 11"/>
          <p:cNvSpPr/>
          <p:nvPr/>
        </p:nvSpPr>
        <p:spPr>
          <a:xfrm>
            <a:off x="1780461" y="6722864"/>
            <a:ext cx="12226766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Immediate intervention for critical situations through legal teams, server controls, and community management.</a:t>
            </a:r>
            <a:endParaRPr lang="en-US" sz="1400" dirty="0"/>
          </a:p>
        </p:txBody>
      </p:sp>
      <p:sp>
        <p:nvSpPr>
          <p:cNvPr id="19" name="Shape 12"/>
          <p:cNvSpPr/>
          <p:nvPr/>
        </p:nvSpPr>
        <p:spPr>
          <a:xfrm>
            <a:off x="623173" y="7441763"/>
            <a:ext cx="284798" cy="284798"/>
          </a:xfrm>
          <a:prstGeom prst="roundRect">
            <a:avLst>
              <a:gd name="adj" fmla="val 3210375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93" y="7449383"/>
            <a:ext cx="269558" cy="269558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996910" y="7428428"/>
            <a:ext cx="2631043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Amrita Bhattacharjee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2025-06-05T13:30:26Z</dcterms:created>
  <dcterms:modified xsi:type="dcterms:W3CDTF">2025-06-05T13:30:26Z</dcterms:modified>
</cp:coreProperties>
</file>