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8D480-0034-47A3-A878-FC1A1382193D}" v="14" dt="2025-05-07T20:09:23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4.png"/><Relationship Id="rId7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792B95-E899-4574-9776-3ABB3D2AF64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03261EB-A3B0-4C35-BE78-A7A419C82F54}">
      <dgm:prSet/>
      <dgm:spPr/>
      <dgm:t>
        <a:bodyPr/>
        <a:lstStyle/>
        <a:p>
          <a:pPr>
            <a:defRPr cap="all"/>
          </a:pPr>
          <a:r>
            <a:rPr lang="en-US"/>
            <a:t>What is ECS </a:t>
          </a:r>
        </a:p>
      </dgm:t>
    </dgm:pt>
    <dgm:pt modelId="{490AED12-8C4A-43D5-8BB1-B90E8BFAE65D}" type="parTrans" cxnId="{9C9021F8-23C8-4363-850C-293728ED2FB2}">
      <dgm:prSet/>
      <dgm:spPr/>
      <dgm:t>
        <a:bodyPr/>
        <a:lstStyle/>
        <a:p>
          <a:endParaRPr lang="en-US"/>
        </a:p>
      </dgm:t>
    </dgm:pt>
    <dgm:pt modelId="{CC9905D0-3E8A-41DE-BC6F-AD2C0DF983EB}" type="sibTrans" cxnId="{9C9021F8-23C8-4363-850C-293728ED2FB2}">
      <dgm:prSet/>
      <dgm:spPr/>
      <dgm:t>
        <a:bodyPr/>
        <a:lstStyle/>
        <a:p>
          <a:endParaRPr lang="en-US"/>
        </a:p>
      </dgm:t>
    </dgm:pt>
    <dgm:pt modelId="{0883EE75-F37B-46FF-8BD0-19AADFD86F56}">
      <dgm:prSet/>
      <dgm:spPr/>
      <dgm:t>
        <a:bodyPr/>
        <a:lstStyle/>
        <a:p>
          <a:pPr>
            <a:defRPr cap="all"/>
          </a:pPr>
          <a:r>
            <a:rPr lang="en-US"/>
            <a:t>Working with AWS ECS </a:t>
          </a:r>
        </a:p>
      </dgm:t>
    </dgm:pt>
    <dgm:pt modelId="{BDD35586-0E0A-4D79-BD13-EDE3303E3338}" type="parTrans" cxnId="{13C56B42-39A0-4B9D-BD1E-0813C97B4601}">
      <dgm:prSet/>
      <dgm:spPr/>
      <dgm:t>
        <a:bodyPr/>
        <a:lstStyle/>
        <a:p>
          <a:endParaRPr lang="en-US"/>
        </a:p>
      </dgm:t>
    </dgm:pt>
    <dgm:pt modelId="{9B2851AD-1BB3-45AF-8E1D-04F52062535C}" type="sibTrans" cxnId="{13C56B42-39A0-4B9D-BD1E-0813C97B4601}">
      <dgm:prSet/>
      <dgm:spPr/>
      <dgm:t>
        <a:bodyPr/>
        <a:lstStyle/>
        <a:p>
          <a:endParaRPr lang="en-US"/>
        </a:p>
      </dgm:t>
    </dgm:pt>
    <dgm:pt modelId="{7239B14D-1F93-49F9-89D9-53EB9ADB023A}">
      <dgm:prSet/>
      <dgm:spPr/>
      <dgm:t>
        <a:bodyPr/>
        <a:lstStyle/>
        <a:p>
          <a:pPr>
            <a:defRPr cap="all"/>
          </a:pPr>
          <a:r>
            <a:rPr lang="en-US"/>
            <a:t>ECS Task </a:t>
          </a:r>
        </a:p>
      </dgm:t>
    </dgm:pt>
    <dgm:pt modelId="{04E99A7D-C480-46AB-B510-45B21F9AF515}" type="parTrans" cxnId="{99CF880F-CCEA-48C0-A612-E9D85E28BD8E}">
      <dgm:prSet/>
      <dgm:spPr/>
      <dgm:t>
        <a:bodyPr/>
        <a:lstStyle/>
        <a:p>
          <a:endParaRPr lang="en-US"/>
        </a:p>
      </dgm:t>
    </dgm:pt>
    <dgm:pt modelId="{6BF534E9-4726-4ADA-8EE0-008788E62E62}" type="sibTrans" cxnId="{99CF880F-CCEA-48C0-A612-E9D85E28BD8E}">
      <dgm:prSet/>
      <dgm:spPr/>
      <dgm:t>
        <a:bodyPr/>
        <a:lstStyle/>
        <a:p>
          <a:endParaRPr lang="en-US"/>
        </a:p>
      </dgm:t>
    </dgm:pt>
    <dgm:pt modelId="{AA6C9F59-7D6E-416F-8099-F22A80E48AB4}">
      <dgm:prSet/>
      <dgm:spPr/>
      <dgm:t>
        <a:bodyPr/>
        <a:lstStyle/>
        <a:p>
          <a:pPr>
            <a:defRPr cap="all"/>
          </a:pPr>
          <a:r>
            <a:rPr lang="en-US"/>
            <a:t>ECS services</a:t>
          </a:r>
        </a:p>
      </dgm:t>
    </dgm:pt>
    <dgm:pt modelId="{003D63E4-E361-4320-9862-8AA26D6ACDBD}" type="parTrans" cxnId="{B62EC798-E0BB-48DD-8C2B-A31FD51BC4B2}">
      <dgm:prSet/>
      <dgm:spPr/>
      <dgm:t>
        <a:bodyPr/>
        <a:lstStyle/>
        <a:p>
          <a:endParaRPr lang="en-US"/>
        </a:p>
      </dgm:t>
    </dgm:pt>
    <dgm:pt modelId="{E1B6014E-F6D5-42FE-90A1-A07D97A01105}" type="sibTrans" cxnId="{B62EC798-E0BB-48DD-8C2B-A31FD51BC4B2}">
      <dgm:prSet/>
      <dgm:spPr/>
      <dgm:t>
        <a:bodyPr/>
        <a:lstStyle/>
        <a:p>
          <a:endParaRPr lang="en-US"/>
        </a:p>
      </dgm:t>
    </dgm:pt>
    <dgm:pt modelId="{12A5F87F-8D25-4618-800C-5BF11A1615B9}">
      <dgm:prSet/>
      <dgm:spPr/>
      <dgm:t>
        <a:bodyPr/>
        <a:lstStyle/>
        <a:p>
          <a:pPr>
            <a:defRPr cap="all"/>
          </a:pPr>
          <a:r>
            <a:rPr lang="en-US"/>
            <a:t>ECS infrastructure and launch</a:t>
          </a:r>
        </a:p>
      </dgm:t>
    </dgm:pt>
    <dgm:pt modelId="{40BB656D-C043-4C9B-BF8B-183BB8282A4B}" type="parTrans" cxnId="{6A9CADBB-F71E-4AD7-A0D2-51FAE97BE307}">
      <dgm:prSet/>
      <dgm:spPr/>
      <dgm:t>
        <a:bodyPr/>
        <a:lstStyle/>
        <a:p>
          <a:endParaRPr lang="en-US"/>
        </a:p>
      </dgm:t>
    </dgm:pt>
    <dgm:pt modelId="{D93FBE62-D836-4AB1-8108-4080D00B4F27}" type="sibTrans" cxnId="{6A9CADBB-F71E-4AD7-A0D2-51FAE97BE307}">
      <dgm:prSet/>
      <dgm:spPr/>
      <dgm:t>
        <a:bodyPr/>
        <a:lstStyle/>
        <a:p>
          <a:endParaRPr lang="en-US"/>
        </a:p>
      </dgm:t>
    </dgm:pt>
    <dgm:pt modelId="{9CE306FD-9700-4342-AEA6-D252D1A657CE}" type="pres">
      <dgm:prSet presAssocID="{4E792B95-E899-4574-9776-3ABB3D2AF642}" presName="root" presStyleCnt="0">
        <dgm:presLayoutVars>
          <dgm:dir/>
          <dgm:resizeHandles val="exact"/>
        </dgm:presLayoutVars>
      </dgm:prSet>
      <dgm:spPr/>
    </dgm:pt>
    <dgm:pt modelId="{A921AC0B-C162-47F4-B01E-D88045DE1BCB}" type="pres">
      <dgm:prSet presAssocID="{B03261EB-A3B0-4C35-BE78-A7A419C82F54}" presName="compNode" presStyleCnt="0"/>
      <dgm:spPr/>
    </dgm:pt>
    <dgm:pt modelId="{34CB4EE4-1F4C-4ACB-9B8C-C6A6140DFE37}" type="pres">
      <dgm:prSet presAssocID="{B03261EB-A3B0-4C35-BE78-A7A419C82F54}" presName="iconBgRect" presStyleLbl="bgShp" presStyleIdx="0" presStyleCnt="5"/>
      <dgm:spPr/>
    </dgm:pt>
    <dgm:pt modelId="{E03191C7-511D-492D-BF18-9AE4DB164534}" type="pres">
      <dgm:prSet presAssocID="{B03261EB-A3B0-4C35-BE78-A7A419C82F5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C5EA2D0D-4EAF-4C9F-8A53-17DD95C1A9AC}" type="pres">
      <dgm:prSet presAssocID="{B03261EB-A3B0-4C35-BE78-A7A419C82F54}" presName="spaceRect" presStyleCnt="0"/>
      <dgm:spPr/>
    </dgm:pt>
    <dgm:pt modelId="{C4152AEA-0FDA-4313-846A-E9CA94515685}" type="pres">
      <dgm:prSet presAssocID="{B03261EB-A3B0-4C35-BE78-A7A419C82F54}" presName="textRect" presStyleLbl="revTx" presStyleIdx="0" presStyleCnt="5">
        <dgm:presLayoutVars>
          <dgm:chMax val="1"/>
          <dgm:chPref val="1"/>
        </dgm:presLayoutVars>
      </dgm:prSet>
      <dgm:spPr/>
    </dgm:pt>
    <dgm:pt modelId="{8DB10B31-8DD6-4F02-A385-B5C3797C2793}" type="pres">
      <dgm:prSet presAssocID="{CC9905D0-3E8A-41DE-BC6F-AD2C0DF983EB}" presName="sibTrans" presStyleCnt="0"/>
      <dgm:spPr/>
    </dgm:pt>
    <dgm:pt modelId="{28F8E488-B11C-477E-B643-F0CE23505799}" type="pres">
      <dgm:prSet presAssocID="{0883EE75-F37B-46FF-8BD0-19AADFD86F56}" presName="compNode" presStyleCnt="0"/>
      <dgm:spPr/>
    </dgm:pt>
    <dgm:pt modelId="{A789247A-E37F-4684-9FC9-AA184AA2A999}" type="pres">
      <dgm:prSet presAssocID="{0883EE75-F37B-46FF-8BD0-19AADFD86F56}" presName="iconBgRect" presStyleLbl="bgShp" presStyleIdx="1" presStyleCnt="5"/>
      <dgm:spPr/>
    </dgm:pt>
    <dgm:pt modelId="{3FDE4A82-97B3-4A30-9D71-2F0188E9482A}" type="pres">
      <dgm:prSet presAssocID="{0883EE75-F37B-46FF-8BD0-19AADFD86F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6BDA5E7-2A43-4E23-A01F-510E9FB561F5}" type="pres">
      <dgm:prSet presAssocID="{0883EE75-F37B-46FF-8BD0-19AADFD86F56}" presName="spaceRect" presStyleCnt="0"/>
      <dgm:spPr/>
    </dgm:pt>
    <dgm:pt modelId="{C9990A64-4D1E-47F0-8697-3393B8E45DD4}" type="pres">
      <dgm:prSet presAssocID="{0883EE75-F37B-46FF-8BD0-19AADFD86F56}" presName="textRect" presStyleLbl="revTx" presStyleIdx="1" presStyleCnt="5">
        <dgm:presLayoutVars>
          <dgm:chMax val="1"/>
          <dgm:chPref val="1"/>
        </dgm:presLayoutVars>
      </dgm:prSet>
      <dgm:spPr/>
    </dgm:pt>
    <dgm:pt modelId="{6683ED83-7961-4BC7-A94E-8105AD187A88}" type="pres">
      <dgm:prSet presAssocID="{9B2851AD-1BB3-45AF-8E1D-04F52062535C}" presName="sibTrans" presStyleCnt="0"/>
      <dgm:spPr/>
    </dgm:pt>
    <dgm:pt modelId="{5C1AD6CD-1D66-47F6-ABF8-AD70A6DBC367}" type="pres">
      <dgm:prSet presAssocID="{7239B14D-1F93-49F9-89D9-53EB9ADB023A}" presName="compNode" presStyleCnt="0"/>
      <dgm:spPr/>
    </dgm:pt>
    <dgm:pt modelId="{ADADB159-FA0B-4E61-AD20-37CC39FCEF5C}" type="pres">
      <dgm:prSet presAssocID="{7239B14D-1F93-49F9-89D9-53EB9ADB023A}" presName="iconBgRect" presStyleLbl="bgShp" presStyleIdx="2" presStyleCnt="5"/>
      <dgm:spPr/>
    </dgm:pt>
    <dgm:pt modelId="{58E35906-6CB7-488C-9948-C6547FE5F80B}" type="pres">
      <dgm:prSet presAssocID="{7239B14D-1F93-49F9-89D9-53EB9ADB023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E52087F-721A-4490-B66C-57FABE895965}" type="pres">
      <dgm:prSet presAssocID="{7239B14D-1F93-49F9-89D9-53EB9ADB023A}" presName="spaceRect" presStyleCnt="0"/>
      <dgm:spPr/>
    </dgm:pt>
    <dgm:pt modelId="{A5271DE8-B32E-4761-9212-A5C2F73A0761}" type="pres">
      <dgm:prSet presAssocID="{7239B14D-1F93-49F9-89D9-53EB9ADB023A}" presName="textRect" presStyleLbl="revTx" presStyleIdx="2" presStyleCnt="5">
        <dgm:presLayoutVars>
          <dgm:chMax val="1"/>
          <dgm:chPref val="1"/>
        </dgm:presLayoutVars>
      </dgm:prSet>
      <dgm:spPr/>
    </dgm:pt>
    <dgm:pt modelId="{BE244BB4-861F-4A14-8505-1B33EC199E8E}" type="pres">
      <dgm:prSet presAssocID="{6BF534E9-4726-4ADA-8EE0-008788E62E62}" presName="sibTrans" presStyleCnt="0"/>
      <dgm:spPr/>
    </dgm:pt>
    <dgm:pt modelId="{A8FE226E-DC14-4224-9F36-8C733FF2C566}" type="pres">
      <dgm:prSet presAssocID="{AA6C9F59-7D6E-416F-8099-F22A80E48AB4}" presName="compNode" presStyleCnt="0"/>
      <dgm:spPr/>
    </dgm:pt>
    <dgm:pt modelId="{E2C4C961-616D-453C-9F7A-6E8673EEEE1E}" type="pres">
      <dgm:prSet presAssocID="{AA6C9F59-7D6E-416F-8099-F22A80E48AB4}" presName="iconBgRect" presStyleLbl="bgShp" presStyleIdx="3" presStyleCnt="5"/>
      <dgm:spPr/>
    </dgm:pt>
    <dgm:pt modelId="{B569C1EF-F925-4AA3-B6C2-0725AA8E5FF6}" type="pres">
      <dgm:prSet presAssocID="{AA6C9F59-7D6E-416F-8099-F22A80E48AB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534CBC8-7042-410E-B392-8319D3F6D783}" type="pres">
      <dgm:prSet presAssocID="{AA6C9F59-7D6E-416F-8099-F22A80E48AB4}" presName="spaceRect" presStyleCnt="0"/>
      <dgm:spPr/>
    </dgm:pt>
    <dgm:pt modelId="{CA3AA166-F92A-4929-9B7B-FE6B81128FBA}" type="pres">
      <dgm:prSet presAssocID="{AA6C9F59-7D6E-416F-8099-F22A80E48AB4}" presName="textRect" presStyleLbl="revTx" presStyleIdx="3" presStyleCnt="5">
        <dgm:presLayoutVars>
          <dgm:chMax val="1"/>
          <dgm:chPref val="1"/>
        </dgm:presLayoutVars>
      </dgm:prSet>
      <dgm:spPr/>
    </dgm:pt>
    <dgm:pt modelId="{62C8B20C-191D-4BE2-904A-1C5CDAC85EB7}" type="pres">
      <dgm:prSet presAssocID="{E1B6014E-F6D5-42FE-90A1-A07D97A01105}" presName="sibTrans" presStyleCnt="0"/>
      <dgm:spPr/>
    </dgm:pt>
    <dgm:pt modelId="{011E8FC4-A586-4087-8585-95E8251AFB20}" type="pres">
      <dgm:prSet presAssocID="{12A5F87F-8D25-4618-800C-5BF11A1615B9}" presName="compNode" presStyleCnt="0"/>
      <dgm:spPr/>
    </dgm:pt>
    <dgm:pt modelId="{F46C520D-04E7-4E4E-B839-0F84FA140183}" type="pres">
      <dgm:prSet presAssocID="{12A5F87F-8D25-4618-800C-5BF11A1615B9}" presName="iconBgRect" presStyleLbl="bgShp" presStyleIdx="4" presStyleCnt="5"/>
      <dgm:spPr/>
    </dgm:pt>
    <dgm:pt modelId="{09E37528-DACB-4ED4-8757-EF6DF4144EC6}" type="pres">
      <dgm:prSet presAssocID="{12A5F87F-8D25-4618-800C-5BF11A1615B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A1D0A97-59FC-4BD2-A4A4-54216790B4C4}" type="pres">
      <dgm:prSet presAssocID="{12A5F87F-8D25-4618-800C-5BF11A1615B9}" presName="spaceRect" presStyleCnt="0"/>
      <dgm:spPr/>
    </dgm:pt>
    <dgm:pt modelId="{2B8C6453-A327-42C3-B7CF-036E76EFB1A8}" type="pres">
      <dgm:prSet presAssocID="{12A5F87F-8D25-4618-800C-5BF11A1615B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9CF880F-CCEA-48C0-A612-E9D85E28BD8E}" srcId="{4E792B95-E899-4574-9776-3ABB3D2AF642}" destId="{7239B14D-1F93-49F9-89D9-53EB9ADB023A}" srcOrd="2" destOrd="0" parTransId="{04E99A7D-C480-46AB-B510-45B21F9AF515}" sibTransId="{6BF534E9-4726-4ADA-8EE0-008788E62E62}"/>
    <dgm:cxn modelId="{EF0A831A-2FD3-4A58-9C44-0139598A9BFC}" type="presOf" srcId="{AA6C9F59-7D6E-416F-8099-F22A80E48AB4}" destId="{CA3AA166-F92A-4929-9B7B-FE6B81128FBA}" srcOrd="0" destOrd="0" presId="urn:microsoft.com/office/officeart/2018/5/layout/IconCircleLabelList"/>
    <dgm:cxn modelId="{C7C82A37-110D-499C-BC00-CF463476927E}" type="presOf" srcId="{B03261EB-A3B0-4C35-BE78-A7A419C82F54}" destId="{C4152AEA-0FDA-4313-846A-E9CA94515685}" srcOrd="0" destOrd="0" presId="urn:microsoft.com/office/officeart/2018/5/layout/IconCircleLabelList"/>
    <dgm:cxn modelId="{13C56B42-39A0-4B9D-BD1E-0813C97B4601}" srcId="{4E792B95-E899-4574-9776-3ABB3D2AF642}" destId="{0883EE75-F37B-46FF-8BD0-19AADFD86F56}" srcOrd="1" destOrd="0" parTransId="{BDD35586-0E0A-4D79-BD13-EDE3303E3338}" sibTransId="{9B2851AD-1BB3-45AF-8E1D-04F52062535C}"/>
    <dgm:cxn modelId="{75F4E651-C3AE-4557-99E1-5ECA51383EB2}" type="presOf" srcId="{12A5F87F-8D25-4618-800C-5BF11A1615B9}" destId="{2B8C6453-A327-42C3-B7CF-036E76EFB1A8}" srcOrd="0" destOrd="0" presId="urn:microsoft.com/office/officeart/2018/5/layout/IconCircleLabelList"/>
    <dgm:cxn modelId="{78258387-13F5-4117-B0BD-5D608961E05C}" type="presOf" srcId="{4E792B95-E899-4574-9776-3ABB3D2AF642}" destId="{9CE306FD-9700-4342-AEA6-D252D1A657CE}" srcOrd="0" destOrd="0" presId="urn:microsoft.com/office/officeart/2018/5/layout/IconCircleLabelList"/>
    <dgm:cxn modelId="{B62EC798-E0BB-48DD-8C2B-A31FD51BC4B2}" srcId="{4E792B95-E899-4574-9776-3ABB3D2AF642}" destId="{AA6C9F59-7D6E-416F-8099-F22A80E48AB4}" srcOrd="3" destOrd="0" parTransId="{003D63E4-E361-4320-9862-8AA26D6ACDBD}" sibTransId="{E1B6014E-F6D5-42FE-90A1-A07D97A01105}"/>
    <dgm:cxn modelId="{1D4C77A7-A303-4CFF-ACEA-561501A9CD09}" type="presOf" srcId="{7239B14D-1F93-49F9-89D9-53EB9ADB023A}" destId="{A5271DE8-B32E-4761-9212-A5C2F73A0761}" srcOrd="0" destOrd="0" presId="urn:microsoft.com/office/officeart/2018/5/layout/IconCircleLabelList"/>
    <dgm:cxn modelId="{6A9CADBB-F71E-4AD7-A0D2-51FAE97BE307}" srcId="{4E792B95-E899-4574-9776-3ABB3D2AF642}" destId="{12A5F87F-8D25-4618-800C-5BF11A1615B9}" srcOrd="4" destOrd="0" parTransId="{40BB656D-C043-4C9B-BF8B-183BB8282A4B}" sibTransId="{D93FBE62-D836-4AB1-8108-4080D00B4F27}"/>
    <dgm:cxn modelId="{9C9021F8-23C8-4363-850C-293728ED2FB2}" srcId="{4E792B95-E899-4574-9776-3ABB3D2AF642}" destId="{B03261EB-A3B0-4C35-BE78-A7A419C82F54}" srcOrd="0" destOrd="0" parTransId="{490AED12-8C4A-43D5-8BB1-B90E8BFAE65D}" sibTransId="{CC9905D0-3E8A-41DE-BC6F-AD2C0DF983EB}"/>
    <dgm:cxn modelId="{1DA4A3FC-C14F-41DC-BC7F-4A957A81995F}" type="presOf" srcId="{0883EE75-F37B-46FF-8BD0-19AADFD86F56}" destId="{C9990A64-4D1E-47F0-8697-3393B8E45DD4}" srcOrd="0" destOrd="0" presId="urn:microsoft.com/office/officeart/2018/5/layout/IconCircleLabelList"/>
    <dgm:cxn modelId="{249E3E7C-6F1E-4ED7-9510-E5534F05F1AB}" type="presParOf" srcId="{9CE306FD-9700-4342-AEA6-D252D1A657CE}" destId="{A921AC0B-C162-47F4-B01E-D88045DE1BCB}" srcOrd="0" destOrd="0" presId="urn:microsoft.com/office/officeart/2018/5/layout/IconCircleLabelList"/>
    <dgm:cxn modelId="{CE5615B8-0BD7-44D7-A480-06C400F50E19}" type="presParOf" srcId="{A921AC0B-C162-47F4-B01E-D88045DE1BCB}" destId="{34CB4EE4-1F4C-4ACB-9B8C-C6A6140DFE37}" srcOrd="0" destOrd="0" presId="urn:microsoft.com/office/officeart/2018/5/layout/IconCircleLabelList"/>
    <dgm:cxn modelId="{81B953E1-05BC-4C54-9C43-985008AB4791}" type="presParOf" srcId="{A921AC0B-C162-47F4-B01E-D88045DE1BCB}" destId="{E03191C7-511D-492D-BF18-9AE4DB164534}" srcOrd="1" destOrd="0" presId="urn:microsoft.com/office/officeart/2018/5/layout/IconCircleLabelList"/>
    <dgm:cxn modelId="{BF225634-A49F-49E9-B2A6-4B1DE5B7301A}" type="presParOf" srcId="{A921AC0B-C162-47F4-B01E-D88045DE1BCB}" destId="{C5EA2D0D-4EAF-4C9F-8A53-17DD95C1A9AC}" srcOrd="2" destOrd="0" presId="urn:microsoft.com/office/officeart/2018/5/layout/IconCircleLabelList"/>
    <dgm:cxn modelId="{F0B627FE-474E-4239-BB9B-3065AC982CEB}" type="presParOf" srcId="{A921AC0B-C162-47F4-B01E-D88045DE1BCB}" destId="{C4152AEA-0FDA-4313-846A-E9CA94515685}" srcOrd="3" destOrd="0" presId="urn:microsoft.com/office/officeart/2018/5/layout/IconCircleLabelList"/>
    <dgm:cxn modelId="{ED8369F7-E24F-4782-8935-627B50B7DBAD}" type="presParOf" srcId="{9CE306FD-9700-4342-AEA6-D252D1A657CE}" destId="{8DB10B31-8DD6-4F02-A385-B5C3797C2793}" srcOrd="1" destOrd="0" presId="urn:microsoft.com/office/officeart/2018/5/layout/IconCircleLabelList"/>
    <dgm:cxn modelId="{4CD204F9-E021-40CB-B24C-C9AA8292F280}" type="presParOf" srcId="{9CE306FD-9700-4342-AEA6-D252D1A657CE}" destId="{28F8E488-B11C-477E-B643-F0CE23505799}" srcOrd="2" destOrd="0" presId="urn:microsoft.com/office/officeart/2018/5/layout/IconCircleLabelList"/>
    <dgm:cxn modelId="{6A8A8382-BC80-483E-91F7-6C13EE4FD56A}" type="presParOf" srcId="{28F8E488-B11C-477E-B643-F0CE23505799}" destId="{A789247A-E37F-4684-9FC9-AA184AA2A999}" srcOrd="0" destOrd="0" presId="urn:microsoft.com/office/officeart/2018/5/layout/IconCircleLabelList"/>
    <dgm:cxn modelId="{0373DF33-DE24-4A62-8999-45169FAAA0E2}" type="presParOf" srcId="{28F8E488-B11C-477E-B643-F0CE23505799}" destId="{3FDE4A82-97B3-4A30-9D71-2F0188E9482A}" srcOrd="1" destOrd="0" presId="urn:microsoft.com/office/officeart/2018/5/layout/IconCircleLabelList"/>
    <dgm:cxn modelId="{F334617A-F7EC-440D-8633-9FBD867D60D5}" type="presParOf" srcId="{28F8E488-B11C-477E-B643-F0CE23505799}" destId="{C6BDA5E7-2A43-4E23-A01F-510E9FB561F5}" srcOrd="2" destOrd="0" presId="urn:microsoft.com/office/officeart/2018/5/layout/IconCircleLabelList"/>
    <dgm:cxn modelId="{3E7379E3-FD84-4824-8393-A7C47450BB0A}" type="presParOf" srcId="{28F8E488-B11C-477E-B643-F0CE23505799}" destId="{C9990A64-4D1E-47F0-8697-3393B8E45DD4}" srcOrd="3" destOrd="0" presId="urn:microsoft.com/office/officeart/2018/5/layout/IconCircleLabelList"/>
    <dgm:cxn modelId="{DECF46AD-053F-4AED-8D28-CEBE89521021}" type="presParOf" srcId="{9CE306FD-9700-4342-AEA6-D252D1A657CE}" destId="{6683ED83-7961-4BC7-A94E-8105AD187A88}" srcOrd="3" destOrd="0" presId="urn:microsoft.com/office/officeart/2018/5/layout/IconCircleLabelList"/>
    <dgm:cxn modelId="{DD4BA113-74B1-42B1-A798-F0D975E219DA}" type="presParOf" srcId="{9CE306FD-9700-4342-AEA6-D252D1A657CE}" destId="{5C1AD6CD-1D66-47F6-ABF8-AD70A6DBC367}" srcOrd="4" destOrd="0" presId="urn:microsoft.com/office/officeart/2018/5/layout/IconCircleLabelList"/>
    <dgm:cxn modelId="{09DE8965-49C1-4927-93A4-2BE33C24BE42}" type="presParOf" srcId="{5C1AD6CD-1D66-47F6-ABF8-AD70A6DBC367}" destId="{ADADB159-FA0B-4E61-AD20-37CC39FCEF5C}" srcOrd="0" destOrd="0" presId="urn:microsoft.com/office/officeart/2018/5/layout/IconCircleLabelList"/>
    <dgm:cxn modelId="{7B460AF0-CFC4-4554-B1EC-C8566312E8DD}" type="presParOf" srcId="{5C1AD6CD-1D66-47F6-ABF8-AD70A6DBC367}" destId="{58E35906-6CB7-488C-9948-C6547FE5F80B}" srcOrd="1" destOrd="0" presId="urn:microsoft.com/office/officeart/2018/5/layout/IconCircleLabelList"/>
    <dgm:cxn modelId="{552BA4C5-8815-4CD8-9F4E-3AE50A6C7FCC}" type="presParOf" srcId="{5C1AD6CD-1D66-47F6-ABF8-AD70A6DBC367}" destId="{2E52087F-721A-4490-B66C-57FABE895965}" srcOrd="2" destOrd="0" presId="urn:microsoft.com/office/officeart/2018/5/layout/IconCircleLabelList"/>
    <dgm:cxn modelId="{7D778B4B-34BC-4448-A49A-B434C69D4F31}" type="presParOf" srcId="{5C1AD6CD-1D66-47F6-ABF8-AD70A6DBC367}" destId="{A5271DE8-B32E-4761-9212-A5C2F73A0761}" srcOrd="3" destOrd="0" presId="urn:microsoft.com/office/officeart/2018/5/layout/IconCircleLabelList"/>
    <dgm:cxn modelId="{3433BF58-7CB7-4995-A85B-1F8E83200EB0}" type="presParOf" srcId="{9CE306FD-9700-4342-AEA6-D252D1A657CE}" destId="{BE244BB4-861F-4A14-8505-1B33EC199E8E}" srcOrd="5" destOrd="0" presId="urn:microsoft.com/office/officeart/2018/5/layout/IconCircleLabelList"/>
    <dgm:cxn modelId="{5EDB9EDA-FDFE-44A4-A78E-228F168939D9}" type="presParOf" srcId="{9CE306FD-9700-4342-AEA6-D252D1A657CE}" destId="{A8FE226E-DC14-4224-9F36-8C733FF2C566}" srcOrd="6" destOrd="0" presId="urn:microsoft.com/office/officeart/2018/5/layout/IconCircleLabelList"/>
    <dgm:cxn modelId="{899348D4-9932-48E0-B67E-FD11BC72E0B2}" type="presParOf" srcId="{A8FE226E-DC14-4224-9F36-8C733FF2C566}" destId="{E2C4C961-616D-453C-9F7A-6E8673EEEE1E}" srcOrd="0" destOrd="0" presId="urn:microsoft.com/office/officeart/2018/5/layout/IconCircleLabelList"/>
    <dgm:cxn modelId="{86F4FC50-BEE2-4E83-84B8-6146C4EA629D}" type="presParOf" srcId="{A8FE226E-DC14-4224-9F36-8C733FF2C566}" destId="{B569C1EF-F925-4AA3-B6C2-0725AA8E5FF6}" srcOrd="1" destOrd="0" presId="urn:microsoft.com/office/officeart/2018/5/layout/IconCircleLabelList"/>
    <dgm:cxn modelId="{2E2EF4D4-9DF5-4EF4-8CC5-0FDF24ADB0FD}" type="presParOf" srcId="{A8FE226E-DC14-4224-9F36-8C733FF2C566}" destId="{A534CBC8-7042-410E-B392-8319D3F6D783}" srcOrd="2" destOrd="0" presId="urn:microsoft.com/office/officeart/2018/5/layout/IconCircleLabelList"/>
    <dgm:cxn modelId="{4B92EE7B-402B-41CB-BA53-70EB0454B311}" type="presParOf" srcId="{A8FE226E-DC14-4224-9F36-8C733FF2C566}" destId="{CA3AA166-F92A-4929-9B7B-FE6B81128FBA}" srcOrd="3" destOrd="0" presId="urn:microsoft.com/office/officeart/2018/5/layout/IconCircleLabelList"/>
    <dgm:cxn modelId="{6E35B749-F2F4-4E73-BF9A-A8EBA4558A8B}" type="presParOf" srcId="{9CE306FD-9700-4342-AEA6-D252D1A657CE}" destId="{62C8B20C-191D-4BE2-904A-1C5CDAC85EB7}" srcOrd="7" destOrd="0" presId="urn:microsoft.com/office/officeart/2018/5/layout/IconCircleLabelList"/>
    <dgm:cxn modelId="{466E4255-825E-412D-A8D7-374FB78C5161}" type="presParOf" srcId="{9CE306FD-9700-4342-AEA6-D252D1A657CE}" destId="{011E8FC4-A586-4087-8585-95E8251AFB20}" srcOrd="8" destOrd="0" presId="urn:microsoft.com/office/officeart/2018/5/layout/IconCircleLabelList"/>
    <dgm:cxn modelId="{78D41705-B7DF-4D9A-B961-817907E1F9E9}" type="presParOf" srcId="{011E8FC4-A586-4087-8585-95E8251AFB20}" destId="{F46C520D-04E7-4E4E-B839-0F84FA140183}" srcOrd="0" destOrd="0" presId="urn:microsoft.com/office/officeart/2018/5/layout/IconCircleLabelList"/>
    <dgm:cxn modelId="{B97A79CA-06FC-4963-8ED9-666AFA9FE6C2}" type="presParOf" srcId="{011E8FC4-A586-4087-8585-95E8251AFB20}" destId="{09E37528-DACB-4ED4-8757-EF6DF4144EC6}" srcOrd="1" destOrd="0" presId="urn:microsoft.com/office/officeart/2018/5/layout/IconCircleLabelList"/>
    <dgm:cxn modelId="{ACF76D79-8BE6-4BAE-85E8-C94438BF2285}" type="presParOf" srcId="{011E8FC4-A586-4087-8585-95E8251AFB20}" destId="{1A1D0A97-59FC-4BD2-A4A4-54216790B4C4}" srcOrd="2" destOrd="0" presId="urn:microsoft.com/office/officeart/2018/5/layout/IconCircleLabelList"/>
    <dgm:cxn modelId="{1A1B4AAC-648B-4968-9F41-99109AA4FD1E}" type="presParOf" srcId="{011E8FC4-A586-4087-8585-95E8251AFB20}" destId="{2B8C6453-A327-42C3-B7CF-036E76EFB1A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1CE2A-296C-466D-B43A-64CC7EC158E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29A3D8-842C-4284-AAC8-9192951FB523}">
      <dgm:prSet/>
      <dgm:spPr/>
      <dgm:t>
        <a:bodyPr/>
        <a:lstStyle/>
        <a:p>
          <a:r>
            <a:rPr lang="en-US"/>
            <a:t>Manage lifecycle of containers create/restart/destroy</a:t>
          </a:r>
        </a:p>
      </dgm:t>
    </dgm:pt>
    <dgm:pt modelId="{F39CF6A1-E2AF-47B1-B756-C89697FE7D28}" type="parTrans" cxnId="{00C3AADB-DB44-4670-BE7D-EC3CB1488FB7}">
      <dgm:prSet/>
      <dgm:spPr/>
      <dgm:t>
        <a:bodyPr/>
        <a:lstStyle/>
        <a:p>
          <a:endParaRPr lang="en-US"/>
        </a:p>
      </dgm:t>
    </dgm:pt>
    <dgm:pt modelId="{08BD8786-7B44-4416-A1F2-26FAB8DC44FA}" type="sibTrans" cxnId="{00C3AADB-DB44-4670-BE7D-EC3CB1488FB7}">
      <dgm:prSet/>
      <dgm:spPr/>
      <dgm:t>
        <a:bodyPr/>
        <a:lstStyle/>
        <a:p>
          <a:endParaRPr lang="en-US"/>
        </a:p>
      </dgm:t>
    </dgm:pt>
    <dgm:pt modelId="{CAC2C835-0428-4428-ADCA-17E8C6A2411C}">
      <dgm:prSet/>
      <dgm:spPr/>
      <dgm:t>
        <a:bodyPr/>
        <a:lstStyle/>
        <a:p>
          <a:r>
            <a:rPr lang="en-US"/>
            <a:t>Deploy &amp; load-balance application across multiple servers</a:t>
          </a:r>
        </a:p>
      </dgm:t>
    </dgm:pt>
    <dgm:pt modelId="{8D391D22-9E87-4246-9CA2-CD4319C6950E}" type="parTrans" cxnId="{3D9E90C3-B64C-44A7-ABB8-42AFB4796F5B}">
      <dgm:prSet/>
      <dgm:spPr/>
      <dgm:t>
        <a:bodyPr/>
        <a:lstStyle/>
        <a:p>
          <a:endParaRPr lang="en-US"/>
        </a:p>
      </dgm:t>
    </dgm:pt>
    <dgm:pt modelId="{6942D178-A957-40F0-96E7-7B7B3E71ADE6}" type="sibTrans" cxnId="{3D9E90C3-B64C-44A7-ABB8-42AFB4796F5B}">
      <dgm:prSet/>
      <dgm:spPr/>
      <dgm:t>
        <a:bodyPr/>
        <a:lstStyle/>
        <a:p>
          <a:endParaRPr lang="en-US"/>
        </a:p>
      </dgm:t>
    </dgm:pt>
    <dgm:pt modelId="{174BDA4A-BB1B-4ED2-85EB-E53F788ECD93}">
      <dgm:prSet/>
      <dgm:spPr/>
      <dgm:t>
        <a:bodyPr/>
        <a:lstStyle/>
        <a:p>
          <a:r>
            <a:rPr lang="en-US"/>
            <a:t>Autoscaling to handle variance in traffic</a:t>
          </a:r>
        </a:p>
      </dgm:t>
    </dgm:pt>
    <dgm:pt modelId="{5FD2703A-DE84-4A3C-9250-9B5B850E4E37}" type="parTrans" cxnId="{A001EE04-3E62-47A5-93B6-DDC3F3DFAFEA}">
      <dgm:prSet/>
      <dgm:spPr/>
      <dgm:t>
        <a:bodyPr/>
        <a:lstStyle/>
        <a:p>
          <a:endParaRPr lang="en-US"/>
        </a:p>
      </dgm:t>
    </dgm:pt>
    <dgm:pt modelId="{5B3DE371-8A32-49F8-8FA8-E15673993E8E}" type="sibTrans" cxnId="{A001EE04-3E62-47A5-93B6-DDC3F3DFAFEA}">
      <dgm:prSet/>
      <dgm:spPr/>
      <dgm:t>
        <a:bodyPr/>
        <a:lstStyle/>
        <a:p>
          <a:endParaRPr lang="en-US"/>
        </a:p>
      </dgm:t>
    </dgm:pt>
    <dgm:pt modelId="{98357F76-3C0E-4B64-8B02-BD9928729604}">
      <dgm:prSet/>
      <dgm:spPr/>
      <dgm:t>
        <a:bodyPr/>
        <a:lstStyle/>
        <a:p>
          <a:r>
            <a:rPr lang="en-US"/>
            <a:t>Rolling out changes to application</a:t>
          </a:r>
        </a:p>
      </dgm:t>
    </dgm:pt>
    <dgm:pt modelId="{A33C459D-DF50-4658-BBC7-F4128C244BA5}" type="parTrans" cxnId="{1930E943-1119-4352-947B-A3CD2AF4978A}">
      <dgm:prSet/>
      <dgm:spPr/>
      <dgm:t>
        <a:bodyPr/>
        <a:lstStyle/>
        <a:p>
          <a:endParaRPr lang="en-US"/>
        </a:p>
      </dgm:t>
    </dgm:pt>
    <dgm:pt modelId="{950163D8-54F0-4A2A-9261-803434BBF006}" type="sibTrans" cxnId="{1930E943-1119-4352-947B-A3CD2AF4978A}">
      <dgm:prSet/>
      <dgm:spPr/>
      <dgm:t>
        <a:bodyPr/>
        <a:lstStyle/>
        <a:p>
          <a:endParaRPr lang="en-US"/>
        </a:p>
      </dgm:t>
    </dgm:pt>
    <dgm:pt modelId="{7E8468CD-EC20-4719-A68C-156EDBD8EC7B}" type="pres">
      <dgm:prSet presAssocID="{3181CE2A-296C-466D-B43A-64CC7EC158E6}" presName="linear" presStyleCnt="0">
        <dgm:presLayoutVars>
          <dgm:animLvl val="lvl"/>
          <dgm:resizeHandles val="exact"/>
        </dgm:presLayoutVars>
      </dgm:prSet>
      <dgm:spPr/>
    </dgm:pt>
    <dgm:pt modelId="{4718D4FB-2F33-4C41-A6E3-8D206A2085E9}" type="pres">
      <dgm:prSet presAssocID="{6029A3D8-842C-4284-AAC8-9192951FB5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BDAA40C-EF03-4069-916A-4E0F4E1CCF38}" type="pres">
      <dgm:prSet presAssocID="{08BD8786-7B44-4416-A1F2-26FAB8DC44FA}" presName="spacer" presStyleCnt="0"/>
      <dgm:spPr/>
    </dgm:pt>
    <dgm:pt modelId="{3B138E1A-7670-4B0B-BA2A-DD1F5C79D287}" type="pres">
      <dgm:prSet presAssocID="{CAC2C835-0428-4428-ADCA-17E8C6A2411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53B7B32-7385-4405-AF6D-ED75AE1598FD}" type="pres">
      <dgm:prSet presAssocID="{6942D178-A957-40F0-96E7-7B7B3E71ADE6}" presName="spacer" presStyleCnt="0"/>
      <dgm:spPr/>
    </dgm:pt>
    <dgm:pt modelId="{4ACB9E83-D692-44C0-AD0E-28F277715A3E}" type="pres">
      <dgm:prSet presAssocID="{174BDA4A-BB1B-4ED2-85EB-E53F788ECD9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90EEF36-3DD0-46D9-9913-3CD5A496417A}" type="pres">
      <dgm:prSet presAssocID="{5B3DE371-8A32-49F8-8FA8-E15673993E8E}" presName="spacer" presStyleCnt="0"/>
      <dgm:spPr/>
    </dgm:pt>
    <dgm:pt modelId="{65D7B185-1040-47BD-849C-262D09399E9C}" type="pres">
      <dgm:prSet presAssocID="{98357F76-3C0E-4B64-8B02-BD992872960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001EE04-3E62-47A5-93B6-DDC3F3DFAFEA}" srcId="{3181CE2A-296C-466D-B43A-64CC7EC158E6}" destId="{174BDA4A-BB1B-4ED2-85EB-E53F788ECD93}" srcOrd="2" destOrd="0" parTransId="{5FD2703A-DE84-4A3C-9250-9B5B850E4E37}" sibTransId="{5B3DE371-8A32-49F8-8FA8-E15673993E8E}"/>
    <dgm:cxn modelId="{1930E943-1119-4352-947B-A3CD2AF4978A}" srcId="{3181CE2A-296C-466D-B43A-64CC7EC158E6}" destId="{98357F76-3C0E-4B64-8B02-BD9928729604}" srcOrd="3" destOrd="0" parTransId="{A33C459D-DF50-4658-BBC7-F4128C244BA5}" sibTransId="{950163D8-54F0-4A2A-9261-803434BBF006}"/>
    <dgm:cxn modelId="{DA2AC083-C6E8-4372-85D1-B827F4E20F9B}" type="presOf" srcId="{CAC2C835-0428-4428-ADCA-17E8C6A2411C}" destId="{3B138E1A-7670-4B0B-BA2A-DD1F5C79D287}" srcOrd="0" destOrd="0" presId="urn:microsoft.com/office/officeart/2005/8/layout/vList2"/>
    <dgm:cxn modelId="{9BC9B39C-1CA0-4ADE-B1DD-C9DD84761F2A}" type="presOf" srcId="{174BDA4A-BB1B-4ED2-85EB-E53F788ECD93}" destId="{4ACB9E83-D692-44C0-AD0E-28F277715A3E}" srcOrd="0" destOrd="0" presId="urn:microsoft.com/office/officeart/2005/8/layout/vList2"/>
    <dgm:cxn modelId="{3D9E90C3-B64C-44A7-ABB8-42AFB4796F5B}" srcId="{3181CE2A-296C-466D-B43A-64CC7EC158E6}" destId="{CAC2C835-0428-4428-ADCA-17E8C6A2411C}" srcOrd="1" destOrd="0" parTransId="{8D391D22-9E87-4246-9CA2-CD4319C6950E}" sibTransId="{6942D178-A957-40F0-96E7-7B7B3E71ADE6}"/>
    <dgm:cxn modelId="{1C766BD6-2A84-45F5-BC1C-8020D8BF2999}" type="presOf" srcId="{98357F76-3C0E-4B64-8B02-BD9928729604}" destId="{65D7B185-1040-47BD-849C-262D09399E9C}" srcOrd="0" destOrd="0" presId="urn:microsoft.com/office/officeart/2005/8/layout/vList2"/>
    <dgm:cxn modelId="{00C3AADB-DB44-4670-BE7D-EC3CB1488FB7}" srcId="{3181CE2A-296C-466D-B43A-64CC7EC158E6}" destId="{6029A3D8-842C-4284-AAC8-9192951FB523}" srcOrd="0" destOrd="0" parTransId="{F39CF6A1-E2AF-47B1-B756-C89697FE7D28}" sibTransId="{08BD8786-7B44-4416-A1F2-26FAB8DC44FA}"/>
    <dgm:cxn modelId="{B7C146DF-7884-407A-B3CA-A3063F6E6F16}" type="presOf" srcId="{6029A3D8-842C-4284-AAC8-9192951FB523}" destId="{4718D4FB-2F33-4C41-A6E3-8D206A2085E9}" srcOrd="0" destOrd="0" presId="urn:microsoft.com/office/officeart/2005/8/layout/vList2"/>
    <dgm:cxn modelId="{5D700BF6-953F-426C-9D12-F605FD08E3A7}" type="presOf" srcId="{3181CE2A-296C-466D-B43A-64CC7EC158E6}" destId="{7E8468CD-EC20-4719-A68C-156EDBD8EC7B}" srcOrd="0" destOrd="0" presId="urn:microsoft.com/office/officeart/2005/8/layout/vList2"/>
    <dgm:cxn modelId="{DCF3F3F0-FAF5-4DC9-9173-84DB925CF427}" type="presParOf" srcId="{7E8468CD-EC20-4719-A68C-156EDBD8EC7B}" destId="{4718D4FB-2F33-4C41-A6E3-8D206A2085E9}" srcOrd="0" destOrd="0" presId="urn:microsoft.com/office/officeart/2005/8/layout/vList2"/>
    <dgm:cxn modelId="{5C3DC0F0-A646-41BE-88AB-708F36B5A2CA}" type="presParOf" srcId="{7E8468CD-EC20-4719-A68C-156EDBD8EC7B}" destId="{CBDAA40C-EF03-4069-916A-4E0F4E1CCF38}" srcOrd="1" destOrd="0" presId="urn:microsoft.com/office/officeart/2005/8/layout/vList2"/>
    <dgm:cxn modelId="{3E9A692E-0273-4412-8858-00C3FBF7DD58}" type="presParOf" srcId="{7E8468CD-EC20-4719-A68C-156EDBD8EC7B}" destId="{3B138E1A-7670-4B0B-BA2A-DD1F5C79D287}" srcOrd="2" destOrd="0" presId="urn:microsoft.com/office/officeart/2005/8/layout/vList2"/>
    <dgm:cxn modelId="{D6C32127-EFBA-458A-AF85-D195F76DC5E0}" type="presParOf" srcId="{7E8468CD-EC20-4719-A68C-156EDBD8EC7B}" destId="{F53B7B32-7385-4405-AF6D-ED75AE1598FD}" srcOrd="3" destOrd="0" presId="urn:microsoft.com/office/officeart/2005/8/layout/vList2"/>
    <dgm:cxn modelId="{D773B6B8-F62B-4E0B-AAA5-A233DA26EA93}" type="presParOf" srcId="{7E8468CD-EC20-4719-A68C-156EDBD8EC7B}" destId="{4ACB9E83-D692-44C0-AD0E-28F277715A3E}" srcOrd="4" destOrd="0" presId="urn:microsoft.com/office/officeart/2005/8/layout/vList2"/>
    <dgm:cxn modelId="{4A918DD4-2350-4AC9-A313-BD4B5EF28FE6}" type="presParOf" srcId="{7E8468CD-EC20-4719-A68C-156EDBD8EC7B}" destId="{990EEF36-3DD0-46D9-9913-3CD5A496417A}" srcOrd="5" destOrd="0" presId="urn:microsoft.com/office/officeart/2005/8/layout/vList2"/>
    <dgm:cxn modelId="{63E2910C-840B-4261-B66E-A4D9C4FCA6E7}" type="presParOf" srcId="{7E8468CD-EC20-4719-A68C-156EDBD8EC7B}" destId="{65D7B185-1040-47BD-849C-262D09399E9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2E6C68-105C-4F57-AE1B-55EA0EDC118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09BD1D5-4EF3-43BE-A05F-FC881EA82655}">
      <dgm:prSet/>
      <dgm:spPr/>
      <dgm:t>
        <a:bodyPr/>
        <a:lstStyle/>
        <a:p>
          <a:pPr>
            <a:defRPr cap="all"/>
          </a:pPr>
          <a:r>
            <a:rPr lang="en-US"/>
            <a:t>ECS Task definition</a:t>
          </a:r>
        </a:p>
      </dgm:t>
    </dgm:pt>
    <dgm:pt modelId="{0E00FC58-5D70-46A5-83C0-C7B99693A5F3}" type="parTrans" cxnId="{B5BF1269-6BFB-4DE5-B476-0F4708EE9006}">
      <dgm:prSet/>
      <dgm:spPr/>
      <dgm:t>
        <a:bodyPr/>
        <a:lstStyle/>
        <a:p>
          <a:endParaRPr lang="en-US"/>
        </a:p>
      </dgm:t>
    </dgm:pt>
    <dgm:pt modelId="{16B3E68D-E3BA-4F83-A85B-9ADEDD788662}" type="sibTrans" cxnId="{B5BF1269-6BFB-4DE5-B476-0F4708EE9006}">
      <dgm:prSet/>
      <dgm:spPr/>
      <dgm:t>
        <a:bodyPr/>
        <a:lstStyle/>
        <a:p>
          <a:endParaRPr lang="en-US"/>
        </a:p>
      </dgm:t>
    </dgm:pt>
    <dgm:pt modelId="{AEEE7D84-52EC-4AE4-987E-002284B0B26A}">
      <dgm:prSet/>
      <dgm:spPr/>
      <dgm:t>
        <a:bodyPr/>
        <a:lstStyle/>
        <a:p>
          <a:pPr>
            <a:defRPr cap="all"/>
          </a:pPr>
          <a:r>
            <a:rPr lang="en-US"/>
            <a:t>ECS task</a:t>
          </a:r>
        </a:p>
      </dgm:t>
    </dgm:pt>
    <dgm:pt modelId="{E4F1EA3A-4ED5-4399-AFA9-A2E686E15E38}" type="parTrans" cxnId="{9EBEB159-7F45-4069-99C3-11E6491BAA8B}">
      <dgm:prSet/>
      <dgm:spPr/>
      <dgm:t>
        <a:bodyPr/>
        <a:lstStyle/>
        <a:p>
          <a:endParaRPr lang="en-US"/>
        </a:p>
      </dgm:t>
    </dgm:pt>
    <dgm:pt modelId="{E60A2B20-B392-4A87-8C88-A29D240033B7}" type="sibTrans" cxnId="{9EBEB159-7F45-4069-99C3-11E6491BAA8B}">
      <dgm:prSet/>
      <dgm:spPr/>
      <dgm:t>
        <a:bodyPr/>
        <a:lstStyle/>
        <a:p>
          <a:endParaRPr lang="en-US"/>
        </a:p>
      </dgm:t>
    </dgm:pt>
    <dgm:pt modelId="{1616C547-1CA7-4F24-9D87-46F6E26BACAC}">
      <dgm:prSet/>
      <dgm:spPr/>
      <dgm:t>
        <a:bodyPr/>
        <a:lstStyle/>
        <a:p>
          <a:pPr>
            <a:defRPr cap="all"/>
          </a:pPr>
          <a:r>
            <a:rPr lang="en-US"/>
            <a:t>ECS services</a:t>
          </a:r>
        </a:p>
      </dgm:t>
    </dgm:pt>
    <dgm:pt modelId="{4D5BD809-73D4-43DC-9C2A-8E46A07D7FF1}" type="parTrans" cxnId="{6ADC4913-BE33-479F-8216-B9C4D6BA4AA3}">
      <dgm:prSet/>
      <dgm:spPr/>
      <dgm:t>
        <a:bodyPr/>
        <a:lstStyle/>
        <a:p>
          <a:endParaRPr lang="en-US"/>
        </a:p>
      </dgm:t>
    </dgm:pt>
    <dgm:pt modelId="{D92A8377-09E5-4451-92B0-63CF9E22CBE8}" type="sibTrans" cxnId="{6ADC4913-BE33-479F-8216-B9C4D6BA4AA3}">
      <dgm:prSet/>
      <dgm:spPr/>
      <dgm:t>
        <a:bodyPr/>
        <a:lstStyle/>
        <a:p>
          <a:endParaRPr lang="en-US"/>
        </a:p>
      </dgm:t>
    </dgm:pt>
    <dgm:pt modelId="{F129702E-E087-4E4E-B43B-6D7A902A428D}">
      <dgm:prSet/>
      <dgm:spPr/>
      <dgm:t>
        <a:bodyPr/>
        <a:lstStyle/>
        <a:p>
          <a:pPr>
            <a:defRPr cap="all"/>
          </a:pPr>
          <a:r>
            <a:rPr lang="en-US"/>
            <a:t>Load balancers </a:t>
          </a:r>
        </a:p>
      </dgm:t>
    </dgm:pt>
    <dgm:pt modelId="{82480C8B-A887-4B81-92BB-27BB4EB11469}" type="parTrans" cxnId="{954703B9-ECDF-4EBB-9CB7-91D97BDF1F6C}">
      <dgm:prSet/>
      <dgm:spPr/>
      <dgm:t>
        <a:bodyPr/>
        <a:lstStyle/>
        <a:p>
          <a:endParaRPr lang="en-US"/>
        </a:p>
      </dgm:t>
    </dgm:pt>
    <dgm:pt modelId="{89728A90-A205-4893-B8AA-F2E5133206CC}" type="sibTrans" cxnId="{954703B9-ECDF-4EBB-9CB7-91D97BDF1F6C}">
      <dgm:prSet/>
      <dgm:spPr/>
      <dgm:t>
        <a:bodyPr/>
        <a:lstStyle/>
        <a:p>
          <a:endParaRPr lang="en-US"/>
        </a:p>
      </dgm:t>
    </dgm:pt>
    <dgm:pt modelId="{A867A80E-3B3D-4247-98C3-25967A61626D}" type="pres">
      <dgm:prSet presAssocID="{652E6C68-105C-4F57-AE1B-55EA0EDC118A}" presName="root" presStyleCnt="0">
        <dgm:presLayoutVars>
          <dgm:dir/>
          <dgm:resizeHandles val="exact"/>
        </dgm:presLayoutVars>
      </dgm:prSet>
      <dgm:spPr/>
    </dgm:pt>
    <dgm:pt modelId="{172E0AF6-ABA0-4600-808C-96EA6F842410}" type="pres">
      <dgm:prSet presAssocID="{C09BD1D5-4EF3-43BE-A05F-FC881EA82655}" presName="compNode" presStyleCnt="0"/>
      <dgm:spPr/>
    </dgm:pt>
    <dgm:pt modelId="{AD730675-AEFD-467A-8504-59E1442DE918}" type="pres">
      <dgm:prSet presAssocID="{C09BD1D5-4EF3-43BE-A05F-FC881EA82655}" presName="iconBgRect" presStyleLbl="bgShp" presStyleIdx="0" presStyleCnt="4"/>
      <dgm:spPr/>
    </dgm:pt>
    <dgm:pt modelId="{BADABE4A-9DDA-4A1D-8BA8-2D4FCB2A539C}" type="pres">
      <dgm:prSet presAssocID="{C09BD1D5-4EF3-43BE-A05F-FC881EA826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52934C94-7E16-4852-A553-4E497E685D74}" type="pres">
      <dgm:prSet presAssocID="{C09BD1D5-4EF3-43BE-A05F-FC881EA82655}" presName="spaceRect" presStyleCnt="0"/>
      <dgm:spPr/>
    </dgm:pt>
    <dgm:pt modelId="{D40014B3-CC03-408F-ABFE-433BB860142D}" type="pres">
      <dgm:prSet presAssocID="{C09BD1D5-4EF3-43BE-A05F-FC881EA82655}" presName="textRect" presStyleLbl="revTx" presStyleIdx="0" presStyleCnt="4">
        <dgm:presLayoutVars>
          <dgm:chMax val="1"/>
          <dgm:chPref val="1"/>
        </dgm:presLayoutVars>
      </dgm:prSet>
      <dgm:spPr/>
    </dgm:pt>
    <dgm:pt modelId="{14391AA1-EE9D-4BF2-A5D6-08DFE1B3DFAB}" type="pres">
      <dgm:prSet presAssocID="{16B3E68D-E3BA-4F83-A85B-9ADEDD788662}" presName="sibTrans" presStyleCnt="0"/>
      <dgm:spPr/>
    </dgm:pt>
    <dgm:pt modelId="{A63C905D-3A11-4823-B1CB-A9D463496C91}" type="pres">
      <dgm:prSet presAssocID="{AEEE7D84-52EC-4AE4-987E-002284B0B26A}" presName="compNode" presStyleCnt="0"/>
      <dgm:spPr/>
    </dgm:pt>
    <dgm:pt modelId="{8FDA7B84-79DF-4D88-94CA-E3080C75A283}" type="pres">
      <dgm:prSet presAssocID="{AEEE7D84-52EC-4AE4-987E-002284B0B26A}" presName="iconBgRect" presStyleLbl="bgShp" presStyleIdx="1" presStyleCnt="4"/>
      <dgm:spPr/>
    </dgm:pt>
    <dgm:pt modelId="{5E778418-0B98-45CE-8649-6EF5732670C4}" type="pres">
      <dgm:prSet presAssocID="{AEEE7D84-52EC-4AE4-987E-002284B0B2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B315DCC-F918-4854-95CC-2E634890C917}" type="pres">
      <dgm:prSet presAssocID="{AEEE7D84-52EC-4AE4-987E-002284B0B26A}" presName="spaceRect" presStyleCnt="0"/>
      <dgm:spPr/>
    </dgm:pt>
    <dgm:pt modelId="{00DE2C06-13A8-4AD9-969D-30FA3ECC5722}" type="pres">
      <dgm:prSet presAssocID="{AEEE7D84-52EC-4AE4-987E-002284B0B26A}" presName="textRect" presStyleLbl="revTx" presStyleIdx="1" presStyleCnt="4">
        <dgm:presLayoutVars>
          <dgm:chMax val="1"/>
          <dgm:chPref val="1"/>
        </dgm:presLayoutVars>
      </dgm:prSet>
      <dgm:spPr/>
    </dgm:pt>
    <dgm:pt modelId="{3F51B98F-0713-4F90-8B1A-2BD24AA4CB9D}" type="pres">
      <dgm:prSet presAssocID="{E60A2B20-B392-4A87-8C88-A29D240033B7}" presName="sibTrans" presStyleCnt="0"/>
      <dgm:spPr/>
    </dgm:pt>
    <dgm:pt modelId="{14BA7257-DB69-4843-A334-05D31E7EEE13}" type="pres">
      <dgm:prSet presAssocID="{1616C547-1CA7-4F24-9D87-46F6E26BACAC}" presName="compNode" presStyleCnt="0"/>
      <dgm:spPr/>
    </dgm:pt>
    <dgm:pt modelId="{0177EDB5-898B-4C95-A42A-68769DFA644B}" type="pres">
      <dgm:prSet presAssocID="{1616C547-1CA7-4F24-9D87-46F6E26BACAC}" presName="iconBgRect" presStyleLbl="bgShp" presStyleIdx="2" presStyleCnt="4"/>
      <dgm:spPr/>
    </dgm:pt>
    <dgm:pt modelId="{65338835-25A2-4CFE-BA7C-FFCD58CFDAEA}" type="pres">
      <dgm:prSet presAssocID="{1616C547-1CA7-4F24-9D87-46F6E26BACA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79428BC-4AFC-424F-8D41-0E1AB3DA8FE8}" type="pres">
      <dgm:prSet presAssocID="{1616C547-1CA7-4F24-9D87-46F6E26BACAC}" presName="spaceRect" presStyleCnt="0"/>
      <dgm:spPr/>
    </dgm:pt>
    <dgm:pt modelId="{4859F51D-3B53-4F7A-89C9-B16BC28BCE0D}" type="pres">
      <dgm:prSet presAssocID="{1616C547-1CA7-4F24-9D87-46F6E26BACAC}" presName="textRect" presStyleLbl="revTx" presStyleIdx="2" presStyleCnt="4">
        <dgm:presLayoutVars>
          <dgm:chMax val="1"/>
          <dgm:chPref val="1"/>
        </dgm:presLayoutVars>
      </dgm:prSet>
      <dgm:spPr/>
    </dgm:pt>
    <dgm:pt modelId="{76192330-B33C-46D0-9AF6-5A8FAEC7B740}" type="pres">
      <dgm:prSet presAssocID="{D92A8377-09E5-4451-92B0-63CF9E22CBE8}" presName="sibTrans" presStyleCnt="0"/>
      <dgm:spPr/>
    </dgm:pt>
    <dgm:pt modelId="{CE0D1ABB-AF94-4FFE-A0DF-03887BAE11EF}" type="pres">
      <dgm:prSet presAssocID="{F129702E-E087-4E4E-B43B-6D7A902A428D}" presName="compNode" presStyleCnt="0"/>
      <dgm:spPr/>
    </dgm:pt>
    <dgm:pt modelId="{5478AA19-522C-4DE6-B58F-5BA8597EA088}" type="pres">
      <dgm:prSet presAssocID="{F129702E-E087-4E4E-B43B-6D7A902A428D}" presName="iconBgRect" presStyleLbl="bgShp" presStyleIdx="3" presStyleCnt="4"/>
      <dgm:spPr/>
    </dgm:pt>
    <dgm:pt modelId="{7D3CE3FB-194B-4C25-B0C4-DB758F0B4B35}" type="pres">
      <dgm:prSet presAssocID="{F129702E-E087-4E4E-B43B-6D7A902A428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0B16C0F8-1520-43E6-9369-6D192431A176}" type="pres">
      <dgm:prSet presAssocID="{F129702E-E087-4E4E-B43B-6D7A902A428D}" presName="spaceRect" presStyleCnt="0"/>
      <dgm:spPr/>
    </dgm:pt>
    <dgm:pt modelId="{9AA934CC-8F2D-4271-8F80-3897263651AE}" type="pres">
      <dgm:prSet presAssocID="{F129702E-E087-4E4E-B43B-6D7A902A428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ADC4913-BE33-479F-8216-B9C4D6BA4AA3}" srcId="{652E6C68-105C-4F57-AE1B-55EA0EDC118A}" destId="{1616C547-1CA7-4F24-9D87-46F6E26BACAC}" srcOrd="2" destOrd="0" parTransId="{4D5BD809-73D4-43DC-9C2A-8E46A07D7FF1}" sibTransId="{D92A8377-09E5-4451-92B0-63CF9E22CBE8}"/>
    <dgm:cxn modelId="{4CACDF34-F526-4D32-8743-54651F711DFF}" type="presOf" srcId="{C09BD1D5-4EF3-43BE-A05F-FC881EA82655}" destId="{D40014B3-CC03-408F-ABFE-433BB860142D}" srcOrd="0" destOrd="0" presId="urn:microsoft.com/office/officeart/2018/5/layout/IconCircleLabelList"/>
    <dgm:cxn modelId="{6E8FC068-ED38-4510-9222-6EEA252730C1}" type="presOf" srcId="{652E6C68-105C-4F57-AE1B-55EA0EDC118A}" destId="{A867A80E-3B3D-4247-98C3-25967A61626D}" srcOrd="0" destOrd="0" presId="urn:microsoft.com/office/officeart/2018/5/layout/IconCircleLabelList"/>
    <dgm:cxn modelId="{B5BF1269-6BFB-4DE5-B476-0F4708EE9006}" srcId="{652E6C68-105C-4F57-AE1B-55EA0EDC118A}" destId="{C09BD1D5-4EF3-43BE-A05F-FC881EA82655}" srcOrd="0" destOrd="0" parTransId="{0E00FC58-5D70-46A5-83C0-C7B99693A5F3}" sibTransId="{16B3E68D-E3BA-4F83-A85B-9ADEDD788662}"/>
    <dgm:cxn modelId="{9EBEB159-7F45-4069-99C3-11E6491BAA8B}" srcId="{652E6C68-105C-4F57-AE1B-55EA0EDC118A}" destId="{AEEE7D84-52EC-4AE4-987E-002284B0B26A}" srcOrd="1" destOrd="0" parTransId="{E4F1EA3A-4ED5-4399-AFA9-A2E686E15E38}" sibTransId="{E60A2B20-B392-4A87-8C88-A29D240033B7}"/>
    <dgm:cxn modelId="{21177E7F-9B15-4E6B-B1FD-8615E01EA73C}" type="presOf" srcId="{AEEE7D84-52EC-4AE4-987E-002284B0B26A}" destId="{00DE2C06-13A8-4AD9-969D-30FA3ECC5722}" srcOrd="0" destOrd="0" presId="urn:microsoft.com/office/officeart/2018/5/layout/IconCircleLabelList"/>
    <dgm:cxn modelId="{954703B9-ECDF-4EBB-9CB7-91D97BDF1F6C}" srcId="{652E6C68-105C-4F57-AE1B-55EA0EDC118A}" destId="{F129702E-E087-4E4E-B43B-6D7A902A428D}" srcOrd="3" destOrd="0" parTransId="{82480C8B-A887-4B81-92BB-27BB4EB11469}" sibTransId="{89728A90-A205-4893-B8AA-F2E5133206CC}"/>
    <dgm:cxn modelId="{3BC07BE3-D673-45B2-A830-605887F7FD88}" type="presOf" srcId="{1616C547-1CA7-4F24-9D87-46F6E26BACAC}" destId="{4859F51D-3B53-4F7A-89C9-B16BC28BCE0D}" srcOrd="0" destOrd="0" presId="urn:microsoft.com/office/officeart/2018/5/layout/IconCircleLabelList"/>
    <dgm:cxn modelId="{E20DF6FA-C524-4961-9B78-BC2D82F9EE3B}" type="presOf" srcId="{F129702E-E087-4E4E-B43B-6D7A902A428D}" destId="{9AA934CC-8F2D-4271-8F80-3897263651AE}" srcOrd="0" destOrd="0" presId="urn:microsoft.com/office/officeart/2018/5/layout/IconCircleLabelList"/>
    <dgm:cxn modelId="{C7CA516A-CBD3-4E5D-99AB-1C34FC0EDAB4}" type="presParOf" srcId="{A867A80E-3B3D-4247-98C3-25967A61626D}" destId="{172E0AF6-ABA0-4600-808C-96EA6F842410}" srcOrd="0" destOrd="0" presId="urn:microsoft.com/office/officeart/2018/5/layout/IconCircleLabelList"/>
    <dgm:cxn modelId="{FABD7369-70E0-4FBA-8398-D62DFC184ECC}" type="presParOf" srcId="{172E0AF6-ABA0-4600-808C-96EA6F842410}" destId="{AD730675-AEFD-467A-8504-59E1442DE918}" srcOrd="0" destOrd="0" presId="urn:microsoft.com/office/officeart/2018/5/layout/IconCircleLabelList"/>
    <dgm:cxn modelId="{191FCEB3-5572-4D97-91FC-9770582EE630}" type="presParOf" srcId="{172E0AF6-ABA0-4600-808C-96EA6F842410}" destId="{BADABE4A-9DDA-4A1D-8BA8-2D4FCB2A539C}" srcOrd="1" destOrd="0" presId="urn:microsoft.com/office/officeart/2018/5/layout/IconCircleLabelList"/>
    <dgm:cxn modelId="{7B56751B-E5B9-420E-9A4B-5694755DC44B}" type="presParOf" srcId="{172E0AF6-ABA0-4600-808C-96EA6F842410}" destId="{52934C94-7E16-4852-A553-4E497E685D74}" srcOrd="2" destOrd="0" presId="urn:microsoft.com/office/officeart/2018/5/layout/IconCircleLabelList"/>
    <dgm:cxn modelId="{15C856CD-AACE-4DCF-81FC-FFB3AF30BDB5}" type="presParOf" srcId="{172E0AF6-ABA0-4600-808C-96EA6F842410}" destId="{D40014B3-CC03-408F-ABFE-433BB860142D}" srcOrd="3" destOrd="0" presId="urn:microsoft.com/office/officeart/2018/5/layout/IconCircleLabelList"/>
    <dgm:cxn modelId="{A4BAEE2D-6B45-4E4C-82C5-AC2BBC7CEF95}" type="presParOf" srcId="{A867A80E-3B3D-4247-98C3-25967A61626D}" destId="{14391AA1-EE9D-4BF2-A5D6-08DFE1B3DFAB}" srcOrd="1" destOrd="0" presId="urn:microsoft.com/office/officeart/2018/5/layout/IconCircleLabelList"/>
    <dgm:cxn modelId="{D659FE50-F5B3-473A-ADD6-C91DDF24F56D}" type="presParOf" srcId="{A867A80E-3B3D-4247-98C3-25967A61626D}" destId="{A63C905D-3A11-4823-B1CB-A9D463496C91}" srcOrd="2" destOrd="0" presId="urn:microsoft.com/office/officeart/2018/5/layout/IconCircleLabelList"/>
    <dgm:cxn modelId="{C45C55D8-C50D-489B-A690-A8988A759590}" type="presParOf" srcId="{A63C905D-3A11-4823-B1CB-A9D463496C91}" destId="{8FDA7B84-79DF-4D88-94CA-E3080C75A283}" srcOrd="0" destOrd="0" presId="urn:microsoft.com/office/officeart/2018/5/layout/IconCircleLabelList"/>
    <dgm:cxn modelId="{AF34CB50-2672-4DDF-8585-8FFCA5DDCA21}" type="presParOf" srcId="{A63C905D-3A11-4823-B1CB-A9D463496C91}" destId="{5E778418-0B98-45CE-8649-6EF5732670C4}" srcOrd="1" destOrd="0" presId="urn:microsoft.com/office/officeart/2018/5/layout/IconCircleLabelList"/>
    <dgm:cxn modelId="{522670E2-7B4F-44D5-A2F6-68222996E4DE}" type="presParOf" srcId="{A63C905D-3A11-4823-B1CB-A9D463496C91}" destId="{AB315DCC-F918-4854-95CC-2E634890C917}" srcOrd="2" destOrd="0" presId="urn:microsoft.com/office/officeart/2018/5/layout/IconCircleLabelList"/>
    <dgm:cxn modelId="{9BE49991-6879-4105-AAE9-BDBE7369426E}" type="presParOf" srcId="{A63C905D-3A11-4823-B1CB-A9D463496C91}" destId="{00DE2C06-13A8-4AD9-969D-30FA3ECC5722}" srcOrd="3" destOrd="0" presId="urn:microsoft.com/office/officeart/2018/5/layout/IconCircleLabelList"/>
    <dgm:cxn modelId="{E04A2283-32DD-4960-AD91-ECA39759CFF7}" type="presParOf" srcId="{A867A80E-3B3D-4247-98C3-25967A61626D}" destId="{3F51B98F-0713-4F90-8B1A-2BD24AA4CB9D}" srcOrd="3" destOrd="0" presId="urn:microsoft.com/office/officeart/2018/5/layout/IconCircleLabelList"/>
    <dgm:cxn modelId="{E175DECB-DFD2-489B-A257-7E477145CB58}" type="presParOf" srcId="{A867A80E-3B3D-4247-98C3-25967A61626D}" destId="{14BA7257-DB69-4843-A334-05D31E7EEE13}" srcOrd="4" destOrd="0" presId="urn:microsoft.com/office/officeart/2018/5/layout/IconCircleLabelList"/>
    <dgm:cxn modelId="{41DFC982-C882-455C-B617-BED68BBFACC0}" type="presParOf" srcId="{14BA7257-DB69-4843-A334-05D31E7EEE13}" destId="{0177EDB5-898B-4C95-A42A-68769DFA644B}" srcOrd="0" destOrd="0" presId="urn:microsoft.com/office/officeart/2018/5/layout/IconCircleLabelList"/>
    <dgm:cxn modelId="{65B727CD-022A-42C8-AA0F-486413D8445A}" type="presParOf" srcId="{14BA7257-DB69-4843-A334-05D31E7EEE13}" destId="{65338835-25A2-4CFE-BA7C-FFCD58CFDAEA}" srcOrd="1" destOrd="0" presId="urn:microsoft.com/office/officeart/2018/5/layout/IconCircleLabelList"/>
    <dgm:cxn modelId="{20C75A20-75FF-4B05-AFA6-8A7131EFA1E3}" type="presParOf" srcId="{14BA7257-DB69-4843-A334-05D31E7EEE13}" destId="{C79428BC-4AFC-424F-8D41-0E1AB3DA8FE8}" srcOrd="2" destOrd="0" presId="urn:microsoft.com/office/officeart/2018/5/layout/IconCircleLabelList"/>
    <dgm:cxn modelId="{69F84661-D07B-48BA-A1F1-0B63965A8045}" type="presParOf" srcId="{14BA7257-DB69-4843-A334-05D31E7EEE13}" destId="{4859F51D-3B53-4F7A-89C9-B16BC28BCE0D}" srcOrd="3" destOrd="0" presId="urn:microsoft.com/office/officeart/2018/5/layout/IconCircleLabelList"/>
    <dgm:cxn modelId="{91939391-41B1-4480-82F8-B058FE843596}" type="presParOf" srcId="{A867A80E-3B3D-4247-98C3-25967A61626D}" destId="{76192330-B33C-46D0-9AF6-5A8FAEC7B740}" srcOrd="5" destOrd="0" presId="urn:microsoft.com/office/officeart/2018/5/layout/IconCircleLabelList"/>
    <dgm:cxn modelId="{36610738-8D72-4891-B27A-FA4FE2C24CE0}" type="presParOf" srcId="{A867A80E-3B3D-4247-98C3-25967A61626D}" destId="{CE0D1ABB-AF94-4FFE-A0DF-03887BAE11EF}" srcOrd="6" destOrd="0" presId="urn:microsoft.com/office/officeart/2018/5/layout/IconCircleLabelList"/>
    <dgm:cxn modelId="{A740E103-A1B9-493E-A660-28514036BA77}" type="presParOf" srcId="{CE0D1ABB-AF94-4FFE-A0DF-03887BAE11EF}" destId="{5478AA19-522C-4DE6-B58F-5BA8597EA088}" srcOrd="0" destOrd="0" presId="urn:microsoft.com/office/officeart/2018/5/layout/IconCircleLabelList"/>
    <dgm:cxn modelId="{FCA3868A-14E9-44EE-82D5-0B6C36615E50}" type="presParOf" srcId="{CE0D1ABB-AF94-4FFE-A0DF-03887BAE11EF}" destId="{7D3CE3FB-194B-4C25-B0C4-DB758F0B4B35}" srcOrd="1" destOrd="0" presId="urn:microsoft.com/office/officeart/2018/5/layout/IconCircleLabelList"/>
    <dgm:cxn modelId="{F8749911-5558-405D-8F6E-13B786B94611}" type="presParOf" srcId="{CE0D1ABB-AF94-4FFE-A0DF-03887BAE11EF}" destId="{0B16C0F8-1520-43E6-9369-6D192431A176}" srcOrd="2" destOrd="0" presId="urn:microsoft.com/office/officeart/2018/5/layout/IconCircleLabelList"/>
    <dgm:cxn modelId="{D7B93589-81F3-4E13-8DC4-0915182B1E4C}" type="presParOf" srcId="{CE0D1ABB-AF94-4FFE-A0DF-03887BAE11EF}" destId="{9AA934CC-8F2D-4271-8F80-3897263651A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29F6E3-9107-4218-A4EF-6A5012E821D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708CC6E-A1C7-4516-B1A6-20484936F8EF}">
      <dgm:prSet/>
      <dgm:spPr/>
      <dgm:t>
        <a:bodyPr/>
        <a:lstStyle/>
        <a:p>
          <a:pPr>
            <a:defRPr cap="all"/>
          </a:pPr>
          <a:r>
            <a:rPr lang="en-US"/>
            <a:t>Blueprint that describe how containers should lunch</a:t>
          </a:r>
        </a:p>
      </dgm:t>
    </dgm:pt>
    <dgm:pt modelId="{ACB73155-335D-40FF-9B51-85D1CB241557}" type="parTrans" cxnId="{6CDE0A70-D91B-40DA-B946-55BF51AA3C8B}">
      <dgm:prSet/>
      <dgm:spPr/>
      <dgm:t>
        <a:bodyPr/>
        <a:lstStyle/>
        <a:p>
          <a:endParaRPr lang="en-US"/>
        </a:p>
      </dgm:t>
    </dgm:pt>
    <dgm:pt modelId="{8E46137A-0B61-4F12-90FB-8FFB50639D40}" type="sibTrans" cxnId="{6CDE0A70-D91B-40DA-B946-55BF51AA3C8B}">
      <dgm:prSet/>
      <dgm:spPr/>
      <dgm:t>
        <a:bodyPr/>
        <a:lstStyle/>
        <a:p>
          <a:endParaRPr lang="en-US"/>
        </a:p>
      </dgm:t>
    </dgm:pt>
    <dgm:pt modelId="{3452D779-C5E8-4ED2-A580-EC5775BB1DE7}">
      <dgm:prSet/>
      <dgm:spPr/>
      <dgm:t>
        <a:bodyPr/>
        <a:lstStyle/>
        <a:p>
          <a:pPr>
            <a:defRPr cap="all"/>
          </a:pPr>
          <a:r>
            <a:rPr lang="en-US"/>
            <a:t>How much CPU/MEM</a:t>
          </a:r>
        </a:p>
      </dgm:t>
    </dgm:pt>
    <dgm:pt modelId="{49F20D17-966F-4D4C-B71C-183EB798C01A}" type="parTrans" cxnId="{49CC0D97-EB75-4672-A50C-4D20A616F811}">
      <dgm:prSet/>
      <dgm:spPr/>
      <dgm:t>
        <a:bodyPr/>
        <a:lstStyle/>
        <a:p>
          <a:endParaRPr lang="en-US"/>
        </a:p>
      </dgm:t>
    </dgm:pt>
    <dgm:pt modelId="{61FC50AC-0DE3-4A11-9AA9-6ED0B316BDE4}" type="sibTrans" cxnId="{49CC0D97-EB75-4672-A50C-4D20A616F811}">
      <dgm:prSet/>
      <dgm:spPr/>
      <dgm:t>
        <a:bodyPr/>
        <a:lstStyle/>
        <a:p>
          <a:endParaRPr lang="en-US"/>
        </a:p>
      </dgm:t>
    </dgm:pt>
    <dgm:pt modelId="{CD698894-E75B-4CEA-8F74-A2B0047CD387}">
      <dgm:prSet/>
      <dgm:spPr/>
      <dgm:t>
        <a:bodyPr/>
        <a:lstStyle/>
        <a:p>
          <a:pPr>
            <a:defRPr cap="all"/>
          </a:pPr>
          <a:r>
            <a:rPr lang="en-US"/>
            <a:t>Image/Ports/Volumes, etc.</a:t>
          </a:r>
        </a:p>
      </dgm:t>
    </dgm:pt>
    <dgm:pt modelId="{2D4BF292-D818-417C-A13C-44D2C02D70A9}" type="parTrans" cxnId="{B22B6C55-8A46-4792-9198-26C94C603DBB}">
      <dgm:prSet/>
      <dgm:spPr/>
      <dgm:t>
        <a:bodyPr/>
        <a:lstStyle/>
        <a:p>
          <a:endParaRPr lang="en-US"/>
        </a:p>
      </dgm:t>
    </dgm:pt>
    <dgm:pt modelId="{DBF88AFC-A488-4E0E-A4F7-557FD9D71102}" type="sibTrans" cxnId="{B22B6C55-8A46-4792-9198-26C94C603DBB}">
      <dgm:prSet/>
      <dgm:spPr/>
      <dgm:t>
        <a:bodyPr/>
        <a:lstStyle/>
        <a:p>
          <a:endParaRPr lang="en-US"/>
        </a:p>
      </dgm:t>
    </dgm:pt>
    <dgm:pt modelId="{DE8BB6E4-D643-4EBD-A24F-1F070D494A0C}" type="pres">
      <dgm:prSet presAssocID="{0A29F6E3-9107-4218-A4EF-6A5012E821DC}" presName="root" presStyleCnt="0">
        <dgm:presLayoutVars>
          <dgm:dir/>
          <dgm:resizeHandles val="exact"/>
        </dgm:presLayoutVars>
      </dgm:prSet>
      <dgm:spPr/>
    </dgm:pt>
    <dgm:pt modelId="{5C4DB82A-6562-443E-99C4-35F1C0D2693C}" type="pres">
      <dgm:prSet presAssocID="{1708CC6E-A1C7-4516-B1A6-20484936F8EF}" presName="compNode" presStyleCnt="0"/>
      <dgm:spPr/>
    </dgm:pt>
    <dgm:pt modelId="{3734D72E-9B76-4A78-9418-C5194DA56C5D}" type="pres">
      <dgm:prSet presAssocID="{1708CC6E-A1C7-4516-B1A6-20484936F8EF}" presName="iconBgRect" presStyleLbl="bgShp" presStyleIdx="0" presStyleCnt="3"/>
      <dgm:spPr/>
    </dgm:pt>
    <dgm:pt modelId="{D22B7211-4F62-495D-AC5A-9DAA42E2DF4E}" type="pres">
      <dgm:prSet presAssocID="{1708CC6E-A1C7-4516-B1A6-20484936F8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3D2D15F-A824-4AFE-A745-A6322D5511A7}" type="pres">
      <dgm:prSet presAssocID="{1708CC6E-A1C7-4516-B1A6-20484936F8EF}" presName="spaceRect" presStyleCnt="0"/>
      <dgm:spPr/>
    </dgm:pt>
    <dgm:pt modelId="{CBA604E0-FC55-48F4-BD7C-FEA2D1D55B92}" type="pres">
      <dgm:prSet presAssocID="{1708CC6E-A1C7-4516-B1A6-20484936F8EF}" presName="textRect" presStyleLbl="revTx" presStyleIdx="0" presStyleCnt="3">
        <dgm:presLayoutVars>
          <dgm:chMax val="1"/>
          <dgm:chPref val="1"/>
        </dgm:presLayoutVars>
      </dgm:prSet>
      <dgm:spPr/>
    </dgm:pt>
    <dgm:pt modelId="{E7E6BE04-F313-41AD-BFC7-771BE27F39B5}" type="pres">
      <dgm:prSet presAssocID="{8E46137A-0B61-4F12-90FB-8FFB50639D40}" presName="sibTrans" presStyleCnt="0"/>
      <dgm:spPr/>
    </dgm:pt>
    <dgm:pt modelId="{1FF8D936-69E8-419D-87DB-A70FC918F032}" type="pres">
      <dgm:prSet presAssocID="{3452D779-C5E8-4ED2-A580-EC5775BB1DE7}" presName="compNode" presStyleCnt="0"/>
      <dgm:spPr/>
    </dgm:pt>
    <dgm:pt modelId="{E912D9D1-154E-4733-A558-249107210FE7}" type="pres">
      <dgm:prSet presAssocID="{3452D779-C5E8-4ED2-A580-EC5775BB1DE7}" presName="iconBgRect" presStyleLbl="bgShp" presStyleIdx="1" presStyleCnt="3"/>
      <dgm:spPr/>
    </dgm:pt>
    <dgm:pt modelId="{19DB2044-F31B-4E3D-98DE-87E4282D36E3}" type="pres">
      <dgm:prSet presAssocID="{3452D779-C5E8-4ED2-A580-EC5775BB1D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CC91C27-24D5-4256-A2B6-3B6283E49BB9}" type="pres">
      <dgm:prSet presAssocID="{3452D779-C5E8-4ED2-A580-EC5775BB1DE7}" presName="spaceRect" presStyleCnt="0"/>
      <dgm:spPr/>
    </dgm:pt>
    <dgm:pt modelId="{F5622868-4C98-4B8D-BB9D-8D0442E27C60}" type="pres">
      <dgm:prSet presAssocID="{3452D779-C5E8-4ED2-A580-EC5775BB1DE7}" presName="textRect" presStyleLbl="revTx" presStyleIdx="1" presStyleCnt="3">
        <dgm:presLayoutVars>
          <dgm:chMax val="1"/>
          <dgm:chPref val="1"/>
        </dgm:presLayoutVars>
      </dgm:prSet>
      <dgm:spPr/>
    </dgm:pt>
    <dgm:pt modelId="{F49C0911-0739-4819-9C9D-671B92EF863D}" type="pres">
      <dgm:prSet presAssocID="{61FC50AC-0DE3-4A11-9AA9-6ED0B316BDE4}" presName="sibTrans" presStyleCnt="0"/>
      <dgm:spPr/>
    </dgm:pt>
    <dgm:pt modelId="{9C89E886-2E39-4CCC-BCED-DE2B2DA95897}" type="pres">
      <dgm:prSet presAssocID="{CD698894-E75B-4CEA-8F74-A2B0047CD387}" presName="compNode" presStyleCnt="0"/>
      <dgm:spPr/>
    </dgm:pt>
    <dgm:pt modelId="{A58D960E-3FE1-446D-90DC-202859B7D5A6}" type="pres">
      <dgm:prSet presAssocID="{CD698894-E75B-4CEA-8F74-A2B0047CD387}" presName="iconBgRect" presStyleLbl="bgShp" presStyleIdx="2" presStyleCnt="3"/>
      <dgm:spPr/>
    </dgm:pt>
    <dgm:pt modelId="{471B1FBB-98D5-4C03-BDD5-B64BDB537F00}" type="pres">
      <dgm:prSet presAssocID="{CD698894-E75B-4CEA-8F74-A2B0047CD3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E76E6A93-387C-458E-8458-886C853BDB4F}" type="pres">
      <dgm:prSet presAssocID="{CD698894-E75B-4CEA-8F74-A2B0047CD387}" presName="spaceRect" presStyleCnt="0"/>
      <dgm:spPr/>
    </dgm:pt>
    <dgm:pt modelId="{693A0134-CE79-45D0-AB15-FB7FF52C1CFC}" type="pres">
      <dgm:prSet presAssocID="{CD698894-E75B-4CEA-8F74-A2B0047CD38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CDE0A70-D91B-40DA-B946-55BF51AA3C8B}" srcId="{0A29F6E3-9107-4218-A4EF-6A5012E821DC}" destId="{1708CC6E-A1C7-4516-B1A6-20484936F8EF}" srcOrd="0" destOrd="0" parTransId="{ACB73155-335D-40FF-9B51-85D1CB241557}" sibTransId="{8E46137A-0B61-4F12-90FB-8FFB50639D40}"/>
    <dgm:cxn modelId="{B22B6C55-8A46-4792-9198-26C94C603DBB}" srcId="{0A29F6E3-9107-4218-A4EF-6A5012E821DC}" destId="{CD698894-E75B-4CEA-8F74-A2B0047CD387}" srcOrd="2" destOrd="0" parTransId="{2D4BF292-D818-417C-A13C-44D2C02D70A9}" sibTransId="{DBF88AFC-A488-4E0E-A4F7-557FD9D71102}"/>
    <dgm:cxn modelId="{0289517C-FE0F-4D84-99B7-C5273785557E}" type="presOf" srcId="{CD698894-E75B-4CEA-8F74-A2B0047CD387}" destId="{693A0134-CE79-45D0-AB15-FB7FF52C1CFC}" srcOrd="0" destOrd="0" presId="urn:microsoft.com/office/officeart/2018/5/layout/IconCircleLabelList"/>
    <dgm:cxn modelId="{2CF64C88-9006-4D6F-B316-F397B2247D75}" type="presOf" srcId="{3452D779-C5E8-4ED2-A580-EC5775BB1DE7}" destId="{F5622868-4C98-4B8D-BB9D-8D0442E27C60}" srcOrd="0" destOrd="0" presId="urn:microsoft.com/office/officeart/2018/5/layout/IconCircleLabelList"/>
    <dgm:cxn modelId="{49CC0D97-EB75-4672-A50C-4D20A616F811}" srcId="{0A29F6E3-9107-4218-A4EF-6A5012E821DC}" destId="{3452D779-C5E8-4ED2-A580-EC5775BB1DE7}" srcOrd="1" destOrd="0" parTransId="{49F20D17-966F-4D4C-B71C-183EB798C01A}" sibTransId="{61FC50AC-0DE3-4A11-9AA9-6ED0B316BDE4}"/>
    <dgm:cxn modelId="{E5BBEFBF-A5EB-4A10-A15F-6FA9081195B1}" type="presOf" srcId="{1708CC6E-A1C7-4516-B1A6-20484936F8EF}" destId="{CBA604E0-FC55-48F4-BD7C-FEA2D1D55B92}" srcOrd="0" destOrd="0" presId="urn:microsoft.com/office/officeart/2018/5/layout/IconCircleLabelList"/>
    <dgm:cxn modelId="{BEFFA0C6-E41C-4D27-AC19-8AB1C283D343}" type="presOf" srcId="{0A29F6E3-9107-4218-A4EF-6A5012E821DC}" destId="{DE8BB6E4-D643-4EBD-A24F-1F070D494A0C}" srcOrd="0" destOrd="0" presId="urn:microsoft.com/office/officeart/2018/5/layout/IconCircleLabelList"/>
    <dgm:cxn modelId="{46878459-99E2-460F-AD29-DA6986B55AE6}" type="presParOf" srcId="{DE8BB6E4-D643-4EBD-A24F-1F070D494A0C}" destId="{5C4DB82A-6562-443E-99C4-35F1C0D2693C}" srcOrd="0" destOrd="0" presId="urn:microsoft.com/office/officeart/2018/5/layout/IconCircleLabelList"/>
    <dgm:cxn modelId="{BAC0ADC4-7D43-4E61-8D20-C325BAC6B90B}" type="presParOf" srcId="{5C4DB82A-6562-443E-99C4-35F1C0D2693C}" destId="{3734D72E-9B76-4A78-9418-C5194DA56C5D}" srcOrd="0" destOrd="0" presId="urn:microsoft.com/office/officeart/2018/5/layout/IconCircleLabelList"/>
    <dgm:cxn modelId="{30A674EE-0293-4569-B49F-906114AE1F96}" type="presParOf" srcId="{5C4DB82A-6562-443E-99C4-35F1C0D2693C}" destId="{D22B7211-4F62-495D-AC5A-9DAA42E2DF4E}" srcOrd="1" destOrd="0" presId="urn:microsoft.com/office/officeart/2018/5/layout/IconCircleLabelList"/>
    <dgm:cxn modelId="{42C85D1B-9510-4758-99DD-80E7D3D0B179}" type="presParOf" srcId="{5C4DB82A-6562-443E-99C4-35F1C0D2693C}" destId="{73D2D15F-A824-4AFE-A745-A6322D5511A7}" srcOrd="2" destOrd="0" presId="urn:microsoft.com/office/officeart/2018/5/layout/IconCircleLabelList"/>
    <dgm:cxn modelId="{715BC8D1-D3BF-47D0-8E17-65D1487F543A}" type="presParOf" srcId="{5C4DB82A-6562-443E-99C4-35F1C0D2693C}" destId="{CBA604E0-FC55-48F4-BD7C-FEA2D1D55B92}" srcOrd="3" destOrd="0" presId="urn:microsoft.com/office/officeart/2018/5/layout/IconCircleLabelList"/>
    <dgm:cxn modelId="{0C2B89A7-8DC6-4F48-8D1C-EE6853F9D025}" type="presParOf" srcId="{DE8BB6E4-D643-4EBD-A24F-1F070D494A0C}" destId="{E7E6BE04-F313-41AD-BFC7-771BE27F39B5}" srcOrd="1" destOrd="0" presId="urn:microsoft.com/office/officeart/2018/5/layout/IconCircleLabelList"/>
    <dgm:cxn modelId="{9457AA11-4304-403F-BF48-BEA6C1CF4617}" type="presParOf" srcId="{DE8BB6E4-D643-4EBD-A24F-1F070D494A0C}" destId="{1FF8D936-69E8-419D-87DB-A70FC918F032}" srcOrd="2" destOrd="0" presId="urn:microsoft.com/office/officeart/2018/5/layout/IconCircleLabelList"/>
    <dgm:cxn modelId="{4B50C0E6-9EEE-45C5-8EF1-875F9FE76519}" type="presParOf" srcId="{1FF8D936-69E8-419D-87DB-A70FC918F032}" destId="{E912D9D1-154E-4733-A558-249107210FE7}" srcOrd="0" destOrd="0" presId="urn:microsoft.com/office/officeart/2018/5/layout/IconCircleLabelList"/>
    <dgm:cxn modelId="{69AEBE78-292E-4258-939C-2C4F3417DF0B}" type="presParOf" srcId="{1FF8D936-69E8-419D-87DB-A70FC918F032}" destId="{19DB2044-F31B-4E3D-98DE-87E4282D36E3}" srcOrd="1" destOrd="0" presId="urn:microsoft.com/office/officeart/2018/5/layout/IconCircleLabelList"/>
    <dgm:cxn modelId="{2B2C50AA-C6AF-41F4-800E-3E117ACC4572}" type="presParOf" srcId="{1FF8D936-69E8-419D-87DB-A70FC918F032}" destId="{ECC91C27-24D5-4256-A2B6-3B6283E49BB9}" srcOrd="2" destOrd="0" presId="urn:microsoft.com/office/officeart/2018/5/layout/IconCircleLabelList"/>
    <dgm:cxn modelId="{7C5C1F62-264C-4348-B2DC-58586EC06852}" type="presParOf" srcId="{1FF8D936-69E8-419D-87DB-A70FC918F032}" destId="{F5622868-4C98-4B8D-BB9D-8D0442E27C60}" srcOrd="3" destOrd="0" presId="urn:microsoft.com/office/officeart/2018/5/layout/IconCircleLabelList"/>
    <dgm:cxn modelId="{C81F0A16-8A93-4B61-95BE-2E00A9BC4E6D}" type="presParOf" srcId="{DE8BB6E4-D643-4EBD-A24F-1F070D494A0C}" destId="{F49C0911-0739-4819-9C9D-671B92EF863D}" srcOrd="3" destOrd="0" presId="urn:microsoft.com/office/officeart/2018/5/layout/IconCircleLabelList"/>
    <dgm:cxn modelId="{0BE3680B-FA70-4D79-B3EF-2BA22D8F72DE}" type="presParOf" srcId="{DE8BB6E4-D643-4EBD-A24F-1F070D494A0C}" destId="{9C89E886-2E39-4CCC-BCED-DE2B2DA95897}" srcOrd="4" destOrd="0" presId="urn:microsoft.com/office/officeart/2018/5/layout/IconCircleLabelList"/>
    <dgm:cxn modelId="{DF15331D-2F49-499C-B820-592770620766}" type="presParOf" srcId="{9C89E886-2E39-4CCC-BCED-DE2B2DA95897}" destId="{A58D960E-3FE1-446D-90DC-202859B7D5A6}" srcOrd="0" destOrd="0" presId="urn:microsoft.com/office/officeart/2018/5/layout/IconCircleLabelList"/>
    <dgm:cxn modelId="{8B89840F-EF52-429A-8DF2-EAC871131710}" type="presParOf" srcId="{9C89E886-2E39-4CCC-BCED-DE2B2DA95897}" destId="{471B1FBB-98D5-4C03-BDD5-B64BDB537F00}" srcOrd="1" destOrd="0" presId="urn:microsoft.com/office/officeart/2018/5/layout/IconCircleLabelList"/>
    <dgm:cxn modelId="{083B1B8D-2823-4A54-97DE-4D3D0D59AD03}" type="presParOf" srcId="{9C89E886-2E39-4CCC-BCED-DE2B2DA95897}" destId="{E76E6A93-387C-458E-8458-886C853BDB4F}" srcOrd="2" destOrd="0" presId="urn:microsoft.com/office/officeart/2018/5/layout/IconCircleLabelList"/>
    <dgm:cxn modelId="{2B8495DA-288C-4BB8-A0B0-F69DDD29E591}" type="presParOf" srcId="{9C89E886-2E39-4CCC-BCED-DE2B2DA95897}" destId="{693A0134-CE79-45D0-AB15-FB7FF52C1C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B4EE4-1F4C-4ACB-9B8C-C6A6140DFE37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191C7-511D-492D-BF18-9AE4DB164534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152AEA-0FDA-4313-846A-E9CA94515685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What is ECS </a:t>
          </a:r>
        </a:p>
      </dsp:txBody>
      <dsp:txXfrm>
        <a:off x="333914" y="2456402"/>
        <a:ext cx="1800000" cy="720000"/>
      </dsp:txXfrm>
    </dsp:sp>
    <dsp:sp modelId="{A789247A-E37F-4684-9FC9-AA184AA2A999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E4A82-97B3-4A30-9D71-2F0188E9482A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90A64-4D1E-47F0-8697-3393B8E45DD4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Working with AWS ECS </a:t>
          </a:r>
        </a:p>
      </dsp:txBody>
      <dsp:txXfrm>
        <a:off x="2448914" y="2456402"/>
        <a:ext cx="1800000" cy="720000"/>
      </dsp:txXfrm>
    </dsp:sp>
    <dsp:sp modelId="{ADADB159-FA0B-4E61-AD20-37CC39FCEF5C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E35906-6CB7-488C-9948-C6547FE5F80B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71DE8-B32E-4761-9212-A5C2F73A0761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ECS Task </a:t>
          </a:r>
        </a:p>
      </dsp:txBody>
      <dsp:txXfrm>
        <a:off x="4563914" y="2456402"/>
        <a:ext cx="1800000" cy="720000"/>
      </dsp:txXfrm>
    </dsp:sp>
    <dsp:sp modelId="{E2C4C961-616D-453C-9F7A-6E8673EEEE1E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9C1EF-F925-4AA3-B6C2-0725AA8E5FF6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AA166-F92A-4929-9B7B-FE6B81128FBA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ECS services</a:t>
          </a:r>
        </a:p>
      </dsp:txBody>
      <dsp:txXfrm>
        <a:off x="6678914" y="2456402"/>
        <a:ext cx="1800000" cy="720000"/>
      </dsp:txXfrm>
    </dsp:sp>
    <dsp:sp modelId="{F46C520D-04E7-4E4E-B839-0F84FA140183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E37528-DACB-4ED4-8757-EF6DF4144EC6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C6453-A327-42C3-B7CF-036E76EFB1A8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ECS infrastructure and launch</a:t>
          </a:r>
        </a:p>
      </dsp:txBody>
      <dsp:txXfrm>
        <a:off x="8793914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8D4FB-2F33-4C41-A6E3-8D206A2085E9}">
      <dsp:nvSpPr>
        <dsp:cNvPr id="0" name=""/>
        <dsp:cNvSpPr/>
      </dsp:nvSpPr>
      <dsp:spPr>
        <a:xfrm>
          <a:off x="0" y="518409"/>
          <a:ext cx="10515600" cy="761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Manage lifecycle of containers create/restart/destroy</a:t>
          </a:r>
        </a:p>
      </dsp:txBody>
      <dsp:txXfrm>
        <a:off x="37182" y="555591"/>
        <a:ext cx="10441236" cy="687306"/>
      </dsp:txXfrm>
    </dsp:sp>
    <dsp:sp modelId="{3B138E1A-7670-4B0B-BA2A-DD1F5C79D287}">
      <dsp:nvSpPr>
        <dsp:cNvPr id="0" name=""/>
        <dsp:cNvSpPr/>
      </dsp:nvSpPr>
      <dsp:spPr>
        <a:xfrm>
          <a:off x="0" y="1369359"/>
          <a:ext cx="10515600" cy="761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Deploy &amp; load-balance application across multiple servers</a:t>
          </a:r>
        </a:p>
      </dsp:txBody>
      <dsp:txXfrm>
        <a:off x="37182" y="1406541"/>
        <a:ext cx="10441236" cy="687306"/>
      </dsp:txXfrm>
    </dsp:sp>
    <dsp:sp modelId="{4ACB9E83-D692-44C0-AD0E-28F277715A3E}">
      <dsp:nvSpPr>
        <dsp:cNvPr id="0" name=""/>
        <dsp:cNvSpPr/>
      </dsp:nvSpPr>
      <dsp:spPr>
        <a:xfrm>
          <a:off x="0" y="2220309"/>
          <a:ext cx="10515600" cy="761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Autoscaling to handle variance in traffic</a:t>
          </a:r>
        </a:p>
      </dsp:txBody>
      <dsp:txXfrm>
        <a:off x="37182" y="2257491"/>
        <a:ext cx="10441236" cy="687306"/>
      </dsp:txXfrm>
    </dsp:sp>
    <dsp:sp modelId="{65D7B185-1040-47BD-849C-262D09399E9C}">
      <dsp:nvSpPr>
        <dsp:cNvPr id="0" name=""/>
        <dsp:cNvSpPr/>
      </dsp:nvSpPr>
      <dsp:spPr>
        <a:xfrm>
          <a:off x="0" y="3071259"/>
          <a:ext cx="10515600" cy="761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Rolling out changes to application</a:t>
          </a:r>
        </a:p>
      </dsp:txBody>
      <dsp:txXfrm>
        <a:off x="37182" y="3108441"/>
        <a:ext cx="10441236" cy="6873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30675-AEFD-467A-8504-59E1442DE918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ABE4A-9DDA-4A1D-8BA8-2D4FCB2A539C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014B3-CC03-408F-ABFE-433BB860142D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ECS Task definition</a:t>
          </a:r>
        </a:p>
      </dsp:txBody>
      <dsp:txXfrm>
        <a:off x="100682" y="2684598"/>
        <a:ext cx="2370489" cy="720000"/>
      </dsp:txXfrm>
    </dsp:sp>
    <dsp:sp modelId="{8FDA7B84-79DF-4D88-94CA-E3080C75A283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78418-0B98-45CE-8649-6EF5732670C4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DE2C06-13A8-4AD9-969D-30FA3ECC5722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ECS task</a:t>
          </a:r>
        </a:p>
      </dsp:txBody>
      <dsp:txXfrm>
        <a:off x="2886007" y="2684598"/>
        <a:ext cx="2370489" cy="720000"/>
      </dsp:txXfrm>
    </dsp:sp>
    <dsp:sp modelId="{0177EDB5-898B-4C95-A42A-68769DFA644B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38835-25A2-4CFE-BA7C-FFCD58CFDAEA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9F51D-3B53-4F7A-89C9-B16BC28BCE0D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ECS services</a:t>
          </a:r>
        </a:p>
      </dsp:txBody>
      <dsp:txXfrm>
        <a:off x="5671332" y="2684598"/>
        <a:ext cx="2370489" cy="720000"/>
      </dsp:txXfrm>
    </dsp:sp>
    <dsp:sp modelId="{5478AA19-522C-4DE6-B58F-5BA8597EA088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CE3FB-194B-4C25-B0C4-DB758F0B4B35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934CC-8F2D-4271-8F80-3897263651AE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Load balancers </a:t>
          </a:r>
        </a:p>
      </dsp:txBody>
      <dsp:txXfrm>
        <a:off x="8456657" y="2684598"/>
        <a:ext cx="2370489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4D72E-9B76-4A78-9418-C5194DA56C5D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B7211-4F62-495D-AC5A-9DAA42E2DF4E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A604E0-FC55-48F4-BD7C-FEA2D1D55B92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Blueprint that describe how containers should lunch</a:t>
          </a:r>
        </a:p>
      </dsp:txBody>
      <dsp:txXfrm>
        <a:off x="93445" y="3018902"/>
        <a:ext cx="3206250" cy="720000"/>
      </dsp:txXfrm>
    </dsp:sp>
    <dsp:sp modelId="{E912D9D1-154E-4733-A558-249107210FE7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B2044-F31B-4E3D-98DE-87E4282D36E3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622868-4C98-4B8D-BB9D-8D0442E27C60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How much CPU/MEM</a:t>
          </a:r>
        </a:p>
      </dsp:txBody>
      <dsp:txXfrm>
        <a:off x="3860789" y="3018902"/>
        <a:ext cx="3206250" cy="720000"/>
      </dsp:txXfrm>
    </dsp:sp>
    <dsp:sp modelId="{A58D960E-3FE1-446D-90DC-202859B7D5A6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B1FBB-98D5-4C03-BDD5-B64BDB537F00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A0134-CE79-45D0-AB15-FB7FF52C1CFC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Image/Ports/Volumes, etc.</a:t>
          </a:r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352D2-7F8B-4C01-8B05-BD1769E3A45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FAE2BD-DCE5-4497-858E-D0C6E6E4D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2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CBB93-D945-1AB3-5052-8C5794B24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CB39A-62AD-2515-07B7-D0D877C07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D56B5-C47D-6B36-44C7-A7A5AB74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7308-7C87-44CF-BBB7-C8E77337C30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34CBD-496F-9F04-8E4D-6A3531A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871D-2E62-EB15-E627-1FD426CD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BC48-008F-4D49-A7CC-E2533B3A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5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FBD1D-487C-2015-B8A5-1883064F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2635B-55EE-D09F-910B-DC7B69809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5560C-EEED-311A-B8E0-0886CE790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7308-7C87-44CF-BBB7-C8E77337C30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186D5-8DD3-A0DF-C5D5-F3CE9967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EFE9A-1231-4C6C-E1B2-9DBA9627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BC48-008F-4D49-A7CC-E2533B3A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733DB2-2FFB-1A10-B8D5-68099EAF2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92CD23-6EB3-CC5E-5AC2-D62B95DAD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0C800-349C-4F18-D4B9-E0F14EB8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7308-7C87-44CF-BBB7-C8E77337C30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9C38B-E934-FCC4-2ECA-F596CFE97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F13E-4BC5-7FE6-9037-18BB41DA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BC48-008F-4D49-A7CC-E2533B3A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31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A3E8-0565-0389-DC51-3EEFDFF3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7BC9-8A36-939A-5C26-F25DC696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A2FDD-030B-38EA-C979-3C42DCFF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7308-7C87-44CF-BBB7-C8E77337C30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4597C-136D-CDCB-FE4A-33E9B54E6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57B39-9A0E-C8B5-35EF-A78777D0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BC48-008F-4D49-A7CC-E2533B3A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8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5E27-9CF8-BBE9-5BBA-F4BA5E69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1263F-1765-5FBA-4AD3-1C9EB8345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65952-511D-365E-B87C-A5BDC9B0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7308-7C87-44CF-BBB7-C8E77337C30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49601-B763-7DE9-1547-0653B8DD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F5176-BE02-95E2-C5DF-00FC727A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BC48-008F-4D49-A7CC-E2533B3A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5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A152-02B1-C0A5-B177-B79B7F78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F1CA6-09AA-5761-361F-0BDCCCB4D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7B27F-D60B-A567-CCB2-C8AE809E5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956BE-430E-672C-AA68-B7AEC97B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7308-7C87-44CF-BBB7-C8E77337C30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03ACB-7FB0-9450-9F16-0F9025FD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39387-0600-2539-6031-D6004653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BC48-008F-4D49-A7CC-E2533B3A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3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01AEF-8FBB-7AE0-0B06-18453C1CE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B7110-33E1-646B-E9A9-956EDB371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51427-51B0-8177-4AD7-871425B7C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98002-AB51-40D0-BF37-78851FD08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16033-66A7-376D-1190-6FC42EFEE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59AA4-0370-BC16-CC99-51042EE6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7308-7C87-44CF-BBB7-C8E77337C30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B61E02-05B6-9AB6-7020-25202875F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4BA94-9E9B-4CD5-3A6E-B7B762FC6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BC48-008F-4D49-A7CC-E2533B3A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6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58BD1-2596-97A7-5B7D-776C76BF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CD270-EFB8-3C07-2D6E-2DEA9192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7308-7C87-44CF-BBB7-C8E77337C30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23CBDE-49BD-E66D-52FA-C4B67E0A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32B90-BEE2-5799-38BD-46EFA79F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BC48-008F-4D49-A7CC-E2533B3A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FD4A8-CD97-8A54-5EE0-A2B06D9A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7308-7C87-44CF-BBB7-C8E77337C30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73B19-939F-BD0D-9A6C-9A71FF5C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270A2-1857-C84A-B875-0FD2BD43B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BC48-008F-4D49-A7CC-E2533B3A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56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3240E-423F-A5CF-A590-0D23A54A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4A7A-7186-61E5-4291-8DD38008A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75EF2-13D1-218B-2930-62E0D2467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D06CD-B35E-95DD-1DFC-2A162658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7308-7C87-44CF-BBB7-C8E77337C30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54745-CC7E-C74A-BA3E-B9077C586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4DDF0-3CB1-AF9B-4F44-86740503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BC48-008F-4D49-A7CC-E2533B3A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0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4ABD-BED2-E4CA-772B-418A4690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28A65-864C-26BC-C57C-F41AE3D97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2CF79-7791-70FB-F67F-C46AB75E8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8E754-9DE4-DC5D-CB97-F2AA5120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57308-7C87-44CF-BBB7-C8E77337C30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3221D-6D7D-F903-D80F-5C584CB90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7B384-E64B-31AE-7FCA-B4F79B0A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DBC48-008F-4D49-A7CC-E2533B3A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5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A430A-3AD1-1FC8-E923-14441499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217A0-45B1-60A7-2805-0482D86E1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573A2-5322-4F6F-C891-6488D2044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57308-7C87-44CF-BBB7-C8E77337C308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21C02-0394-EA52-F4AE-BE38DC29D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1BE99-076B-55A5-5FDC-0D3F838A3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FDBC48-008F-4D49-A7CC-E2533B3A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7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91FBA-E85D-B9FB-B363-1C43ADB6F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Introduction To ECS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89EF9-5813-0CED-4A4D-6B955BAE6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Made by Amr Ibrahim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0A95FBA8-5BEA-A5C5-CEF0-F702F7AF1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59" y="2675535"/>
            <a:ext cx="3737164" cy="152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05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92D029-0328-73A2-367F-8AB6E7736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ECS Task Definitions</a:t>
            </a:r>
          </a:p>
        </p:txBody>
      </p:sp>
      <p:graphicFrame>
        <p:nvGraphicFramePr>
          <p:cNvPr id="43" name="Content Placeholder 2">
            <a:extLst>
              <a:ext uri="{FF2B5EF4-FFF2-40B4-BE49-F238E27FC236}">
                <a16:creationId xmlns:a16="http://schemas.microsoft.com/office/drawing/2014/main" id="{1317874D-8675-565B-73C6-7BFAD31FE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852180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1CF9FB45-3A15-AC70-67D5-78F83F8F94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466" y="6185671"/>
            <a:ext cx="1589303" cy="6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8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32B9-EE07-4D26-C705-0BC8134DA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US" sz="3200"/>
              <a:t>ECS Tasks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DE74A-0312-7F96-50EC-D26226E4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72" y="702366"/>
            <a:ext cx="6204421" cy="54598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6FF7-E5F4-09BB-5BEC-1D1C8B51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543364"/>
            <a:ext cx="3434180" cy="3599019"/>
          </a:xfrm>
        </p:spPr>
        <p:txBody>
          <a:bodyPr>
            <a:normAutofit/>
          </a:bodyPr>
          <a:lstStyle/>
          <a:p>
            <a:r>
              <a:rPr lang="en-US" sz="2000" dirty="0"/>
              <a:t>An instance of a task Definition</a:t>
            </a:r>
          </a:p>
          <a:p>
            <a:r>
              <a:rPr lang="en-US" sz="2000" dirty="0"/>
              <a:t>A running Containers with settings defined in the Task Def.</a:t>
            </a:r>
          </a:p>
          <a:p>
            <a:endParaRPr lang="en-US" sz="2000" dirty="0"/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B4DA938E-C05B-0130-DCF1-37A08CEBE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466" y="6185671"/>
            <a:ext cx="1589303" cy="6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81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89EDB-D2CB-BE1D-F802-A8743C3D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ECS Services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53DE-AE7B-EEDE-CA37-604908CDD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/>
              <a:t>A service ensures that a certain number of tasks are always running</a:t>
            </a:r>
          </a:p>
          <a:p>
            <a:r>
              <a:rPr lang="en-US" sz="2000"/>
              <a:t>Restarts containers that have exited/crashed </a:t>
            </a:r>
          </a:p>
          <a:p>
            <a:r>
              <a:rPr lang="en-US" sz="2000"/>
              <a:t>EC2 instances fails, the service will restart task </a:t>
            </a:r>
            <a:br>
              <a:rPr lang="en-US" sz="2000"/>
            </a:br>
            <a:r>
              <a:rPr lang="en-US" sz="2000"/>
              <a:t>on a working EC2 instance 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DF7227-B3BC-62C2-DD4C-EB351CA56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641786"/>
            <a:ext cx="5150277" cy="339918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6DEFB54C-4396-64C0-0D41-2F7B1CA496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466" y="6185671"/>
            <a:ext cx="1589303" cy="6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09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AF4FB-E2C9-A09C-9BB5-E4B1D92D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ECS and LoadBalancers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1C7DF-5F3D-CAD1-6F74-0AAC4F8C3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load Balancer can be assigned to route external traffic to your service.</a:t>
            </a:r>
          </a:p>
          <a:p>
            <a:endParaRPr lang="en-US" sz="2000" dirty="0"/>
          </a:p>
        </p:txBody>
      </p:sp>
      <p:pic>
        <p:nvPicPr>
          <p:cNvPr id="5" name="Picture 4" descr="A diagram of a service&#10;&#10;AI-generated content may be incorrect.">
            <a:extLst>
              <a:ext uri="{FF2B5EF4-FFF2-40B4-BE49-F238E27FC236}">
                <a16:creationId xmlns:a16="http://schemas.microsoft.com/office/drawing/2014/main" id="{AAA1C7FF-1888-7268-944B-703AF94A9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508" y="2484255"/>
            <a:ext cx="4952325" cy="37142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56E2BAFC-7B0C-73E0-34E7-EA1C5F164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466" y="6185671"/>
            <a:ext cx="1589303" cy="6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8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49A64-27C8-28B8-16FD-7A22C6A7B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Thanks</a:t>
            </a:r>
          </a:p>
        </p:txBody>
      </p:sp>
      <p:pic>
        <p:nvPicPr>
          <p:cNvPr id="4" name="Picture 3" descr="A blue and black logo&#10;&#10;AI-generated content may be incorrect.">
            <a:extLst>
              <a:ext uri="{FF2B5EF4-FFF2-40B4-BE49-F238E27FC236}">
                <a16:creationId xmlns:a16="http://schemas.microsoft.com/office/drawing/2014/main" id="{852FFD33-649C-3606-E9E2-8ED4B38F8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466" y="6185671"/>
            <a:ext cx="1589303" cy="64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0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C8590-80F3-F8BB-727B-E34A67DC3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93E36C-01FE-CB4A-D715-B4A67AA88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77259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AAAEFFDF-1781-F0EE-7CA2-986DC616E8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805" y="6138356"/>
            <a:ext cx="1281596" cy="52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44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78B390-E34B-CEDA-196F-1B860D72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What is ECS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1B78A-92DD-1C3E-64F8-DAC8B452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9" y="1863865"/>
            <a:ext cx="7300011" cy="115567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ECS is managed container orchestrator 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C76BDE5-1C48-93F6-BFED-D2E6C1AA3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29" y="3307451"/>
            <a:ext cx="2203902" cy="17783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B0420A-AA12-9778-5766-5B0896F8E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603" y="3285678"/>
            <a:ext cx="2613615" cy="18219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20702C8-B47A-D795-3C20-FD3C37520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0133" y="3285678"/>
            <a:ext cx="2655506" cy="1821939"/>
          </a:xfrm>
          <a:prstGeom prst="rect">
            <a:avLst/>
          </a:prstGeom>
        </p:spPr>
      </p:pic>
      <p:pic>
        <p:nvPicPr>
          <p:cNvPr id="26" name="Picture 25" descr="A blue and black logo&#10;&#10;AI-generated content may be incorrect.">
            <a:extLst>
              <a:ext uri="{FF2B5EF4-FFF2-40B4-BE49-F238E27FC236}">
                <a16:creationId xmlns:a16="http://schemas.microsoft.com/office/drawing/2014/main" id="{C6FC6721-21F6-6374-99F2-D83CE330A0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7257" y="5962551"/>
            <a:ext cx="1710255" cy="69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19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18921-3C39-D46B-619C-F5A3FCC4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orchestrators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8F7830-8D8B-9B03-1833-0488F76111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AA60263E-1DBD-C887-936E-8C158551B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413" y="5971467"/>
            <a:ext cx="1672677" cy="68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8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94455-6A38-B00B-5CC6-F7D6D588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ECS VS Others 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B27896-F3C0-80BC-7480-F580C170D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94" y="1995564"/>
            <a:ext cx="10403689" cy="4317529"/>
          </a:xfrm>
          <a:prstGeom prst="rect">
            <a:avLst/>
          </a:prstGeom>
        </p:spPr>
      </p:pic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832D2556-C29C-2D3A-CEFB-A2F18789A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3183" y="6314739"/>
            <a:ext cx="1213732" cy="49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7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70934-46CD-FA1E-C26D-8797EF4A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/>
              <a:t>ECS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with icons&#10;&#10;AI-generated content may be incorrect.">
            <a:extLst>
              <a:ext uri="{FF2B5EF4-FFF2-40B4-BE49-F238E27FC236}">
                <a16:creationId xmlns:a16="http://schemas.microsoft.com/office/drawing/2014/main" id="{708F9749-9AE7-CE1E-B74F-600DB5A32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95" y="3145770"/>
            <a:ext cx="5150277" cy="24721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25F4-9F91-BAED-ADFF-7D7E7298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ECS has two lunch types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EC2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Fargate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2D1B88C6-9C47-DB7C-E356-F55DECF15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014" y="6163268"/>
            <a:ext cx="1206131" cy="49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849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BDED8-9AE0-D2FD-F182-2B17B1A7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dirty="0"/>
              <a:t>EC2 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D211C-127A-CBFC-9444-3ABDE34E0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14" y="2524715"/>
            <a:ext cx="4649038" cy="37142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54CD-680F-E165-B5AA-C00FEED35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EC2, we must manage the underlying EC2 instance</a:t>
            </a:r>
          </a:p>
          <a:p>
            <a:r>
              <a:rPr lang="en-US" sz="2000" dirty="0"/>
              <a:t>ECS managed the containers</a:t>
            </a:r>
          </a:p>
          <a:p>
            <a:r>
              <a:rPr lang="en-US" sz="2000" dirty="0"/>
              <a:t>Benefit is full control over the infrastructure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CA72B3BE-4BB9-7247-9024-3BF334F56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213" y="6238959"/>
            <a:ext cx="1359210" cy="5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47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60052F-90C4-047D-3D42-13E9FB5F8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1FB4C36-CA14-8F49-C81A-8915F584F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A592AE-893E-3E81-4D1E-1317AB4D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Fargate</a:t>
            </a:r>
            <a:r>
              <a:rPr lang="en-US" sz="4800" dirty="0"/>
              <a:t> 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7D49E1-B87A-7496-0D52-1652A5E1F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6481DB-DB29-A10D-5838-B2D24E35E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9EB92-FE3A-3636-033D-EC22F4D44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6429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Follows a serverless architecture</a:t>
            </a:r>
          </a:p>
          <a:p>
            <a:r>
              <a:rPr lang="en-US" sz="2000" dirty="0" err="1"/>
              <a:t>Fargate</a:t>
            </a:r>
            <a:r>
              <a:rPr lang="en-US" sz="2000" dirty="0"/>
              <a:t> will create servers on demand</a:t>
            </a:r>
          </a:p>
          <a:p>
            <a:r>
              <a:rPr lang="en-US" sz="2000" dirty="0"/>
              <a:t>No need to provision/maintain EC2 servers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30B5B4-1796-0FD5-B6D1-ABD40E5F2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F23872BE-02E6-9133-588A-3B2A9B720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213" y="6238959"/>
            <a:ext cx="1359210" cy="553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D1CE82-8497-DDA2-4A8A-6E253724F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06" y="2480751"/>
            <a:ext cx="5188217" cy="396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3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C0984-1298-C9AF-BFC6-07DB10755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ECS components</a:t>
            </a:r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139CAAC5-CE0E-64AA-3DDF-F0A4F49DA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466" y="6185671"/>
            <a:ext cx="1589303" cy="646928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DA40E4C-DEC5-CC07-FEDC-54DD48273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622716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115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229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Introduction To ECS</vt:lpstr>
      <vt:lpstr>Table of Contents</vt:lpstr>
      <vt:lpstr>What is ECS</vt:lpstr>
      <vt:lpstr>Why orchestrators </vt:lpstr>
      <vt:lpstr>ECS VS Others </vt:lpstr>
      <vt:lpstr>ECS </vt:lpstr>
      <vt:lpstr>EC2 Type</vt:lpstr>
      <vt:lpstr>Fargate Type</vt:lpstr>
      <vt:lpstr>ECS components</vt:lpstr>
      <vt:lpstr>ECS Task Definitions</vt:lpstr>
      <vt:lpstr>ECS Tasks</vt:lpstr>
      <vt:lpstr>ECS Services</vt:lpstr>
      <vt:lpstr>ECS and LoadBalancers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 Ibrahim Mohamed</dc:creator>
  <cp:lastModifiedBy>Amr Ibrahim Mohamed</cp:lastModifiedBy>
  <cp:revision>3</cp:revision>
  <dcterms:created xsi:type="dcterms:W3CDTF">2025-05-07T19:03:32Z</dcterms:created>
  <dcterms:modified xsi:type="dcterms:W3CDTF">2025-05-07T20:11:37Z</dcterms:modified>
</cp:coreProperties>
</file>