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ED6F-8148-40D8-8430-2FB9872CF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B9FA0-E4D1-4E1D-98B4-524FEF1C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2AA2-96DC-428F-ACB7-33E24ECF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DBB7-B391-4DE8-8AB7-0D3A45B1C9C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8D54-FB90-43F9-BF87-C6A19055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6CF3-ED87-4B60-982B-3ECAE5A3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E17A-D3EF-4E37-A94F-225614F9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4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1F3C-23DD-4B50-A5A7-0FF6EFF0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388DF-1D29-4FBF-8782-5701EA952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0248-9D46-4B43-A8F6-D413E43B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DBB7-B391-4DE8-8AB7-0D3A45B1C9C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597E-9F2C-4F69-BCAD-133A25ED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9001-5194-4153-854D-0CB5A58A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E17A-D3EF-4E37-A94F-225614F9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B8005-8D88-46A1-992B-60AB553D1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B05C1-18B6-4054-A3BE-7E63E7BE9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D3AC0-8CD3-47B5-A1AA-570F0A8A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DBB7-B391-4DE8-8AB7-0D3A45B1C9C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0AB9C-5CA9-4245-BE8E-57E21647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9DE5-AC24-49ED-9011-99210938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E17A-D3EF-4E37-A94F-225614F9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7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C6F9-1F7F-415F-8B16-6B20E283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2AF8-24FD-4825-8FBA-A4943DF7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F70FE-8C0A-43DE-916B-E1613385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DBB7-B391-4DE8-8AB7-0D3A45B1C9C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3064-2D0F-40DD-9CAE-92C85C8C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7AA9-EB6E-48E9-A661-137AF5BF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E17A-D3EF-4E37-A94F-225614F9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4F79-532E-43FB-A048-CECD59E0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5D2FC-44BF-44A2-9136-19BFA34C4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A4F0-465B-4AE2-BCB7-1A638E2B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DBB7-B391-4DE8-8AB7-0D3A45B1C9C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4E72-DF4E-4719-8ED3-26DF3557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6BA7-B432-41FF-AADC-F017E638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E17A-D3EF-4E37-A94F-225614F9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8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D64C-E0F0-467F-9F50-67991215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C689-AEE1-4811-B659-D7C9A4B37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2710B-E054-444B-B1A5-E94306D77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9BCA4-A31D-4017-83F4-6DA3EEC7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DBB7-B391-4DE8-8AB7-0D3A45B1C9C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74B0F-488B-4BB4-8AB3-247A188C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08743-D602-4F31-9345-199A4272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E17A-D3EF-4E37-A94F-225614F9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4FE5-478B-4C5D-8D63-1A2D2EED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17DC9-D710-4E24-AC5F-5D387AB6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7722D-192F-4549-8B00-B7F10511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C84BD-CBBC-4697-93BC-DC8CFF8BC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9E573-49C8-4591-AEE8-FB0841F2C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DE42B-7399-43A1-93B7-1F98BAEF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DBB7-B391-4DE8-8AB7-0D3A45B1C9C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2CED2-A224-44BA-8033-AEF0C883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B5AF8-D732-42B0-A829-34C68E75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E17A-D3EF-4E37-A94F-225614F9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8118-CAD2-40A1-AF17-01E3C762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4ED3C-6CEE-4EFA-BDFC-0A276743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DBB7-B391-4DE8-8AB7-0D3A45B1C9C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3EF91-5743-4A58-A88C-AC441112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7F53B-1E0F-4C33-9B74-2509E83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E17A-D3EF-4E37-A94F-225614F9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A25F8-A07F-400A-8061-F75BAF48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DBB7-B391-4DE8-8AB7-0D3A45B1C9C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64CDC-E472-4079-BF45-79E45E48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1CC44-140D-4351-8C01-28D539A2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E17A-D3EF-4E37-A94F-225614F9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1C12-EEB5-4146-9892-7D13C5E3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2387-95F9-4758-AF91-D20831372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52AB7-C749-48C4-8AC8-9DEF82FE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BBF84-8724-48B1-A7CC-135B296A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DBB7-B391-4DE8-8AB7-0D3A45B1C9C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01148-8888-4D4D-9148-24A3FC97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8CBF9-637F-4065-AE38-CA259530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E17A-D3EF-4E37-A94F-225614F9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4F35-EF1C-45BE-AFAD-97DEC2C2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E115C-EF7C-4B8F-B62A-7204192CA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C81A0-50E1-443C-89F3-4E6B072F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71C6-6800-4A84-B425-7F85BCD1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DBB7-B391-4DE8-8AB7-0D3A45B1C9C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2C8AA-EDFC-46B2-A6E3-AFF1864C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CF492-2F6E-47CA-A58A-D497D340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E17A-D3EF-4E37-A94F-225614F9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7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2183C-A985-4672-BF2D-A97FDA42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B7862-30B0-4282-9AAD-D3BE356E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51EE-AD74-486E-9B5A-F4DACAC73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1DBB7-B391-4DE8-8AB7-0D3A45B1C9C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7920-814E-400E-885F-D24874BD0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F322-8603-4128-990F-8C6ADE45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E17A-D3EF-4E37-A94F-225614F9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EFF3-F9AC-4CAF-9B1E-7227DB59A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889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Architecture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4335B-30E2-4170-B07D-DFC1984D2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Amr Ibrahim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212E36C-7FA9-445F-BF70-C8AC2D459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15" y="5597784"/>
            <a:ext cx="2250385" cy="126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4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EFF3-F9AC-4CAF-9B1E-7227DB59A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328"/>
            <a:ext cx="8176591" cy="11536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4335B-30E2-4170-B07D-DFC1984D2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939" y="1485003"/>
            <a:ext cx="9925878" cy="37827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212E36C-7FA9-445F-BF70-C8AC2D459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15" y="5597784"/>
            <a:ext cx="2250385" cy="126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4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EFF3-F9AC-4CAF-9B1E-7227DB59A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328"/>
            <a:ext cx="8176591" cy="11536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4335B-30E2-4170-B07D-DFC1984D2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939" y="1485003"/>
            <a:ext cx="9925878" cy="37827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 for provisioning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Cloud provider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and Kubernetes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for CI/CD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212E36C-7FA9-445F-BF70-C8AC2D459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15" y="5597784"/>
            <a:ext cx="2250385" cy="126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7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EFF3-F9AC-4CAF-9B1E-7227DB59A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328"/>
            <a:ext cx="8176591" cy="11536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4335B-30E2-4170-B07D-DFC1984D2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939" y="1485003"/>
            <a:ext cx="9925878" cy="378273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Terraform for provisioning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AWS Cloud provider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Docker and Kubernetes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Jenkins for CI/CD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Loki logging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212E36C-7FA9-445F-BF70-C8AC2D459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15" y="5597784"/>
            <a:ext cx="2250385" cy="126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6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EFF3-F9AC-4CAF-9B1E-7227DB59A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48328"/>
            <a:ext cx="7967870" cy="8257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Architecture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2002E0E-FC1D-4DE9-BD3D-ED74587B4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15" y="5597784"/>
            <a:ext cx="2250385" cy="1260216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9F18839-ABF5-4133-B7CF-2C5FF4D2F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79" y="819951"/>
            <a:ext cx="6998513" cy="54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0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BA00-30D6-47F4-9D65-DCAEA6E8E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267" y="88693"/>
            <a:ext cx="8216348" cy="13226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2815331A-2275-4DA8-BF22-5CC68C310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15" y="5597784"/>
            <a:ext cx="2250385" cy="1260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B596A-0E7F-447F-A114-54E89CB9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2" y="1957387"/>
            <a:ext cx="1144242" cy="1188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D90EE4-B898-41BE-8F20-3E77715931CE}"/>
              </a:ext>
            </a:extLst>
          </p:cNvPr>
          <p:cNvSpPr txBox="1"/>
          <p:nvPr/>
        </p:nvSpPr>
        <p:spPr>
          <a:xfrm>
            <a:off x="316397" y="1588055"/>
            <a:ext cx="104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Developer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19EB3DD-8907-4FAA-9C64-E909C98E2DA7}"/>
              </a:ext>
            </a:extLst>
          </p:cNvPr>
          <p:cNvCxnSpPr>
            <a:cxnSpLocks/>
          </p:cNvCxnSpPr>
          <p:nvPr/>
        </p:nvCxnSpPr>
        <p:spPr>
          <a:xfrm>
            <a:off x="1155840" y="2551825"/>
            <a:ext cx="2275664" cy="234443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C35C21-6342-4848-B460-EBA9ED912998}"/>
              </a:ext>
            </a:extLst>
          </p:cNvPr>
          <p:cNvSpPr txBox="1"/>
          <p:nvPr/>
        </p:nvSpPr>
        <p:spPr>
          <a:xfrm>
            <a:off x="1367874" y="1817222"/>
            <a:ext cx="192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Push or make merge request to main branch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835231-159D-418C-B139-2690337AC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504" y="1957387"/>
            <a:ext cx="1144242" cy="1183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0178F2-E277-4378-B853-2718AB0ABA48}"/>
              </a:ext>
            </a:extLst>
          </p:cNvPr>
          <p:cNvSpPr txBox="1"/>
          <p:nvPr/>
        </p:nvSpPr>
        <p:spPr>
          <a:xfrm>
            <a:off x="3040772" y="1563004"/>
            <a:ext cx="2630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Jenkins trigger a job to agent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59A7735-2354-4669-9134-9912CC7BC355}"/>
              </a:ext>
            </a:extLst>
          </p:cNvPr>
          <p:cNvCxnSpPr>
            <a:cxnSpLocks/>
          </p:cNvCxnSpPr>
          <p:nvPr/>
        </p:nvCxnSpPr>
        <p:spPr>
          <a:xfrm>
            <a:off x="4468883" y="2511385"/>
            <a:ext cx="1304931" cy="367648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2E28B-E50D-40C0-9ED8-3491AB72F6EA}"/>
              </a:ext>
            </a:extLst>
          </p:cNvPr>
          <p:cNvSpPr/>
          <p:nvPr/>
        </p:nvSpPr>
        <p:spPr>
          <a:xfrm>
            <a:off x="5787719" y="2298637"/>
            <a:ext cx="1913851" cy="842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Clone new code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AB2FFF-959F-4061-9A79-C4128694D7F7}"/>
              </a:ext>
            </a:extLst>
          </p:cNvPr>
          <p:cNvCxnSpPr>
            <a:stCxn id="12" idx="3"/>
          </p:cNvCxnSpPr>
          <p:nvPr/>
        </p:nvCxnSpPr>
        <p:spPr>
          <a:xfrm>
            <a:off x="7701570" y="2719726"/>
            <a:ext cx="945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B757291-DD24-42F2-894E-C9706C526F62}"/>
              </a:ext>
            </a:extLst>
          </p:cNvPr>
          <p:cNvSpPr/>
          <p:nvPr/>
        </p:nvSpPr>
        <p:spPr>
          <a:xfrm>
            <a:off x="8658495" y="2239055"/>
            <a:ext cx="1913851" cy="901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 terraform code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EAE77B-5514-4840-B347-F1424B54D097}"/>
              </a:ext>
            </a:extLst>
          </p:cNvPr>
          <p:cNvCxnSpPr>
            <a:stCxn id="17" idx="2"/>
          </p:cNvCxnSpPr>
          <p:nvPr/>
        </p:nvCxnSpPr>
        <p:spPr>
          <a:xfrm flipH="1">
            <a:off x="9615420" y="3140814"/>
            <a:ext cx="1" cy="65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1FAE5-7281-4205-84B5-6A18E1329248}"/>
              </a:ext>
            </a:extLst>
          </p:cNvPr>
          <p:cNvSpPr/>
          <p:nvPr/>
        </p:nvSpPr>
        <p:spPr>
          <a:xfrm>
            <a:off x="8781078" y="3796748"/>
            <a:ext cx="1913851" cy="901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.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kube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config 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50D489-A89A-4405-9296-E089084730FB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8100391" y="4247627"/>
            <a:ext cx="680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1912972-A80F-45C5-B60F-8F43AD88B826}"/>
              </a:ext>
            </a:extLst>
          </p:cNvPr>
          <p:cNvSpPr/>
          <p:nvPr/>
        </p:nvSpPr>
        <p:spPr>
          <a:xfrm>
            <a:off x="5849807" y="3806688"/>
            <a:ext cx="2250584" cy="901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Apply Kubernetes files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587119-766D-47C8-A8A7-AF7DE0297FE8}"/>
              </a:ext>
            </a:extLst>
          </p:cNvPr>
          <p:cNvCxnSpPr/>
          <p:nvPr/>
        </p:nvCxnSpPr>
        <p:spPr>
          <a:xfrm flipH="1" flipV="1">
            <a:off x="5169120" y="4227775"/>
            <a:ext cx="680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C36774-6CF1-485B-A0FA-24DB2DFE7299}"/>
              </a:ext>
            </a:extLst>
          </p:cNvPr>
          <p:cNvSpPr/>
          <p:nvPr/>
        </p:nvSpPr>
        <p:spPr>
          <a:xfrm>
            <a:off x="2918536" y="3806688"/>
            <a:ext cx="2250584" cy="901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Install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loki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using helm</a:t>
            </a:r>
          </a:p>
        </p:txBody>
      </p:sp>
    </p:spTree>
    <p:extLst>
      <p:ext uri="{BB962C8B-B14F-4D97-AF65-F5344CB8AC3E}">
        <p14:creationId xmlns:p14="http://schemas.microsoft.com/office/powerpoint/2010/main" val="367131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 animBg="1"/>
      <p:bldP spid="17" grpId="0" animBg="1"/>
      <p:bldP spid="20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BA00-30D6-47F4-9D65-DCAEA6E8E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959" y="893763"/>
            <a:ext cx="9158081" cy="28532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2815331A-2275-4DA8-BF22-5CC68C310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15" y="5597784"/>
            <a:ext cx="2250385" cy="126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7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DevOps Architecture  </vt:lpstr>
      <vt:lpstr>Table of contents</vt:lpstr>
      <vt:lpstr>Tools used</vt:lpstr>
      <vt:lpstr>Tools used</vt:lpstr>
      <vt:lpstr>AWS Architecture</vt:lpstr>
      <vt:lpstr>CI/CD 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Architecture </dc:title>
  <dc:creator>Amr Ibrahim</dc:creator>
  <cp:lastModifiedBy>Amr Ibrahim</cp:lastModifiedBy>
  <cp:revision>16</cp:revision>
  <dcterms:created xsi:type="dcterms:W3CDTF">2022-04-18T21:59:05Z</dcterms:created>
  <dcterms:modified xsi:type="dcterms:W3CDTF">2022-04-18T22:56:15Z</dcterms:modified>
</cp:coreProperties>
</file>